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Default Extension="jpg" ContentType="image/jpg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970172" y="747493"/>
            <a:ext cx="16347654" cy="953950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png"/><Relationship Id="rId18" Type="http://schemas.openxmlformats.org/officeDocument/2006/relationships/image" Target="../media/image19.png"/><Relationship Id="rId19" Type="http://schemas.openxmlformats.org/officeDocument/2006/relationships/image" Target="../media/image20.png"/><Relationship Id="rId20" Type="http://schemas.openxmlformats.org/officeDocument/2006/relationships/image" Target="../media/image21.png"/><Relationship Id="rId21" Type="http://schemas.openxmlformats.org/officeDocument/2006/relationships/image" Target="../media/image22.png"/><Relationship Id="rId22" Type="http://schemas.openxmlformats.org/officeDocument/2006/relationships/image" Target="../media/image23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Relationship Id="rId7" Type="http://schemas.openxmlformats.org/officeDocument/2006/relationships/image" Target="../media/image184.png"/><Relationship Id="rId8" Type="http://schemas.openxmlformats.org/officeDocument/2006/relationships/image" Target="../media/image185.png"/><Relationship Id="rId9" Type="http://schemas.openxmlformats.org/officeDocument/2006/relationships/image" Target="../media/image186.png"/><Relationship Id="rId10" Type="http://schemas.openxmlformats.org/officeDocument/2006/relationships/image" Target="../media/image187.png"/><Relationship Id="rId11" Type="http://schemas.openxmlformats.org/officeDocument/2006/relationships/image" Target="../media/image188.png"/><Relationship Id="rId12" Type="http://schemas.openxmlformats.org/officeDocument/2006/relationships/image" Target="../media/image189.png"/><Relationship Id="rId13" Type="http://schemas.openxmlformats.org/officeDocument/2006/relationships/image" Target="../media/image190.png"/><Relationship Id="rId14" Type="http://schemas.openxmlformats.org/officeDocument/2006/relationships/image" Target="../media/image191.png"/><Relationship Id="rId15" Type="http://schemas.openxmlformats.org/officeDocument/2006/relationships/image" Target="../media/image192.png"/><Relationship Id="rId16" Type="http://schemas.openxmlformats.org/officeDocument/2006/relationships/image" Target="../media/image193.png"/><Relationship Id="rId17" Type="http://schemas.openxmlformats.org/officeDocument/2006/relationships/image" Target="../media/image194.png"/><Relationship Id="rId18" Type="http://schemas.openxmlformats.org/officeDocument/2006/relationships/image" Target="../media/image195.png"/><Relationship Id="rId19" Type="http://schemas.openxmlformats.org/officeDocument/2006/relationships/image" Target="../media/image196.png"/><Relationship Id="rId20" Type="http://schemas.openxmlformats.org/officeDocument/2006/relationships/image" Target="../media/image197.png"/><Relationship Id="rId21" Type="http://schemas.openxmlformats.org/officeDocument/2006/relationships/image" Target="../media/image198.png"/><Relationship Id="rId22" Type="http://schemas.openxmlformats.org/officeDocument/2006/relationships/image" Target="../media/image199.png"/><Relationship Id="rId23" Type="http://schemas.openxmlformats.org/officeDocument/2006/relationships/image" Target="../media/image200.png"/><Relationship Id="rId24" Type="http://schemas.openxmlformats.org/officeDocument/2006/relationships/image" Target="../media/image201.png"/><Relationship Id="rId25" Type="http://schemas.openxmlformats.org/officeDocument/2006/relationships/image" Target="../media/image202.png"/><Relationship Id="rId26" Type="http://schemas.openxmlformats.org/officeDocument/2006/relationships/image" Target="../media/image203.png"/><Relationship Id="rId27" Type="http://schemas.openxmlformats.org/officeDocument/2006/relationships/image" Target="../media/image204.png"/><Relationship Id="rId28" Type="http://schemas.openxmlformats.org/officeDocument/2006/relationships/image" Target="../media/image205.png"/><Relationship Id="rId29" Type="http://schemas.openxmlformats.org/officeDocument/2006/relationships/image" Target="../media/image206.png"/><Relationship Id="rId30" Type="http://schemas.openxmlformats.org/officeDocument/2006/relationships/image" Target="../media/image207.png"/><Relationship Id="rId31" Type="http://schemas.openxmlformats.org/officeDocument/2006/relationships/image" Target="../media/image208.png"/><Relationship Id="rId32" Type="http://schemas.openxmlformats.org/officeDocument/2006/relationships/image" Target="../media/image209.png"/><Relationship Id="rId33" Type="http://schemas.openxmlformats.org/officeDocument/2006/relationships/image" Target="../media/image210.png"/><Relationship Id="rId34" Type="http://schemas.openxmlformats.org/officeDocument/2006/relationships/image" Target="../media/image211.png"/><Relationship Id="rId35" Type="http://schemas.openxmlformats.org/officeDocument/2006/relationships/image" Target="../media/image212.png"/><Relationship Id="rId36" Type="http://schemas.openxmlformats.org/officeDocument/2006/relationships/image" Target="../media/image213.png"/><Relationship Id="rId37" Type="http://schemas.openxmlformats.org/officeDocument/2006/relationships/image" Target="../media/image214.png"/><Relationship Id="rId38" Type="http://schemas.openxmlformats.org/officeDocument/2006/relationships/image" Target="../media/image215.png"/><Relationship Id="rId39" Type="http://schemas.openxmlformats.org/officeDocument/2006/relationships/image" Target="../media/image216.png"/><Relationship Id="rId40" Type="http://schemas.openxmlformats.org/officeDocument/2006/relationships/image" Target="../media/image217.png"/><Relationship Id="rId41" Type="http://schemas.openxmlformats.org/officeDocument/2006/relationships/image" Target="../media/image218.png"/><Relationship Id="rId42" Type="http://schemas.openxmlformats.org/officeDocument/2006/relationships/image" Target="../media/image219.png"/><Relationship Id="rId43" Type="http://schemas.openxmlformats.org/officeDocument/2006/relationships/image" Target="../media/image220.png"/><Relationship Id="rId44" Type="http://schemas.openxmlformats.org/officeDocument/2006/relationships/image" Target="../media/image221.png"/><Relationship Id="rId45" Type="http://schemas.openxmlformats.org/officeDocument/2006/relationships/image" Target="../media/image222.png"/><Relationship Id="rId46" Type="http://schemas.openxmlformats.org/officeDocument/2006/relationships/image" Target="../media/image223.png"/><Relationship Id="rId47" Type="http://schemas.openxmlformats.org/officeDocument/2006/relationships/image" Target="../media/image224.png"/><Relationship Id="rId48" Type="http://schemas.openxmlformats.org/officeDocument/2006/relationships/image" Target="../media/image225.png"/><Relationship Id="rId49" Type="http://schemas.openxmlformats.org/officeDocument/2006/relationships/image" Target="../media/image226.png"/><Relationship Id="rId50" Type="http://schemas.openxmlformats.org/officeDocument/2006/relationships/image" Target="../media/image227.png"/><Relationship Id="rId51" Type="http://schemas.openxmlformats.org/officeDocument/2006/relationships/image" Target="../media/image228.png"/><Relationship Id="rId52" Type="http://schemas.openxmlformats.org/officeDocument/2006/relationships/image" Target="../media/image229.png"/><Relationship Id="rId53" Type="http://schemas.openxmlformats.org/officeDocument/2006/relationships/image" Target="../media/image230.png"/><Relationship Id="rId54" Type="http://schemas.openxmlformats.org/officeDocument/2006/relationships/image" Target="../media/image231.png"/><Relationship Id="rId55" Type="http://schemas.openxmlformats.org/officeDocument/2006/relationships/image" Target="../media/image232.png"/><Relationship Id="rId56" Type="http://schemas.openxmlformats.org/officeDocument/2006/relationships/image" Target="../media/image233.png"/><Relationship Id="rId57" Type="http://schemas.openxmlformats.org/officeDocument/2006/relationships/image" Target="../media/image234.png"/><Relationship Id="rId58" Type="http://schemas.openxmlformats.org/officeDocument/2006/relationships/image" Target="../media/image235.png"/><Relationship Id="rId59" Type="http://schemas.openxmlformats.org/officeDocument/2006/relationships/image" Target="../media/image236.png"/><Relationship Id="rId60" Type="http://schemas.openxmlformats.org/officeDocument/2006/relationships/image" Target="../media/image237.png"/><Relationship Id="rId61" Type="http://schemas.openxmlformats.org/officeDocument/2006/relationships/image" Target="../media/image238.png"/><Relationship Id="rId62" Type="http://schemas.openxmlformats.org/officeDocument/2006/relationships/image" Target="../media/image239.png"/><Relationship Id="rId63" Type="http://schemas.openxmlformats.org/officeDocument/2006/relationships/image" Target="../media/image240.png"/><Relationship Id="rId64" Type="http://schemas.openxmlformats.org/officeDocument/2006/relationships/image" Target="../media/image241.png"/><Relationship Id="rId65" Type="http://schemas.openxmlformats.org/officeDocument/2006/relationships/image" Target="../media/image242.png"/><Relationship Id="rId66" Type="http://schemas.openxmlformats.org/officeDocument/2006/relationships/image" Target="../media/image243.png"/><Relationship Id="rId67" Type="http://schemas.openxmlformats.org/officeDocument/2006/relationships/image" Target="../media/image244.png"/><Relationship Id="rId68" Type="http://schemas.openxmlformats.org/officeDocument/2006/relationships/image" Target="../media/image245.png"/><Relationship Id="rId69" Type="http://schemas.openxmlformats.org/officeDocument/2006/relationships/image" Target="../media/image246.png"/><Relationship Id="rId70" Type="http://schemas.openxmlformats.org/officeDocument/2006/relationships/image" Target="../media/image247.png"/><Relationship Id="rId71" Type="http://schemas.openxmlformats.org/officeDocument/2006/relationships/image" Target="../media/image248.png"/><Relationship Id="rId72" Type="http://schemas.openxmlformats.org/officeDocument/2006/relationships/image" Target="../media/image249.png"/><Relationship Id="rId73" Type="http://schemas.openxmlformats.org/officeDocument/2006/relationships/image" Target="../media/image250.png"/><Relationship Id="rId74" Type="http://schemas.openxmlformats.org/officeDocument/2006/relationships/image" Target="../media/image251.png"/><Relationship Id="rId75" Type="http://schemas.openxmlformats.org/officeDocument/2006/relationships/image" Target="../media/image252.png"/><Relationship Id="rId76" Type="http://schemas.openxmlformats.org/officeDocument/2006/relationships/image" Target="../media/image253.png"/><Relationship Id="rId77" Type="http://schemas.openxmlformats.org/officeDocument/2006/relationships/image" Target="../media/image254.png"/><Relationship Id="rId78" Type="http://schemas.openxmlformats.org/officeDocument/2006/relationships/image" Target="../media/image255.png"/><Relationship Id="rId79" Type="http://schemas.openxmlformats.org/officeDocument/2006/relationships/image" Target="../media/image256.png"/><Relationship Id="rId80" Type="http://schemas.openxmlformats.org/officeDocument/2006/relationships/image" Target="../media/image257.png"/><Relationship Id="rId81" Type="http://schemas.openxmlformats.org/officeDocument/2006/relationships/image" Target="../media/image258.png"/><Relationship Id="rId82" Type="http://schemas.openxmlformats.org/officeDocument/2006/relationships/image" Target="../media/image259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0.png"/><Relationship Id="rId3" Type="http://schemas.openxmlformats.org/officeDocument/2006/relationships/image" Target="../media/image261.png"/><Relationship Id="rId4" Type="http://schemas.openxmlformats.org/officeDocument/2006/relationships/image" Target="../media/image262.png"/><Relationship Id="rId5" Type="http://schemas.openxmlformats.org/officeDocument/2006/relationships/image" Target="../media/image263.png"/><Relationship Id="rId6" Type="http://schemas.openxmlformats.org/officeDocument/2006/relationships/image" Target="../media/image264.png"/><Relationship Id="rId7" Type="http://schemas.openxmlformats.org/officeDocument/2006/relationships/image" Target="../media/image265.png"/><Relationship Id="rId8" Type="http://schemas.openxmlformats.org/officeDocument/2006/relationships/image" Target="../media/image266.png"/><Relationship Id="rId9" Type="http://schemas.openxmlformats.org/officeDocument/2006/relationships/image" Target="../media/image267.png"/><Relationship Id="rId10" Type="http://schemas.openxmlformats.org/officeDocument/2006/relationships/image" Target="../media/image268.png"/><Relationship Id="rId11" Type="http://schemas.openxmlformats.org/officeDocument/2006/relationships/image" Target="../media/image269.png"/><Relationship Id="rId12" Type="http://schemas.openxmlformats.org/officeDocument/2006/relationships/image" Target="../media/image270.png"/><Relationship Id="rId13" Type="http://schemas.openxmlformats.org/officeDocument/2006/relationships/image" Target="../media/image271.png"/><Relationship Id="rId14" Type="http://schemas.openxmlformats.org/officeDocument/2006/relationships/image" Target="../media/image272.png"/><Relationship Id="rId15" Type="http://schemas.openxmlformats.org/officeDocument/2006/relationships/image" Target="../media/image273.png"/><Relationship Id="rId16" Type="http://schemas.openxmlformats.org/officeDocument/2006/relationships/image" Target="../media/image274.png"/><Relationship Id="rId17" Type="http://schemas.openxmlformats.org/officeDocument/2006/relationships/image" Target="../media/image275.png"/><Relationship Id="rId18" Type="http://schemas.openxmlformats.org/officeDocument/2006/relationships/image" Target="../media/image276.png"/><Relationship Id="rId19" Type="http://schemas.openxmlformats.org/officeDocument/2006/relationships/image" Target="../media/image277.png"/><Relationship Id="rId20" Type="http://schemas.openxmlformats.org/officeDocument/2006/relationships/image" Target="../media/image278.png"/><Relationship Id="rId21" Type="http://schemas.openxmlformats.org/officeDocument/2006/relationships/image" Target="../media/image279.png"/><Relationship Id="rId22" Type="http://schemas.openxmlformats.org/officeDocument/2006/relationships/image" Target="../media/image280.png"/><Relationship Id="rId23" Type="http://schemas.openxmlformats.org/officeDocument/2006/relationships/image" Target="../media/image281.png"/><Relationship Id="rId24" Type="http://schemas.openxmlformats.org/officeDocument/2006/relationships/image" Target="../media/image282.png"/><Relationship Id="rId25" Type="http://schemas.openxmlformats.org/officeDocument/2006/relationships/image" Target="../media/image283.png"/><Relationship Id="rId26" Type="http://schemas.openxmlformats.org/officeDocument/2006/relationships/image" Target="../media/image284.png"/><Relationship Id="rId27" Type="http://schemas.openxmlformats.org/officeDocument/2006/relationships/image" Target="../media/image285.png"/><Relationship Id="rId28" Type="http://schemas.openxmlformats.org/officeDocument/2006/relationships/image" Target="../media/image286.png"/><Relationship Id="rId29" Type="http://schemas.openxmlformats.org/officeDocument/2006/relationships/image" Target="../media/image287.png"/><Relationship Id="rId30" Type="http://schemas.openxmlformats.org/officeDocument/2006/relationships/image" Target="../media/image288.png"/><Relationship Id="rId31" Type="http://schemas.openxmlformats.org/officeDocument/2006/relationships/image" Target="../media/image289.png"/><Relationship Id="rId32" Type="http://schemas.openxmlformats.org/officeDocument/2006/relationships/image" Target="../media/image290.png"/><Relationship Id="rId33" Type="http://schemas.openxmlformats.org/officeDocument/2006/relationships/image" Target="../media/image291.png"/><Relationship Id="rId34" Type="http://schemas.openxmlformats.org/officeDocument/2006/relationships/image" Target="../media/image292.png"/><Relationship Id="rId35" Type="http://schemas.openxmlformats.org/officeDocument/2006/relationships/image" Target="../media/image293.png"/><Relationship Id="rId36" Type="http://schemas.openxmlformats.org/officeDocument/2006/relationships/image" Target="../media/image294.png"/><Relationship Id="rId37" Type="http://schemas.openxmlformats.org/officeDocument/2006/relationships/image" Target="../media/image295.png"/><Relationship Id="rId38" Type="http://schemas.openxmlformats.org/officeDocument/2006/relationships/image" Target="../media/image296.png"/><Relationship Id="rId39" Type="http://schemas.openxmlformats.org/officeDocument/2006/relationships/image" Target="../media/image297.png"/><Relationship Id="rId40" Type="http://schemas.openxmlformats.org/officeDocument/2006/relationships/image" Target="../media/image298.png"/><Relationship Id="rId41" Type="http://schemas.openxmlformats.org/officeDocument/2006/relationships/image" Target="../media/image299.png"/><Relationship Id="rId42" Type="http://schemas.openxmlformats.org/officeDocument/2006/relationships/image" Target="../media/image300.png"/><Relationship Id="rId43" Type="http://schemas.openxmlformats.org/officeDocument/2006/relationships/image" Target="../media/image301.png"/><Relationship Id="rId44" Type="http://schemas.openxmlformats.org/officeDocument/2006/relationships/image" Target="../media/image302.png"/><Relationship Id="rId45" Type="http://schemas.openxmlformats.org/officeDocument/2006/relationships/image" Target="../media/image303.png"/><Relationship Id="rId46" Type="http://schemas.openxmlformats.org/officeDocument/2006/relationships/image" Target="../media/image304.png"/><Relationship Id="rId47" Type="http://schemas.openxmlformats.org/officeDocument/2006/relationships/image" Target="../media/image305.png"/><Relationship Id="rId48" Type="http://schemas.openxmlformats.org/officeDocument/2006/relationships/image" Target="../media/image306.png"/><Relationship Id="rId49" Type="http://schemas.openxmlformats.org/officeDocument/2006/relationships/image" Target="../media/image307.png"/><Relationship Id="rId50" Type="http://schemas.openxmlformats.org/officeDocument/2006/relationships/image" Target="../media/image308.png"/><Relationship Id="rId51" Type="http://schemas.openxmlformats.org/officeDocument/2006/relationships/image" Target="../media/image309.png"/><Relationship Id="rId52" Type="http://schemas.openxmlformats.org/officeDocument/2006/relationships/image" Target="../media/image310.png"/><Relationship Id="rId53" Type="http://schemas.openxmlformats.org/officeDocument/2006/relationships/image" Target="../media/image311.png"/><Relationship Id="rId54" Type="http://schemas.openxmlformats.org/officeDocument/2006/relationships/image" Target="../media/image312.png"/><Relationship Id="rId55" Type="http://schemas.openxmlformats.org/officeDocument/2006/relationships/image" Target="../media/image313.png"/><Relationship Id="rId56" Type="http://schemas.openxmlformats.org/officeDocument/2006/relationships/image" Target="../media/image314.png"/><Relationship Id="rId57" Type="http://schemas.openxmlformats.org/officeDocument/2006/relationships/image" Target="../media/image315.png"/><Relationship Id="rId58" Type="http://schemas.openxmlformats.org/officeDocument/2006/relationships/image" Target="../media/image316.png"/><Relationship Id="rId59" Type="http://schemas.openxmlformats.org/officeDocument/2006/relationships/image" Target="../media/image317.png"/><Relationship Id="rId60" Type="http://schemas.openxmlformats.org/officeDocument/2006/relationships/image" Target="../media/image318.png"/><Relationship Id="rId61" Type="http://schemas.openxmlformats.org/officeDocument/2006/relationships/image" Target="../media/image319.png"/><Relationship Id="rId62" Type="http://schemas.openxmlformats.org/officeDocument/2006/relationships/image" Target="../media/image320.png"/><Relationship Id="rId63" Type="http://schemas.openxmlformats.org/officeDocument/2006/relationships/image" Target="../media/image321.png"/><Relationship Id="rId64" Type="http://schemas.openxmlformats.org/officeDocument/2006/relationships/image" Target="../media/image322.png"/><Relationship Id="rId65" Type="http://schemas.openxmlformats.org/officeDocument/2006/relationships/image" Target="../media/image323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4.png"/><Relationship Id="rId3" Type="http://schemas.openxmlformats.org/officeDocument/2006/relationships/image" Target="../media/image325.png"/><Relationship Id="rId4" Type="http://schemas.openxmlformats.org/officeDocument/2006/relationships/image" Target="../media/image326.png"/><Relationship Id="rId5" Type="http://schemas.openxmlformats.org/officeDocument/2006/relationships/image" Target="../media/image327.png"/><Relationship Id="rId6" Type="http://schemas.openxmlformats.org/officeDocument/2006/relationships/image" Target="../media/image328.png"/><Relationship Id="rId7" Type="http://schemas.openxmlformats.org/officeDocument/2006/relationships/image" Target="../media/image329.png"/><Relationship Id="rId8" Type="http://schemas.openxmlformats.org/officeDocument/2006/relationships/image" Target="../media/image330.png"/><Relationship Id="rId9" Type="http://schemas.openxmlformats.org/officeDocument/2006/relationships/image" Target="../media/image331.png"/><Relationship Id="rId10" Type="http://schemas.openxmlformats.org/officeDocument/2006/relationships/image" Target="../media/image332.png"/><Relationship Id="rId11" Type="http://schemas.openxmlformats.org/officeDocument/2006/relationships/image" Target="../media/image333.png"/><Relationship Id="rId12" Type="http://schemas.openxmlformats.org/officeDocument/2006/relationships/image" Target="../media/image334.png"/><Relationship Id="rId13" Type="http://schemas.openxmlformats.org/officeDocument/2006/relationships/image" Target="../media/image335.png"/><Relationship Id="rId14" Type="http://schemas.openxmlformats.org/officeDocument/2006/relationships/image" Target="../media/image336.png"/><Relationship Id="rId15" Type="http://schemas.openxmlformats.org/officeDocument/2006/relationships/image" Target="../media/image337.png"/><Relationship Id="rId16" Type="http://schemas.openxmlformats.org/officeDocument/2006/relationships/image" Target="../media/image338.png"/><Relationship Id="rId17" Type="http://schemas.openxmlformats.org/officeDocument/2006/relationships/image" Target="../media/image339.png"/><Relationship Id="rId18" Type="http://schemas.openxmlformats.org/officeDocument/2006/relationships/image" Target="../media/image340.png"/><Relationship Id="rId19" Type="http://schemas.openxmlformats.org/officeDocument/2006/relationships/image" Target="../media/image341.png"/><Relationship Id="rId20" Type="http://schemas.openxmlformats.org/officeDocument/2006/relationships/image" Target="../media/image342.png"/><Relationship Id="rId21" Type="http://schemas.openxmlformats.org/officeDocument/2006/relationships/image" Target="../media/image343.png"/><Relationship Id="rId22" Type="http://schemas.openxmlformats.org/officeDocument/2006/relationships/image" Target="../media/image344.png"/><Relationship Id="rId23" Type="http://schemas.openxmlformats.org/officeDocument/2006/relationships/image" Target="../media/image345.png"/><Relationship Id="rId24" Type="http://schemas.openxmlformats.org/officeDocument/2006/relationships/image" Target="../media/image346.png"/><Relationship Id="rId25" Type="http://schemas.openxmlformats.org/officeDocument/2006/relationships/image" Target="../media/image347.png"/><Relationship Id="rId26" Type="http://schemas.openxmlformats.org/officeDocument/2006/relationships/image" Target="../media/image348.png"/><Relationship Id="rId27" Type="http://schemas.openxmlformats.org/officeDocument/2006/relationships/image" Target="../media/image349.png"/><Relationship Id="rId28" Type="http://schemas.openxmlformats.org/officeDocument/2006/relationships/image" Target="../media/image350.png"/><Relationship Id="rId29" Type="http://schemas.openxmlformats.org/officeDocument/2006/relationships/image" Target="../media/image351.png"/><Relationship Id="rId30" Type="http://schemas.openxmlformats.org/officeDocument/2006/relationships/image" Target="../media/image352.png"/><Relationship Id="rId31" Type="http://schemas.openxmlformats.org/officeDocument/2006/relationships/image" Target="../media/image353.png"/><Relationship Id="rId32" Type="http://schemas.openxmlformats.org/officeDocument/2006/relationships/image" Target="../media/image354.png"/><Relationship Id="rId33" Type="http://schemas.openxmlformats.org/officeDocument/2006/relationships/image" Target="../media/image355.png"/><Relationship Id="rId34" Type="http://schemas.openxmlformats.org/officeDocument/2006/relationships/image" Target="../media/image356.png"/><Relationship Id="rId35" Type="http://schemas.openxmlformats.org/officeDocument/2006/relationships/image" Target="../media/image357.png"/><Relationship Id="rId36" Type="http://schemas.openxmlformats.org/officeDocument/2006/relationships/image" Target="../media/image358.png"/><Relationship Id="rId37" Type="http://schemas.openxmlformats.org/officeDocument/2006/relationships/image" Target="../media/image359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0.png"/><Relationship Id="rId3" Type="http://schemas.openxmlformats.org/officeDocument/2006/relationships/image" Target="../media/image361.png"/><Relationship Id="rId4" Type="http://schemas.openxmlformats.org/officeDocument/2006/relationships/image" Target="../media/image362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3.png"/><Relationship Id="rId3" Type="http://schemas.openxmlformats.org/officeDocument/2006/relationships/image" Target="../media/image364.png"/><Relationship Id="rId4" Type="http://schemas.openxmlformats.org/officeDocument/2006/relationships/image" Target="../media/image365.png"/><Relationship Id="rId5" Type="http://schemas.openxmlformats.org/officeDocument/2006/relationships/image" Target="../media/image366.jpg"/><Relationship Id="rId6" Type="http://schemas.openxmlformats.org/officeDocument/2006/relationships/image" Target="../media/image367.png"/><Relationship Id="rId7" Type="http://schemas.openxmlformats.org/officeDocument/2006/relationships/image" Target="../media/image368.png"/><Relationship Id="rId8" Type="http://schemas.openxmlformats.org/officeDocument/2006/relationships/image" Target="../media/image369.png"/><Relationship Id="rId9" Type="http://schemas.openxmlformats.org/officeDocument/2006/relationships/image" Target="../media/image370.png"/><Relationship Id="rId10" Type="http://schemas.openxmlformats.org/officeDocument/2006/relationships/image" Target="../media/image371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2.png"/><Relationship Id="rId3" Type="http://schemas.openxmlformats.org/officeDocument/2006/relationships/image" Target="../media/image373.png"/><Relationship Id="rId4" Type="http://schemas.openxmlformats.org/officeDocument/2006/relationships/image" Target="../media/image374.png"/><Relationship Id="rId5" Type="http://schemas.openxmlformats.org/officeDocument/2006/relationships/image" Target="../media/image375.png"/><Relationship Id="rId6" Type="http://schemas.openxmlformats.org/officeDocument/2006/relationships/image" Target="../media/image376.png"/><Relationship Id="rId7" Type="http://schemas.openxmlformats.org/officeDocument/2006/relationships/image" Target="../media/image377.png"/><Relationship Id="rId8" Type="http://schemas.openxmlformats.org/officeDocument/2006/relationships/image" Target="../media/image378.png"/><Relationship Id="rId9" Type="http://schemas.openxmlformats.org/officeDocument/2006/relationships/image" Target="../media/image379.png"/><Relationship Id="rId10" Type="http://schemas.openxmlformats.org/officeDocument/2006/relationships/image" Target="../media/image380.png"/><Relationship Id="rId11" Type="http://schemas.openxmlformats.org/officeDocument/2006/relationships/image" Target="../media/image381.png"/><Relationship Id="rId12" Type="http://schemas.openxmlformats.org/officeDocument/2006/relationships/image" Target="../media/image382.png"/><Relationship Id="rId13" Type="http://schemas.openxmlformats.org/officeDocument/2006/relationships/image" Target="../media/image383.png"/><Relationship Id="rId14" Type="http://schemas.openxmlformats.org/officeDocument/2006/relationships/image" Target="../media/image384.png"/><Relationship Id="rId15" Type="http://schemas.openxmlformats.org/officeDocument/2006/relationships/image" Target="../media/image385.png"/><Relationship Id="rId16" Type="http://schemas.openxmlformats.org/officeDocument/2006/relationships/image" Target="../media/image386.png"/><Relationship Id="rId17" Type="http://schemas.openxmlformats.org/officeDocument/2006/relationships/image" Target="../media/image387.png"/><Relationship Id="rId18" Type="http://schemas.openxmlformats.org/officeDocument/2006/relationships/image" Target="../media/image388.png"/><Relationship Id="rId19" Type="http://schemas.openxmlformats.org/officeDocument/2006/relationships/image" Target="../media/image389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0.png"/><Relationship Id="rId3" Type="http://schemas.openxmlformats.org/officeDocument/2006/relationships/image" Target="../media/image391.png"/><Relationship Id="rId4" Type="http://schemas.openxmlformats.org/officeDocument/2006/relationships/image" Target="../media/image392.png"/><Relationship Id="rId5" Type="http://schemas.openxmlformats.org/officeDocument/2006/relationships/image" Target="../media/image393.png"/><Relationship Id="rId6" Type="http://schemas.openxmlformats.org/officeDocument/2006/relationships/image" Target="../media/image394.png"/><Relationship Id="rId7" Type="http://schemas.openxmlformats.org/officeDocument/2006/relationships/image" Target="../media/image395.png"/><Relationship Id="rId8" Type="http://schemas.openxmlformats.org/officeDocument/2006/relationships/image" Target="../media/image396.png"/><Relationship Id="rId9" Type="http://schemas.openxmlformats.org/officeDocument/2006/relationships/image" Target="../media/image397.png"/><Relationship Id="rId10" Type="http://schemas.openxmlformats.org/officeDocument/2006/relationships/image" Target="../media/image398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5.png"/><Relationship Id="rId14" Type="http://schemas.openxmlformats.org/officeDocument/2006/relationships/image" Target="../media/image36.png"/><Relationship Id="rId15" Type="http://schemas.openxmlformats.org/officeDocument/2006/relationships/image" Target="../media/image37.png"/><Relationship Id="rId16" Type="http://schemas.openxmlformats.org/officeDocument/2006/relationships/image" Target="../media/image38.png"/><Relationship Id="rId17" Type="http://schemas.openxmlformats.org/officeDocument/2006/relationships/image" Target="../media/image39.png"/><Relationship Id="rId18" Type="http://schemas.openxmlformats.org/officeDocument/2006/relationships/image" Target="../media/image40.png"/><Relationship Id="rId19" Type="http://schemas.openxmlformats.org/officeDocument/2006/relationships/image" Target="../media/image41.png"/><Relationship Id="rId20" Type="http://schemas.openxmlformats.org/officeDocument/2006/relationships/image" Target="../media/image42.png"/><Relationship Id="rId21" Type="http://schemas.openxmlformats.org/officeDocument/2006/relationships/image" Target="../media/image43.png"/><Relationship Id="rId22" Type="http://schemas.openxmlformats.org/officeDocument/2006/relationships/image" Target="../media/image44.png"/><Relationship Id="rId23" Type="http://schemas.openxmlformats.org/officeDocument/2006/relationships/image" Target="../media/image45.png"/><Relationship Id="rId24" Type="http://schemas.openxmlformats.org/officeDocument/2006/relationships/image" Target="../media/image46.png"/><Relationship Id="rId25" Type="http://schemas.openxmlformats.org/officeDocument/2006/relationships/image" Target="../media/image47.png"/><Relationship Id="rId26" Type="http://schemas.openxmlformats.org/officeDocument/2006/relationships/image" Target="../media/image48.png"/><Relationship Id="rId27" Type="http://schemas.openxmlformats.org/officeDocument/2006/relationships/image" Target="../media/image49.png"/><Relationship Id="rId28" Type="http://schemas.openxmlformats.org/officeDocument/2006/relationships/image" Target="../media/image50.png"/><Relationship Id="rId29" Type="http://schemas.openxmlformats.org/officeDocument/2006/relationships/image" Target="../media/image51.png"/><Relationship Id="rId30" Type="http://schemas.openxmlformats.org/officeDocument/2006/relationships/image" Target="../media/image52.png"/><Relationship Id="rId31" Type="http://schemas.openxmlformats.org/officeDocument/2006/relationships/image" Target="../media/image53.png"/><Relationship Id="rId32" Type="http://schemas.openxmlformats.org/officeDocument/2006/relationships/image" Target="../media/image54.png"/><Relationship Id="rId33" Type="http://schemas.openxmlformats.org/officeDocument/2006/relationships/image" Target="../media/image55.png"/><Relationship Id="rId34" Type="http://schemas.openxmlformats.org/officeDocument/2006/relationships/image" Target="../media/image56.png"/><Relationship Id="rId35" Type="http://schemas.openxmlformats.org/officeDocument/2006/relationships/image" Target="../media/image57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66.png"/><Relationship Id="rId11" Type="http://schemas.openxmlformats.org/officeDocument/2006/relationships/image" Target="../media/image67.png"/><Relationship Id="rId12" Type="http://schemas.openxmlformats.org/officeDocument/2006/relationships/image" Target="../media/image68.png"/><Relationship Id="rId13" Type="http://schemas.openxmlformats.org/officeDocument/2006/relationships/image" Target="../media/image69.png"/><Relationship Id="rId14" Type="http://schemas.openxmlformats.org/officeDocument/2006/relationships/image" Target="../media/image70.png"/><Relationship Id="rId15" Type="http://schemas.openxmlformats.org/officeDocument/2006/relationships/image" Target="../media/image71.png"/><Relationship Id="rId16" Type="http://schemas.openxmlformats.org/officeDocument/2006/relationships/image" Target="../media/image72.png"/><Relationship Id="rId17" Type="http://schemas.openxmlformats.org/officeDocument/2006/relationships/image" Target="../media/image73.png"/><Relationship Id="rId18" Type="http://schemas.openxmlformats.org/officeDocument/2006/relationships/image" Target="../media/image74.png"/><Relationship Id="rId19" Type="http://schemas.openxmlformats.org/officeDocument/2006/relationships/image" Target="../media/image75.png"/><Relationship Id="rId20" Type="http://schemas.openxmlformats.org/officeDocument/2006/relationships/image" Target="../media/image76.png"/><Relationship Id="rId21" Type="http://schemas.openxmlformats.org/officeDocument/2006/relationships/image" Target="../media/image77.png"/><Relationship Id="rId22" Type="http://schemas.openxmlformats.org/officeDocument/2006/relationships/image" Target="../media/image78.png"/><Relationship Id="rId23" Type="http://schemas.openxmlformats.org/officeDocument/2006/relationships/image" Target="../media/image79.png"/><Relationship Id="rId24" Type="http://schemas.openxmlformats.org/officeDocument/2006/relationships/image" Target="../media/image80.png"/><Relationship Id="rId25" Type="http://schemas.openxmlformats.org/officeDocument/2006/relationships/image" Target="../media/image81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95.png"/><Relationship Id="rId10" Type="http://schemas.openxmlformats.org/officeDocument/2006/relationships/image" Target="../media/image96.png"/><Relationship Id="rId11" Type="http://schemas.openxmlformats.org/officeDocument/2006/relationships/image" Target="../media/image97.png"/><Relationship Id="rId12" Type="http://schemas.openxmlformats.org/officeDocument/2006/relationships/image" Target="../media/image98.png"/><Relationship Id="rId13" Type="http://schemas.openxmlformats.org/officeDocument/2006/relationships/image" Target="../media/image99.png"/><Relationship Id="rId14" Type="http://schemas.openxmlformats.org/officeDocument/2006/relationships/image" Target="../media/image100.png"/><Relationship Id="rId15" Type="http://schemas.openxmlformats.org/officeDocument/2006/relationships/image" Target="../media/image101.png"/><Relationship Id="rId16" Type="http://schemas.openxmlformats.org/officeDocument/2006/relationships/image" Target="../media/image102.png"/><Relationship Id="rId17" Type="http://schemas.openxmlformats.org/officeDocument/2006/relationships/image" Target="../media/image103.png"/><Relationship Id="rId18" Type="http://schemas.openxmlformats.org/officeDocument/2006/relationships/image" Target="../media/image104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Relationship Id="rId11" Type="http://schemas.openxmlformats.org/officeDocument/2006/relationships/image" Target="../media/image114.png"/><Relationship Id="rId12" Type="http://schemas.openxmlformats.org/officeDocument/2006/relationships/image" Target="../media/image115.png"/><Relationship Id="rId13" Type="http://schemas.openxmlformats.org/officeDocument/2006/relationships/image" Target="../media/image116.png"/><Relationship Id="rId14" Type="http://schemas.openxmlformats.org/officeDocument/2006/relationships/image" Target="../media/image117.png"/><Relationship Id="rId15" Type="http://schemas.openxmlformats.org/officeDocument/2006/relationships/image" Target="../media/image118.png"/><Relationship Id="rId16" Type="http://schemas.openxmlformats.org/officeDocument/2006/relationships/image" Target="../media/image119.png"/><Relationship Id="rId17" Type="http://schemas.openxmlformats.org/officeDocument/2006/relationships/image" Target="../media/image120.png"/><Relationship Id="rId18" Type="http://schemas.openxmlformats.org/officeDocument/2006/relationships/image" Target="../media/image121.png"/><Relationship Id="rId19" Type="http://schemas.openxmlformats.org/officeDocument/2006/relationships/image" Target="../media/image122.png"/><Relationship Id="rId20" Type="http://schemas.openxmlformats.org/officeDocument/2006/relationships/image" Target="../media/image123.png"/><Relationship Id="rId21" Type="http://schemas.openxmlformats.org/officeDocument/2006/relationships/image" Target="../media/image124.png"/><Relationship Id="rId22" Type="http://schemas.openxmlformats.org/officeDocument/2006/relationships/image" Target="../media/image125.png"/><Relationship Id="rId23" Type="http://schemas.openxmlformats.org/officeDocument/2006/relationships/image" Target="../media/image126.png"/><Relationship Id="rId24" Type="http://schemas.openxmlformats.org/officeDocument/2006/relationships/image" Target="../media/image127.png"/><Relationship Id="rId25" Type="http://schemas.openxmlformats.org/officeDocument/2006/relationships/image" Target="../media/image128.png"/><Relationship Id="rId26" Type="http://schemas.openxmlformats.org/officeDocument/2006/relationships/image" Target="../media/image129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Relationship Id="rId8" Type="http://schemas.openxmlformats.org/officeDocument/2006/relationships/image" Target="../media/image136.png"/><Relationship Id="rId9" Type="http://schemas.openxmlformats.org/officeDocument/2006/relationships/image" Target="../media/image137.png"/><Relationship Id="rId10" Type="http://schemas.openxmlformats.org/officeDocument/2006/relationships/image" Target="../media/image138.png"/><Relationship Id="rId11" Type="http://schemas.openxmlformats.org/officeDocument/2006/relationships/image" Target="../media/image139.png"/><Relationship Id="rId12" Type="http://schemas.openxmlformats.org/officeDocument/2006/relationships/image" Target="../media/image140.png"/><Relationship Id="rId13" Type="http://schemas.openxmlformats.org/officeDocument/2006/relationships/image" Target="../media/image141.png"/><Relationship Id="rId14" Type="http://schemas.openxmlformats.org/officeDocument/2006/relationships/image" Target="../media/image142.png"/><Relationship Id="rId15" Type="http://schemas.openxmlformats.org/officeDocument/2006/relationships/image" Target="../media/image143.png"/><Relationship Id="rId16" Type="http://schemas.openxmlformats.org/officeDocument/2006/relationships/image" Target="../media/image144.png"/><Relationship Id="rId17" Type="http://schemas.openxmlformats.org/officeDocument/2006/relationships/image" Target="../media/image145.png"/><Relationship Id="rId18" Type="http://schemas.openxmlformats.org/officeDocument/2006/relationships/image" Target="../media/image146.png"/><Relationship Id="rId19" Type="http://schemas.openxmlformats.org/officeDocument/2006/relationships/image" Target="../media/image147.png"/><Relationship Id="rId20" Type="http://schemas.openxmlformats.org/officeDocument/2006/relationships/image" Target="../media/image148.png"/><Relationship Id="rId21" Type="http://schemas.openxmlformats.org/officeDocument/2006/relationships/image" Target="../media/image149.png"/><Relationship Id="rId22" Type="http://schemas.openxmlformats.org/officeDocument/2006/relationships/image" Target="../media/image150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Relationship Id="rId9" Type="http://schemas.openxmlformats.org/officeDocument/2006/relationships/image" Target="../media/image158.png"/><Relationship Id="rId10" Type="http://schemas.openxmlformats.org/officeDocument/2006/relationships/image" Target="../media/image159.png"/><Relationship Id="rId11" Type="http://schemas.openxmlformats.org/officeDocument/2006/relationships/image" Target="../media/image160.png"/><Relationship Id="rId12" Type="http://schemas.openxmlformats.org/officeDocument/2006/relationships/image" Target="../media/image161.png"/><Relationship Id="rId13" Type="http://schemas.openxmlformats.org/officeDocument/2006/relationships/image" Target="../media/image162.png"/><Relationship Id="rId14" Type="http://schemas.openxmlformats.org/officeDocument/2006/relationships/image" Target="../media/image163.png"/><Relationship Id="rId15" Type="http://schemas.openxmlformats.org/officeDocument/2006/relationships/image" Target="../media/image164.png"/><Relationship Id="rId16" Type="http://schemas.openxmlformats.org/officeDocument/2006/relationships/image" Target="../media/image165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Relationship Id="rId6" Type="http://schemas.openxmlformats.org/officeDocument/2006/relationships/image" Target="../media/image170.png"/><Relationship Id="rId7" Type="http://schemas.openxmlformats.org/officeDocument/2006/relationships/image" Target="../media/image171.png"/><Relationship Id="rId8" Type="http://schemas.openxmlformats.org/officeDocument/2006/relationships/image" Target="../media/image172.png"/><Relationship Id="rId9" Type="http://schemas.openxmlformats.org/officeDocument/2006/relationships/image" Target="../media/image173.png"/><Relationship Id="rId10" Type="http://schemas.openxmlformats.org/officeDocument/2006/relationships/image" Target="../media/image174.png"/><Relationship Id="rId11" Type="http://schemas.openxmlformats.org/officeDocument/2006/relationships/image" Target="../media/image175.png"/><Relationship Id="rId12" Type="http://schemas.openxmlformats.org/officeDocument/2006/relationships/image" Target="../media/image176.png"/><Relationship Id="rId13" Type="http://schemas.openxmlformats.org/officeDocument/2006/relationships/image" Target="../media/image177.jpg"/><Relationship Id="rId14" Type="http://schemas.openxmlformats.org/officeDocument/2006/relationships/image" Target="../media/image178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18542" y="3841285"/>
            <a:ext cx="14651355" cy="4130675"/>
          </a:xfrm>
          <a:custGeom>
            <a:avLst/>
            <a:gdLst/>
            <a:ahLst/>
            <a:cxnLst/>
            <a:rect l="l" t="t" r="r" b="b"/>
            <a:pathLst>
              <a:path w="14651355" h="4130675">
                <a:moveTo>
                  <a:pt x="0" y="0"/>
                </a:moveTo>
                <a:lnTo>
                  <a:pt x="0" y="4130406"/>
                </a:lnTo>
                <a:lnTo>
                  <a:pt x="14650915" y="4130406"/>
                </a:lnTo>
                <a:lnTo>
                  <a:pt x="14650915" y="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18542" y="3841285"/>
            <a:ext cx="14651355" cy="4130675"/>
          </a:xfrm>
          <a:custGeom>
            <a:avLst/>
            <a:gdLst/>
            <a:ahLst/>
            <a:cxnLst/>
            <a:rect l="l" t="t" r="r" b="b"/>
            <a:pathLst>
              <a:path w="14651355" h="4130675">
                <a:moveTo>
                  <a:pt x="0" y="0"/>
                </a:moveTo>
                <a:lnTo>
                  <a:pt x="0" y="4130406"/>
                </a:lnTo>
                <a:lnTo>
                  <a:pt x="14650915" y="4130406"/>
                </a:lnTo>
                <a:lnTo>
                  <a:pt x="14650915" y="0"/>
                </a:lnTo>
                <a:lnTo>
                  <a:pt x="0" y="0"/>
                </a:lnTo>
                <a:close/>
              </a:path>
            </a:pathLst>
          </a:custGeom>
          <a:ln w="16521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18384" y="2974033"/>
            <a:ext cx="5451475" cy="1734820"/>
          </a:xfrm>
          <a:custGeom>
            <a:avLst/>
            <a:gdLst/>
            <a:ahLst/>
            <a:cxnLst/>
            <a:rect l="l" t="t" r="r" b="b"/>
            <a:pathLst>
              <a:path w="5451475" h="1734820">
                <a:moveTo>
                  <a:pt x="0" y="0"/>
                </a:moveTo>
                <a:lnTo>
                  <a:pt x="0" y="1734503"/>
                </a:lnTo>
                <a:lnTo>
                  <a:pt x="5451230" y="1734503"/>
                </a:lnTo>
                <a:lnTo>
                  <a:pt x="5451230" y="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90700" y="1732802"/>
            <a:ext cx="2393155" cy="4086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381869" y="9838869"/>
            <a:ext cx="200568" cy="2326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618487" y="9838869"/>
            <a:ext cx="193358" cy="2372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857728" y="9838869"/>
            <a:ext cx="169106" cy="2326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3074028" y="9838869"/>
            <a:ext cx="74066" cy="23268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198591" y="9834281"/>
            <a:ext cx="189397" cy="2418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3561992" y="9834281"/>
            <a:ext cx="115687" cy="2372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3730444" y="9838869"/>
            <a:ext cx="138956" cy="2372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3910693" y="9799542"/>
            <a:ext cx="247015" cy="308610"/>
          </a:xfrm>
          <a:custGeom>
            <a:avLst/>
            <a:gdLst/>
            <a:ahLst/>
            <a:cxnLst/>
            <a:rect l="l" t="t" r="r" b="b"/>
            <a:pathLst>
              <a:path w="247015" h="308609">
                <a:moveTo>
                  <a:pt x="234652" y="308063"/>
                </a:moveTo>
                <a:lnTo>
                  <a:pt x="231702" y="308063"/>
                </a:lnTo>
                <a:lnTo>
                  <a:pt x="229736" y="305113"/>
                </a:lnTo>
                <a:lnTo>
                  <a:pt x="229080" y="303802"/>
                </a:lnTo>
                <a:lnTo>
                  <a:pt x="228677" y="301836"/>
                </a:lnTo>
                <a:lnTo>
                  <a:pt x="227770" y="297903"/>
                </a:lnTo>
                <a:lnTo>
                  <a:pt x="227442" y="295609"/>
                </a:lnTo>
                <a:lnTo>
                  <a:pt x="227114" y="291021"/>
                </a:lnTo>
                <a:lnTo>
                  <a:pt x="226786" y="284466"/>
                </a:lnTo>
                <a:lnTo>
                  <a:pt x="226459" y="278567"/>
                </a:lnTo>
                <a:lnTo>
                  <a:pt x="226131" y="271357"/>
                </a:lnTo>
                <a:lnTo>
                  <a:pt x="226131" y="31461"/>
                </a:lnTo>
                <a:lnTo>
                  <a:pt x="224820" y="26218"/>
                </a:lnTo>
                <a:lnTo>
                  <a:pt x="223509" y="24251"/>
                </a:lnTo>
                <a:lnTo>
                  <a:pt x="222198" y="22613"/>
                </a:lnTo>
                <a:lnTo>
                  <a:pt x="218921" y="19008"/>
                </a:lnTo>
                <a:lnTo>
                  <a:pt x="216627" y="17697"/>
                </a:lnTo>
                <a:lnTo>
                  <a:pt x="214333" y="16058"/>
                </a:lnTo>
                <a:lnTo>
                  <a:pt x="194997" y="7537"/>
                </a:lnTo>
                <a:lnTo>
                  <a:pt x="190736" y="5571"/>
                </a:lnTo>
                <a:lnTo>
                  <a:pt x="190736" y="1966"/>
                </a:lnTo>
                <a:lnTo>
                  <a:pt x="195980" y="0"/>
                </a:lnTo>
                <a:lnTo>
                  <a:pt x="201224" y="0"/>
                </a:lnTo>
                <a:lnTo>
                  <a:pt x="213350" y="1638"/>
                </a:lnTo>
                <a:lnTo>
                  <a:pt x="218921" y="3277"/>
                </a:lnTo>
                <a:lnTo>
                  <a:pt x="222854" y="4260"/>
                </a:lnTo>
                <a:lnTo>
                  <a:pt x="233341" y="7209"/>
                </a:lnTo>
                <a:lnTo>
                  <a:pt x="237929" y="8848"/>
                </a:lnTo>
                <a:lnTo>
                  <a:pt x="241206" y="10159"/>
                </a:lnTo>
                <a:lnTo>
                  <a:pt x="246778" y="13436"/>
                </a:lnTo>
                <a:lnTo>
                  <a:pt x="246659" y="17697"/>
                </a:lnTo>
                <a:lnTo>
                  <a:pt x="245467" y="20974"/>
                </a:lnTo>
                <a:lnTo>
                  <a:pt x="244811" y="23268"/>
                </a:lnTo>
                <a:lnTo>
                  <a:pt x="244484" y="25234"/>
                </a:lnTo>
                <a:lnTo>
                  <a:pt x="243861" y="31461"/>
                </a:lnTo>
                <a:lnTo>
                  <a:pt x="243828" y="240551"/>
                </a:lnTo>
                <a:lnTo>
                  <a:pt x="243173" y="259887"/>
                </a:lnTo>
                <a:lnTo>
                  <a:pt x="242845" y="265458"/>
                </a:lnTo>
                <a:lnTo>
                  <a:pt x="242517" y="275290"/>
                </a:lnTo>
                <a:lnTo>
                  <a:pt x="241206" y="288727"/>
                </a:lnTo>
                <a:lnTo>
                  <a:pt x="240551" y="291676"/>
                </a:lnTo>
                <a:lnTo>
                  <a:pt x="239895" y="295937"/>
                </a:lnTo>
                <a:lnTo>
                  <a:pt x="238257" y="301836"/>
                </a:lnTo>
                <a:lnTo>
                  <a:pt x="236946" y="305113"/>
                </a:lnTo>
                <a:lnTo>
                  <a:pt x="234652" y="308063"/>
                </a:lnTo>
                <a:close/>
              </a:path>
              <a:path w="247015" h="308609">
                <a:moveTo>
                  <a:pt x="171401" y="50797"/>
                </a:moveTo>
                <a:lnTo>
                  <a:pt x="141905" y="50797"/>
                </a:lnTo>
                <a:lnTo>
                  <a:pt x="148460" y="46209"/>
                </a:lnTo>
                <a:lnTo>
                  <a:pt x="152065" y="46537"/>
                </a:lnTo>
                <a:lnTo>
                  <a:pt x="159602" y="46864"/>
                </a:lnTo>
                <a:lnTo>
                  <a:pt x="163207" y="47520"/>
                </a:lnTo>
                <a:lnTo>
                  <a:pt x="166812" y="47848"/>
                </a:lnTo>
                <a:lnTo>
                  <a:pt x="171401" y="49486"/>
                </a:lnTo>
                <a:lnTo>
                  <a:pt x="171401" y="50797"/>
                </a:lnTo>
                <a:close/>
              </a:path>
              <a:path w="247015" h="308609">
                <a:moveTo>
                  <a:pt x="44898" y="69805"/>
                </a:moveTo>
                <a:lnTo>
                  <a:pt x="44243" y="69805"/>
                </a:lnTo>
                <a:lnTo>
                  <a:pt x="39982" y="68167"/>
                </a:lnTo>
                <a:lnTo>
                  <a:pt x="38344" y="67511"/>
                </a:lnTo>
                <a:lnTo>
                  <a:pt x="36377" y="66856"/>
                </a:lnTo>
                <a:lnTo>
                  <a:pt x="31461" y="64562"/>
                </a:lnTo>
                <a:lnTo>
                  <a:pt x="25562" y="61612"/>
                </a:lnTo>
                <a:lnTo>
                  <a:pt x="20319" y="58663"/>
                </a:lnTo>
                <a:lnTo>
                  <a:pt x="17697" y="57352"/>
                </a:lnTo>
                <a:lnTo>
                  <a:pt x="15403" y="56041"/>
                </a:lnTo>
                <a:lnTo>
                  <a:pt x="10814" y="52108"/>
                </a:lnTo>
                <a:lnTo>
                  <a:pt x="10814" y="49159"/>
                </a:lnTo>
                <a:lnTo>
                  <a:pt x="13436" y="47520"/>
                </a:lnTo>
                <a:lnTo>
                  <a:pt x="15075" y="47848"/>
                </a:lnTo>
                <a:lnTo>
                  <a:pt x="18680" y="48175"/>
                </a:lnTo>
                <a:lnTo>
                  <a:pt x="23924" y="48831"/>
                </a:lnTo>
                <a:lnTo>
                  <a:pt x="27201" y="49159"/>
                </a:lnTo>
                <a:lnTo>
                  <a:pt x="54402" y="50797"/>
                </a:lnTo>
                <a:lnTo>
                  <a:pt x="171401" y="50797"/>
                </a:lnTo>
                <a:lnTo>
                  <a:pt x="171401" y="54402"/>
                </a:lnTo>
                <a:lnTo>
                  <a:pt x="168123" y="59973"/>
                </a:lnTo>
                <a:lnTo>
                  <a:pt x="167099" y="61612"/>
                </a:lnTo>
                <a:lnTo>
                  <a:pt x="89797" y="61612"/>
                </a:lnTo>
                <a:lnTo>
                  <a:pt x="72755" y="62268"/>
                </a:lnTo>
                <a:lnTo>
                  <a:pt x="67183" y="62923"/>
                </a:lnTo>
                <a:lnTo>
                  <a:pt x="63578" y="63251"/>
                </a:lnTo>
                <a:lnTo>
                  <a:pt x="56041" y="65217"/>
                </a:lnTo>
                <a:lnTo>
                  <a:pt x="53747" y="65873"/>
                </a:lnTo>
                <a:lnTo>
                  <a:pt x="51780" y="66528"/>
                </a:lnTo>
                <a:lnTo>
                  <a:pt x="46864" y="68494"/>
                </a:lnTo>
                <a:lnTo>
                  <a:pt x="44898" y="69805"/>
                </a:lnTo>
                <a:close/>
              </a:path>
              <a:path w="247015" h="308609">
                <a:moveTo>
                  <a:pt x="4915" y="254315"/>
                </a:moveTo>
                <a:lnTo>
                  <a:pt x="0" y="249727"/>
                </a:lnTo>
                <a:lnTo>
                  <a:pt x="12453" y="240223"/>
                </a:lnTo>
                <a:lnTo>
                  <a:pt x="28184" y="227114"/>
                </a:lnTo>
                <a:lnTo>
                  <a:pt x="36377" y="219904"/>
                </a:lnTo>
                <a:lnTo>
                  <a:pt x="43259" y="214005"/>
                </a:lnTo>
                <a:lnTo>
                  <a:pt x="58663" y="199257"/>
                </a:lnTo>
                <a:lnTo>
                  <a:pt x="71444" y="186476"/>
                </a:lnTo>
                <a:lnTo>
                  <a:pt x="85864" y="171073"/>
                </a:lnTo>
                <a:lnTo>
                  <a:pt x="90780" y="164846"/>
                </a:lnTo>
                <a:lnTo>
                  <a:pt x="95368" y="159275"/>
                </a:lnTo>
                <a:lnTo>
                  <a:pt x="124208" y="115359"/>
                </a:lnTo>
                <a:lnTo>
                  <a:pt x="127157" y="109788"/>
                </a:lnTo>
                <a:lnTo>
                  <a:pt x="130435" y="103889"/>
                </a:lnTo>
                <a:lnTo>
                  <a:pt x="136006" y="90780"/>
                </a:lnTo>
                <a:lnTo>
                  <a:pt x="138300" y="84553"/>
                </a:lnTo>
                <a:lnTo>
                  <a:pt x="140594" y="78982"/>
                </a:lnTo>
                <a:lnTo>
                  <a:pt x="144527" y="66856"/>
                </a:lnTo>
                <a:lnTo>
                  <a:pt x="145838" y="61612"/>
                </a:lnTo>
                <a:lnTo>
                  <a:pt x="167099" y="61612"/>
                </a:lnTo>
                <a:lnTo>
                  <a:pt x="166485" y="62595"/>
                </a:lnTo>
                <a:lnTo>
                  <a:pt x="165174" y="67839"/>
                </a:lnTo>
                <a:lnTo>
                  <a:pt x="160258" y="82587"/>
                </a:lnTo>
                <a:lnTo>
                  <a:pt x="158291" y="87503"/>
                </a:lnTo>
                <a:lnTo>
                  <a:pt x="155670" y="94385"/>
                </a:lnTo>
                <a:lnTo>
                  <a:pt x="149115" y="109460"/>
                </a:lnTo>
                <a:lnTo>
                  <a:pt x="124863" y="150754"/>
                </a:lnTo>
                <a:lnTo>
                  <a:pt x="98645" y="182543"/>
                </a:lnTo>
                <a:lnTo>
                  <a:pt x="77998" y="201879"/>
                </a:lnTo>
                <a:lnTo>
                  <a:pt x="70133" y="208761"/>
                </a:lnTo>
                <a:lnTo>
                  <a:pt x="51453" y="223837"/>
                </a:lnTo>
                <a:lnTo>
                  <a:pt x="44898" y="228753"/>
                </a:lnTo>
                <a:lnTo>
                  <a:pt x="38016" y="233996"/>
                </a:lnTo>
                <a:lnTo>
                  <a:pt x="17697" y="247105"/>
                </a:lnTo>
                <a:lnTo>
                  <a:pt x="9176" y="252349"/>
                </a:lnTo>
                <a:lnTo>
                  <a:pt x="4915" y="254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4344891" y="9799542"/>
            <a:ext cx="288290" cy="297180"/>
          </a:xfrm>
          <a:custGeom>
            <a:avLst/>
            <a:gdLst/>
            <a:ahLst/>
            <a:cxnLst/>
            <a:rect l="l" t="t" r="r" b="b"/>
            <a:pathLst>
              <a:path w="288290" h="297179">
                <a:moveTo>
                  <a:pt x="156653" y="84225"/>
                </a:moveTo>
                <a:lnTo>
                  <a:pt x="138956" y="84225"/>
                </a:lnTo>
                <a:lnTo>
                  <a:pt x="138956" y="43587"/>
                </a:lnTo>
                <a:lnTo>
                  <a:pt x="136334" y="38999"/>
                </a:lnTo>
                <a:lnTo>
                  <a:pt x="115359" y="26873"/>
                </a:lnTo>
                <a:lnTo>
                  <a:pt x="111099" y="24907"/>
                </a:lnTo>
                <a:lnTo>
                  <a:pt x="111099" y="21629"/>
                </a:lnTo>
                <a:lnTo>
                  <a:pt x="115687" y="19663"/>
                </a:lnTo>
                <a:lnTo>
                  <a:pt x="119947" y="19663"/>
                </a:lnTo>
                <a:lnTo>
                  <a:pt x="130107" y="20974"/>
                </a:lnTo>
                <a:lnTo>
                  <a:pt x="136334" y="22613"/>
                </a:lnTo>
                <a:lnTo>
                  <a:pt x="139283" y="23268"/>
                </a:lnTo>
                <a:lnTo>
                  <a:pt x="149115" y="26218"/>
                </a:lnTo>
                <a:lnTo>
                  <a:pt x="152392" y="27529"/>
                </a:lnTo>
                <a:lnTo>
                  <a:pt x="155342" y="28839"/>
                </a:lnTo>
                <a:lnTo>
                  <a:pt x="158947" y="31461"/>
                </a:lnTo>
                <a:lnTo>
                  <a:pt x="158838" y="35066"/>
                </a:lnTo>
                <a:lnTo>
                  <a:pt x="156653" y="41621"/>
                </a:lnTo>
                <a:lnTo>
                  <a:pt x="156653" y="84225"/>
                </a:lnTo>
                <a:close/>
              </a:path>
              <a:path w="288290" h="297179">
                <a:moveTo>
                  <a:pt x="34739" y="193358"/>
                </a:moveTo>
                <a:lnTo>
                  <a:pt x="30806" y="193358"/>
                </a:lnTo>
                <a:lnTo>
                  <a:pt x="28512" y="188770"/>
                </a:lnTo>
                <a:lnTo>
                  <a:pt x="27856" y="186804"/>
                </a:lnTo>
                <a:lnTo>
                  <a:pt x="27529" y="184837"/>
                </a:lnTo>
                <a:lnTo>
                  <a:pt x="26545" y="177300"/>
                </a:lnTo>
                <a:lnTo>
                  <a:pt x="26177" y="173367"/>
                </a:lnTo>
                <a:lnTo>
                  <a:pt x="25890" y="171073"/>
                </a:lnTo>
                <a:lnTo>
                  <a:pt x="25665" y="158947"/>
                </a:lnTo>
                <a:lnTo>
                  <a:pt x="25562" y="56696"/>
                </a:lnTo>
                <a:lnTo>
                  <a:pt x="23268" y="52436"/>
                </a:lnTo>
                <a:lnTo>
                  <a:pt x="21302" y="50469"/>
                </a:lnTo>
                <a:lnTo>
                  <a:pt x="19991" y="48831"/>
                </a:lnTo>
                <a:lnTo>
                  <a:pt x="13436" y="44898"/>
                </a:lnTo>
                <a:lnTo>
                  <a:pt x="7537" y="41949"/>
                </a:lnTo>
                <a:lnTo>
                  <a:pt x="4260" y="40638"/>
                </a:lnTo>
                <a:lnTo>
                  <a:pt x="0" y="38671"/>
                </a:lnTo>
                <a:lnTo>
                  <a:pt x="0" y="35394"/>
                </a:lnTo>
                <a:lnTo>
                  <a:pt x="4588" y="33428"/>
                </a:lnTo>
                <a:lnTo>
                  <a:pt x="8848" y="33428"/>
                </a:lnTo>
                <a:lnTo>
                  <a:pt x="19335" y="35066"/>
                </a:lnTo>
                <a:lnTo>
                  <a:pt x="23268" y="36049"/>
                </a:lnTo>
                <a:lnTo>
                  <a:pt x="26545" y="36705"/>
                </a:lnTo>
                <a:lnTo>
                  <a:pt x="35722" y="39327"/>
                </a:lnTo>
                <a:lnTo>
                  <a:pt x="38999" y="40638"/>
                </a:lnTo>
                <a:lnTo>
                  <a:pt x="41621" y="41621"/>
                </a:lnTo>
                <a:lnTo>
                  <a:pt x="45226" y="44243"/>
                </a:lnTo>
                <a:lnTo>
                  <a:pt x="45226" y="47192"/>
                </a:lnTo>
                <a:lnTo>
                  <a:pt x="43259" y="55058"/>
                </a:lnTo>
                <a:lnTo>
                  <a:pt x="43259" y="84225"/>
                </a:lnTo>
                <a:lnTo>
                  <a:pt x="156653" y="84225"/>
                </a:lnTo>
                <a:lnTo>
                  <a:pt x="156653" y="95040"/>
                </a:lnTo>
                <a:lnTo>
                  <a:pt x="43259" y="95040"/>
                </a:lnTo>
                <a:lnTo>
                  <a:pt x="43259" y="142888"/>
                </a:lnTo>
                <a:lnTo>
                  <a:pt x="42932" y="154359"/>
                </a:lnTo>
                <a:lnTo>
                  <a:pt x="42723" y="156653"/>
                </a:lnTo>
                <a:lnTo>
                  <a:pt x="42604" y="158947"/>
                </a:lnTo>
                <a:lnTo>
                  <a:pt x="42276" y="161569"/>
                </a:lnTo>
                <a:lnTo>
                  <a:pt x="42276" y="162880"/>
                </a:lnTo>
                <a:lnTo>
                  <a:pt x="155597" y="162880"/>
                </a:lnTo>
                <a:lnTo>
                  <a:pt x="155014" y="173367"/>
                </a:lnTo>
                <a:lnTo>
                  <a:pt x="154932" y="173695"/>
                </a:lnTo>
                <a:lnTo>
                  <a:pt x="41293" y="173695"/>
                </a:lnTo>
                <a:lnTo>
                  <a:pt x="41293" y="174678"/>
                </a:lnTo>
                <a:lnTo>
                  <a:pt x="40965" y="175989"/>
                </a:lnTo>
                <a:lnTo>
                  <a:pt x="40893" y="177300"/>
                </a:lnTo>
                <a:lnTo>
                  <a:pt x="40638" y="179594"/>
                </a:lnTo>
                <a:lnTo>
                  <a:pt x="38999" y="185821"/>
                </a:lnTo>
                <a:lnTo>
                  <a:pt x="38344" y="187787"/>
                </a:lnTo>
                <a:lnTo>
                  <a:pt x="37360" y="190081"/>
                </a:lnTo>
                <a:lnTo>
                  <a:pt x="34739" y="193358"/>
                </a:lnTo>
                <a:close/>
              </a:path>
              <a:path w="288290" h="297179">
                <a:moveTo>
                  <a:pt x="155597" y="162880"/>
                </a:moveTo>
                <a:lnTo>
                  <a:pt x="138956" y="162880"/>
                </a:lnTo>
                <a:lnTo>
                  <a:pt x="138956" y="95040"/>
                </a:lnTo>
                <a:lnTo>
                  <a:pt x="156653" y="95040"/>
                </a:lnTo>
                <a:lnTo>
                  <a:pt x="156613" y="142888"/>
                </a:lnTo>
                <a:lnTo>
                  <a:pt x="156325" y="152392"/>
                </a:lnTo>
                <a:lnTo>
                  <a:pt x="155670" y="161569"/>
                </a:lnTo>
                <a:lnTo>
                  <a:pt x="155597" y="162880"/>
                </a:lnTo>
                <a:close/>
              </a:path>
              <a:path w="288290" h="297179">
                <a:moveTo>
                  <a:pt x="147804" y="192703"/>
                </a:moveTo>
                <a:lnTo>
                  <a:pt x="144199" y="192703"/>
                </a:lnTo>
                <a:lnTo>
                  <a:pt x="141905" y="188115"/>
                </a:lnTo>
                <a:lnTo>
                  <a:pt x="141250" y="185821"/>
                </a:lnTo>
                <a:lnTo>
                  <a:pt x="140922" y="183526"/>
                </a:lnTo>
                <a:lnTo>
                  <a:pt x="139939" y="177955"/>
                </a:lnTo>
                <a:lnTo>
                  <a:pt x="139693" y="175989"/>
                </a:lnTo>
                <a:lnTo>
                  <a:pt x="139611" y="174022"/>
                </a:lnTo>
                <a:lnTo>
                  <a:pt x="139283" y="173695"/>
                </a:lnTo>
                <a:lnTo>
                  <a:pt x="154932" y="173695"/>
                </a:lnTo>
                <a:lnTo>
                  <a:pt x="154359" y="175989"/>
                </a:lnTo>
                <a:lnTo>
                  <a:pt x="154031" y="179266"/>
                </a:lnTo>
                <a:lnTo>
                  <a:pt x="152392" y="185165"/>
                </a:lnTo>
                <a:lnTo>
                  <a:pt x="151737" y="187131"/>
                </a:lnTo>
                <a:lnTo>
                  <a:pt x="150754" y="189426"/>
                </a:lnTo>
                <a:lnTo>
                  <a:pt x="147804" y="192703"/>
                </a:lnTo>
                <a:close/>
              </a:path>
              <a:path w="288290" h="297179">
                <a:moveTo>
                  <a:pt x="223837" y="235963"/>
                </a:moveTo>
                <a:lnTo>
                  <a:pt x="222526" y="235963"/>
                </a:lnTo>
                <a:lnTo>
                  <a:pt x="220560" y="234324"/>
                </a:lnTo>
                <a:lnTo>
                  <a:pt x="217282" y="218593"/>
                </a:lnTo>
                <a:lnTo>
                  <a:pt x="216955" y="215316"/>
                </a:lnTo>
                <a:lnTo>
                  <a:pt x="216627" y="210728"/>
                </a:lnTo>
                <a:lnTo>
                  <a:pt x="216391" y="198930"/>
                </a:lnTo>
                <a:lnTo>
                  <a:pt x="216299" y="31134"/>
                </a:lnTo>
                <a:lnTo>
                  <a:pt x="214660" y="25562"/>
                </a:lnTo>
                <a:lnTo>
                  <a:pt x="212039" y="22285"/>
                </a:lnTo>
                <a:lnTo>
                  <a:pt x="208761" y="19008"/>
                </a:lnTo>
                <a:lnTo>
                  <a:pt x="206467" y="17697"/>
                </a:lnTo>
                <a:lnTo>
                  <a:pt x="204501" y="16058"/>
                </a:lnTo>
                <a:lnTo>
                  <a:pt x="198930" y="13109"/>
                </a:lnTo>
                <a:lnTo>
                  <a:pt x="196963" y="12125"/>
                </a:lnTo>
                <a:lnTo>
                  <a:pt x="189426" y="8848"/>
                </a:lnTo>
                <a:lnTo>
                  <a:pt x="187459" y="8193"/>
                </a:lnTo>
                <a:lnTo>
                  <a:pt x="185821" y="7537"/>
                </a:lnTo>
                <a:lnTo>
                  <a:pt x="181232" y="5571"/>
                </a:lnTo>
                <a:lnTo>
                  <a:pt x="181232" y="1966"/>
                </a:lnTo>
                <a:lnTo>
                  <a:pt x="186476" y="0"/>
                </a:lnTo>
                <a:lnTo>
                  <a:pt x="191720" y="0"/>
                </a:lnTo>
                <a:lnTo>
                  <a:pt x="204501" y="1966"/>
                </a:lnTo>
                <a:lnTo>
                  <a:pt x="213677" y="4260"/>
                </a:lnTo>
                <a:lnTo>
                  <a:pt x="223837" y="7209"/>
                </a:lnTo>
                <a:lnTo>
                  <a:pt x="227770" y="8848"/>
                </a:lnTo>
                <a:lnTo>
                  <a:pt x="231047" y="10159"/>
                </a:lnTo>
                <a:lnTo>
                  <a:pt x="236618" y="13436"/>
                </a:lnTo>
                <a:lnTo>
                  <a:pt x="236499" y="17697"/>
                </a:lnTo>
                <a:lnTo>
                  <a:pt x="235307" y="20974"/>
                </a:lnTo>
                <a:lnTo>
                  <a:pt x="234652" y="23268"/>
                </a:lnTo>
                <a:lnTo>
                  <a:pt x="234324" y="25234"/>
                </a:lnTo>
                <a:lnTo>
                  <a:pt x="233734" y="31134"/>
                </a:lnTo>
                <a:lnTo>
                  <a:pt x="233669" y="117326"/>
                </a:lnTo>
                <a:lnTo>
                  <a:pt x="287744" y="117326"/>
                </a:lnTo>
                <a:lnTo>
                  <a:pt x="287744" y="124208"/>
                </a:lnTo>
                <a:lnTo>
                  <a:pt x="283155" y="127813"/>
                </a:lnTo>
                <a:lnTo>
                  <a:pt x="233669" y="127813"/>
                </a:lnTo>
                <a:lnTo>
                  <a:pt x="233669" y="174350"/>
                </a:lnTo>
                <a:lnTo>
                  <a:pt x="233341" y="189753"/>
                </a:lnTo>
                <a:lnTo>
                  <a:pt x="232685" y="198930"/>
                </a:lnTo>
                <a:lnTo>
                  <a:pt x="232030" y="211055"/>
                </a:lnTo>
                <a:lnTo>
                  <a:pt x="231702" y="213022"/>
                </a:lnTo>
                <a:lnTo>
                  <a:pt x="230391" y="222854"/>
                </a:lnTo>
                <a:lnTo>
                  <a:pt x="229736" y="224820"/>
                </a:lnTo>
                <a:lnTo>
                  <a:pt x="229408" y="226786"/>
                </a:lnTo>
                <a:lnTo>
                  <a:pt x="227442" y="231702"/>
                </a:lnTo>
                <a:lnTo>
                  <a:pt x="226131" y="234324"/>
                </a:lnTo>
                <a:lnTo>
                  <a:pt x="223837" y="235963"/>
                </a:lnTo>
                <a:close/>
              </a:path>
              <a:path w="288290" h="297179">
                <a:moveTo>
                  <a:pt x="287744" y="117326"/>
                </a:moveTo>
                <a:lnTo>
                  <a:pt x="241862" y="117326"/>
                </a:lnTo>
                <a:lnTo>
                  <a:pt x="248089" y="115687"/>
                </a:lnTo>
                <a:lnTo>
                  <a:pt x="251366" y="113393"/>
                </a:lnTo>
                <a:lnTo>
                  <a:pt x="253332" y="111754"/>
                </a:lnTo>
                <a:lnTo>
                  <a:pt x="256937" y="108149"/>
                </a:lnTo>
                <a:lnTo>
                  <a:pt x="257593" y="107166"/>
                </a:lnTo>
                <a:lnTo>
                  <a:pt x="269063" y="108149"/>
                </a:lnTo>
                <a:lnTo>
                  <a:pt x="272996" y="108805"/>
                </a:lnTo>
                <a:lnTo>
                  <a:pt x="279223" y="109460"/>
                </a:lnTo>
                <a:lnTo>
                  <a:pt x="287744" y="114376"/>
                </a:lnTo>
                <a:lnTo>
                  <a:pt x="287744" y="117326"/>
                </a:lnTo>
                <a:close/>
              </a:path>
              <a:path w="288290" h="297179">
                <a:moveTo>
                  <a:pt x="251366" y="296592"/>
                </a:moveTo>
                <a:lnTo>
                  <a:pt x="86192" y="296592"/>
                </a:lnTo>
                <a:lnTo>
                  <a:pt x="66528" y="290038"/>
                </a:lnTo>
                <a:lnTo>
                  <a:pt x="66528" y="239568"/>
                </a:lnTo>
                <a:lnTo>
                  <a:pt x="63906" y="234324"/>
                </a:lnTo>
                <a:lnTo>
                  <a:pt x="62268" y="232685"/>
                </a:lnTo>
                <a:lnTo>
                  <a:pt x="60957" y="231047"/>
                </a:lnTo>
                <a:lnTo>
                  <a:pt x="55385" y="228097"/>
                </a:lnTo>
                <a:lnTo>
                  <a:pt x="52763" y="226786"/>
                </a:lnTo>
                <a:lnTo>
                  <a:pt x="50469" y="225475"/>
                </a:lnTo>
                <a:lnTo>
                  <a:pt x="43259" y="222854"/>
                </a:lnTo>
                <a:lnTo>
                  <a:pt x="40638" y="222198"/>
                </a:lnTo>
                <a:lnTo>
                  <a:pt x="38999" y="221543"/>
                </a:lnTo>
                <a:lnTo>
                  <a:pt x="34411" y="220232"/>
                </a:lnTo>
                <a:lnTo>
                  <a:pt x="34411" y="216627"/>
                </a:lnTo>
                <a:lnTo>
                  <a:pt x="39654" y="214005"/>
                </a:lnTo>
                <a:lnTo>
                  <a:pt x="46209" y="214005"/>
                </a:lnTo>
                <a:lnTo>
                  <a:pt x="56696" y="215316"/>
                </a:lnTo>
                <a:lnTo>
                  <a:pt x="61940" y="216299"/>
                </a:lnTo>
                <a:lnTo>
                  <a:pt x="65873" y="216955"/>
                </a:lnTo>
                <a:lnTo>
                  <a:pt x="76360" y="219576"/>
                </a:lnTo>
                <a:lnTo>
                  <a:pt x="79309" y="220560"/>
                </a:lnTo>
                <a:lnTo>
                  <a:pt x="81603" y="221215"/>
                </a:lnTo>
                <a:lnTo>
                  <a:pt x="86192" y="224165"/>
                </a:lnTo>
                <a:lnTo>
                  <a:pt x="86192" y="228425"/>
                </a:lnTo>
                <a:lnTo>
                  <a:pt x="84553" y="233669"/>
                </a:lnTo>
                <a:lnTo>
                  <a:pt x="84553" y="281844"/>
                </a:lnTo>
                <a:lnTo>
                  <a:pt x="92418" y="286105"/>
                </a:lnTo>
                <a:lnTo>
                  <a:pt x="254488" y="286105"/>
                </a:lnTo>
                <a:lnTo>
                  <a:pt x="254971" y="286433"/>
                </a:lnTo>
                <a:lnTo>
                  <a:pt x="254971" y="293315"/>
                </a:lnTo>
                <a:lnTo>
                  <a:pt x="251366" y="296592"/>
                </a:lnTo>
                <a:close/>
              </a:path>
              <a:path w="288290" h="297179">
                <a:moveTo>
                  <a:pt x="254488" y="286105"/>
                </a:moveTo>
                <a:lnTo>
                  <a:pt x="176644" y="286105"/>
                </a:lnTo>
                <a:lnTo>
                  <a:pt x="190736" y="284794"/>
                </a:lnTo>
                <a:lnTo>
                  <a:pt x="194669" y="283483"/>
                </a:lnTo>
                <a:lnTo>
                  <a:pt x="197946" y="282500"/>
                </a:lnTo>
                <a:lnTo>
                  <a:pt x="204501" y="278567"/>
                </a:lnTo>
                <a:lnTo>
                  <a:pt x="205812" y="277256"/>
                </a:lnTo>
                <a:lnTo>
                  <a:pt x="228425" y="278567"/>
                </a:lnTo>
                <a:lnTo>
                  <a:pt x="234652" y="279223"/>
                </a:lnTo>
                <a:lnTo>
                  <a:pt x="245795" y="280206"/>
                </a:lnTo>
                <a:lnTo>
                  <a:pt x="254488" y="2861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4665735" y="9799542"/>
            <a:ext cx="264160" cy="297180"/>
          </a:xfrm>
          <a:custGeom>
            <a:avLst/>
            <a:gdLst/>
            <a:ahLst/>
            <a:cxnLst/>
            <a:rect l="l" t="t" r="r" b="b"/>
            <a:pathLst>
              <a:path w="264159" h="297179">
                <a:moveTo>
                  <a:pt x="37688" y="193358"/>
                </a:moveTo>
                <a:lnTo>
                  <a:pt x="35066" y="193358"/>
                </a:lnTo>
                <a:lnTo>
                  <a:pt x="33100" y="191392"/>
                </a:lnTo>
                <a:lnTo>
                  <a:pt x="28149" y="157308"/>
                </a:lnTo>
                <a:lnTo>
                  <a:pt x="27856" y="151737"/>
                </a:lnTo>
                <a:lnTo>
                  <a:pt x="24251" y="53747"/>
                </a:lnTo>
                <a:lnTo>
                  <a:pt x="13436" y="43587"/>
                </a:lnTo>
                <a:lnTo>
                  <a:pt x="12125" y="42932"/>
                </a:lnTo>
                <a:lnTo>
                  <a:pt x="7209" y="41949"/>
                </a:lnTo>
                <a:lnTo>
                  <a:pt x="4588" y="41293"/>
                </a:lnTo>
                <a:lnTo>
                  <a:pt x="0" y="40310"/>
                </a:lnTo>
                <a:lnTo>
                  <a:pt x="0" y="36377"/>
                </a:lnTo>
                <a:lnTo>
                  <a:pt x="3604" y="33755"/>
                </a:lnTo>
                <a:lnTo>
                  <a:pt x="4915" y="33428"/>
                </a:lnTo>
                <a:lnTo>
                  <a:pt x="6554" y="32772"/>
                </a:lnTo>
                <a:lnTo>
                  <a:pt x="12453" y="32117"/>
                </a:lnTo>
                <a:lnTo>
                  <a:pt x="17369" y="32117"/>
                </a:lnTo>
                <a:lnTo>
                  <a:pt x="25890" y="32444"/>
                </a:lnTo>
                <a:lnTo>
                  <a:pt x="30150" y="33100"/>
                </a:lnTo>
                <a:lnTo>
                  <a:pt x="32772" y="33428"/>
                </a:lnTo>
                <a:lnTo>
                  <a:pt x="40310" y="34739"/>
                </a:lnTo>
                <a:lnTo>
                  <a:pt x="43259" y="35722"/>
                </a:lnTo>
                <a:lnTo>
                  <a:pt x="44570" y="36705"/>
                </a:lnTo>
                <a:lnTo>
                  <a:pt x="44898" y="37688"/>
                </a:lnTo>
                <a:lnTo>
                  <a:pt x="166485" y="37688"/>
                </a:lnTo>
                <a:lnTo>
                  <a:pt x="166375" y="40310"/>
                </a:lnTo>
                <a:lnTo>
                  <a:pt x="165174" y="43915"/>
                </a:lnTo>
                <a:lnTo>
                  <a:pt x="164518" y="45554"/>
                </a:lnTo>
                <a:lnTo>
                  <a:pt x="164191" y="46864"/>
                </a:lnTo>
                <a:lnTo>
                  <a:pt x="163816" y="48175"/>
                </a:lnTo>
                <a:lnTo>
                  <a:pt x="43915" y="48175"/>
                </a:lnTo>
                <a:lnTo>
                  <a:pt x="43855" y="158619"/>
                </a:lnTo>
                <a:lnTo>
                  <a:pt x="43587" y="161569"/>
                </a:lnTo>
                <a:lnTo>
                  <a:pt x="159883" y="161569"/>
                </a:lnTo>
                <a:lnTo>
                  <a:pt x="164518" y="164518"/>
                </a:lnTo>
                <a:lnTo>
                  <a:pt x="164518" y="169762"/>
                </a:lnTo>
                <a:lnTo>
                  <a:pt x="161896" y="172056"/>
                </a:lnTo>
                <a:lnTo>
                  <a:pt x="43259" y="172056"/>
                </a:lnTo>
                <a:lnTo>
                  <a:pt x="42932" y="175333"/>
                </a:lnTo>
                <a:lnTo>
                  <a:pt x="42604" y="179594"/>
                </a:lnTo>
                <a:lnTo>
                  <a:pt x="42222" y="181560"/>
                </a:lnTo>
                <a:lnTo>
                  <a:pt x="41949" y="183199"/>
                </a:lnTo>
                <a:lnTo>
                  <a:pt x="40965" y="188115"/>
                </a:lnTo>
                <a:lnTo>
                  <a:pt x="40310" y="189426"/>
                </a:lnTo>
                <a:lnTo>
                  <a:pt x="39982" y="190736"/>
                </a:lnTo>
                <a:lnTo>
                  <a:pt x="37688" y="193358"/>
                </a:lnTo>
                <a:close/>
              </a:path>
              <a:path w="264159" h="297179">
                <a:moveTo>
                  <a:pt x="166485" y="37688"/>
                </a:moveTo>
                <a:lnTo>
                  <a:pt x="136989" y="37688"/>
                </a:lnTo>
                <a:lnTo>
                  <a:pt x="143872" y="33100"/>
                </a:lnTo>
                <a:lnTo>
                  <a:pt x="146493" y="33100"/>
                </a:lnTo>
                <a:lnTo>
                  <a:pt x="153376" y="33428"/>
                </a:lnTo>
                <a:lnTo>
                  <a:pt x="157964" y="34083"/>
                </a:lnTo>
                <a:lnTo>
                  <a:pt x="162552" y="34411"/>
                </a:lnTo>
                <a:lnTo>
                  <a:pt x="166485" y="37033"/>
                </a:lnTo>
                <a:lnTo>
                  <a:pt x="166485" y="37688"/>
                </a:lnTo>
                <a:close/>
              </a:path>
              <a:path w="264159" h="297179">
                <a:moveTo>
                  <a:pt x="159883" y="161569"/>
                </a:moveTo>
                <a:lnTo>
                  <a:pt x="137317" y="161569"/>
                </a:lnTo>
                <a:lnTo>
                  <a:pt x="142233" y="157308"/>
                </a:lnTo>
                <a:lnTo>
                  <a:pt x="142233" y="48175"/>
                </a:lnTo>
                <a:lnTo>
                  <a:pt x="163816" y="48175"/>
                </a:lnTo>
                <a:lnTo>
                  <a:pt x="162880" y="51453"/>
                </a:lnTo>
                <a:lnTo>
                  <a:pt x="162552" y="53091"/>
                </a:lnTo>
                <a:lnTo>
                  <a:pt x="154686" y="158619"/>
                </a:lnTo>
                <a:lnTo>
                  <a:pt x="157308" y="159930"/>
                </a:lnTo>
                <a:lnTo>
                  <a:pt x="159883" y="161569"/>
                </a:lnTo>
                <a:close/>
              </a:path>
              <a:path w="264159" h="297179">
                <a:moveTo>
                  <a:pt x="233013" y="234324"/>
                </a:moveTo>
                <a:lnTo>
                  <a:pt x="230391" y="234324"/>
                </a:lnTo>
                <a:lnTo>
                  <a:pt x="228753" y="231702"/>
                </a:lnTo>
                <a:lnTo>
                  <a:pt x="228097" y="230391"/>
                </a:lnTo>
                <a:lnTo>
                  <a:pt x="226786" y="225148"/>
                </a:lnTo>
                <a:lnTo>
                  <a:pt x="226131" y="220887"/>
                </a:lnTo>
                <a:lnTo>
                  <a:pt x="225803" y="215316"/>
                </a:lnTo>
                <a:lnTo>
                  <a:pt x="225475" y="211383"/>
                </a:lnTo>
                <a:lnTo>
                  <a:pt x="225148" y="205812"/>
                </a:lnTo>
                <a:lnTo>
                  <a:pt x="224914" y="192703"/>
                </a:lnTo>
                <a:lnTo>
                  <a:pt x="224820" y="31134"/>
                </a:lnTo>
                <a:lnTo>
                  <a:pt x="223181" y="25562"/>
                </a:lnTo>
                <a:lnTo>
                  <a:pt x="220560" y="22285"/>
                </a:lnTo>
                <a:lnTo>
                  <a:pt x="217282" y="19008"/>
                </a:lnTo>
                <a:lnTo>
                  <a:pt x="215316" y="17697"/>
                </a:lnTo>
                <a:lnTo>
                  <a:pt x="213022" y="16058"/>
                </a:lnTo>
                <a:lnTo>
                  <a:pt x="207450" y="13109"/>
                </a:lnTo>
                <a:lnTo>
                  <a:pt x="205484" y="12125"/>
                </a:lnTo>
                <a:lnTo>
                  <a:pt x="197946" y="8848"/>
                </a:lnTo>
                <a:lnTo>
                  <a:pt x="195980" y="8193"/>
                </a:lnTo>
                <a:lnTo>
                  <a:pt x="194341" y="7537"/>
                </a:lnTo>
                <a:lnTo>
                  <a:pt x="189753" y="5571"/>
                </a:lnTo>
                <a:lnTo>
                  <a:pt x="189753" y="1966"/>
                </a:lnTo>
                <a:lnTo>
                  <a:pt x="194997" y="0"/>
                </a:lnTo>
                <a:lnTo>
                  <a:pt x="200241" y="0"/>
                </a:lnTo>
                <a:lnTo>
                  <a:pt x="213350" y="1966"/>
                </a:lnTo>
                <a:lnTo>
                  <a:pt x="218593" y="3277"/>
                </a:lnTo>
                <a:lnTo>
                  <a:pt x="222854" y="4260"/>
                </a:lnTo>
                <a:lnTo>
                  <a:pt x="231702" y="6882"/>
                </a:lnTo>
                <a:lnTo>
                  <a:pt x="236290" y="8520"/>
                </a:lnTo>
                <a:lnTo>
                  <a:pt x="239568" y="9831"/>
                </a:lnTo>
                <a:lnTo>
                  <a:pt x="245467" y="13109"/>
                </a:lnTo>
                <a:lnTo>
                  <a:pt x="245467" y="17041"/>
                </a:lnTo>
                <a:lnTo>
                  <a:pt x="244156" y="20974"/>
                </a:lnTo>
                <a:lnTo>
                  <a:pt x="243500" y="23268"/>
                </a:lnTo>
                <a:lnTo>
                  <a:pt x="243173" y="25234"/>
                </a:lnTo>
                <a:lnTo>
                  <a:pt x="242583" y="31134"/>
                </a:lnTo>
                <a:lnTo>
                  <a:pt x="242517" y="164846"/>
                </a:lnTo>
                <a:lnTo>
                  <a:pt x="242190" y="181232"/>
                </a:lnTo>
                <a:lnTo>
                  <a:pt x="241534" y="192703"/>
                </a:lnTo>
                <a:lnTo>
                  <a:pt x="240879" y="206467"/>
                </a:lnTo>
                <a:lnTo>
                  <a:pt x="240551" y="208434"/>
                </a:lnTo>
                <a:lnTo>
                  <a:pt x="239240" y="218265"/>
                </a:lnTo>
                <a:lnTo>
                  <a:pt x="238585" y="221870"/>
                </a:lnTo>
                <a:lnTo>
                  <a:pt x="238257" y="224820"/>
                </a:lnTo>
                <a:lnTo>
                  <a:pt x="235635" y="231375"/>
                </a:lnTo>
                <a:lnTo>
                  <a:pt x="234980" y="232685"/>
                </a:lnTo>
                <a:lnTo>
                  <a:pt x="233013" y="234324"/>
                </a:lnTo>
                <a:close/>
              </a:path>
              <a:path w="264159" h="297179">
                <a:moveTo>
                  <a:pt x="260214" y="296592"/>
                </a:moveTo>
                <a:lnTo>
                  <a:pt x="88158" y="296592"/>
                </a:lnTo>
                <a:lnTo>
                  <a:pt x="68494" y="290038"/>
                </a:lnTo>
                <a:lnTo>
                  <a:pt x="68494" y="234980"/>
                </a:lnTo>
                <a:lnTo>
                  <a:pt x="65545" y="230719"/>
                </a:lnTo>
                <a:lnTo>
                  <a:pt x="63906" y="229408"/>
                </a:lnTo>
                <a:lnTo>
                  <a:pt x="62595" y="228097"/>
                </a:lnTo>
                <a:lnTo>
                  <a:pt x="57024" y="225148"/>
                </a:lnTo>
                <a:lnTo>
                  <a:pt x="54730" y="224165"/>
                </a:lnTo>
                <a:lnTo>
                  <a:pt x="51453" y="222526"/>
                </a:lnTo>
                <a:lnTo>
                  <a:pt x="44898" y="220232"/>
                </a:lnTo>
                <a:lnTo>
                  <a:pt x="42604" y="219576"/>
                </a:lnTo>
                <a:lnTo>
                  <a:pt x="40965" y="218921"/>
                </a:lnTo>
                <a:lnTo>
                  <a:pt x="36377" y="217610"/>
                </a:lnTo>
                <a:lnTo>
                  <a:pt x="36377" y="214005"/>
                </a:lnTo>
                <a:lnTo>
                  <a:pt x="41621" y="211383"/>
                </a:lnTo>
                <a:lnTo>
                  <a:pt x="48175" y="211383"/>
                </a:lnTo>
                <a:lnTo>
                  <a:pt x="59973" y="213022"/>
                </a:lnTo>
                <a:lnTo>
                  <a:pt x="63906" y="213677"/>
                </a:lnTo>
                <a:lnTo>
                  <a:pt x="68167" y="214333"/>
                </a:lnTo>
                <a:lnTo>
                  <a:pt x="78654" y="216955"/>
                </a:lnTo>
                <a:lnTo>
                  <a:pt x="81603" y="217938"/>
                </a:lnTo>
                <a:lnTo>
                  <a:pt x="83898" y="218593"/>
                </a:lnTo>
                <a:lnTo>
                  <a:pt x="88486" y="221543"/>
                </a:lnTo>
                <a:lnTo>
                  <a:pt x="88486" y="225803"/>
                </a:lnTo>
                <a:lnTo>
                  <a:pt x="86949" y="230719"/>
                </a:lnTo>
                <a:lnTo>
                  <a:pt x="86847" y="282172"/>
                </a:lnTo>
                <a:lnTo>
                  <a:pt x="95368" y="285777"/>
                </a:lnTo>
                <a:lnTo>
                  <a:pt x="263819" y="285777"/>
                </a:lnTo>
                <a:lnTo>
                  <a:pt x="263819" y="293315"/>
                </a:lnTo>
                <a:lnTo>
                  <a:pt x="260214" y="296592"/>
                </a:lnTo>
                <a:close/>
              </a:path>
              <a:path w="264159" h="297179">
                <a:moveTo>
                  <a:pt x="263819" y="285777"/>
                </a:moveTo>
                <a:lnTo>
                  <a:pt x="185493" y="285777"/>
                </a:lnTo>
                <a:lnTo>
                  <a:pt x="199585" y="284466"/>
                </a:lnTo>
                <a:lnTo>
                  <a:pt x="207450" y="281844"/>
                </a:lnTo>
                <a:lnTo>
                  <a:pt x="213022" y="278567"/>
                </a:lnTo>
                <a:lnTo>
                  <a:pt x="214660" y="276929"/>
                </a:lnTo>
                <a:lnTo>
                  <a:pt x="221215" y="277256"/>
                </a:lnTo>
                <a:lnTo>
                  <a:pt x="236618" y="278239"/>
                </a:lnTo>
                <a:lnTo>
                  <a:pt x="243828" y="278895"/>
                </a:lnTo>
                <a:lnTo>
                  <a:pt x="254971" y="280206"/>
                </a:lnTo>
                <a:lnTo>
                  <a:pt x="263819" y="284794"/>
                </a:lnTo>
                <a:lnTo>
                  <a:pt x="263819" y="2857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4976749" y="9799542"/>
            <a:ext cx="257175" cy="299720"/>
          </a:xfrm>
          <a:custGeom>
            <a:avLst/>
            <a:gdLst/>
            <a:ahLst/>
            <a:cxnLst/>
            <a:rect l="l" t="t" r="r" b="b"/>
            <a:pathLst>
              <a:path w="257175" h="299720">
                <a:moveTo>
                  <a:pt x="249400" y="88900"/>
                </a:moveTo>
                <a:lnTo>
                  <a:pt x="231702" y="88900"/>
                </a:lnTo>
                <a:lnTo>
                  <a:pt x="231702" y="30480"/>
                </a:lnTo>
                <a:lnTo>
                  <a:pt x="230064" y="25400"/>
                </a:lnTo>
                <a:lnTo>
                  <a:pt x="214333" y="12700"/>
                </a:lnTo>
                <a:lnTo>
                  <a:pt x="212366" y="11430"/>
                </a:lnTo>
                <a:lnTo>
                  <a:pt x="204829" y="7620"/>
                </a:lnTo>
                <a:lnTo>
                  <a:pt x="202862" y="7620"/>
                </a:lnTo>
                <a:lnTo>
                  <a:pt x="201224" y="6350"/>
                </a:lnTo>
                <a:lnTo>
                  <a:pt x="196636" y="5080"/>
                </a:lnTo>
                <a:lnTo>
                  <a:pt x="196636" y="1270"/>
                </a:lnTo>
                <a:lnTo>
                  <a:pt x="201879" y="0"/>
                </a:lnTo>
                <a:lnTo>
                  <a:pt x="207123" y="0"/>
                </a:lnTo>
                <a:lnTo>
                  <a:pt x="220232" y="1270"/>
                </a:lnTo>
                <a:lnTo>
                  <a:pt x="225475" y="2540"/>
                </a:lnTo>
                <a:lnTo>
                  <a:pt x="229736" y="3810"/>
                </a:lnTo>
                <a:lnTo>
                  <a:pt x="238585" y="6350"/>
                </a:lnTo>
                <a:lnTo>
                  <a:pt x="243173" y="7620"/>
                </a:lnTo>
                <a:lnTo>
                  <a:pt x="246450" y="8890"/>
                </a:lnTo>
                <a:lnTo>
                  <a:pt x="252349" y="12700"/>
                </a:lnTo>
                <a:lnTo>
                  <a:pt x="252349" y="16510"/>
                </a:lnTo>
                <a:lnTo>
                  <a:pt x="251038" y="20320"/>
                </a:lnTo>
                <a:lnTo>
                  <a:pt x="250055" y="24130"/>
                </a:lnTo>
                <a:lnTo>
                  <a:pt x="249509" y="30480"/>
                </a:lnTo>
                <a:lnTo>
                  <a:pt x="249400" y="88900"/>
                </a:lnTo>
                <a:close/>
              </a:path>
              <a:path w="257175" h="299720">
                <a:moveTo>
                  <a:pt x="178283" y="31750"/>
                </a:moveTo>
                <a:lnTo>
                  <a:pt x="127485" y="31750"/>
                </a:lnTo>
                <a:lnTo>
                  <a:pt x="132401" y="30480"/>
                </a:lnTo>
                <a:lnTo>
                  <a:pt x="135678" y="29210"/>
                </a:lnTo>
                <a:lnTo>
                  <a:pt x="142233" y="25400"/>
                </a:lnTo>
                <a:lnTo>
                  <a:pt x="143216" y="24130"/>
                </a:lnTo>
                <a:lnTo>
                  <a:pt x="146821" y="25400"/>
                </a:lnTo>
                <a:lnTo>
                  <a:pt x="158947" y="25400"/>
                </a:lnTo>
                <a:lnTo>
                  <a:pt x="161896" y="26670"/>
                </a:lnTo>
                <a:lnTo>
                  <a:pt x="168123" y="26670"/>
                </a:lnTo>
                <a:lnTo>
                  <a:pt x="171401" y="27940"/>
                </a:lnTo>
                <a:lnTo>
                  <a:pt x="174350" y="27940"/>
                </a:lnTo>
                <a:lnTo>
                  <a:pt x="178283" y="31750"/>
                </a:lnTo>
                <a:close/>
              </a:path>
              <a:path w="257175" h="299720">
                <a:moveTo>
                  <a:pt x="38016" y="50800"/>
                </a:moveTo>
                <a:lnTo>
                  <a:pt x="37033" y="50800"/>
                </a:lnTo>
                <a:lnTo>
                  <a:pt x="28184" y="46990"/>
                </a:lnTo>
                <a:lnTo>
                  <a:pt x="16058" y="40640"/>
                </a:lnTo>
                <a:lnTo>
                  <a:pt x="13436" y="38100"/>
                </a:lnTo>
                <a:lnTo>
                  <a:pt x="11470" y="36830"/>
                </a:lnTo>
                <a:lnTo>
                  <a:pt x="6554" y="34290"/>
                </a:lnTo>
                <a:lnTo>
                  <a:pt x="6554" y="30480"/>
                </a:lnTo>
                <a:lnTo>
                  <a:pt x="9176" y="29210"/>
                </a:lnTo>
                <a:lnTo>
                  <a:pt x="13109" y="29210"/>
                </a:lnTo>
                <a:lnTo>
                  <a:pt x="21302" y="30480"/>
                </a:lnTo>
                <a:lnTo>
                  <a:pt x="24251" y="30480"/>
                </a:lnTo>
                <a:lnTo>
                  <a:pt x="27529" y="31750"/>
                </a:lnTo>
                <a:lnTo>
                  <a:pt x="178283" y="31750"/>
                </a:lnTo>
                <a:lnTo>
                  <a:pt x="179594" y="33020"/>
                </a:lnTo>
                <a:lnTo>
                  <a:pt x="179594" y="40640"/>
                </a:lnTo>
                <a:lnTo>
                  <a:pt x="177409" y="43180"/>
                </a:lnTo>
                <a:lnTo>
                  <a:pt x="60301" y="43180"/>
                </a:lnTo>
                <a:lnTo>
                  <a:pt x="56696" y="44450"/>
                </a:lnTo>
                <a:lnTo>
                  <a:pt x="53747" y="44450"/>
                </a:lnTo>
                <a:lnTo>
                  <a:pt x="47520" y="45720"/>
                </a:lnTo>
                <a:lnTo>
                  <a:pt x="45554" y="46990"/>
                </a:lnTo>
                <a:lnTo>
                  <a:pt x="43915" y="46990"/>
                </a:lnTo>
                <a:lnTo>
                  <a:pt x="39654" y="49530"/>
                </a:lnTo>
                <a:lnTo>
                  <a:pt x="38016" y="50800"/>
                </a:lnTo>
                <a:close/>
              </a:path>
              <a:path w="257175" h="299720">
                <a:moveTo>
                  <a:pt x="4260" y="190500"/>
                </a:moveTo>
                <a:lnTo>
                  <a:pt x="0" y="186690"/>
                </a:lnTo>
                <a:lnTo>
                  <a:pt x="3277" y="184150"/>
                </a:lnTo>
                <a:lnTo>
                  <a:pt x="17697" y="170180"/>
                </a:lnTo>
                <a:lnTo>
                  <a:pt x="36049" y="149860"/>
                </a:lnTo>
                <a:lnTo>
                  <a:pt x="40310" y="144780"/>
                </a:lnTo>
                <a:lnTo>
                  <a:pt x="43915" y="140970"/>
                </a:lnTo>
                <a:lnTo>
                  <a:pt x="55058" y="127000"/>
                </a:lnTo>
                <a:lnTo>
                  <a:pt x="61612" y="116840"/>
                </a:lnTo>
                <a:lnTo>
                  <a:pt x="70133" y="104140"/>
                </a:lnTo>
                <a:lnTo>
                  <a:pt x="73410" y="97790"/>
                </a:lnTo>
                <a:lnTo>
                  <a:pt x="76032" y="93980"/>
                </a:lnTo>
                <a:lnTo>
                  <a:pt x="82587" y="82550"/>
                </a:lnTo>
                <a:lnTo>
                  <a:pt x="86192" y="73660"/>
                </a:lnTo>
                <a:lnTo>
                  <a:pt x="91435" y="62230"/>
                </a:lnTo>
                <a:lnTo>
                  <a:pt x="92746" y="58420"/>
                </a:lnTo>
                <a:lnTo>
                  <a:pt x="92091" y="55880"/>
                </a:lnTo>
                <a:lnTo>
                  <a:pt x="88486" y="46990"/>
                </a:lnTo>
                <a:lnTo>
                  <a:pt x="85864" y="43180"/>
                </a:lnTo>
                <a:lnTo>
                  <a:pt x="95696" y="43180"/>
                </a:lnTo>
                <a:lnTo>
                  <a:pt x="100939" y="46990"/>
                </a:lnTo>
                <a:lnTo>
                  <a:pt x="102578" y="48260"/>
                </a:lnTo>
                <a:lnTo>
                  <a:pt x="105527" y="50800"/>
                </a:lnTo>
                <a:lnTo>
                  <a:pt x="113393" y="55880"/>
                </a:lnTo>
                <a:lnTo>
                  <a:pt x="114048" y="57150"/>
                </a:lnTo>
                <a:lnTo>
                  <a:pt x="113721" y="59690"/>
                </a:lnTo>
                <a:lnTo>
                  <a:pt x="110771" y="68580"/>
                </a:lnTo>
                <a:lnTo>
                  <a:pt x="109460" y="71120"/>
                </a:lnTo>
                <a:lnTo>
                  <a:pt x="108149" y="74930"/>
                </a:lnTo>
                <a:lnTo>
                  <a:pt x="101595" y="88900"/>
                </a:lnTo>
                <a:lnTo>
                  <a:pt x="100284" y="91440"/>
                </a:lnTo>
                <a:lnTo>
                  <a:pt x="96679" y="97790"/>
                </a:lnTo>
                <a:lnTo>
                  <a:pt x="94713" y="100330"/>
                </a:lnTo>
                <a:lnTo>
                  <a:pt x="98645" y="105410"/>
                </a:lnTo>
                <a:lnTo>
                  <a:pt x="106565" y="111760"/>
                </a:lnTo>
                <a:lnTo>
                  <a:pt x="87830" y="111760"/>
                </a:lnTo>
                <a:lnTo>
                  <a:pt x="84881" y="115570"/>
                </a:lnTo>
                <a:lnTo>
                  <a:pt x="78326" y="124460"/>
                </a:lnTo>
                <a:lnTo>
                  <a:pt x="75049" y="128270"/>
                </a:lnTo>
                <a:lnTo>
                  <a:pt x="70461" y="133350"/>
                </a:lnTo>
                <a:lnTo>
                  <a:pt x="58007" y="147320"/>
                </a:lnTo>
                <a:lnTo>
                  <a:pt x="46537" y="158750"/>
                </a:lnTo>
                <a:lnTo>
                  <a:pt x="34739" y="168910"/>
                </a:lnTo>
                <a:lnTo>
                  <a:pt x="29167" y="172720"/>
                </a:lnTo>
                <a:lnTo>
                  <a:pt x="24251" y="176530"/>
                </a:lnTo>
                <a:lnTo>
                  <a:pt x="12125" y="185420"/>
                </a:lnTo>
                <a:lnTo>
                  <a:pt x="7537" y="189230"/>
                </a:lnTo>
                <a:lnTo>
                  <a:pt x="4260" y="190500"/>
                </a:lnTo>
                <a:close/>
              </a:path>
              <a:path w="257175" h="299720">
                <a:moveTo>
                  <a:pt x="176316" y="44450"/>
                </a:moveTo>
                <a:lnTo>
                  <a:pt x="163535" y="44450"/>
                </a:lnTo>
                <a:lnTo>
                  <a:pt x="156981" y="43180"/>
                </a:lnTo>
                <a:lnTo>
                  <a:pt x="177409" y="43180"/>
                </a:lnTo>
                <a:lnTo>
                  <a:pt x="176316" y="44450"/>
                </a:lnTo>
                <a:close/>
              </a:path>
              <a:path w="257175" h="299720">
                <a:moveTo>
                  <a:pt x="174678" y="107950"/>
                </a:moveTo>
                <a:lnTo>
                  <a:pt x="173367" y="107950"/>
                </a:lnTo>
                <a:lnTo>
                  <a:pt x="166485" y="104140"/>
                </a:lnTo>
                <a:lnTo>
                  <a:pt x="163207" y="102870"/>
                </a:lnTo>
                <a:lnTo>
                  <a:pt x="160258" y="101600"/>
                </a:lnTo>
                <a:lnTo>
                  <a:pt x="151409" y="95250"/>
                </a:lnTo>
                <a:lnTo>
                  <a:pt x="149443" y="93980"/>
                </a:lnTo>
                <a:lnTo>
                  <a:pt x="144199" y="90170"/>
                </a:lnTo>
                <a:lnTo>
                  <a:pt x="144199" y="87630"/>
                </a:lnTo>
                <a:lnTo>
                  <a:pt x="146821" y="85090"/>
                </a:lnTo>
                <a:lnTo>
                  <a:pt x="148787" y="86360"/>
                </a:lnTo>
                <a:lnTo>
                  <a:pt x="153048" y="86360"/>
                </a:lnTo>
                <a:lnTo>
                  <a:pt x="160913" y="87630"/>
                </a:lnTo>
                <a:lnTo>
                  <a:pt x="168123" y="87630"/>
                </a:lnTo>
                <a:lnTo>
                  <a:pt x="184510" y="88900"/>
                </a:lnTo>
                <a:lnTo>
                  <a:pt x="249400" y="88900"/>
                </a:lnTo>
                <a:lnTo>
                  <a:pt x="249400" y="99060"/>
                </a:lnTo>
                <a:lnTo>
                  <a:pt x="204829" y="99060"/>
                </a:lnTo>
                <a:lnTo>
                  <a:pt x="190409" y="100330"/>
                </a:lnTo>
                <a:lnTo>
                  <a:pt x="185821" y="102870"/>
                </a:lnTo>
                <a:lnTo>
                  <a:pt x="176972" y="106680"/>
                </a:lnTo>
                <a:lnTo>
                  <a:pt x="174678" y="107950"/>
                </a:lnTo>
                <a:close/>
              </a:path>
              <a:path w="257175" h="299720">
                <a:moveTo>
                  <a:pt x="239568" y="195580"/>
                </a:moveTo>
                <a:lnTo>
                  <a:pt x="237929" y="195580"/>
                </a:lnTo>
                <a:lnTo>
                  <a:pt x="235963" y="194310"/>
                </a:lnTo>
                <a:lnTo>
                  <a:pt x="235307" y="191770"/>
                </a:lnTo>
                <a:lnTo>
                  <a:pt x="234652" y="190500"/>
                </a:lnTo>
                <a:lnTo>
                  <a:pt x="233341" y="185420"/>
                </a:lnTo>
                <a:lnTo>
                  <a:pt x="233013" y="182880"/>
                </a:lnTo>
                <a:lnTo>
                  <a:pt x="232685" y="177800"/>
                </a:lnTo>
                <a:lnTo>
                  <a:pt x="232358" y="173990"/>
                </a:lnTo>
                <a:lnTo>
                  <a:pt x="232030" y="168910"/>
                </a:lnTo>
                <a:lnTo>
                  <a:pt x="231828" y="158750"/>
                </a:lnTo>
                <a:lnTo>
                  <a:pt x="231702" y="99060"/>
                </a:lnTo>
                <a:lnTo>
                  <a:pt x="249400" y="99060"/>
                </a:lnTo>
                <a:lnTo>
                  <a:pt x="249290" y="140970"/>
                </a:lnTo>
                <a:lnTo>
                  <a:pt x="249072" y="148590"/>
                </a:lnTo>
                <a:lnTo>
                  <a:pt x="248744" y="152400"/>
                </a:lnTo>
                <a:lnTo>
                  <a:pt x="248343" y="158750"/>
                </a:lnTo>
                <a:lnTo>
                  <a:pt x="247761" y="168910"/>
                </a:lnTo>
                <a:lnTo>
                  <a:pt x="246122" y="181610"/>
                </a:lnTo>
                <a:lnTo>
                  <a:pt x="245467" y="184150"/>
                </a:lnTo>
                <a:lnTo>
                  <a:pt x="245139" y="186690"/>
                </a:lnTo>
                <a:lnTo>
                  <a:pt x="243173" y="190500"/>
                </a:lnTo>
                <a:lnTo>
                  <a:pt x="241862" y="194310"/>
                </a:lnTo>
                <a:lnTo>
                  <a:pt x="239568" y="195580"/>
                </a:lnTo>
                <a:close/>
              </a:path>
              <a:path w="257175" h="299720">
                <a:moveTo>
                  <a:pt x="181888" y="181610"/>
                </a:moveTo>
                <a:lnTo>
                  <a:pt x="175989" y="181610"/>
                </a:lnTo>
                <a:lnTo>
                  <a:pt x="172711" y="179070"/>
                </a:lnTo>
                <a:lnTo>
                  <a:pt x="169106" y="176530"/>
                </a:lnTo>
                <a:lnTo>
                  <a:pt x="159930" y="168910"/>
                </a:lnTo>
                <a:lnTo>
                  <a:pt x="155342" y="166370"/>
                </a:lnTo>
                <a:lnTo>
                  <a:pt x="150098" y="162560"/>
                </a:lnTo>
                <a:lnTo>
                  <a:pt x="137317" y="152400"/>
                </a:lnTo>
                <a:lnTo>
                  <a:pt x="130762" y="147320"/>
                </a:lnTo>
                <a:lnTo>
                  <a:pt x="123880" y="142240"/>
                </a:lnTo>
                <a:lnTo>
                  <a:pt x="112410" y="132080"/>
                </a:lnTo>
                <a:lnTo>
                  <a:pt x="106838" y="128270"/>
                </a:lnTo>
                <a:lnTo>
                  <a:pt x="102578" y="124460"/>
                </a:lnTo>
                <a:lnTo>
                  <a:pt x="92418" y="115570"/>
                </a:lnTo>
                <a:lnTo>
                  <a:pt x="87830" y="111760"/>
                </a:lnTo>
                <a:lnTo>
                  <a:pt x="106565" y="111760"/>
                </a:lnTo>
                <a:lnTo>
                  <a:pt x="108149" y="113030"/>
                </a:lnTo>
                <a:lnTo>
                  <a:pt x="111427" y="115570"/>
                </a:lnTo>
                <a:lnTo>
                  <a:pt x="115032" y="118110"/>
                </a:lnTo>
                <a:lnTo>
                  <a:pt x="123880" y="125730"/>
                </a:lnTo>
                <a:lnTo>
                  <a:pt x="132401" y="130810"/>
                </a:lnTo>
                <a:lnTo>
                  <a:pt x="140594" y="134620"/>
                </a:lnTo>
                <a:lnTo>
                  <a:pt x="144527" y="137160"/>
                </a:lnTo>
                <a:lnTo>
                  <a:pt x="147477" y="138430"/>
                </a:lnTo>
                <a:lnTo>
                  <a:pt x="174350" y="157480"/>
                </a:lnTo>
                <a:lnTo>
                  <a:pt x="179594" y="163830"/>
                </a:lnTo>
                <a:lnTo>
                  <a:pt x="186148" y="176530"/>
                </a:lnTo>
                <a:lnTo>
                  <a:pt x="183526" y="180340"/>
                </a:lnTo>
                <a:lnTo>
                  <a:pt x="181888" y="181610"/>
                </a:lnTo>
                <a:close/>
              </a:path>
              <a:path w="257175" h="299720">
                <a:moveTo>
                  <a:pt x="163207" y="299720"/>
                </a:moveTo>
                <a:lnTo>
                  <a:pt x="142888" y="299720"/>
                </a:lnTo>
                <a:lnTo>
                  <a:pt x="114704" y="297180"/>
                </a:lnTo>
                <a:lnTo>
                  <a:pt x="108149" y="295910"/>
                </a:lnTo>
                <a:lnTo>
                  <a:pt x="99628" y="293370"/>
                </a:lnTo>
                <a:lnTo>
                  <a:pt x="81931" y="288290"/>
                </a:lnTo>
                <a:lnTo>
                  <a:pt x="76360" y="285750"/>
                </a:lnTo>
                <a:lnTo>
                  <a:pt x="71116" y="283210"/>
                </a:lnTo>
                <a:lnTo>
                  <a:pt x="60957" y="275590"/>
                </a:lnTo>
                <a:lnTo>
                  <a:pt x="57352" y="270510"/>
                </a:lnTo>
                <a:lnTo>
                  <a:pt x="52763" y="265430"/>
                </a:lnTo>
                <a:lnTo>
                  <a:pt x="49159" y="251460"/>
                </a:lnTo>
                <a:lnTo>
                  <a:pt x="49159" y="241300"/>
                </a:lnTo>
                <a:lnTo>
                  <a:pt x="52763" y="227330"/>
                </a:lnTo>
                <a:lnTo>
                  <a:pt x="57352" y="222250"/>
                </a:lnTo>
                <a:lnTo>
                  <a:pt x="60957" y="217170"/>
                </a:lnTo>
                <a:lnTo>
                  <a:pt x="99628" y="198120"/>
                </a:lnTo>
                <a:lnTo>
                  <a:pt x="108149" y="196850"/>
                </a:lnTo>
                <a:lnTo>
                  <a:pt x="114704" y="195580"/>
                </a:lnTo>
                <a:lnTo>
                  <a:pt x="142888" y="194310"/>
                </a:lnTo>
                <a:lnTo>
                  <a:pt x="163207" y="194310"/>
                </a:lnTo>
                <a:lnTo>
                  <a:pt x="191392" y="195580"/>
                </a:lnTo>
                <a:lnTo>
                  <a:pt x="197946" y="196850"/>
                </a:lnTo>
                <a:lnTo>
                  <a:pt x="206467" y="198120"/>
                </a:lnTo>
                <a:lnTo>
                  <a:pt x="224492" y="204470"/>
                </a:lnTo>
                <a:lnTo>
                  <a:pt x="139038" y="204470"/>
                </a:lnTo>
                <a:lnTo>
                  <a:pt x="133507" y="205740"/>
                </a:lnTo>
                <a:lnTo>
                  <a:pt x="125519" y="207010"/>
                </a:lnTo>
                <a:lnTo>
                  <a:pt x="112082" y="208280"/>
                </a:lnTo>
                <a:lnTo>
                  <a:pt x="104217" y="210820"/>
                </a:lnTo>
                <a:lnTo>
                  <a:pt x="97007" y="212090"/>
                </a:lnTo>
                <a:lnTo>
                  <a:pt x="85536" y="218440"/>
                </a:lnTo>
                <a:lnTo>
                  <a:pt x="81931" y="220980"/>
                </a:lnTo>
                <a:lnTo>
                  <a:pt x="77671" y="223520"/>
                </a:lnTo>
                <a:lnTo>
                  <a:pt x="73410" y="229870"/>
                </a:lnTo>
                <a:lnTo>
                  <a:pt x="70133" y="234950"/>
                </a:lnTo>
                <a:lnTo>
                  <a:pt x="68494" y="242570"/>
                </a:lnTo>
                <a:lnTo>
                  <a:pt x="68494" y="250190"/>
                </a:lnTo>
                <a:lnTo>
                  <a:pt x="81931" y="271780"/>
                </a:lnTo>
                <a:lnTo>
                  <a:pt x="85536" y="274320"/>
                </a:lnTo>
                <a:lnTo>
                  <a:pt x="97007" y="279400"/>
                </a:lnTo>
                <a:lnTo>
                  <a:pt x="104217" y="281940"/>
                </a:lnTo>
                <a:lnTo>
                  <a:pt x="112082" y="283210"/>
                </a:lnTo>
                <a:lnTo>
                  <a:pt x="125519" y="285750"/>
                </a:lnTo>
                <a:lnTo>
                  <a:pt x="133507" y="287020"/>
                </a:lnTo>
                <a:lnTo>
                  <a:pt x="227114" y="287020"/>
                </a:lnTo>
                <a:lnTo>
                  <a:pt x="224492" y="288290"/>
                </a:lnTo>
                <a:lnTo>
                  <a:pt x="206467" y="293370"/>
                </a:lnTo>
                <a:lnTo>
                  <a:pt x="197946" y="295910"/>
                </a:lnTo>
                <a:lnTo>
                  <a:pt x="191392" y="297180"/>
                </a:lnTo>
                <a:lnTo>
                  <a:pt x="163207" y="299720"/>
                </a:lnTo>
                <a:close/>
              </a:path>
              <a:path w="257175" h="299720">
                <a:moveTo>
                  <a:pt x="227114" y="287020"/>
                </a:moveTo>
                <a:lnTo>
                  <a:pt x="172589" y="287020"/>
                </a:lnTo>
                <a:lnTo>
                  <a:pt x="180577" y="285750"/>
                </a:lnTo>
                <a:lnTo>
                  <a:pt x="194014" y="283210"/>
                </a:lnTo>
                <a:lnTo>
                  <a:pt x="233013" y="262890"/>
                </a:lnTo>
                <a:lnTo>
                  <a:pt x="237601" y="250190"/>
                </a:lnTo>
                <a:lnTo>
                  <a:pt x="237601" y="241300"/>
                </a:lnTo>
                <a:lnTo>
                  <a:pt x="235963" y="234950"/>
                </a:lnTo>
                <a:lnTo>
                  <a:pt x="233013" y="229870"/>
                </a:lnTo>
                <a:lnTo>
                  <a:pt x="228425" y="223520"/>
                </a:lnTo>
                <a:lnTo>
                  <a:pt x="224165" y="220980"/>
                </a:lnTo>
                <a:lnTo>
                  <a:pt x="220887" y="218440"/>
                </a:lnTo>
                <a:lnTo>
                  <a:pt x="209417" y="212090"/>
                </a:lnTo>
                <a:lnTo>
                  <a:pt x="201879" y="210820"/>
                </a:lnTo>
                <a:lnTo>
                  <a:pt x="194014" y="208280"/>
                </a:lnTo>
                <a:lnTo>
                  <a:pt x="180577" y="207010"/>
                </a:lnTo>
                <a:lnTo>
                  <a:pt x="172589" y="205740"/>
                </a:lnTo>
                <a:lnTo>
                  <a:pt x="167058" y="204470"/>
                </a:lnTo>
                <a:lnTo>
                  <a:pt x="224492" y="204470"/>
                </a:lnTo>
                <a:lnTo>
                  <a:pt x="229736" y="207010"/>
                </a:lnTo>
                <a:lnTo>
                  <a:pt x="235307" y="209550"/>
                </a:lnTo>
                <a:lnTo>
                  <a:pt x="245139" y="217170"/>
                </a:lnTo>
                <a:lnTo>
                  <a:pt x="248744" y="222250"/>
                </a:lnTo>
                <a:lnTo>
                  <a:pt x="253332" y="227330"/>
                </a:lnTo>
                <a:lnTo>
                  <a:pt x="256937" y="241300"/>
                </a:lnTo>
                <a:lnTo>
                  <a:pt x="256937" y="251460"/>
                </a:lnTo>
                <a:lnTo>
                  <a:pt x="253332" y="265430"/>
                </a:lnTo>
                <a:lnTo>
                  <a:pt x="248744" y="270510"/>
                </a:lnTo>
                <a:lnTo>
                  <a:pt x="245139" y="275590"/>
                </a:lnTo>
                <a:lnTo>
                  <a:pt x="235307" y="283210"/>
                </a:lnTo>
                <a:lnTo>
                  <a:pt x="229736" y="285750"/>
                </a:lnTo>
                <a:lnTo>
                  <a:pt x="227114" y="2870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5436608" y="9834281"/>
            <a:ext cx="115687" cy="23727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5605059" y="9838869"/>
            <a:ext cx="138956" cy="23727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5785309" y="9799542"/>
            <a:ext cx="247015" cy="308610"/>
          </a:xfrm>
          <a:custGeom>
            <a:avLst/>
            <a:gdLst/>
            <a:ahLst/>
            <a:cxnLst/>
            <a:rect l="l" t="t" r="r" b="b"/>
            <a:pathLst>
              <a:path w="247015" h="308609">
                <a:moveTo>
                  <a:pt x="234652" y="308063"/>
                </a:moveTo>
                <a:lnTo>
                  <a:pt x="231702" y="308063"/>
                </a:lnTo>
                <a:lnTo>
                  <a:pt x="229736" y="305113"/>
                </a:lnTo>
                <a:lnTo>
                  <a:pt x="229080" y="303802"/>
                </a:lnTo>
                <a:lnTo>
                  <a:pt x="228677" y="301836"/>
                </a:lnTo>
                <a:lnTo>
                  <a:pt x="227770" y="297903"/>
                </a:lnTo>
                <a:lnTo>
                  <a:pt x="227442" y="295609"/>
                </a:lnTo>
                <a:lnTo>
                  <a:pt x="227114" y="291021"/>
                </a:lnTo>
                <a:lnTo>
                  <a:pt x="226786" y="284466"/>
                </a:lnTo>
                <a:lnTo>
                  <a:pt x="226459" y="278567"/>
                </a:lnTo>
                <a:lnTo>
                  <a:pt x="226131" y="271357"/>
                </a:lnTo>
                <a:lnTo>
                  <a:pt x="226131" y="31461"/>
                </a:lnTo>
                <a:lnTo>
                  <a:pt x="224820" y="26218"/>
                </a:lnTo>
                <a:lnTo>
                  <a:pt x="223509" y="24251"/>
                </a:lnTo>
                <a:lnTo>
                  <a:pt x="222198" y="22613"/>
                </a:lnTo>
                <a:lnTo>
                  <a:pt x="218921" y="19008"/>
                </a:lnTo>
                <a:lnTo>
                  <a:pt x="216627" y="17697"/>
                </a:lnTo>
                <a:lnTo>
                  <a:pt x="214333" y="16058"/>
                </a:lnTo>
                <a:lnTo>
                  <a:pt x="194997" y="7537"/>
                </a:lnTo>
                <a:lnTo>
                  <a:pt x="190736" y="5571"/>
                </a:lnTo>
                <a:lnTo>
                  <a:pt x="190736" y="1966"/>
                </a:lnTo>
                <a:lnTo>
                  <a:pt x="195980" y="0"/>
                </a:lnTo>
                <a:lnTo>
                  <a:pt x="201224" y="0"/>
                </a:lnTo>
                <a:lnTo>
                  <a:pt x="213350" y="1638"/>
                </a:lnTo>
                <a:lnTo>
                  <a:pt x="218921" y="3277"/>
                </a:lnTo>
                <a:lnTo>
                  <a:pt x="222854" y="4260"/>
                </a:lnTo>
                <a:lnTo>
                  <a:pt x="233341" y="7209"/>
                </a:lnTo>
                <a:lnTo>
                  <a:pt x="237929" y="8848"/>
                </a:lnTo>
                <a:lnTo>
                  <a:pt x="241206" y="10159"/>
                </a:lnTo>
                <a:lnTo>
                  <a:pt x="246778" y="13436"/>
                </a:lnTo>
                <a:lnTo>
                  <a:pt x="246659" y="17697"/>
                </a:lnTo>
                <a:lnTo>
                  <a:pt x="245467" y="20974"/>
                </a:lnTo>
                <a:lnTo>
                  <a:pt x="244811" y="23268"/>
                </a:lnTo>
                <a:lnTo>
                  <a:pt x="244484" y="25234"/>
                </a:lnTo>
                <a:lnTo>
                  <a:pt x="243861" y="31461"/>
                </a:lnTo>
                <a:lnTo>
                  <a:pt x="243828" y="240551"/>
                </a:lnTo>
                <a:lnTo>
                  <a:pt x="243173" y="259887"/>
                </a:lnTo>
                <a:lnTo>
                  <a:pt x="242845" y="265458"/>
                </a:lnTo>
                <a:lnTo>
                  <a:pt x="242517" y="275290"/>
                </a:lnTo>
                <a:lnTo>
                  <a:pt x="241206" y="288727"/>
                </a:lnTo>
                <a:lnTo>
                  <a:pt x="240551" y="291676"/>
                </a:lnTo>
                <a:lnTo>
                  <a:pt x="239895" y="295937"/>
                </a:lnTo>
                <a:lnTo>
                  <a:pt x="238257" y="301836"/>
                </a:lnTo>
                <a:lnTo>
                  <a:pt x="236946" y="305113"/>
                </a:lnTo>
                <a:lnTo>
                  <a:pt x="234652" y="308063"/>
                </a:lnTo>
                <a:close/>
              </a:path>
              <a:path w="247015" h="308609">
                <a:moveTo>
                  <a:pt x="171401" y="50797"/>
                </a:moveTo>
                <a:lnTo>
                  <a:pt x="141905" y="50797"/>
                </a:lnTo>
                <a:lnTo>
                  <a:pt x="148460" y="46209"/>
                </a:lnTo>
                <a:lnTo>
                  <a:pt x="152065" y="46537"/>
                </a:lnTo>
                <a:lnTo>
                  <a:pt x="159602" y="46864"/>
                </a:lnTo>
                <a:lnTo>
                  <a:pt x="163207" y="47520"/>
                </a:lnTo>
                <a:lnTo>
                  <a:pt x="166812" y="47848"/>
                </a:lnTo>
                <a:lnTo>
                  <a:pt x="171401" y="49486"/>
                </a:lnTo>
                <a:lnTo>
                  <a:pt x="171401" y="50797"/>
                </a:lnTo>
                <a:close/>
              </a:path>
              <a:path w="247015" h="308609">
                <a:moveTo>
                  <a:pt x="44898" y="69805"/>
                </a:moveTo>
                <a:lnTo>
                  <a:pt x="44243" y="69805"/>
                </a:lnTo>
                <a:lnTo>
                  <a:pt x="39982" y="68167"/>
                </a:lnTo>
                <a:lnTo>
                  <a:pt x="38344" y="67511"/>
                </a:lnTo>
                <a:lnTo>
                  <a:pt x="36377" y="66856"/>
                </a:lnTo>
                <a:lnTo>
                  <a:pt x="31461" y="64562"/>
                </a:lnTo>
                <a:lnTo>
                  <a:pt x="25562" y="61612"/>
                </a:lnTo>
                <a:lnTo>
                  <a:pt x="20319" y="58663"/>
                </a:lnTo>
                <a:lnTo>
                  <a:pt x="17697" y="57352"/>
                </a:lnTo>
                <a:lnTo>
                  <a:pt x="15403" y="56041"/>
                </a:lnTo>
                <a:lnTo>
                  <a:pt x="10814" y="52108"/>
                </a:lnTo>
                <a:lnTo>
                  <a:pt x="10814" y="49159"/>
                </a:lnTo>
                <a:lnTo>
                  <a:pt x="13436" y="47520"/>
                </a:lnTo>
                <a:lnTo>
                  <a:pt x="15075" y="47848"/>
                </a:lnTo>
                <a:lnTo>
                  <a:pt x="18680" y="48175"/>
                </a:lnTo>
                <a:lnTo>
                  <a:pt x="23924" y="48831"/>
                </a:lnTo>
                <a:lnTo>
                  <a:pt x="27201" y="49159"/>
                </a:lnTo>
                <a:lnTo>
                  <a:pt x="54402" y="50797"/>
                </a:lnTo>
                <a:lnTo>
                  <a:pt x="171401" y="50797"/>
                </a:lnTo>
                <a:lnTo>
                  <a:pt x="171401" y="54402"/>
                </a:lnTo>
                <a:lnTo>
                  <a:pt x="168123" y="59973"/>
                </a:lnTo>
                <a:lnTo>
                  <a:pt x="167099" y="61612"/>
                </a:lnTo>
                <a:lnTo>
                  <a:pt x="89797" y="61612"/>
                </a:lnTo>
                <a:lnTo>
                  <a:pt x="72755" y="62268"/>
                </a:lnTo>
                <a:lnTo>
                  <a:pt x="67183" y="62923"/>
                </a:lnTo>
                <a:lnTo>
                  <a:pt x="63578" y="63251"/>
                </a:lnTo>
                <a:lnTo>
                  <a:pt x="56041" y="65217"/>
                </a:lnTo>
                <a:lnTo>
                  <a:pt x="53747" y="65873"/>
                </a:lnTo>
                <a:lnTo>
                  <a:pt x="51780" y="66528"/>
                </a:lnTo>
                <a:lnTo>
                  <a:pt x="46864" y="68494"/>
                </a:lnTo>
                <a:lnTo>
                  <a:pt x="44898" y="69805"/>
                </a:lnTo>
                <a:close/>
              </a:path>
              <a:path w="247015" h="308609">
                <a:moveTo>
                  <a:pt x="4915" y="254315"/>
                </a:moveTo>
                <a:lnTo>
                  <a:pt x="0" y="249727"/>
                </a:lnTo>
                <a:lnTo>
                  <a:pt x="12453" y="240223"/>
                </a:lnTo>
                <a:lnTo>
                  <a:pt x="28184" y="227114"/>
                </a:lnTo>
                <a:lnTo>
                  <a:pt x="36377" y="219904"/>
                </a:lnTo>
                <a:lnTo>
                  <a:pt x="43259" y="214005"/>
                </a:lnTo>
                <a:lnTo>
                  <a:pt x="58663" y="199257"/>
                </a:lnTo>
                <a:lnTo>
                  <a:pt x="71444" y="186476"/>
                </a:lnTo>
                <a:lnTo>
                  <a:pt x="85864" y="171073"/>
                </a:lnTo>
                <a:lnTo>
                  <a:pt x="90780" y="164846"/>
                </a:lnTo>
                <a:lnTo>
                  <a:pt x="95368" y="159275"/>
                </a:lnTo>
                <a:lnTo>
                  <a:pt x="124208" y="115359"/>
                </a:lnTo>
                <a:lnTo>
                  <a:pt x="127157" y="109788"/>
                </a:lnTo>
                <a:lnTo>
                  <a:pt x="130435" y="103889"/>
                </a:lnTo>
                <a:lnTo>
                  <a:pt x="136006" y="90780"/>
                </a:lnTo>
                <a:lnTo>
                  <a:pt x="138300" y="84553"/>
                </a:lnTo>
                <a:lnTo>
                  <a:pt x="140594" y="78982"/>
                </a:lnTo>
                <a:lnTo>
                  <a:pt x="144527" y="66856"/>
                </a:lnTo>
                <a:lnTo>
                  <a:pt x="145838" y="61612"/>
                </a:lnTo>
                <a:lnTo>
                  <a:pt x="167099" y="61612"/>
                </a:lnTo>
                <a:lnTo>
                  <a:pt x="166485" y="62595"/>
                </a:lnTo>
                <a:lnTo>
                  <a:pt x="165174" y="67839"/>
                </a:lnTo>
                <a:lnTo>
                  <a:pt x="160258" y="82587"/>
                </a:lnTo>
                <a:lnTo>
                  <a:pt x="158291" y="87503"/>
                </a:lnTo>
                <a:lnTo>
                  <a:pt x="155670" y="94385"/>
                </a:lnTo>
                <a:lnTo>
                  <a:pt x="149115" y="109460"/>
                </a:lnTo>
                <a:lnTo>
                  <a:pt x="124863" y="150754"/>
                </a:lnTo>
                <a:lnTo>
                  <a:pt x="98645" y="182543"/>
                </a:lnTo>
                <a:lnTo>
                  <a:pt x="77998" y="201879"/>
                </a:lnTo>
                <a:lnTo>
                  <a:pt x="70133" y="208761"/>
                </a:lnTo>
                <a:lnTo>
                  <a:pt x="51453" y="223837"/>
                </a:lnTo>
                <a:lnTo>
                  <a:pt x="44898" y="228753"/>
                </a:lnTo>
                <a:lnTo>
                  <a:pt x="38016" y="233996"/>
                </a:lnTo>
                <a:lnTo>
                  <a:pt x="17697" y="247105"/>
                </a:lnTo>
                <a:lnTo>
                  <a:pt x="9176" y="252349"/>
                </a:lnTo>
                <a:lnTo>
                  <a:pt x="4915" y="254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6232278" y="9799542"/>
            <a:ext cx="236220" cy="308610"/>
          </a:xfrm>
          <a:custGeom>
            <a:avLst/>
            <a:gdLst/>
            <a:ahLst/>
            <a:cxnLst/>
            <a:rect l="l" t="t" r="r" b="b"/>
            <a:pathLst>
              <a:path w="236219" h="308609">
                <a:moveTo>
                  <a:pt x="90452" y="225148"/>
                </a:moveTo>
                <a:lnTo>
                  <a:pt x="69805" y="225148"/>
                </a:lnTo>
                <a:lnTo>
                  <a:pt x="51125" y="221215"/>
                </a:lnTo>
                <a:lnTo>
                  <a:pt x="46209" y="218921"/>
                </a:lnTo>
                <a:lnTo>
                  <a:pt x="39654" y="215971"/>
                </a:lnTo>
                <a:lnTo>
                  <a:pt x="9176" y="182871"/>
                </a:lnTo>
                <a:lnTo>
                  <a:pt x="6554" y="175989"/>
                </a:lnTo>
                <a:lnTo>
                  <a:pt x="3277" y="168123"/>
                </a:lnTo>
                <a:lnTo>
                  <a:pt x="0" y="145838"/>
                </a:lnTo>
                <a:lnTo>
                  <a:pt x="0" y="127485"/>
                </a:lnTo>
                <a:lnTo>
                  <a:pt x="3277" y="105200"/>
                </a:lnTo>
                <a:lnTo>
                  <a:pt x="6554" y="97334"/>
                </a:lnTo>
                <a:lnTo>
                  <a:pt x="9176" y="90452"/>
                </a:lnTo>
                <a:lnTo>
                  <a:pt x="39654" y="57352"/>
                </a:lnTo>
                <a:lnTo>
                  <a:pt x="68167" y="49159"/>
                </a:lnTo>
                <a:lnTo>
                  <a:pt x="70788" y="47520"/>
                </a:lnTo>
                <a:lnTo>
                  <a:pt x="73410" y="44898"/>
                </a:lnTo>
                <a:lnTo>
                  <a:pt x="73738" y="43915"/>
                </a:lnTo>
                <a:lnTo>
                  <a:pt x="73738" y="42276"/>
                </a:lnTo>
                <a:lnTo>
                  <a:pt x="71772" y="39327"/>
                </a:lnTo>
                <a:lnTo>
                  <a:pt x="70133" y="38016"/>
                </a:lnTo>
                <a:lnTo>
                  <a:pt x="68822" y="36705"/>
                </a:lnTo>
                <a:lnTo>
                  <a:pt x="65217" y="34739"/>
                </a:lnTo>
                <a:lnTo>
                  <a:pt x="65217" y="32117"/>
                </a:lnTo>
                <a:lnTo>
                  <a:pt x="69150" y="30806"/>
                </a:lnTo>
                <a:lnTo>
                  <a:pt x="70788" y="31134"/>
                </a:lnTo>
                <a:lnTo>
                  <a:pt x="72755" y="31461"/>
                </a:lnTo>
                <a:lnTo>
                  <a:pt x="80620" y="33100"/>
                </a:lnTo>
                <a:lnTo>
                  <a:pt x="83242" y="34083"/>
                </a:lnTo>
                <a:lnTo>
                  <a:pt x="85208" y="34739"/>
                </a:lnTo>
                <a:lnTo>
                  <a:pt x="91108" y="38344"/>
                </a:lnTo>
                <a:lnTo>
                  <a:pt x="91108" y="40638"/>
                </a:lnTo>
                <a:lnTo>
                  <a:pt x="90780" y="42276"/>
                </a:lnTo>
                <a:lnTo>
                  <a:pt x="88486" y="46537"/>
                </a:lnTo>
                <a:lnTo>
                  <a:pt x="86847" y="48503"/>
                </a:lnTo>
                <a:lnTo>
                  <a:pt x="95368" y="48831"/>
                </a:lnTo>
                <a:lnTo>
                  <a:pt x="109460" y="52763"/>
                </a:lnTo>
                <a:lnTo>
                  <a:pt x="113721" y="54402"/>
                </a:lnTo>
                <a:lnTo>
                  <a:pt x="120275" y="57352"/>
                </a:lnTo>
                <a:lnTo>
                  <a:pt x="123766" y="59646"/>
                </a:lnTo>
                <a:lnTo>
                  <a:pt x="71772" y="59646"/>
                </a:lnTo>
                <a:lnTo>
                  <a:pt x="56696" y="63251"/>
                </a:lnTo>
                <a:lnTo>
                  <a:pt x="23924" y="100612"/>
                </a:lnTo>
                <a:lnTo>
                  <a:pt x="18680" y="128796"/>
                </a:lnTo>
                <a:lnTo>
                  <a:pt x="18680" y="143544"/>
                </a:lnTo>
                <a:lnTo>
                  <a:pt x="28839" y="184182"/>
                </a:lnTo>
                <a:lnTo>
                  <a:pt x="71772" y="213022"/>
                </a:lnTo>
                <a:lnTo>
                  <a:pt x="124577" y="213022"/>
                </a:lnTo>
                <a:lnTo>
                  <a:pt x="120275" y="215971"/>
                </a:lnTo>
                <a:lnTo>
                  <a:pt x="113721" y="218921"/>
                </a:lnTo>
                <a:lnTo>
                  <a:pt x="108805" y="221215"/>
                </a:lnTo>
                <a:lnTo>
                  <a:pt x="90452" y="225148"/>
                </a:lnTo>
                <a:close/>
              </a:path>
              <a:path w="236219" h="308609">
                <a:moveTo>
                  <a:pt x="124577" y="213022"/>
                </a:moveTo>
                <a:lnTo>
                  <a:pt x="88486" y="213022"/>
                </a:lnTo>
                <a:lnTo>
                  <a:pt x="103233" y="209417"/>
                </a:lnTo>
                <a:lnTo>
                  <a:pt x="114376" y="203518"/>
                </a:lnTo>
                <a:lnTo>
                  <a:pt x="124208" y="194997"/>
                </a:lnTo>
                <a:lnTo>
                  <a:pt x="127485" y="189753"/>
                </a:lnTo>
                <a:lnTo>
                  <a:pt x="131090" y="184182"/>
                </a:lnTo>
                <a:lnTo>
                  <a:pt x="136334" y="172056"/>
                </a:lnTo>
                <a:lnTo>
                  <a:pt x="137645" y="166812"/>
                </a:lnTo>
                <a:lnTo>
                  <a:pt x="139283" y="161241"/>
                </a:lnTo>
                <a:lnTo>
                  <a:pt x="141250" y="143544"/>
                </a:lnTo>
                <a:lnTo>
                  <a:pt x="141250" y="128796"/>
                </a:lnTo>
                <a:lnTo>
                  <a:pt x="139283" y="111099"/>
                </a:lnTo>
                <a:lnTo>
                  <a:pt x="137645" y="105855"/>
                </a:lnTo>
                <a:lnTo>
                  <a:pt x="136334" y="100612"/>
                </a:lnTo>
                <a:lnTo>
                  <a:pt x="131090" y="88158"/>
                </a:lnTo>
                <a:lnTo>
                  <a:pt x="127485" y="82914"/>
                </a:lnTo>
                <a:lnTo>
                  <a:pt x="124208" y="77671"/>
                </a:lnTo>
                <a:lnTo>
                  <a:pt x="114376" y="69150"/>
                </a:lnTo>
                <a:lnTo>
                  <a:pt x="103233" y="63251"/>
                </a:lnTo>
                <a:lnTo>
                  <a:pt x="88486" y="59646"/>
                </a:lnTo>
                <a:lnTo>
                  <a:pt x="123766" y="59646"/>
                </a:lnTo>
                <a:lnTo>
                  <a:pt x="131746" y="64889"/>
                </a:lnTo>
                <a:lnTo>
                  <a:pt x="142561" y="76360"/>
                </a:lnTo>
                <a:lnTo>
                  <a:pt x="150754" y="90452"/>
                </a:lnTo>
                <a:lnTo>
                  <a:pt x="153376" y="97334"/>
                </a:lnTo>
                <a:lnTo>
                  <a:pt x="156653" y="105200"/>
                </a:lnTo>
                <a:lnTo>
                  <a:pt x="159930" y="127485"/>
                </a:lnTo>
                <a:lnTo>
                  <a:pt x="159930" y="145838"/>
                </a:lnTo>
                <a:lnTo>
                  <a:pt x="156653" y="168123"/>
                </a:lnTo>
                <a:lnTo>
                  <a:pt x="153376" y="175989"/>
                </a:lnTo>
                <a:lnTo>
                  <a:pt x="150754" y="182871"/>
                </a:lnTo>
                <a:lnTo>
                  <a:pt x="142561" y="196963"/>
                </a:lnTo>
                <a:lnTo>
                  <a:pt x="136989" y="202862"/>
                </a:lnTo>
                <a:lnTo>
                  <a:pt x="131746" y="208106"/>
                </a:lnTo>
                <a:lnTo>
                  <a:pt x="124577" y="213022"/>
                </a:lnTo>
                <a:close/>
              </a:path>
              <a:path w="236219" h="308609">
                <a:moveTo>
                  <a:pt x="223509" y="308063"/>
                </a:moveTo>
                <a:lnTo>
                  <a:pt x="220560" y="308063"/>
                </a:lnTo>
                <a:lnTo>
                  <a:pt x="218593" y="305113"/>
                </a:lnTo>
                <a:lnTo>
                  <a:pt x="217938" y="303802"/>
                </a:lnTo>
                <a:lnTo>
                  <a:pt x="217534" y="301836"/>
                </a:lnTo>
                <a:lnTo>
                  <a:pt x="216627" y="297903"/>
                </a:lnTo>
                <a:lnTo>
                  <a:pt x="216299" y="295609"/>
                </a:lnTo>
                <a:lnTo>
                  <a:pt x="215971" y="291021"/>
                </a:lnTo>
                <a:lnTo>
                  <a:pt x="215644" y="284466"/>
                </a:lnTo>
                <a:lnTo>
                  <a:pt x="215316" y="278567"/>
                </a:lnTo>
                <a:lnTo>
                  <a:pt x="214988" y="271357"/>
                </a:lnTo>
                <a:lnTo>
                  <a:pt x="214988" y="31461"/>
                </a:lnTo>
                <a:lnTo>
                  <a:pt x="213677" y="26218"/>
                </a:lnTo>
                <a:lnTo>
                  <a:pt x="212366" y="24251"/>
                </a:lnTo>
                <a:lnTo>
                  <a:pt x="211055" y="22613"/>
                </a:lnTo>
                <a:lnTo>
                  <a:pt x="207778" y="19008"/>
                </a:lnTo>
                <a:lnTo>
                  <a:pt x="205484" y="17697"/>
                </a:lnTo>
                <a:lnTo>
                  <a:pt x="203190" y="16058"/>
                </a:lnTo>
                <a:lnTo>
                  <a:pt x="183854" y="7537"/>
                </a:lnTo>
                <a:lnTo>
                  <a:pt x="179594" y="5571"/>
                </a:lnTo>
                <a:lnTo>
                  <a:pt x="179594" y="1966"/>
                </a:lnTo>
                <a:lnTo>
                  <a:pt x="184837" y="0"/>
                </a:lnTo>
                <a:lnTo>
                  <a:pt x="190081" y="0"/>
                </a:lnTo>
                <a:lnTo>
                  <a:pt x="202207" y="1638"/>
                </a:lnTo>
                <a:lnTo>
                  <a:pt x="207778" y="3277"/>
                </a:lnTo>
                <a:lnTo>
                  <a:pt x="211711" y="4260"/>
                </a:lnTo>
                <a:lnTo>
                  <a:pt x="222198" y="7209"/>
                </a:lnTo>
                <a:lnTo>
                  <a:pt x="226786" y="8848"/>
                </a:lnTo>
                <a:lnTo>
                  <a:pt x="230064" y="10159"/>
                </a:lnTo>
                <a:lnTo>
                  <a:pt x="235635" y="13436"/>
                </a:lnTo>
                <a:lnTo>
                  <a:pt x="235516" y="17697"/>
                </a:lnTo>
                <a:lnTo>
                  <a:pt x="234324" y="20974"/>
                </a:lnTo>
                <a:lnTo>
                  <a:pt x="233669" y="23268"/>
                </a:lnTo>
                <a:lnTo>
                  <a:pt x="233341" y="25234"/>
                </a:lnTo>
                <a:lnTo>
                  <a:pt x="232718" y="31461"/>
                </a:lnTo>
                <a:lnTo>
                  <a:pt x="232685" y="240551"/>
                </a:lnTo>
                <a:lnTo>
                  <a:pt x="232030" y="259887"/>
                </a:lnTo>
                <a:lnTo>
                  <a:pt x="231702" y="265458"/>
                </a:lnTo>
                <a:lnTo>
                  <a:pt x="231375" y="275290"/>
                </a:lnTo>
                <a:lnTo>
                  <a:pt x="230064" y="288727"/>
                </a:lnTo>
                <a:lnTo>
                  <a:pt x="229408" y="291676"/>
                </a:lnTo>
                <a:lnTo>
                  <a:pt x="228753" y="295937"/>
                </a:lnTo>
                <a:lnTo>
                  <a:pt x="227114" y="301836"/>
                </a:lnTo>
                <a:lnTo>
                  <a:pt x="225803" y="305113"/>
                </a:lnTo>
                <a:lnTo>
                  <a:pt x="223509" y="308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6531821" y="9799542"/>
            <a:ext cx="259079" cy="308610"/>
          </a:xfrm>
          <a:custGeom>
            <a:avLst/>
            <a:gdLst/>
            <a:ahLst/>
            <a:cxnLst/>
            <a:rect l="l" t="t" r="r" b="b"/>
            <a:pathLst>
              <a:path w="259080" h="308609">
                <a:moveTo>
                  <a:pt x="202207" y="126174"/>
                </a:moveTo>
                <a:lnTo>
                  <a:pt x="185165" y="126174"/>
                </a:lnTo>
                <a:lnTo>
                  <a:pt x="185165" y="41949"/>
                </a:lnTo>
                <a:lnTo>
                  <a:pt x="184182" y="37360"/>
                </a:lnTo>
                <a:lnTo>
                  <a:pt x="183199" y="36049"/>
                </a:lnTo>
                <a:lnTo>
                  <a:pt x="182216" y="34411"/>
                </a:lnTo>
                <a:lnTo>
                  <a:pt x="179921" y="31789"/>
                </a:lnTo>
                <a:lnTo>
                  <a:pt x="177955" y="30478"/>
                </a:lnTo>
                <a:lnTo>
                  <a:pt x="176316" y="29167"/>
                </a:lnTo>
                <a:lnTo>
                  <a:pt x="172384" y="26873"/>
                </a:lnTo>
                <a:lnTo>
                  <a:pt x="169106" y="25234"/>
                </a:lnTo>
                <a:lnTo>
                  <a:pt x="164846" y="23268"/>
                </a:lnTo>
                <a:lnTo>
                  <a:pt x="162880" y="22613"/>
                </a:lnTo>
                <a:lnTo>
                  <a:pt x="161241" y="21957"/>
                </a:lnTo>
                <a:lnTo>
                  <a:pt x="156981" y="19991"/>
                </a:lnTo>
                <a:lnTo>
                  <a:pt x="156981" y="16386"/>
                </a:lnTo>
                <a:lnTo>
                  <a:pt x="161896" y="14747"/>
                </a:lnTo>
                <a:lnTo>
                  <a:pt x="165829" y="14747"/>
                </a:lnTo>
                <a:lnTo>
                  <a:pt x="175006" y="16058"/>
                </a:lnTo>
                <a:lnTo>
                  <a:pt x="179266" y="17041"/>
                </a:lnTo>
                <a:lnTo>
                  <a:pt x="183854" y="18024"/>
                </a:lnTo>
                <a:lnTo>
                  <a:pt x="194669" y="20974"/>
                </a:lnTo>
                <a:lnTo>
                  <a:pt x="197946" y="22285"/>
                </a:lnTo>
                <a:lnTo>
                  <a:pt x="199913" y="22940"/>
                </a:lnTo>
                <a:lnTo>
                  <a:pt x="204501" y="25890"/>
                </a:lnTo>
                <a:lnTo>
                  <a:pt x="204501" y="29495"/>
                </a:lnTo>
                <a:lnTo>
                  <a:pt x="203190" y="34411"/>
                </a:lnTo>
                <a:lnTo>
                  <a:pt x="202862" y="36049"/>
                </a:lnTo>
                <a:lnTo>
                  <a:pt x="202535" y="37360"/>
                </a:lnTo>
                <a:lnTo>
                  <a:pt x="202280" y="41949"/>
                </a:lnTo>
                <a:lnTo>
                  <a:pt x="202207" y="126174"/>
                </a:lnTo>
                <a:close/>
              </a:path>
              <a:path w="259080" h="308609">
                <a:moveTo>
                  <a:pt x="151258" y="52436"/>
                </a:moveTo>
                <a:lnTo>
                  <a:pt x="94713" y="52436"/>
                </a:lnTo>
                <a:lnTo>
                  <a:pt x="106838" y="51453"/>
                </a:lnTo>
                <a:lnTo>
                  <a:pt x="110116" y="50469"/>
                </a:lnTo>
                <a:lnTo>
                  <a:pt x="112737" y="49814"/>
                </a:lnTo>
                <a:lnTo>
                  <a:pt x="117653" y="46864"/>
                </a:lnTo>
                <a:lnTo>
                  <a:pt x="119292" y="45226"/>
                </a:lnTo>
                <a:lnTo>
                  <a:pt x="122897" y="45554"/>
                </a:lnTo>
                <a:lnTo>
                  <a:pt x="129779" y="45881"/>
                </a:lnTo>
                <a:lnTo>
                  <a:pt x="133712" y="46537"/>
                </a:lnTo>
                <a:lnTo>
                  <a:pt x="137317" y="46864"/>
                </a:lnTo>
                <a:lnTo>
                  <a:pt x="142888" y="47848"/>
                </a:lnTo>
                <a:lnTo>
                  <a:pt x="144855" y="48503"/>
                </a:lnTo>
                <a:lnTo>
                  <a:pt x="147477" y="49159"/>
                </a:lnTo>
                <a:lnTo>
                  <a:pt x="151258" y="52436"/>
                </a:lnTo>
                <a:close/>
              </a:path>
              <a:path w="259080" h="308609">
                <a:moveTo>
                  <a:pt x="33428" y="71444"/>
                </a:moveTo>
                <a:lnTo>
                  <a:pt x="32444" y="71444"/>
                </a:lnTo>
                <a:lnTo>
                  <a:pt x="21302" y="65873"/>
                </a:lnTo>
                <a:lnTo>
                  <a:pt x="11470" y="59318"/>
                </a:lnTo>
                <a:lnTo>
                  <a:pt x="9504" y="57679"/>
                </a:lnTo>
                <a:lnTo>
                  <a:pt x="4915" y="53747"/>
                </a:lnTo>
                <a:lnTo>
                  <a:pt x="4915" y="50797"/>
                </a:lnTo>
                <a:lnTo>
                  <a:pt x="8193" y="49159"/>
                </a:lnTo>
                <a:lnTo>
                  <a:pt x="9504" y="49486"/>
                </a:lnTo>
                <a:lnTo>
                  <a:pt x="12125" y="49814"/>
                </a:lnTo>
                <a:lnTo>
                  <a:pt x="18680" y="50797"/>
                </a:lnTo>
                <a:lnTo>
                  <a:pt x="21302" y="51125"/>
                </a:lnTo>
                <a:lnTo>
                  <a:pt x="41293" y="52436"/>
                </a:lnTo>
                <a:lnTo>
                  <a:pt x="151258" y="52436"/>
                </a:lnTo>
                <a:lnTo>
                  <a:pt x="152392" y="53419"/>
                </a:lnTo>
                <a:lnTo>
                  <a:pt x="152392" y="61284"/>
                </a:lnTo>
                <a:lnTo>
                  <a:pt x="150456" y="62923"/>
                </a:lnTo>
                <a:lnTo>
                  <a:pt x="61940" y="62923"/>
                </a:lnTo>
                <a:lnTo>
                  <a:pt x="52763" y="63906"/>
                </a:lnTo>
                <a:lnTo>
                  <a:pt x="50142" y="64562"/>
                </a:lnTo>
                <a:lnTo>
                  <a:pt x="48175" y="64889"/>
                </a:lnTo>
                <a:lnTo>
                  <a:pt x="41949" y="66856"/>
                </a:lnTo>
                <a:lnTo>
                  <a:pt x="40310" y="67511"/>
                </a:lnTo>
                <a:lnTo>
                  <a:pt x="35066" y="70133"/>
                </a:lnTo>
                <a:lnTo>
                  <a:pt x="33428" y="71444"/>
                </a:lnTo>
                <a:close/>
              </a:path>
              <a:path w="259080" h="308609">
                <a:moveTo>
                  <a:pt x="4915" y="255299"/>
                </a:moveTo>
                <a:lnTo>
                  <a:pt x="0" y="250710"/>
                </a:lnTo>
                <a:lnTo>
                  <a:pt x="2294" y="248089"/>
                </a:lnTo>
                <a:lnTo>
                  <a:pt x="5571" y="243500"/>
                </a:lnTo>
                <a:lnTo>
                  <a:pt x="13764" y="230719"/>
                </a:lnTo>
                <a:lnTo>
                  <a:pt x="17041" y="225475"/>
                </a:lnTo>
                <a:lnTo>
                  <a:pt x="19991" y="220887"/>
                </a:lnTo>
                <a:lnTo>
                  <a:pt x="40638" y="183526"/>
                </a:lnTo>
                <a:lnTo>
                  <a:pt x="57024" y="147477"/>
                </a:lnTo>
                <a:lnTo>
                  <a:pt x="62268" y="132729"/>
                </a:lnTo>
                <a:lnTo>
                  <a:pt x="64234" y="127813"/>
                </a:lnTo>
                <a:lnTo>
                  <a:pt x="66200" y="122569"/>
                </a:lnTo>
                <a:lnTo>
                  <a:pt x="69805" y="110771"/>
                </a:lnTo>
                <a:lnTo>
                  <a:pt x="71116" y="105855"/>
                </a:lnTo>
                <a:lnTo>
                  <a:pt x="72427" y="101267"/>
                </a:lnTo>
                <a:lnTo>
                  <a:pt x="76032" y="87175"/>
                </a:lnTo>
                <a:lnTo>
                  <a:pt x="76688" y="82259"/>
                </a:lnTo>
                <a:lnTo>
                  <a:pt x="76360" y="79309"/>
                </a:lnTo>
                <a:lnTo>
                  <a:pt x="71444" y="68167"/>
                </a:lnTo>
                <a:lnTo>
                  <a:pt x="68822" y="62923"/>
                </a:lnTo>
                <a:lnTo>
                  <a:pt x="78326" y="62923"/>
                </a:lnTo>
                <a:lnTo>
                  <a:pt x="79965" y="64889"/>
                </a:lnTo>
                <a:lnTo>
                  <a:pt x="83898" y="69150"/>
                </a:lnTo>
                <a:lnTo>
                  <a:pt x="88813" y="74066"/>
                </a:lnTo>
                <a:lnTo>
                  <a:pt x="95696" y="79637"/>
                </a:lnTo>
                <a:lnTo>
                  <a:pt x="96679" y="81276"/>
                </a:lnTo>
                <a:lnTo>
                  <a:pt x="96351" y="84881"/>
                </a:lnTo>
                <a:lnTo>
                  <a:pt x="92746" y="98973"/>
                </a:lnTo>
                <a:lnTo>
                  <a:pt x="91435" y="103561"/>
                </a:lnTo>
                <a:lnTo>
                  <a:pt x="90124" y="108805"/>
                </a:lnTo>
                <a:lnTo>
                  <a:pt x="85864" y="121258"/>
                </a:lnTo>
                <a:lnTo>
                  <a:pt x="84225" y="125847"/>
                </a:lnTo>
                <a:lnTo>
                  <a:pt x="83242" y="128141"/>
                </a:lnTo>
                <a:lnTo>
                  <a:pt x="81276" y="134040"/>
                </a:lnTo>
                <a:lnTo>
                  <a:pt x="79965" y="137317"/>
                </a:lnTo>
                <a:lnTo>
                  <a:pt x="83242" y="142888"/>
                </a:lnTo>
                <a:lnTo>
                  <a:pt x="88895" y="151737"/>
                </a:lnTo>
                <a:lnTo>
                  <a:pt x="74066" y="151737"/>
                </a:lnTo>
                <a:lnTo>
                  <a:pt x="73738" y="152065"/>
                </a:lnTo>
                <a:lnTo>
                  <a:pt x="73738" y="152720"/>
                </a:lnTo>
                <a:lnTo>
                  <a:pt x="73410" y="153376"/>
                </a:lnTo>
                <a:lnTo>
                  <a:pt x="70461" y="159602"/>
                </a:lnTo>
                <a:lnTo>
                  <a:pt x="63578" y="174350"/>
                </a:lnTo>
                <a:lnTo>
                  <a:pt x="59973" y="180905"/>
                </a:lnTo>
                <a:lnTo>
                  <a:pt x="56041" y="187459"/>
                </a:lnTo>
                <a:lnTo>
                  <a:pt x="46864" y="202862"/>
                </a:lnTo>
                <a:lnTo>
                  <a:pt x="42932" y="208434"/>
                </a:lnTo>
                <a:lnTo>
                  <a:pt x="38671" y="214660"/>
                </a:lnTo>
                <a:lnTo>
                  <a:pt x="30150" y="226459"/>
                </a:lnTo>
                <a:lnTo>
                  <a:pt x="26218" y="231047"/>
                </a:lnTo>
                <a:lnTo>
                  <a:pt x="21957" y="235963"/>
                </a:lnTo>
                <a:lnTo>
                  <a:pt x="12453" y="247433"/>
                </a:lnTo>
                <a:lnTo>
                  <a:pt x="7865" y="252021"/>
                </a:lnTo>
                <a:lnTo>
                  <a:pt x="4915" y="255299"/>
                </a:lnTo>
                <a:close/>
              </a:path>
              <a:path w="259080" h="308609">
                <a:moveTo>
                  <a:pt x="148132" y="64889"/>
                </a:moveTo>
                <a:lnTo>
                  <a:pt x="144199" y="64889"/>
                </a:lnTo>
                <a:lnTo>
                  <a:pt x="136006" y="64234"/>
                </a:lnTo>
                <a:lnTo>
                  <a:pt x="133384" y="63906"/>
                </a:lnTo>
                <a:lnTo>
                  <a:pt x="130435" y="63578"/>
                </a:lnTo>
                <a:lnTo>
                  <a:pt x="114376" y="62923"/>
                </a:lnTo>
                <a:lnTo>
                  <a:pt x="150456" y="62923"/>
                </a:lnTo>
                <a:lnTo>
                  <a:pt x="148132" y="64889"/>
                </a:lnTo>
                <a:close/>
              </a:path>
              <a:path w="259080" h="308609">
                <a:moveTo>
                  <a:pt x="143216" y="145182"/>
                </a:moveTo>
                <a:lnTo>
                  <a:pt x="115359" y="127813"/>
                </a:lnTo>
                <a:lnTo>
                  <a:pt x="115359" y="124863"/>
                </a:lnTo>
                <a:lnTo>
                  <a:pt x="117981" y="123225"/>
                </a:lnTo>
                <a:lnTo>
                  <a:pt x="119947" y="123552"/>
                </a:lnTo>
                <a:lnTo>
                  <a:pt x="121586" y="123880"/>
                </a:lnTo>
                <a:lnTo>
                  <a:pt x="130107" y="124863"/>
                </a:lnTo>
                <a:lnTo>
                  <a:pt x="136662" y="125519"/>
                </a:lnTo>
                <a:lnTo>
                  <a:pt x="148787" y="126174"/>
                </a:lnTo>
                <a:lnTo>
                  <a:pt x="202207" y="126174"/>
                </a:lnTo>
                <a:lnTo>
                  <a:pt x="202207" y="136662"/>
                </a:lnTo>
                <a:lnTo>
                  <a:pt x="164846" y="136662"/>
                </a:lnTo>
                <a:lnTo>
                  <a:pt x="154686" y="139283"/>
                </a:lnTo>
                <a:lnTo>
                  <a:pt x="151409" y="140594"/>
                </a:lnTo>
                <a:lnTo>
                  <a:pt x="149115" y="141577"/>
                </a:lnTo>
                <a:lnTo>
                  <a:pt x="145182" y="143872"/>
                </a:lnTo>
                <a:lnTo>
                  <a:pt x="143216" y="145182"/>
                </a:lnTo>
                <a:close/>
              </a:path>
              <a:path w="259080" h="308609">
                <a:moveTo>
                  <a:pt x="193031" y="290038"/>
                </a:moveTo>
                <a:lnTo>
                  <a:pt x="190736" y="290038"/>
                </a:lnTo>
                <a:lnTo>
                  <a:pt x="189098" y="288071"/>
                </a:lnTo>
                <a:lnTo>
                  <a:pt x="188442" y="286760"/>
                </a:lnTo>
                <a:lnTo>
                  <a:pt x="188115" y="285449"/>
                </a:lnTo>
                <a:lnTo>
                  <a:pt x="187131" y="281844"/>
                </a:lnTo>
                <a:lnTo>
                  <a:pt x="185165" y="260542"/>
                </a:lnTo>
                <a:lnTo>
                  <a:pt x="185165" y="136662"/>
                </a:lnTo>
                <a:lnTo>
                  <a:pt x="202207" y="136662"/>
                </a:lnTo>
                <a:lnTo>
                  <a:pt x="202207" y="232030"/>
                </a:lnTo>
                <a:lnTo>
                  <a:pt x="201551" y="251694"/>
                </a:lnTo>
                <a:lnTo>
                  <a:pt x="200896" y="257920"/>
                </a:lnTo>
                <a:lnTo>
                  <a:pt x="200568" y="264803"/>
                </a:lnTo>
                <a:lnTo>
                  <a:pt x="199257" y="274962"/>
                </a:lnTo>
                <a:lnTo>
                  <a:pt x="198602" y="277584"/>
                </a:lnTo>
                <a:lnTo>
                  <a:pt x="198274" y="279878"/>
                </a:lnTo>
                <a:lnTo>
                  <a:pt x="196308" y="285449"/>
                </a:lnTo>
                <a:lnTo>
                  <a:pt x="194997" y="288071"/>
                </a:lnTo>
                <a:lnTo>
                  <a:pt x="193031" y="290038"/>
                </a:lnTo>
                <a:close/>
              </a:path>
              <a:path w="259080" h="308609">
                <a:moveTo>
                  <a:pt x="148132" y="248744"/>
                </a:moveTo>
                <a:lnTo>
                  <a:pt x="143544" y="247433"/>
                </a:lnTo>
                <a:lnTo>
                  <a:pt x="141577" y="245467"/>
                </a:lnTo>
                <a:lnTo>
                  <a:pt x="131090" y="232030"/>
                </a:lnTo>
                <a:lnTo>
                  <a:pt x="128141" y="227770"/>
                </a:lnTo>
                <a:lnTo>
                  <a:pt x="123880" y="222198"/>
                </a:lnTo>
                <a:lnTo>
                  <a:pt x="91108" y="177300"/>
                </a:lnTo>
                <a:lnTo>
                  <a:pt x="86847" y="171073"/>
                </a:lnTo>
                <a:lnTo>
                  <a:pt x="83898" y="166485"/>
                </a:lnTo>
                <a:lnTo>
                  <a:pt x="74066" y="151737"/>
                </a:lnTo>
                <a:lnTo>
                  <a:pt x="88895" y="151737"/>
                </a:lnTo>
                <a:lnTo>
                  <a:pt x="90780" y="154686"/>
                </a:lnTo>
                <a:lnTo>
                  <a:pt x="93074" y="157964"/>
                </a:lnTo>
                <a:lnTo>
                  <a:pt x="96679" y="163207"/>
                </a:lnTo>
                <a:lnTo>
                  <a:pt x="103889" y="173039"/>
                </a:lnTo>
                <a:lnTo>
                  <a:pt x="107166" y="176972"/>
                </a:lnTo>
                <a:lnTo>
                  <a:pt x="110116" y="180577"/>
                </a:lnTo>
                <a:lnTo>
                  <a:pt x="118637" y="188770"/>
                </a:lnTo>
                <a:lnTo>
                  <a:pt x="121914" y="191064"/>
                </a:lnTo>
                <a:lnTo>
                  <a:pt x="124536" y="193031"/>
                </a:lnTo>
                <a:lnTo>
                  <a:pt x="132729" y="197946"/>
                </a:lnTo>
                <a:lnTo>
                  <a:pt x="135678" y="199257"/>
                </a:lnTo>
                <a:lnTo>
                  <a:pt x="137972" y="203190"/>
                </a:lnTo>
                <a:lnTo>
                  <a:pt x="144199" y="216299"/>
                </a:lnTo>
                <a:lnTo>
                  <a:pt x="145838" y="220560"/>
                </a:lnTo>
                <a:lnTo>
                  <a:pt x="148787" y="227442"/>
                </a:lnTo>
                <a:lnTo>
                  <a:pt x="154359" y="244811"/>
                </a:lnTo>
                <a:lnTo>
                  <a:pt x="150426" y="247433"/>
                </a:lnTo>
                <a:lnTo>
                  <a:pt x="148132" y="248744"/>
                </a:lnTo>
                <a:close/>
              </a:path>
              <a:path w="259080" h="308609">
                <a:moveTo>
                  <a:pt x="246778" y="308063"/>
                </a:moveTo>
                <a:lnTo>
                  <a:pt x="243828" y="308063"/>
                </a:lnTo>
                <a:lnTo>
                  <a:pt x="241862" y="305113"/>
                </a:lnTo>
                <a:lnTo>
                  <a:pt x="241206" y="303802"/>
                </a:lnTo>
                <a:lnTo>
                  <a:pt x="240803" y="301836"/>
                </a:lnTo>
                <a:lnTo>
                  <a:pt x="239895" y="297903"/>
                </a:lnTo>
                <a:lnTo>
                  <a:pt x="239568" y="295609"/>
                </a:lnTo>
                <a:lnTo>
                  <a:pt x="239240" y="291021"/>
                </a:lnTo>
                <a:lnTo>
                  <a:pt x="238912" y="284466"/>
                </a:lnTo>
                <a:lnTo>
                  <a:pt x="238585" y="278567"/>
                </a:lnTo>
                <a:lnTo>
                  <a:pt x="238257" y="271357"/>
                </a:lnTo>
                <a:lnTo>
                  <a:pt x="238257" y="30478"/>
                </a:lnTo>
                <a:lnTo>
                  <a:pt x="237601" y="26218"/>
                </a:lnTo>
                <a:lnTo>
                  <a:pt x="236290" y="24251"/>
                </a:lnTo>
                <a:lnTo>
                  <a:pt x="235307" y="22613"/>
                </a:lnTo>
                <a:lnTo>
                  <a:pt x="232358" y="19335"/>
                </a:lnTo>
                <a:lnTo>
                  <a:pt x="230719" y="18024"/>
                </a:lnTo>
                <a:lnTo>
                  <a:pt x="229080" y="16386"/>
                </a:lnTo>
                <a:lnTo>
                  <a:pt x="219904" y="11142"/>
                </a:lnTo>
                <a:lnTo>
                  <a:pt x="214660" y="8848"/>
                </a:lnTo>
                <a:lnTo>
                  <a:pt x="212694" y="8193"/>
                </a:lnTo>
                <a:lnTo>
                  <a:pt x="211055" y="7537"/>
                </a:lnTo>
                <a:lnTo>
                  <a:pt x="206795" y="5243"/>
                </a:lnTo>
                <a:lnTo>
                  <a:pt x="206795" y="1966"/>
                </a:lnTo>
                <a:lnTo>
                  <a:pt x="212366" y="0"/>
                </a:lnTo>
                <a:lnTo>
                  <a:pt x="217610" y="0"/>
                </a:lnTo>
                <a:lnTo>
                  <a:pt x="229408" y="1966"/>
                </a:lnTo>
                <a:lnTo>
                  <a:pt x="233669" y="3277"/>
                </a:lnTo>
                <a:lnTo>
                  <a:pt x="237601" y="4260"/>
                </a:lnTo>
                <a:lnTo>
                  <a:pt x="248744" y="7537"/>
                </a:lnTo>
                <a:lnTo>
                  <a:pt x="251694" y="8848"/>
                </a:lnTo>
                <a:lnTo>
                  <a:pt x="254315" y="10159"/>
                </a:lnTo>
                <a:lnTo>
                  <a:pt x="258576" y="12781"/>
                </a:lnTo>
                <a:lnTo>
                  <a:pt x="258576" y="16714"/>
                </a:lnTo>
                <a:lnTo>
                  <a:pt x="257593" y="20319"/>
                </a:lnTo>
                <a:lnTo>
                  <a:pt x="256937" y="22613"/>
                </a:lnTo>
                <a:lnTo>
                  <a:pt x="256609" y="24579"/>
                </a:lnTo>
                <a:lnTo>
                  <a:pt x="256048" y="30478"/>
                </a:lnTo>
                <a:lnTo>
                  <a:pt x="255954" y="240551"/>
                </a:lnTo>
                <a:lnTo>
                  <a:pt x="255299" y="259887"/>
                </a:lnTo>
                <a:lnTo>
                  <a:pt x="254971" y="265458"/>
                </a:lnTo>
                <a:lnTo>
                  <a:pt x="254643" y="275290"/>
                </a:lnTo>
                <a:lnTo>
                  <a:pt x="253332" y="288727"/>
                </a:lnTo>
                <a:lnTo>
                  <a:pt x="252677" y="291676"/>
                </a:lnTo>
                <a:lnTo>
                  <a:pt x="252021" y="295937"/>
                </a:lnTo>
                <a:lnTo>
                  <a:pt x="250383" y="301836"/>
                </a:lnTo>
                <a:lnTo>
                  <a:pt x="249072" y="305113"/>
                </a:lnTo>
                <a:lnTo>
                  <a:pt x="246778" y="308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6856270" y="9800852"/>
            <a:ext cx="281940" cy="295910"/>
          </a:xfrm>
          <a:custGeom>
            <a:avLst/>
            <a:gdLst/>
            <a:ahLst/>
            <a:cxnLst/>
            <a:rect l="l" t="t" r="r" b="b"/>
            <a:pathLst>
              <a:path w="281940" h="295909">
                <a:moveTo>
                  <a:pt x="280886" y="155014"/>
                </a:moveTo>
                <a:lnTo>
                  <a:pt x="195652" y="155014"/>
                </a:lnTo>
                <a:lnTo>
                  <a:pt x="211711" y="154359"/>
                </a:lnTo>
                <a:lnTo>
                  <a:pt x="215644" y="154031"/>
                </a:lnTo>
                <a:lnTo>
                  <a:pt x="218921" y="153376"/>
                </a:lnTo>
                <a:lnTo>
                  <a:pt x="227770" y="151737"/>
                </a:lnTo>
                <a:lnTo>
                  <a:pt x="230064" y="150426"/>
                </a:lnTo>
                <a:lnTo>
                  <a:pt x="231702" y="149771"/>
                </a:lnTo>
                <a:lnTo>
                  <a:pt x="234652" y="147804"/>
                </a:lnTo>
                <a:lnTo>
                  <a:pt x="235963" y="146821"/>
                </a:lnTo>
                <a:lnTo>
                  <a:pt x="240551" y="147149"/>
                </a:lnTo>
                <a:lnTo>
                  <a:pt x="250383" y="147477"/>
                </a:lnTo>
                <a:lnTo>
                  <a:pt x="255626" y="148132"/>
                </a:lnTo>
                <a:lnTo>
                  <a:pt x="260870" y="148460"/>
                </a:lnTo>
                <a:lnTo>
                  <a:pt x="275618" y="151409"/>
                </a:lnTo>
                <a:lnTo>
                  <a:pt x="280886" y="155014"/>
                </a:lnTo>
                <a:close/>
              </a:path>
              <a:path w="281940" h="295909">
                <a:moveTo>
                  <a:pt x="37688" y="175333"/>
                </a:moveTo>
                <a:lnTo>
                  <a:pt x="36377" y="175333"/>
                </a:lnTo>
                <a:lnTo>
                  <a:pt x="27529" y="171728"/>
                </a:lnTo>
                <a:lnTo>
                  <a:pt x="23924" y="170090"/>
                </a:lnTo>
                <a:lnTo>
                  <a:pt x="19991" y="168451"/>
                </a:lnTo>
                <a:lnTo>
                  <a:pt x="8520" y="162224"/>
                </a:lnTo>
                <a:lnTo>
                  <a:pt x="5571" y="160586"/>
                </a:lnTo>
                <a:lnTo>
                  <a:pt x="0" y="156325"/>
                </a:lnTo>
                <a:lnTo>
                  <a:pt x="0" y="152720"/>
                </a:lnTo>
                <a:lnTo>
                  <a:pt x="2949" y="151082"/>
                </a:lnTo>
                <a:lnTo>
                  <a:pt x="4915" y="151409"/>
                </a:lnTo>
                <a:lnTo>
                  <a:pt x="7865" y="151737"/>
                </a:lnTo>
                <a:lnTo>
                  <a:pt x="48621" y="154738"/>
                </a:lnTo>
                <a:lnTo>
                  <a:pt x="280886" y="155014"/>
                </a:lnTo>
                <a:lnTo>
                  <a:pt x="281844" y="155670"/>
                </a:lnTo>
                <a:lnTo>
                  <a:pt x="281844" y="163535"/>
                </a:lnTo>
                <a:lnTo>
                  <a:pt x="280206" y="166157"/>
                </a:lnTo>
                <a:lnTo>
                  <a:pt x="113065" y="166157"/>
                </a:lnTo>
                <a:lnTo>
                  <a:pt x="113065" y="166485"/>
                </a:lnTo>
                <a:lnTo>
                  <a:pt x="95040" y="166485"/>
                </a:lnTo>
                <a:lnTo>
                  <a:pt x="85761" y="166505"/>
                </a:lnTo>
                <a:lnTo>
                  <a:pt x="47192" y="171401"/>
                </a:lnTo>
                <a:lnTo>
                  <a:pt x="40965" y="173695"/>
                </a:lnTo>
                <a:lnTo>
                  <a:pt x="37688" y="175333"/>
                </a:lnTo>
                <a:close/>
              </a:path>
              <a:path w="281940" h="295909">
                <a:moveTo>
                  <a:pt x="185821" y="255299"/>
                </a:moveTo>
                <a:lnTo>
                  <a:pt x="184182" y="255299"/>
                </a:lnTo>
                <a:lnTo>
                  <a:pt x="181888" y="253660"/>
                </a:lnTo>
                <a:lnTo>
                  <a:pt x="178611" y="237929"/>
                </a:lnTo>
                <a:lnTo>
                  <a:pt x="178283" y="234324"/>
                </a:lnTo>
                <a:lnTo>
                  <a:pt x="177955" y="229736"/>
                </a:lnTo>
                <a:lnTo>
                  <a:pt x="177741" y="219249"/>
                </a:lnTo>
                <a:lnTo>
                  <a:pt x="177627" y="166157"/>
                </a:lnTo>
                <a:lnTo>
                  <a:pt x="195652" y="166157"/>
                </a:lnTo>
                <a:lnTo>
                  <a:pt x="195652" y="196963"/>
                </a:lnTo>
                <a:lnTo>
                  <a:pt x="195301" y="210400"/>
                </a:lnTo>
                <a:lnTo>
                  <a:pt x="194669" y="219249"/>
                </a:lnTo>
                <a:lnTo>
                  <a:pt x="194014" y="230391"/>
                </a:lnTo>
                <a:lnTo>
                  <a:pt x="193686" y="232358"/>
                </a:lnTo>
                <a:lnTo>
                  <a:pt x="193358" y="234652"/>
                </a:lnTo>
                <a:lnTo>
                  <a:pt x="192703" y="240879"/>
                </a:lnTo>
                <a:lnTo>
                  <a:pt x="192047" y="243173"/>
                </a:lnTo>
                <a:lnTo>
                  <a:pt x="191720" y="245467"/>
                </a:lnTo>
                <a:lnTo>
                  <a:pt x="189426" y="251038"/>
                </a:lnTo>
                <a:lnTo>
                  <a:pt x="188115" y="253660"/>
                </a:lnTo>
                <a:lnTo>
                  <a:pt x="185821" y="255299"/>
                </a:lnTo>
                <a:close/>
              </a:path>
              <a:path w="281940" h="295909">
                <a:moveTo>
                  <a:pt x="278567" y="168779"/>
                </a:moveTo>
                <a:lnTo>
                  <a:pt x="273979" y="168451"/>
                </a:lnTo>
                <a:lnTo>
                  <a:pt x="270702" y="168123"/>
                </a:lnTo>
                <a:lnTo>
                  <a:pt x="263164" y="167796"/>
                </a:lnTo>
                <a:lnTo>
                  <a:pt x="255626" y="167140"/>
                </a:lnTo>
                <a:lnTo>
                  <a:pt x="234324" y="166157"/>
                </a:lnTo>
                <a:lnTo>
                  <a:pt x="280206" y="166157"/>
                </a:lnTo>
                <a:lnTo>
                  <a:pt x="278567" y="168779"/>
                </a:lnTo>
                <a:close/>
              </a:path>
              <a:path w="281940" h="295909">
                <a:moveTo>
                  <a:pt x="103233" y="255299"/>
                </a:moveTo>
                <a:lnTo>
                  <a:pt x="101595" y="255299"/>
                </a:lnTo>
                <a:lnTo>
                  <a:pt x="99301" y="253660"/>
                </a:lnTo>
                <a:lnTo>
                  <a:pt x="96023" y="237929"/>
                </a:lnTo>
                <a:lnTo>
                  <a:pt x="95696" y="234324"/>
                </a:lnTo>
                <a:lnTo>
                  <a:pt x="95368" y="229736"/>
                </a:lnTo>
                <a:lnTo>
                  <a:pt x="95154" y="219249"/>
                </a:lnTo>
                <a:lnTo>
                  <a:pt x="95040" y="166485"/>
                </a:lnTo>
                <a:lnTo>
                  <a:pt x="113065" y="166485"/>
                </a:lnTo>
                <a:lnTo>
                  <a:pt x="113065" y="196963"/>
                </a:lnTo>
                <a:lnTo>
                  <a:pt x="112714" y="210400"/>
                </a:lnTo>
                <a:lnTo>
                  <a:pt x="112082" y="219249"/>
                </a:lnTo>
                <a:lnTo>
                  <a:pt x="111427" y="230391"/>
                </a:lnTo>
                <a:lnTo>
                  <a:pt x="111099" y="232358"/>
                </a:lnTo>
                <a:lnTo>
                  <a:pt x="110771" y="234652"/>
                </a:lnTo>
                <a:lnTo>
                  <a:pt x="110116" y="240879"/>
                </a:lnTo>
                <a:lnTo>
                  <a:pt x="109460" y="243173"/>
                </a:lnTo>
                <a:lnTo>
                  <a:pt x="109132" y="245467"/>
                </a:lnTo>
                <a:lnTo>
                  <a:pt x="106838" y="251038"/>
                </a:lnTo>
                <a:lnTo>
                  <a:pt x="105527" y="253660"/>
                </a:lnTo>
                <a:lnTo>
                  <a:pt x="103233" y="255299"/>
                </a:lnTo>
                <a:close/>
              </a:path>
              <a:path w="281940" h="295909">
                <a:moveTo>
                  <a:pt x="250383" y="295281"/>
                </a:moveTo>
                <a:lnTo>
                  <a:pt x="72099" y="295281"/>
                </a:lnTo>
                <a:lnTo>
                  <a:pt x="52436" y="288727"/>
                </a:lnTo>
                <a:lnTo>
                  <a:pt x="52436" y="231375"/>
                </a:lnTo>
                <a:lnTo>
                  <a:pt x="49486" y="227114"/>
                </a:lnTo>
                <a:lnTo>
                  <a:pt x="47848" y="225803"/>
                </a:lnTo>
                <a:lnTo>
                  <a:pt x="46537" y="224492"/>
                </a:lnTo>
                <a:lnTo>
                  <a:pt x="40965" y="221543"/>
                </a:lnTo>
                <a:lnTo>
                  <a:pt x="38671" y="220560"/>
                </a:lnTo>
                <a:lnTo>
                  <a:pt x="35394" y="218921"/>
                </a:lnTo>
                <a:lnTo>
                  <a:pt x="28839" y="216627"/>
                </a:lnTo>
                <a:lnTo>
                  <a:pt x="26545" y="215971"/>
                </a:lnTo>
                <a:lnTo>
                  <a:pt x="24907" y="215316"/>
                </a:lnTo>
                <a:lnTo>
                  <a:pt x="20319" y="214005"/>
                </a:lnTo>
                <a:lnTo>
                  <a:pt x="20319" y="210072"/>
                </a:lnTo>
                <a:lnTo>
                  <a:pt x="25562" y="207450"/>
                </a:lnTo>
                <a:lnTo>
                  <a:pt x="32117" y="207450"/>
                </a:lnTo>
                <a:lnTo>
                  <a:pt x="43915" y="209089"/>
                </a:lnTo>
                <a:lnTo>
                  <a:pt x="47848" y="209745"/>
                </a:lnTo>
                <a:lnTo>
                  <a:pt x="52108" y="210400"/>
                </a:lnTo>
                <a:lnTo>
                  <a:pt x="62595" y="213022"/>
                </a:lnTo>
                <a:lnTo>
                  <a:pt x="65545" y="214005"/>
                </a:lnTo>
                <a:lnTo>
                  <a:pt x="67839" y="214660"/>
                </a:lnTo>
                <a:lnTo>
                  <a:pt x="72427" y="217610"/>
                </a:lnTo>
                <a:lnTo>
                  <a:pt x="72427" y="221870"/>
                </a:lnTo>
                <a:lnTo>
                  <a:pt x="70788" y="227114"/>
                </a:lnTo>
                <a:lnTo>
                  <a:pt x="70788" y="280206"/>
                </a:lnTo>
                <a:lnTo>
                  <a:pt x="79309" y="284139"/>
                </a:lnTo>
                <a:lnTo>
                  <a:pt x="253988" y="284139"/>
                </a:lnTo>
                <a:lnTo>
                  <a:pt x="253988" y="292004"/>
                </a:lnTo>
                <a:lnTo>
                  <a:pt x="250383" y="295281"/>
                </a:lnTo>
                <a:close/>
              </a:path>
              <a:path w="281940" h="295909">
                <a:moveTo>
                  <a:pt x="253988" y="284139"/>
                </a:moveTo>
                <a:lnTo>
                  <a:pt x="175661" y="284139"/>
                </a:lnTo>
                <a:lnTo>
                  <a:pt x="189753" y="282828"/>
                </a:lnTo>
                <a:lnTo>
                  <a:pt x="197619" y="280206"/>
                </a:lnTo>
                <a:lnTo>
                  <a:pt x="203190" y="276929"/>
                </a:lnTo>
                <a:lnTo>
                  <a:pt x="204829" y="275290"/>
                </a:lnTo>
                <a:lnTo>
                  <a:pt x="211383" y="275618"/>
                </a:lnTo>
                <a:lnTo>
                  <a:pt x="226786" y="276601"/>
                </a:lnTo>
                <a:lnTo>
                  <a:pt x="233996" y="277256"/>
                </a:lnTo>
                <a:lnTo>
                  <a:pt x="245139" y="278567"/>
                </a:lnTo>
                <a:lnTo>
                  <a:pt x="253988" y="283483"/>
                </a:lnTo>
                <a:lnTo>
                  <a:pt x="253988" y="284139"/>
                </a:lnTo>
                <a:close/>
              </a:path>
              <a:path w="281940" h="295909">
                <a:moveTo>
                  <a:pt x="139283" y="127157"/>
                </a:moveTo>
                <a:lnTo>
                  <a:pt x="97990" y="124208"/>
                </a:lnTo>
                <a:lnTo>
                  <a:pt x="61284" y="111754"/>
                </a:lnTo>
                <a:lnTo>
                  <a:pt x="39982" y="77998"/>
                </a:lnTo>
                <a:lnTo>
                  <a:pt x="39982" y="67511"/>
                </a:lnTo>
                <a:lnTo>
                  <a:pt x="43587" y="53747"/>
                </a:lnTo>
                <a:lnTo>
                  <a:pt x="45881" y="49814"/>
                </a:lnTo>
                <a:lnTo>
                  <a:pt x="48503" y="45226"/>
                </a:lnTo>
                <a:lnTo>
                  <a:pt x="88813" y="23268"/>
                </a:lnTo>
                <a:lnTo>
                  <a:pt x="96023" y="21629"/>
                </a:lnTo>
                <a:lnTo>
                  <a:pt x="115687" y="19335"/>
                </a:lnTo>
                <a:lnTo>
                  <a:pt x="126830" y="19008"/>
                </a:lnTo>
                <a:lnTo>
                  <a:pt x="130107" y="17369"/>
                </a:lnTo>
                <a:lnTo>
                  <a:pt x="132401" y="14092"/>
                </a:lnTo>
                <a:lnTo>
                  <a:pt x="132401" y="11798"/>
                </a:lnTo>
                <a:lnTo>
                  <a:pt x="130107" y="8520"/>
                </a:lnTo>
                <a:lnTo>
                  <a:pt x="128468" y="7209"/>
                </a:lnTo>
                <a:lnTo>
                  <a:pt x="127157" y="6226"/>
                </a:lnTo>
                <a:lnTo>
                  <a:pt x="123552" y="3604"/>
                </a:lnTo>
                <a:lnTo>
                  <a:pt x="123552" y="983"/>
                </a:lnTo>
                <a:lnTo>
                  <a:pt x="127813" y="0"/>
                </a:lnTo>
                <a:lnTo>
                  <a:pt x="129452" y="327"/>
                </a:lnTo>
                <a:lnTo>
                  <a:pt x="131418" y="655"/>
                </a:lnTo>
                <a:lnTo>
                  <a:pt x="138628" y="2294"/>
                </a:lnTo>
                <a:lnTo>
                  <a:pt x="141905" y="3604"/>
                </a:lnTo>
                <a:lnTo>
                  <a:pt x="143872" y="4260"/>
                </a:lnTo>
                <a:lnTo>
                  <a:pt x="149771" y="7865"/>
                </a:lnTo>
                <a:lnTo>
                  <a:pt x="149771" y="11470"/>
                </a:lnTo>
                <a:lnTo>
                  <a:pt x="147149" y="16058"/>
                </a:lnTo>
                <a:lnTo>
                  <a:pt x="145510" y="18680"/>
                </a:lnTo>
                <a:lnTo>
                  <a:pt x="158619" y="18680"/>
                </a:lnTo>
                <a:lnTo>
                  <a:pt x="181560" y="21629"/>
                </a:lnTo>
                <a:lnTo>
                  <a:pt x="199257" y="25234"/>
                </a:lnTo>
                <a:lnTo>
                  <a:pt x="209198" y="29495"/>
                </a:lnTo>
                <a:lnTo>
                  <a:pt x="127485" y="29495"/>
                </a:lnTo>
                <a:lnTo>
                  <a:pt x="105200" y="31789"/>
                </a:lnTo>
                <a:lnTo>
                  <a:pt x="64889" y="51453"/>
                </a:lnTo>
                <a:lnTo>
                  <a:pt x="63251" y="55058"/>
                </a:lnTo>
                <a:lnTo>
                  <a:pt x="61284" y="58663"/>
                </a:lnTo>
                <a:lnTo>
                  <a:pt x="59318" y="68494"/>
                </a:lnTo>
                <a:lnTo>
                  <a:pt x="59384" y="76032"/>
                </a:lnTo>
                <a:lnTo>
                  <a:pt x="61284" y="85536"/>
                </a:lnTo>
                <a:lnTo>
                  <a:pt x="63251" y="89141"/>
                </a:lnTo>
                <a:lnTo>
                  <a:pt x="64889" y="92418"/>
                </a:lnTo>
                <a:lnTo>
                  <a:pt x="105200" y="112410"/>
                </a:lnTo>
                <a:lnTo>
                  <a:pt x="127485" y="115359"/>
                </a:lnTo>
                <a:lnTo>
                  <a:pt x="210728" y="115359"/>
                </a:lnTo>
                <a:lnTo>
                  <a:pt x="199257" y="120275"/>
                </a:lnTo>
                <a:lnTo>
                  <a:pt x="180577" y="124208"/>
                </a:lnTo>
                <a:lnTo>
                  <a:pt x="159400" y="126535"/>
                </a:lnTo>
                <a:lnTo>
                  <a:pt x="153847" y="126973"/>
                </a:lnTo>
                <a:lnTo>
                  <a:pt x="148017" y="127134"/>
                </a:lnTo>
                <a:lnTo>
                  <a:pt x="139283" y="127157"/>
                </a:lnTo>
                <a:close/>
              </a:path>
              <a:path w="281940" h="295909">
                <a:moveTo>
                  <a:pt x="210728" y="115359"/>
                </a:moveTo>
                <a:lnTo>
                  <a:pt x="151082" y="115359"/>
                </a:lnTo>
                <a:lnTo>
                  <a:pt x="173367" y="112737"/>
                </a:lnTo>
                <a:lnTo>
                  <a:pt x="186804" y="109788"/>
                </a:lnTo>
                <a:lnTo>
                  <a:pt x="215316" y="89469"/>
                </a:lnTo>
                <a:lnTo>
                  <a:pt x="217282" y="85864"/>
                </a:lnTo>
                <a:lnTo>
                  <a:pt x="219249" y="76032"/>
                </a:lnTo>
                <a:lnTo>
                  <a:pt x="219183" y="68494"/>
                </a:lnTo>
                <a:lnTo>
                  <a:pt x="217282" y="58990"/>
                </a:lnTo>
                <a:lnTo>
                  <a:pt x="215316" y="55385"/>
                </a:lnTo>
                <a:lnTo>
                  <a:pt x="213677" y="51780"/>
                </a:lnTo>
                <a:lnTo>
                  <a:pt x="207123" y="44898"/>
                </a:lnTo>
                <a:lnTo>
                  <a:pt x="203190" y="42604"/>
                </a:lnTo>
                <a:lnTo>
                  <a:pt x="198930" y="39982"/>
                </a:lnTo>
                <a:lnTo>
                  <a:pt x="186804" y="35066"/>
                </a:lnTo>
                <a:lnTo>
                  <a:pt x="173367" y="32117"/>
                </a:lnTo>
                <a:lnTo>
                  <a:pt x="151082" y="29495"/>
                </a:lnTo>
                <a:lnTo>
                  <a:pt x="209198" y="29495"/>
                </a:lnTo>
                <a:lnTo>
                  <a:pt x="213022" y="31134"/>
                </a:lnTo>
                <a:lnTo>
                  <a:pt x="217282" y="33755"/>
                </a:lnTo>
                <a:lnTo>
                  <a:pt x="222198" y="36705"/>
                </a:lnTo>
                <a:lnTo>
                  <a:pt x="230064" y="45226"/>
                </a:lnTo>
                <a:lnTo>
                  <a:pt x="232685" y="49814"/>
                </a:lnTo>
                <a:lnTo>
                  <a:pt x="235307" y="53747"/>
                </a:lnTo>
                <a:lnTo>
                  <a:pt x="238508" y="67511"/>
                </a:lnTo>
                <a:lnTo>
                  <a:pt x="238508" y="77998"/>
                </a:lnTo>
                <a:lnTo>
                  <a:pt x="235307" y="91763"/>
                </a:lnTo>
                <a:lnTo>
                  <a:pt x="232685" y="95696"/>
                </a:lnTo>
                <a:lnTo>
                  <a:pt x="230064" y="99956"/>
                </a:lnTo>
                <a:lnTo>
                  <a:pt x="222198" y="108805"/>
                </a:lnTo>
                <a:lnTo>
                  <a:pt x="217282" y="111754"/>
                </a:lnTo>
                <a:lnTo>
                  <a:pt x="213022" y="114376"/>
                </a:lnTo>
                <a:lnTo>
                  <a:pt x="210728" y="1153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467302" y="3678510"/>
            <a:ext cx="109855" cy="410209"/>
          </a:xfrm>
          <a:custGeom>
            <a:avLst/>
            <a:gdLst/>
            <a:ahLst/>
            <a:cxnLst/>
            <a:rect l="l" t="t" r="r" b="b"/>
            <a:pathLst>
              <a:path w="109854" h="410210">
                <a:moveTo>
                  <a:pt x="109724" y="409751"/>
                </a:moveTo>
                <a:lnTo>
                  <a:pt x="24573" y="409751"/>
                </a:lnTo>
                <a:lnTo>
                  <a:pt x="13715" y="404608"/>
                </a:lnTo>
                <a:lnTo>
                  <a:pt x="9143" y="400036"/>
                </a:lnTo>
                <a:lnTo>
                  <a:pt x="4571" y="396036"/>
                </a:lnTo>
                <a:lnTo>
                  <a:pt x="0" y="384035"/>
                </a:lnTo>
                <a:lnTo>
                  <a:pt x="0" y="0"/>
                </a:lnTo>
                <a:lnTo>
                  <a:pt x="109152" y="0"/>
                </a:lnTo>
                <a:lnTo>
                  <a:pt x="109152" y="26288"/>
                </a:lnTo>
                <a:lnTo>
                  <a:pt x="46861" y="26288"/>
                </a:lnTo>
                <a:lnTo>
                  <a:pt x="46861" y="383463"/>
                </a:lnTo>
                <a:lnTo>
                  <a:pt x="109724" y="383463"/>
                </a:lnTo>
                <a:lnTo>
                  <a:pt x="109724" y="409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467302" y="3678510"/>
            <a:ext cx="109855" cy="410209"/>
          </a:xfrm>
          <a:custGeom>
            <a:avLst/>
            <a:gdLst/>
            <a:ahLst/>
            <a:cxnLst/>
            <a:rect l="l" t="t" r="r" b="b"/>
            <a:pathLst>
              <a:path w="109854" h="410210">
                <a:moveTo>
                  <a:pt x="109724" y="409751"/>
                </a:moveTo>
                <a:lnTo>
                  <a:pt x="30288" y="409751"/>
                </a:lnTo>
                <a:lnTo>
                  <a:pt x="24573" y="409751"/>
                </a:lnTo>
                <a:lnTo>
                  <a:pt x="19144" y="407180"/>
                </a:lnTo>
                <a:lnTo>
                  <a:pt x="13715" y="404608"/>
                </a:lnTo>
                <a:lnTo>
                  <a:pt x="9143" y="400036"/>
                </a:lnTo>
                <a:lnTo>
                  <a:pt x="4571" y="396036"/>
                </a:lnTo>
                <a:lnTo>
                  <a:pt x="2285" y="390035"/>
                </a:lnTo>
                <a:lnTo>
                  <a:pt x="0" y="384035"/>
                </a:lnTo>
                <a:lnTo>
                  <a:pt x="0" y="377177"/>
                </a:lnTo>
                <a:lnTo>
                  <a:pt x="0" y="0"/>
                </a:lnTo>
                <a:lnTo>
                  <a:pt x="109152" y="0"/>
                </a:lnTo>
                <a:lnTo>
                  <a:pt x="109152" y="26288"/>
                </a:lnTo>
                <a:lnTo>
                  <a:pt x="46861" y="26288"/>
                </a:lnTo>
                <a:lnTo>
                  <a:pt x="46861" y="383463"/>
                </a:lnTo>
                <a:lnTo>
                  <a:pt x="109724" y="383463"/>
                </a:lnTo>
                <a:lnTo>
                  <a:pt x="109724" y="409751"/>
                </a:lnTo>
                <a:close/>
              </a:path>
            </a:pathLst>
          </a:custGeom>
          <a:ln w="1190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688664" y="3670271"/>
            <a:ext cx="1312025" cy="42622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113795" y="3670271"/>
            <a:ext cx="1312025" cy="42965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555203" y="3676558"/>
            <a:ext cx="1476611" cy="42108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1154402" y="3677939"/>
            <a:ext cx="399415" cy="405130"/>
          </a:xfrm>
          <a:custGeom>
            <a:avLst/>
            <a:gdLst/>
            <a:ahLst/>
            <a:cxnLst/>
            <a:rect l="l" t="t" r="r" b="b"/>
            <a:pathLst>
              <a:path w="399415" h="405129">
                <a:moveTo>
                  <a:pt x="260595" y="209733"/>
                </a:moveTo>
                <a:lnTo>
                  <a:pt x="45146" y="209733"/>
                </a:lnTo>
                <a:lnTo>
                  <a:pt x="24002" y="204590"/>
                </a:lnTo>
                <a:lnTo>
                  <a:pt x="16572" y="199446"/>
                </a:lnTo>
                <a:lnTo>
                  <a:pt x="8572" y="194303"/>
                </a:lnTo>
                <a:lnTo>
                  <a:pt x="0" y="177159"/>
                </a:lnTo>
                <a:lnTo>
                  <a:pt x="0" y="18287"/>
                </a:lnTo>
                <a:lnTo>
                  <a:pt x="255451" y="18287"/>
                </a:lnTo>
                <a:lnTo>
                  <a:pt x="255451" y="52004"/>
                </a:lnTo>
                <a:lnTo>
                  <a:pt x="62862" y="52004"/>
                </a:lnTo>
                <a:lnTo>
                  <a:pt x="62862" y="97723"/>
                </a:lnTo>
                <a:lnTo>
                  <a:pt x="249737" y="97723"/>
                </a:lnTo>
                <a:lnTo>
                  <a:pt x="249737" y="128583"/>
                </a:lnTo>
                <a:lnTo>
                  <a:pt x="62862" y="128583"/>
                </a:lnTo>
                <a:lnTo>
                  <a:pt x="62862" y="176016"/>
                </a:lnTo>
                <a:lnTo>
                  <a:pt x="260595" y="176016"/>
                </a:lnTo>
                <a:lnTo>
                  <a:pt x="260595" y="209733"/>
                </a:lnTo>
                <a:close/>
              </a:path>
              <a:path w="399415" h="405129">
                <a:moveTo>
                  <a:pt x="396607" y="216591"/>
                </a:moveTo>
                <a:lnTo>
                  <a:pt x="338316" y="216591"/>
                </a:lnTo>
                <a:lnTo>
                  <a:pt x="338316" y="0"/>
                </a:lnTo>
                <a:lnTo>
                  <a:pt x="346317" y="1142"/>
                </a:lnTo>
                <a:lnTo>
                  <a:pt x="360604" y="4571"/>
                </a:lnTo>
                <a:lnTo>
                  <a:pt x="366890" y="6857"/>
                </a:lnTo>
                <a:lnTo>
                  <a:pt x="368986" y="6857"/>
                </a:lnTo>
                <a:lnTo>
                  <a:pt x="373177" y="8000"/>
                </a:lnTo>
                <a:lnTo>
                  <a:pt x="383463" y="13715"/>
                </a:lnTo>
                <a:lnTo>
                  <a:pt x="391464" y="20573"/>
                </a:lnTo>
                <a:lnTo>
                  <a:pt x="396607" y="30288"/>
                </a:lnTo>
                <a:lnTo>
                  <a:pt x="396607" y="216591"/>
                </a:lnTo>
                <a:close/>
              </a:path>
              <a:path w="399415" h="405129">
                <a:moveTo>
                  <a:pt x="368986" y="6857"/>
                </a:moveTo>
                <a:lnTo>
                  <a:pt x="366890" y="6857"/>
                </a:lnTo>
                <a:lnTo>
                  <a:pt x="366890" y="6286"/>
                </a:lnTo>
                <a:lnTo>
                  <a:pt x="368986" y="6857"/>
                </a:lnTo>
                <a:close/>
              </a:path>
              <a:path w="399415" h="405129">
                <a:moveTo>
                  <a:pt x="398893" y="404608"/>
                </a:moveTo>
                <a:lnTo>
                  <a:pt x="81150" y="404608"/>
                </a:lnTo>
                <a:lnTo>
                  <a:pt x="58862" y="399465"/>
                </a:lnTo>
                <a:lnTo>
                  <a:pt x="41718" y="389178"/>
                </a:lnTo>
                <a:lnTo>
                  <a:pt x="30859" y="372034"/>
                </a:lnTo>
                <a:lnTo>
                  <a:pt x="30859" y="251451"/>
                </a:lnTo>
                <a:lnTo>
                  <a:pt x="398893" y="251451"/>
                </a:lnTo>
                <a:lnTo>
                  <a:pt x="398893" y="285169"/>
                </a:lnTo>
                <a:lnTo>
                  <a:pt x="93722" y="285169"/>
                </a:lnTo>
                <a:lnTo>
                  <a:pt x="93722" y="370891"/>
                </a:lnTo>
                <a:lnTo>
                  <a:pt x="398893" y="370891"/>
                </a:lnTo>
                <a:lnTo>
                  <a:pt x="398893" y="404608"/>
                </a:lnTo>
                <a:close/>
              </a:path>
              <a:path w="399415" h="405129">
                <a:moveTo>
                  <a:pt x="398893" y="370891"/>
                </a:moveTo>
                <a:lnTo>
                  <a:pt x="335459" y="370891"/>
                </a:lnTo>
                <a:lnTo>
                  <a:pt x="335459" y="285169"/>
                </a:lnTo>
                <a:lnTo>
                  <a:pt x="398893" y="285169"/>
                </a:lnTo>
                <a:lnTo>
                  <a:pt x="398893" y="3708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1154402" y="3696226"/>
            <a:ext cx="260985" cy="191770"/>
          </a:xfrm>
          <a:custGeom>
            <a:avLst/>
            <a:gdLst/>
            <a:ahLst/>
            <a:cxnLst/>
            <a:rect l="l" t="t" r="r" b="b"/>
            <a:pathLst>
              <a:path w="260984" h="191770">
                <a:moveTo>
                  <a:pt x="0" y="0"/>
                </a:moveTo>
                <a:lnTo>
                  <a:pt x="255451" y="0"/>
                </a:lnTo>
                <a:lnTo>
                  <a:pt x="255451" y="33717"/>
                </a:lnTo>
                <a:lnTo>
                  <a:pt x="62862" y="33717"/>
                </a:lnTo>
                <a:lnTo>
                  <a:pt x="62862" y="79435"/>
                </a:lnTo>
                <a:lnTo>
                  <a:pt x="249737" y="79435"/>
                </a:lnTo>
                <a:lnTo>
                  <a:pt x="249737" y="110295"/>
                </a:lnTo>
                <a:lnTo>
                  <a:pt x="62862" y="110295"/>
                </a:lnTo>
                <a:lnTo>
                  <a:pt x="62862" y="157728"/>
                </a:lnTo>
                <a:lnTo>
                  <a:pt x="260595" y="157728"/>
                </a:lnTo>
                <a:lnTo>
                  <a:pt x="260595" y="191446"/>
                </a:lnTo>
                <a:lnTo>
                  <a:pt x="57719" y="191446"/>
                </a:lnTo>
                <a:lnTo>
                  <a:pt x="45146" y="191446"/>
                </a:lnTo>
                <a:lnTo>
                  <a:pt x="34574" y="188874"/>
                </a:lnTo>
                <a:lnTo>
                  <a:pt x="24002" y="186302"/>
                </a:lnTo>
                <a:lnTo>
                  <a:pt x="16572" y="181159"/>
                </a:lnTo>
                <a:lnTo>
                  <a:pt x="8572" y="176016"/>
                </a:lnTo>
                <a:lnTo>
                  <a:pt x="4286" y="167443"/>
                </a:lnTo>
                <a:lnTo>
                  <a:pt x="0" y="158871"/>
                </a:lnTo>
                <a:lnTo>
                  <a:pt x="0" y="146870"/>
                </a:lnTo>
                <a:lnTo>
                  <a:pt x="0" y="0"/>
                </a:lnTo>
                <a:close/>
              </a:path>
            </a:pathLst>
          </a:custGeom>
          <a:ln w="1190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1486767" y="3671986"/>
            <a:ext cx="70196" cy="22849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1185263" y="3929390"/>
            <a:ext cx="368300" cy="153670"/>
          </a:xfrm>
          <a:custGeom>
            <a:avLst/>
            <a:gdLst/>
            <a:ahLst/>
            <a:cxnLst/>
            <a:rect l="l" t="t" r="r" b="b"/>
            <a:pathLst>
              <a:path w="368300" h="153670">
                <a:moveTo>
                  <a:pt x="368033" y="0"/>
                </a:moveTo>
                <a:lnTo>
                  <a:pt x="368033" y="153156"/>
                </a:lnTo>
                <a:lnTo>
                  <a:pt x="61719" y="153156"/>
                </a:lnTo>
                <a:lnTo>
                  <a:pt x="50290" y="153156"/>
                </a:lnTo>
                <a:lnTo>
                  <a:pt x="39146" y="150585"/>
                </a:lnTo>
                <a:lnTo>
                  <a:pt x="28002" y="148013"/>
                </a:lnTo>
                <a:lnTo>
                  <a:pt x="19430" y="142870"/>
                </a:lnTo>
                <a:lnTo>
                  <a:pt x="10858" y="137726"/>
                </a:lnTo>
                <a:lnTo>
                  <a:pt x="5429" y="129154"/>
                </a:lnTo>
                <a:lnTo>
                  <a:pt x="0" y="120582"/>
                </a:lnTo>
                <a:lnTo>
                  <a:pt x="0" y="108581"/>
                </a:lnTo>
                <a:lnTo>
                  <a:pt x="0" y="0"/>
                </a:lnTo>
                <a:lnTo>
                  <a:pt x="368033" y="0"/>
                </a:lnTo>
                <a:close/>
              </a:path>
            </a:pathLst>
          </a:custGeom>
          <a:ln w="1190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1248125" y="3963108"/>
            <a:ext cx="241935" cy="85725"/>
          </a:xfrm>
          <a:custGeom>
            <a:avLst/>
            <a:gdLst/>
            <a:ahLst/>
            <a:cxnLst/>
            <a:rect l="l" t="t" r="r" b="b"/>
            <a:pathLst>
              <a:path w="241934" h="85725">
                <a:moveTo>
                  <a:pt x="0" y="0"/>
                </a:moveTo>
                <a:lnTo>
                  <a:pt x="0" y="85722"/>
                </a:lnTo>
                <a:lnTo>
                  <a:pt x="241736" y="85722"/>
                </a:lnTo>
                <a:lnTo>
                  <a:pt x="241736" y="0"/>
                </a:lnTo>
                <a:lnTo>
                  <a:pt x="0" y="0"/>
                </a:lnTo>
                <a:close/>
              </a:path>
            </a:pathLst>
          </a:custGeom>
          <a:ln w="1190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1709672" y="3678510"/>
            <a:ext cx="109855" cy="410209"/>
          </a:xfrm>
          <a:custGeom>
            <a:avLst/>
            <a:gdLst/>
            <a:ahLst/>
            <a:cxnLst/>
            <a:rect l="l" t="t" r="r" b="b"/>
            <a:pathLst>
              <a:path w="109854" h="410210">
                <a:moveTo>
                  <a:pt x="85150" y="409751"/>
                </a:moveTo>
                <a:lnTo>
                  <a:pt x="0" y="409751"/>
                </a:lnTo>
                <a:lnTo>
                  <a:pt x="0" y="383463"/>
                </a:lnTo>
                <a:lnTo>
                  <a:pt x="63434" y="383463"/>
                </a:lnTo>
                <a:lnTo>
                  <a:pt x="63434" y="26288"/>
                </a:lnTo>
                <a:lnTo>
                  <a:pt x="1142" y="26288"/>
                </a:lnTo>
                <a:lnTo>
                  <a:pt x="1142" y="0"/>
                </a:lnTo>
                <a:lnTo>
                  <a:pt x="109724" y="0"/>
                </a:lnTo>
                <a:lnTo>
                  <a:pt x="109724" y="384035"/>
                </a:lnTo>
                <a:lnTo>
                  <a:pt x="105152" y="396036"/>
                </a:lnTo>
                <a:lnTo>
                  <a:pt x="101152" y="400036"/>
                </a:lnTo>
                <a:lnTo>
                  <a:pt x="97151" y="404608"/>
                </a:lnTo>
                <a:lnTo>
                  <a:pt x="85150" y="409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1709672" y="3678510"/>
            <a:ext cx="109855" cy="410209"/>
          </a:xfrm>
          <a:custGeom>
            <a:avLst/>
            <a:gdLst/>
            <a:ahLst/>
            <a:cxnLst/>
            <a:rect l="l" t="t" r="r" b="b"/>
            <a:pathLst>
              <a:path w="109854" h="410210">
                <a:moveTo>
                  <a:pt x="0" y="383463"/>
                </a:moveTo>
                <a:lnTo>
                  <a:pt x="63434" y="383463"/>
                </a:lnTo>
                <a:lnTo>
                  <a:pt x="63434" y="26288"/>
                </a:lnTo>
                <a:lnTo>
                  <a:pt x="1142" y="26288"/>
                </a:lnTo>
                <a:lnTo>
                  <a:pt x="1142" y="0"/>
                </a:lnTo>
                <a:lnTo>
                  <a:pt x="109724" y="0"/>
                </a:lnTo>
                <a:lnTo>
                  <a:pt x="109724" y="377177"/>
                </a:lnTo>
                <a:lnTo>
                  <a:pt x="109724" y="384035"/>
                </a:lnTo>
                <a:lnTo>
                  <a:pt x="107438" y="390035"/>
                </a:lnTo>
                <a:lnTo>
                  <a:pt x="105152" y="396036"/>
                </a:lnTo>
                <a:lnTo>
                  <a:pt x="101152" y="400036"/>
                </a:lnTo>
                <a:lnTo>
                  <a:pt x="97151" y="404608"/>
                </a:lnTo>
                <a:lnTo>
                  <a:pt x="91151" y="407180"/>
                </a:lnTo>
                <a:lnTo>
                  <a:pt x="85150" y="409751"/>
                </a:lnTo>
                <a:lnTo>
                  <a:pt x="78864" y="409751"/>
                </a:lnTo>
                <a:lnTo>
                  <a:pt x="0" y="409751"/>
                </a:lnTo>
                <a:lnTo>
                  <a:pt x="0" y="383463"/>
                </a:lnTo>
                <a:close/>
              </a:path>
            </a:pathLst>
          </a:custGeom>
          <a:ln w="1190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446460" y="4905537"/>
            <a:ext cx="908685" cy="861060"/>
          </a:xfrm>
          <a:custGeom>
            <a:avLst/>
            <a:gdLst/>
            <a:ahLst/>
            <a:cxnLst/>
            <a:rect l="l" t="t" r="r" b="b"/>
            <a:pathLst>
              <a:path w="908685" h="861060">
                <a:moveTo>
                  <a:pt x="908282" y="447435"/>
                </a:moveTo>
                <a:lnTo>
                  <a:pt x="0" y="447435"/>
                </a:lnTo>
                <a:lnTo>
                  <a:pt x="0" y="375504"/>
                </a:lnTo>
                <a:lnTo>
                  <a:pt x="908282" y="375504"/>
                </a:lnTo>
                <a:lnTo>
                  <a:pt x="908282" y="447435"/>
                </a:lnTo>
                <a:close/>
              </a:path>
              <a:path w="908685" h="861060">
                <a:moveTo>
                  <a:pt x="524243" y="551065"/>
                </a:moveTo>
                <a:lnTo>
                  <a:pt x="390134" y="551065"/>
                </a:lnTo>
                <a:lnTo>
                  <a:pt x="390134" y="447435"/>
                </a:lnTo>
                <a:lnTo>
                  <a:pt x="524243" y="447435"/>
                </a:lnTo>
                <a:lnTo>
                  <a:pt x="524243" y="551065"/>
                </a:lnTo>
                <a:close/>
              </a:path>
              <a:path w="908685" h="861060">
                <a:moveTo>
                  <a:pt x="703461" y="860735"/>
                </a:moveTo>
                <a:lnTo>
                  <a:pt x="708338" y="852200"/>
                </a:lnTo>
                <a:lnTo>
                  <a:pt x="714434" y="840009"/>
                </a:lnTo>
                <a:lnTo>
                  <a:pt x="716872" y="833913"/>
                </a:lnTo>
                <a:lnTo>
                  <a:pt x="716872" y="622996"/>
                </a:lnTo>
                <a:lnTo>
                  <a:pt x="51205" y="622996"/>
                </a:lnTo>
                <a:lnTo>
                  <a:pt x="51205" y="551065"/>
                </a:lnTo>
                <a:lnTo>
                  <a:pt x="850981" y="551065"/>
                </a:lnTo>
                <a:lnTo>
                  <a:pt x="850981" y="826598"/>
                </a:lnTo>
                <a:lnTo>
                  <a:pt x="804215" y="848476"/>
                </a:lnTo>
                <a:lnTo>
                  <a:pt x="748209" y="857734"/>
                </a:lnTo>
                <a:lnTo>
                  <a:pt x="722949" y="859963"/>
                </a:lnTo>
                <a:lnTo>
                  <a:pt x="703461" y="860735"/>
                </a:lnTo>
                <a:close/>
              </a:path>
              <a:path w="908685" h="861060">
                <a:moveTo>
                  <a:pt x="704681" y="306012"/>
                </a:moveTo>
                <a:lnTo>
                  <a:pt x="711805" y="297249"/>
                </a:lnTo>
                <a:lnTo>
                  <a:pt x="715958" y="290772"/>
                </a:lnTo>
                <a:lnTo>
                  <a:pt x="718739" y="283381"/>
                </a:lnTo>
                <a:lnTo>
                  <a:pt x="721749" y="271875"/>
                </a:lnTo>
                <a:lnTo>
                  <a:pt x="721749" y="71931"/>
                </a:lnTo>
                <a:lnTo>
                  <a:pt x="57301" y="71931"/>
                </a:lnTo>
                <a:lnTo>
                  <a:pt x="57301" y="0"/>
                </a:lnTo>
                <a:lnTo>
                  <a:pt x="751009" y="0"/>
                </a:lnTo>
                <a:lnTo>
                  <a:pt x="769659" y="838"/>
                </a:lnTo>
                <a:lnTo>
                  <a:pt x="815587" y="14896"/>
                </a:lnTo>
                <a:lnTo>
                  <a:pt x="845190" y="45566"/>
                </a:lnTo>
                <a:lnTo>
                  <a:pt x="853362" y="87208"/>
                </a:lnTo>
                <a:lnTo>
                  <a:pt x="853420" y="265779"/>
                </a:lnTo>
                <a:lnTo>
                  <a:pt x="851057" y="271522"/>
                </a:lnTo>
                <a:lnTo>
                  <a:pt x="809567" y="290896"/>
                </a:lnTo>
                <a:lnTo>
                  <a:pt x="765449" y="299906"/>
                </a:lnTo>
                <a:lnTo>
                  <a:pt x="726930" y="304564"/>
                </a:lnTo>
                <a:lnTo>
                  <a:pt x="717749" y="305259"/>
                </a:lnTo>
                <a:lnTo>
                  <a:pt x="704681" y="3060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446460" y="5281041"/>
            <a:ext cx="908685" cy="485775"/>
          </a:xfrm>
          <a:custGeom>
            <a:avLst/>
            <a:gdLst/>
            <a:ahLst/>
            <a:cxnLst/>
            <a:rect l="l" t="t" r="r" b="b"/>
            <a:pathLst>
              <a:path w="908685" h="485775">
                <a:moveTo>
                  <a:pt x="850981" y="175560"/>
                </a:moveTo>
                <a:lnTo>
                  <a:pt x="850981" y="451093"/>
                </a:lnTo>
                <a:lnTo>
                  <a:pt x="846104" y="455970"/>
                </a:lnTo>
                <a:lnTo>
                  <a:pt x="837570" y="460846"/>
                </a:lnTo>
                <a:lnTo>
                  <a:pt x="829036" y="465723"/>
                </a:lnTo>
                <a:lnTo>
                  <a:pt x="818064" y="469380"/>
                </a:lnTo>
                <a:lnTo>
                  <a:pt x="804215" y="472971"/>
                </a:lnTo>
                <a:lnTo>
                  <a:pt x="765639" y="479743"/>
                </a:lnTo>
                <a:lnTo>
                  <a:pt x="722949" y="484458"/>
                </a:lnTo>
                <a:lnTo>
                  <a:pt x="703461" y="485230"/>
                </a:lnTo>
                <a:lnTo>
                  <a:pt x="708338" y="476696"/>
                </a:lnTo>
                <a:lnTo>
                  <a:pt x="711386" y="470600"/>
                </a:lnTo>
                <a:lnTo>
                  <a:pt x="714434" y="464504"/>
                </a:lnTo>
                <a:lnTo>
                  <a:pt x="716872" y="458408"/>
                </a:lnTo>
                <a:lnTo>
                  <a:pt x="716872" y="247491"/>
                </a:lnTo>
                <a:lnTo>
                  <a:pt x="51205" y="247491"/>
                </a:lnTo>
                <a:lnTo>
                  <a:pt x="51205" y="175560"/>
                </a:lnTo>
                <a:lnTo>
                  <a:pt x="390134" y="175560"/>
                </a:lnTo>
                <a:lnTo>
                  <a:pt x="390134" y="71931"/>
                </a:lnTo>
                <a:lnTo>
                  <a:pt x="0" y="71931"/>
                </a:lnTo>
                <a:lnTo>
                  <a:pt x="0" y="0"/>
                </a:lnTo>
                <a:lnTo>
                  <a:pt x="908282" y="0"/>
                </a:lnTo>
                <a:lnTo>
                  <a:pt x="908282" y="71931"/>
                </a:lnTo>
                <a:lnTo>
                  <a:pt x="524243" y="71931"/>
                </a:lnTo>
                <a:lnTo>
                  <a:pt x="524243" y="175560"/>
                </a:lnTo>
                <a:lnTo>
                  <a:pt x="850981" y="17556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503761" y="4905537"/>
            <a:ext cx="796290" cy="306070"/>
          </a:xfrm>
          <a:custGeom>
            <a:avLst/>
            <a:gdLst/>
            <a:ahLst/>
            <a:cxnLst/>
            <a:rect l="l" t="t" r="r" b="b"/>
            <a:pathLst>
              <a:path w="796289" h="306070">
                <a:moveTo>
                  <a:pt x="693708" y="0"/>
                </a:moveTo>
                <a:lnTo>
                  <a:pt x="733655" y="4800"/>
                </a:lnTo>
                <a:lnTo>
                  <a:pt x="771164" y="23811"/>
                </a:lnTo>
                <a:lnTo>
                  <a:pt x="792461" y="62177"/>
                </a:lnTo>
                <a:lnTo>
                  <a:pt x="796118" y="98752"/>
                </a:lnTo>
                <a:lnTo>
                  <a:pt x="796118" y="265779"/>
                </a:lnTo>
                <a:lnTo>
                  <a:pt x="760153" y="288715"/>
                </a:lnTo>
                <a:lnTo>
                  <a:pt x="717787" y="298468"/>
                </a:lnTo>
                <a:lnTo>
                  <a:pt x="679268" y="303526"/>
                </a:lnTo>
                <a:lnTo>
                  <a:pt x="647380" y="306012"/>
                </a:lnTo>
                <a:lnTo>
                  <a:pt x="654504" y="297249"/>
                </a:lnTo>
                <a:lnTo>
                  <a:pt x="658657" y="290772"/>
                </a:lnTo>
                <a:lnTo>
                  <a:pt x="661438" y="283381"/>
                </a:lnTo>
                <a:lnTo>
                  <a:pt x="664448" y="271875"/>
                </a:lnTo>
                <a:lnTo>
                  <a:pt x="664448" y="71931"/>
                </a:lnTo>
                <a:lnTo>
                  <a:pt x="0" y="71931"/>
                </a:lnTo>
                <a:lnTo>
                  <a:pt x="0" y="0"/>
                </a:lnTo>
                <a:lnTo>
                  <a:pt x="693708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407167" y="4888468"/>
            <a:ext cx="867410" cy="863600"/>
          </a:xfrm>
          <a:custGeom>
            <a:avLst/>
            <a:gdLst/>
            <a:ahLst/>
            <a:cxnLst/>
            <a:rect l="l" t="t" r="r" b="b"/>
            <a:pathLst>
              <a:path w="867410" h="863600">
                <a:moveTo>
                  <a:pt x="544969" y="446216"/>
                </a:moveTo>
                <a:lnTo>
                  <a:pt x="123136" y="446216"/>
                </a:lnTo>
                <a:lnTo>
                  <a:pt x="107268" y="446131"/>
                </a:lnTo>
                <a:lnTo>
                  <a:pt x="59510" y="437387"/>
                </a:lnTo>
                <a:lnTo>
                  <a:pt x="24831" y="417642"/>
                </a:lnTo>
                <a:lnTo>
                  <a:pt x="3857" y="384039"/>
                </a:lnTo>
                <a:lnTo>
                  <a:pt x="0" y="351121"/>
                </a:lnTo>
                <a:lnTo>
                  <a:pt x="0" y="39013"/>
                </a:lnTo>
                <a:lnTo>
                  <a:pt x="544969" y="39013"/>
                </a:lnTo>
                <a:lnTo>
                  <a:pt x="544969" y="110944"/>
                </a:lnTo>
                <a:lnTo>
                  <a:pt x="134108" y="110944"/>
                </a:lnTo>
                <a:lnTo>
                  <a:pt x="134108" y="374285"/>
                </a:lnTo>
                <a:lnTo>
                  <a:pt x="544969" y="374285"/>
                </a:lnTo>
                <a:lnTo>
                  <a:pt x="544969" y="446216"/>
                </a:lnTo>
                <a:close/>
              </a:path>
              <a:path w="867410" h="863600">
                <a:moveTo>
                  <a:pt x="544969" y="374285"/>
                </a:moveTo>
                <a:lnTo>
                  <a:pt x="410860" y="374285"/>
                </a:lnTo>
                <a:lnTo>
                  <a:pt x="410860" y="110944"/>
                </a:lnTo>
                <a:lnTo>
                  <a:pt x="544969" y="110944"/>
                </a:lnTo>
                <a:lnTo>
                  <a:pt x="544969" y="374285"/>
                </a:lnTo>
                <a:close/>
              </a:path>
              <a:path w="867410" h="863600">
                <a:moveTo>
                  <a:pt x="846104" y="462065"/>
                </a:moveTo>
                <a:lnTo>
                  <a:pt x="721749" y="462065"/>
                </a:lnTo>
                <a:lnTo>
                  <a:pt x="721749" y="0"/>
                </a:lnTo>
                <a:lnTo>
                  <a:pt x="763077" y="8286"/>
                </a:lnTo>
                <a:lnTo>
                  <a:pt x="782708" y="14630"/>
                </a:lnTo>
                <a:lnTo>
                  <a:pt x="787080" y="14630"/>
                </a:lnTo>
                <a:lnTo>
                  <a:pt x="835132" y="43890"/>
                </a:lnTo>
                <a:lnTo>
                  <a:pt x="846104" y="64616"/>
                </a:lnTo>
                <a:lnTo>
                  <a:pt x="846104" y="462065"/>
                </a:lnTo>
                <a:close/>
              </a:path>
              <a:path w="867410" h="863600">
                <a:moveTo>
                  <a:pt x="787080" y="14630"/>
                </a:moveTo>
                <a:lnTo>
                  <a:pt x="782708" y="14630"/>
                </a:lnTo>
                <a:lnTo>
                  <a:pt x="782708" y="13410"/>
                </a:lnTo>
                <a:lnTo>
                  <a:pt x="787080" y="14630"/>
                </a:lnTo>
                <a:close/>
              </a:path>
              <a:path w="867410" h="863600">
                <a:moveTo>
                  <a:pt x="866830" y="863173"/>
                </a:moveTo>
                <a:lnTo>
                  <a:pt x="191409" y="863173"/>
                </a:lnTo>
                <a:lnTo>
                  <a:pt x="176979" y="863097"/>
                </a:lnTo>
                <a:lnTo>
                  <a:pt x="133108" y="855305"/>
                </a:lnTo>
                <a:lnTo>
                  <a:pt x="97762" y="835141"/>
                </a:lnTo>
                <a:lnTo>
                  <a:pt x="72864" y="803919"/>
                </a:lnTo>
                <a:lnTo>
                  <a:pt x="65835" y="774173"/>
                </a:lnTo>
                <a:lnTo>
                  <a:pt x="65835" y="536435"/>
                </a:lnTo>
                <a:lnTo>
                  <a:pt x="202382" y="536435"/>
                </a:lnTo>
                <a:lnTo>
                  <a:pt x="202382" y="791242"/>
                </a:lnTo>
                <a:lnTo>
                  <a:pt x="866830" y="791242"/>
                </a:lnTo>
                <a:lnTo>
                  <a:pt x="866830" y="8631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407167" y="4927481"/>
            <a:ext cx="545465" cy="407670"/>
          </a:xfrm>
          <a:custGeom>
            <a:avLst/>
            <a:gdLst/>
            <a:ahLst/>
            <a:cxnLst/>
            <a:rect l="l" t="t" r="r" b="b"/>
            <a:pathLst>
              <a:path w="545464" h="407670">
                <a:moveTo>
                  <a:pt x="544969" y="0"/>
                </a:moveTo>
                <a:lnTo>
                  <a:pt x="544969" y="407203"/>
                </a:lnTo>
                <a:lnTo>
                  <a:pt x="123136" y="407203"/>
                </a:lnTo>
                <a:lnTo>
                  <a:pt x="73150" y="401716"/>
                </a:lnTo>
                <a:lnTo>
                  <a:pt x="34136" y="385258"/>
                </a:lnTo>
                <a:lnTo>
                  <a:pt x="9143" y="355998"/>
                </a:lnTo>
                <a:lnTo>
                  <a:pt x="0" y="312107"/>
                </a:lnTo>
                <a:lnTo>
                  <a:pt x="0" y="0"/>
                </a:lnTo>
                <a:lnTo>
                  <a:pt x="544969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541276" y="4999413"/>
            <a:ext cx="276860" cy="263525"/>
          </a:xfrm>
          <a:custGeom>
            <a:avLst/>
            <a:gdLst/>
            <a:ahLst/>
            <a:cxnLst/>
            <a:rect l="l" t="t" r="r" b="b"/>
            <a:pathLst>
              <a:path w="276860" h="263525">
                <a:moveTo>
                  <a:pt x="0" y="0"/>
                </a:moveTo>
                <a:lnTo>
                  <a:pt x="0" y="263341"/>
                </a:lnTo>
                <a:lnTo>
                  <a:pt x="276751" y="263341"/>
                </a:lnTo>
                <a:lnTo>
                  <a:pt x="276751" y="0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128916" y="4888468"/>
            <a:ext cx="124460" cy="462280"/>
          </a:xfrm>
          <a:custGeom>
            <a:avLst/>
            <a:gdLst/>
            <a:ahLst/>
            <a:cxnLst/>
            <a:rect l="l" t="t" r="r" b="b"/>
            <a:pathLst>
              <a:path w="124460" h="462279">
                <a:moveTo>
                  <a:pt x="0" y="462065"/>
                </a:moveTo>
                <a:lnTo>
                  <a:pt x="0" y="0"/>
                </a:lnTo>
                <a:lnTo>
                  <a:pt x="10105" y="1466"/>
                </a:lnTo>
                <a:lnTo>
                  <a:pt x="47319" y="9905"/>
                </a:lnTo>
                <a:lnTo>
                  <a:pt x="60958" y="14630"/>
                </a:lnTo>
                <a:lnTo>
                  <a:pt x="60958" y="13410"/>
                </a:lnTo>
                <a:lnTo>
                  <a:pt x="96314" y="29260"/>
                </a:lnTo>
                <a:lnTo>
                  <a:pt x="104848" y="36575"/>
                </a:lnTo>
                <a:lnTo>
                  <a:pt x="113382" y="43890"/>
                </a:lnTo>
                <a:lnTo>
                  <a:pt x="118869" y="54253"/>
                </a:lnTo>
                <a:lnTo>
                  <a:pt x="124355" y="64616"/>
                </a:lnTo>
                <a:lnTo>
                  <a:pt x="124355" y="75588"/>
                </a:lnTo>
                <a:lnTo>
                  <a:pt x="124355" y="462065"/>
                </a:lnTo>
                <a:lnTo>
                  <a:pt x="0" y="462065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473002" y="5424903"/>
            <a:ext cx="801370" cy="327025"/>
          </a:xfrm>
          <a:custGeom>
            <a:avLst/>
            <a:gdLst/>
            <a:ahLst/>
            <a:cxnLst/>
            <a:rect l="l" t="t" r="r" b="b"/>
            <a:pathLst>
              <a:path w="801370" h="327025">
                <a:moveTo>
                  <a:pt x="136547" y="0"/>
                </a:moveTo>
                <a:lnTo>
                  <a:pt x="136547" y="254806"/>
                </a:lnTo>
                <a:lnTo>
                  <a:pt x="800995" y="254806"/>
                </a:lnTo>
                <a:lnTo>
                  <a:pt x="800995" y="326737"/>
                </a:lnTo>
                <a:lnTo>
                  <a:pt x="125574" y="326737"/>
                </a:lnTo>
                <a:lnTo>
                  <a:pt x="111144" y="326661"/>
                </a:lnTo>
                <a:lnTo>
                  <a:pt x="67273" y="318870"/>
                </a:lnTo>
                <a:lnTo>
                  <a:pt x="31927" y="298706"/>
                </a:lnTo>
                <a:lnTo>
                  <a:pt x="7029" y="267484"/>
                </a:lnTo>
                <a:lnTo>
                  <a:pt x="0" y="237738"/>
                </a:lnTo>
                <a:lnTo>
                  <a:pt x="0" y="0"/>
                </a:lnTo>
                <a:lnTo>
                  <a:pt x="136547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583279" y="4899440"/>
            <a:ext cx="867410" cy="852805"/>
          </a:xfrm>
          <a:custGeom>
            <a:avLst/>
            <a:gdLst/>
            <a:ahLst/>
            <a:cxnLst/>
            <a:rect l="l" t="t" r="r" b="b"/>
            <a:pathLst>
              <a:path w="867409" h="852804">
                <a:moveTo>
                  <a:pt x="392573" y="434025"/>
                </a:moveTo>
                <a:lnTo>
                  <a:pt x="396250" y="427900"/>
                </a:lnTo>
                <a:lnTo>
                  <a:pt x="401221" y="420614"/>
                </a:lnTo>
                <a:lnTo>
                  <a:pt x="404155" y="415127"/>
                </a:lnTo>
                <a:lnTo>
                  <a:pt x="406174" y="408727"/>
                </a:lnTo>
                <a:lnTo>
                  <a:pt x="408422" y="398669"/>
                </a:lnTo>
                <a:lnTo>
                  <a:pt x="408422" y="98752"/>
                </a:lnTo>
                <a:lnTo>
                  <a:pt x="0" y="98752"/>
                </a:lnTo>
                <a:lnTo>
                  <a:pt x="0" y="26821"/>
                </a:lnTo>
                <a:lnTo>
                  <a:pt x="437682" y="26821"/>
                </a:lnTo>
                <a:lnTo>
                  <a:pt x="456332" y="27688"/>
                </a:lnTo>
                <a:lnTo>
                  <a:pt x="502279" y="44642"/>
                </a:lnTo>
                <a:lnTo>
                  <a:pt x="529434" y="74855"/>
                </a:lnTo>
                <a:lnTo>
                  <a:pt x="540731" y="119678"/>
                </a:lnTo>
                <a:lnTo>
                  <a:pt x="542531" y="392573"/>
                </a:lnTo>
                <a:lnTo>
                  <a:pt x="538759" y="398316"/>
                </a:lnTo>
                <a:lnTo>
                  <a:pt x="504127" y="415508"/>
                </a:lnTo>
                <a:lnTo>
                  <a:pt x="484011" y="420614"/>
                </a:lnTo>
                <a:lnTo>
                  <a:pt x="470943" y="424185"/>
                </a:lnTo>
                <a:lnTo>
                  <a:pt x="423262" y="431539"/>
                </a:lnTo>
                <a:lnTo>
                  <a:pt x="404936" y="433272"/>
                </a:lnTo>
                <a:lnTo>
                  <a:pt x="392573" y="434025"/>
                </a:lnTo>
                <a:close/>
              </a:path>
              <a:path w="867409" h="852804">
                <a:moveTo>
                  <a:pt x="866830" y="466942"/>
                </a:moveTo>
                <a:lnTo>
                  <a:pt x="732722" y="466942"/>
                </a:lnTo>
                <a:lnTo>
                  <a:pt x="732722" y="271875"/>
                </a:lnTo>
                <a:lnTo>
                  <a:pt x="570572" y="271875"/>
                </a:lnTo>
                <a:lnTo>
                  <a:pt x="570572" y="195067"/>
                </a:lnTo>
                <a:lnTo>
                  <a:pt x="732722" y="195067"/>
                </a:lnTo>
                <a:lnTo>
                  <a:pt x="732722" y="0"/>
                </a:lnTo>
                <a:lnTo>
                  <a:pt x="791289" y="12210"/>
                </a:lnTo>
                <a:lnTo>
                  <a:pt x="821721" y="24383"/>
                </a:lnTo>
                <a:lnTo>
                  <a:pt x="833198" y="29517"/>
                </a:lnTo>
                <a:lnTo>
                  <a:pt x="865230" y="59053"/>
                </a:lnTo>
                <a:lnTo>
                  <a:pt x="866830" y="75588"/>
                </a:lnTo>
                <a:lnTo>
                  <a:pt x="866830" y="466942"/>
                </a:lnTo>
                <a:close/>
              </a:path>
              <a:path w="867409" h="852804">
                <a:moveTo>
                  <a:pt x="865611" y="852200"/>
                </a:moveTo>
                <a:lnTo>
                  <a:pt x="190190" y="852200"/>
                </a:lnTo>
                <a:lnTo>
                  <a:pt x="175760" y="852124"/>
                </a:lnTo>
                <a:lnTo>
                  <a:pt x="131889" y="844333"/>
                </a:lnTo>
                <a:lnTo>
                  <a:pt x="96543" y="824169"/>
                </a:lnTo>
                <a:lnTo>
                  <a:pt x="71645" y="792947"/>
                </a:lnTo>
                <a:lnTo>
                  <a:pt x="64616" y="763201"/>
                </a:lnTo>
                <a:lnTo>
                  <a:pt x="64616" y="525462"/>
                </a:lnTo>
                <a:lnTo>
                  <a:pt x="201163" y="525462"/>
                </a:lnTo>
                <a:lnTo>
                  <a:pt x="201163" y="780269"/>
                </a:lnTo>
                <a:lnTo>
                  <a:pt x="865611" y="780269"/>
                </a:lnTo>
                <a:lnTo>
                  <a:pt x="865611" y="852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583278" y="4926262"/>
            <a:ext cx="542925" cy="407670"/>
          </a:xfrm>
          <a:custGeom>
            <a:avLst/>
            <a:gdLst/>
            <a:ahLst/>
            <a:cxnLst/>
            <a:rect l="l" t="t" r="r" b="b"/>
            <a:pathLst>
              <a:path w="542925" h="407670">
                <a:moveTo>
                  <a:pt x="437682" y="0"/>
                </a:moveTo>
                <a:lnTo>
                  <a:pt x="477629" y="5571"/>
                </a:lnTo>
                <a:lnTo>
                  <a:pt x="515652" y="28469"/>
                </a:lnTo>
                <a:lnTo>
                  <a:pt x="535625" y="64625"/>
                </a:lnTo>
                <a:lnTo>
                  <a:pt x="541997" y="103248"/>
                </a:lnTo>
                <a:lnTo>
                  <a:pt x="542531" y="132889"/>
                </a:lnTo>
                <a:lnTo>
                  <a:pt x="542531" y="365751"/>
                </a:lnTo>
                <a:lnTo>
                  <a:pt x="504127" y="388687"/>
                </a:lnTo>
                <a:lnTo>
                  <a:pt x="484011" y="393792"/>
                </a:lnTo>
                <a:lnTo>
                  <a:pt x="470943" y="397364"/>
                </a:lnTo>
                <a:lnTo>
                  <a:pt x="423262" y="404717"/>
                </a:lnTo>
                <a:lnTo>
                  <a:pt x="392573" y="407203"/>
                </a:lnTo>
                <a:lnTo>
                  <a:pt x="396230" y="401107"/>
                </a:lnTo>
                <a:lnTo>
                  <a:pt x="401221" y="393792"/>
                </a:lnTo>
                <a:lnTo>
                  <a:pt x="404155" y="388306"/>
                </a:lnTo>
                <a:lnTo>
                  <a:pt x="406174" y="381905"/>
                </a:lnTo>
                <a:lnTo>
                  <a:pt x="408422" y="371847"/>
                </a:lnTo>
                <a:lnTo>
                  <a:pt x="408422" y="71931"/>
                </a:lnTo>
                <a:lnTo>
                  <a:pt x="0" y="71931"/>
                </a:lnTo>
                <a:lnTo>
                  <a:pt x="0" y="0"/>
                </a:lnTo>
                <a:lnTo>
                  <a:pt x="437682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153850" y="4899440"/>
            <a:ext cx="296545" cy="467359"/>
          </a:xfrm>
          <a:custGeom>
            <a:avLst/>
            <a:gdLst/>
            <a:ahLst/>
            <a:cxnLst/>
            <a:rect l="l" t="t" r="r" b="b"/>
            <a:pathLst>
              <a:path w="296545" h="467360">
                <a:moveTo>
                  <a:pt x="162149" y="466942"/>
                </a:moveTo>
                <a:lnTo>
                  <a:pt x="162149" y="271875"/>
                </a:lnTo>
                <a:lnTo>
                  <a:pt x="0" y="271875"/>
                </a:lnTo>
                <a:lnTo>
                  <a:pt x="0" y="195067"/>
                </a:lnTo>
                <a:lnTo>
                  <a:pt x="162149" y="195067"/>
                </a:lnTo>
                <a:lnTo>
                  <a:pt x="162149" y="0"/>
                </a:lnTo>
                <a:lnTo>
                  <a:pt x="174503" y="1504"/>
                </a:lnTo>
                <a:lnTo>
                  <a:pt x="220717" y="12210"/>
                </a:lnTo>
                <a:lnTo>
                  <a:pt x="251149" y="24383"/>
                </a:lnTo>
                <a:lnTo>
                  <a:pt x="262626" y="29517"/>
                </a:lnTo>
                <a:lnTo>
                  <a:pt x="294658" y="59053"/>
                </a:lnTo>
                <a:lnTo>
                  <a:pt x="296258" y="75588"/>
                </a:lnTo>
                <a:lnTo>
                  <a:pt x="296258" y="466942"/>
                </a:lnTo>
                <a:lnTo>
                  <a:pt x="162149" y="466942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647894" y="5424903"/>
            <a:ext cx="801370" cy="327025"/>
          </a:xfrm>
          <a:custGeom>
            <a:avLst/>
            <a:gdLst/>
            <a:ahLst/>
            <a:cxnLst/>
            <a:rect l="l" t="t" r="r" b="b"/>
            <a:pathLst>
              <a:path w="801370" h="327025">
                <a:moveTo>
                  <a:pt x="136547" y="0"/>
                </a:moveTo>
                <a:lnTo>
                  <a:pt x="136547" y="254806"/>
                </a:lnTo>
                <a:lnTo>
                  <a:pt x="800995" y="254806"/>
                </a:lnTo>
                <a:lnTo>
                  <a:pt x="800995" y="326737"/>
                </a:lnTo>
                <a:lnTo>
                  <a:pt x="125574" y="326737"/>
                </a:lnTo>
                <a:lnTo>
                  <a:pt x="111144" y="326661"/>
                </a:lnTo>
                <a:lnTo>
                  <a:pt x="67273" y="318870"/>
                </a:lnTo>
                <a:lnTo>
                  <a:pt x="31927" y="298706"/>
                </a:lnTo>
                <a:lnTo>
                  <a:pt x="7029" y="267484"/>
                </a:lnTo>
                <a:lnTo>
                  <a:pt x="0" y="237738"/>
                </a:lnTo>
                <a:lnTo>
                  <a:pt x="0" y="0"/>
                </a:lnTo>
                <a:lnTo>
                  <a:pt x="136547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515945" y="4899440"/>
            <a:ext cx="913765" cy="874394"/>
          </a:xfrm>
          <a:custGeom>
            <a:avLst/>
            <a:gdLst/>
            <a:ahLst/>
            <a:cxnLst/>
            <a:rect l="l" t="t" r="r" b="b"/>
            <a:pathLst>
              <a:path w="913765" h="874395">
                <a:moveTo>
                  <a:pt x="392573" y="434025"/>
                </a:moveTo>
                <a:lnTo>
                  <a:pt x="396250" y="427900"/>
                </a:lnTo>
                <a:lnTo>
                  <a:pt x="401221" y="420614"/>
                </a:lnTo>
                <a:lnTo>
                  <a:pt x="404155" y="415127"/>
                </a:lnTo>
                <a:lnTo>
                  <a:pt x="406174" y="408727"/>
                </a:lnTo>
                <a:lnTo>
                  <a:pt x="408422" y="398669"/>
                </a:lnTo>
                <a:lnTo>
                  <a:pt x="408422" y="98752"/>
                </a:lnTo>
                <a:lnTo>
                  <a:pt x="0" y="98752"/>
                </a:lnTo>
                <a:lnTo>
                  <a:pt x="0" y="26821"/>
                </a:lnTo>
                <a:lnTo>
                  <a:pt x="437682" y="26821"/>
                </a:lnTo>
                <a:lnTo>
                  <a:pt x="456332" y="28383"/>
                </a:lnTo>
                <a:lnTo>
                  <a:pt x="502279" y="44899"/>
                </a:lnTo>
                <a:lnTo>
                  <a:pt x="529434" y="74855"/>
                </a:lnTo>
                <a:lnTo>
                  <a:pt x="540731" y="119678"/>
                </a:lnTo>
                <a:lnTo>
                  <a:pt x="542531" y="392573"/>
                </a:lnTo>
                <a:lnTo>
                  <a:pt x="538759" y="398316"/>
                </a:lnTo>
                <a:lnTo>
                  <a:pt x="504127" y="415508"/>
                </a:lnTo>
                <a:lnTo>
                  <a:pt x="484011" y="420614"/>
                </a:lnTo>
                <a:lnTo>
                  <a:pt x="470943" y="424185"/>
                </a:lnTo>
                <a:lnTo>
                  <a:pt x="423262" y="431539"/>
                </a:lnTo>
                <a:lnTo>
                  <a:pt x="404936" y="433272"/>
                </a:lnTo>
                <a:lnTo>
                  <a:pt x="392573" y="434025"/>
                </a:lnTo>
                <a:close/>
              </a:path>
              <a:path w="913765" h="874395">
                <a:moveTo>
                  <a:pt x="827817" y="435244"/>
                </a:moveTo>
                <a:lnTo>
                  <a:pt x="693708" y="435244"/>
                </a:lnTo>
                <a:lnTo>
                  <a:pt x="693708" y="0"/>
                </a:lnTo>
                <a:lnTo>
                  <a:pt x="753476" y="13153"/>
                </a:lnTo>
                <a:lnTo>
                  <a:pt x="794185" y="30212"/>
                </a:lnTo>
                <a:lnTo>
                  <a:pt x="826217" y="59129"/>
                </a:lnTo>
                <a:lnTo>
                  <a:pt x="827817" y="75588"/>
                </a:lnTo>
                <a:lnTo>
                  <a:pt x="827817" y="209697"/>
                </a:lnTo>
                <a:lnTo>
                  <a:pt x="913159" y="209697"/>
                </a:lnTo>
                <a:lnTo>
                  <a:pt x="913159" y="286505"/>
                </a:lnTo>
                <a:lnTo>
                  <a:pt x="827817" y="286505"/>
                </a:lnTo>
                <a:lnTo>
                  <a:pt x="827817" y="435244"/>
                </a:lnTo>
                <a:close/>
              </a:path>
              <a:path w="913765" h="874395">
                <a:moveTo>
                  <a:pt x="457189" y="874145"/>
                </a:moveTo>
                <a:lnTo>
                  <a:pt x="409536" y="873945"/>
                </a:lnTo>
                <a:lnTo>
                  <a:pt x="347378" y="868745"/>
                </a:lnTo>
                <a:lnTo>
                  <a:pt x="304183" y="861344"/>
                </a:lnTo>
                <a:lnTo>
                  <a:pt x="261388" y="853581"/>
                </a:lnTo>
                <a:lnTo>
                  <a:pt x="209630" y="838970"/>
                </a:lnTo>
                <a:lnTo>
                  <a:pt x="144557" y="810758"/>
                </a:lnTo>
                <a:lnTo>
                  <a:pt x="109144" y="787232"/>
                </a:lnTo>
                <a:lnTo>
                  <a:pt x="70931" y="747437"/>
                </a:lnTo>
                <a:lnTo>
                  <a:pt x="57301" y="692489"/>
                </a:lnTo>
                <a:lnTo>
                  <a:pt x="57805" y="668010"/>
                </a:lnTo>
                <a:lnTo>
                  <a:pt x="89609" y="618119"/>
                </a:lnTo>
                <a:lnTo>
                  <a:pt x="124736" y="586269"/>
                </a:lnTo>
                <a:lnTo>
                  <a:pt x="176779" y="560818"/>
                </a:lnTo>
                <a:lnTo>
                  <a:pt x="233852" y="538873"/>
                </a:lnTo>
                <a:lnTo>
                  <a:pt x="304183" y="524243"/>
                </a:lnTo>
                <a:lnTo>
                  <a:pt x="347378" y="516490"/>
                </a:lnTo>
                <a:lnTo>
                  <a:pt x="409536" y="511042"/>
                </a:lnTo>
                <a:lnTo>
                  <a:pt x="457189" y="510832"/>
                </a:lnTo>
                <a:lnTo>
                  <a:pt x="504136" y="511032"/>
                </a:lnTo>
                <a:lnTo>
                  <a:pt x="565800" y="516233"/>
                </a:lnTo>
                <a:lnTo>
                  <a:pt x="608976" y="523634"/>
                </a:lnTo>
                <a:lnTo>
                  <a:pt x="651770" y="531415"/>
                </a:lnTo>
                <a:lnTo>
                  <a:pt x="703528" y="546522"/>
                </a:lnTo>
                <a:lnTo>
                  <a:pt x="768611" y="574734"/>
                </a:lnTo>
                <a:lnTo>
                  <a:pt x="783756" y="582763"/>
                </a:lnTo>
                <a:lnTo>
                  <a:pt x="455970" y="582763"/>
                </a:lnTo>
                <a:lnTo>
                  <a:pt x="424909" y="582887"/>
                </a:lnTo>
                <a:lnTo>
                  <a:pt x="384048" y="586107"/>
                </a:lnTo>
                <a:lnTo>
                  <a:pt x="326976" y="595479"/>
                </a:lnTo>
                <a:lnTo>
                  <a:pt x="270656" y="612024"/>
                </a:lnTo>
                <a:lnTo>
                  <a:pt x="225651" y="634912"/>
                </a:lnTo>
                <a:lnTo>
                  <a:pt x="194076" y="667572"/>
                </a:lnTo>
                <a:lnTo>
                  <a:pt x="191409" y="692489"/>
                </a:lnTo>
                <a:lnTo>
                  <a:pt x="191724" y="707614"/>
                </a:lnTo>
                <a:lnTo>
                  <a:pt x="223708" y="751009"/>
                </a:lnTo>
                <a:lnTo>
                  <a:pt x="266998" y="772954"/>
                </a:lnTo>
                <a:lnTo>
                  <a:pt x="288896" y="782222"/>
                </a:lnTo>
                <a:lnTo>
                  <a:pt x="351730" y="795509"/>
                </a:lnTo>
                <a:lnTo>
                  <a:pt x="400878" y="801376"/>
                </a:lnTo>
                <a:lnTo>
                  <a:pt x="786414" y="802214"/>
                </a:lnTo>
                <a:lnTo>
                  <a:pt x="768611" y="811977"/>
                </a:lnTo>
                <a:lnTo>
                  <a:pt x="703538" y="840180"/>
                </a:lnTo>
                <a:lnTo>
                  <a:pt x="652028" y="854543"/>
                </a:lnTo>
                <a:lnTo>
                  <a:pt x="609585" y="861954"/>
                </a:lnTo>
                <a:lnTo>
                  <a:pt x="566743" y="869002"/>
                </a:lnTo>
                <a:lnTo>
                  <a:pt x="504832" y="873955"/>
                </a:lnTo>
                <a:lnTo>
                  <a:pt x="457189" y="874145"/>
                </a:lnTo>
                <a:close/>
              </a:path>
              <a:path w="913765" h="874395">
                <a:moveTo>
                  <a:pt x="786414" y="802214"/>
                </a:moveTo>
                <a:lnTo>
                  <a:pt x="455970" y="802214"/>
                </a:lnTo>
                <a:lnTo>
                  <a:pt x="489144" y="802110"/>
                </a:lnTo>
                <a:lnTo>
                  <a:pt x="531492" y="799385"/>
                </a:lnTo>
                <a:lnTo>
                  <a:pt x="588621" y="791385"/>
                </a:lnTo>
                <a:lnTo>
                  <a:pt x="644941" y="772954"/>
                </a:lnTo>
                <a:lnTo>
                  <a:pt x="665715" y="764877"/>
                </a:lnTo>
                <a:lnTo>
                  <a:pt x="701633" y="738817"/>
                </a:lnTo>
                <a:lnTo>
                  <a:pt x="722968" y="692489"/>
                </a:lnTo>
                <a:lnTo>
                  <a:pt x="722616" y="677373"/>
                </a:lnTo>
                <a:lnTo>
                  <a:pt x="686822" y="634912"/>
                </a:lnTo>
                <a:lnTo>
                  <a:pt x="642503" y="612024"/>
                </a:lnTo>
                <a:lnTo>
                  <a:pt x="603413" y="599298"/>
                </a:lnTo>
                <a:lnTo>
                  <a:pt x="527891" y="586107"/>
                </a:lnTo>
                <a:lnTo>
                  <a:pt x="487030" y="582887"/>
                </a:lnTo>
                <a:lnTo>
                  <a:pt x="455970" y="582763"/>
                </a:lnTo>
                <a:lnTo>
                  <a:pt x="783756" y="582763"/>
                </a:lnTo>
                <a:lnTo>
                  <a:pt x="824159" y="617510"/>
                </a:lnTo>
                <a:lnTo>
                  <a:pt x="852962" y="652028"/>
                </a:lnTo>
                <a:lnTo>
                  <a:pt x="857077" y="692489"/>
                </a:lnTo>
                <a:lnTo>
                  <a:pt x="856563" y="717682"/>
                </a:lnTo>
                <a:lnTo>
                  <a:pt x="824159" y="768687"/>
                </a:lnTo>
                <a:lnTo>
                  <a:pt x="788499" y="801071"/>
                </a:lnTo>
                <a:lnTo>
                  <a:pt x="786414" y="8022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515945" y="4926262"/>
            <a:ext cx="542925" cy="407670"/>
          </a:xfrm>
          <a:custGeom>
            <a:avLst/>
            <a:gdLst/>
            <a:ahLst/>
            <a:cxnLst/>
            <a:rect l="l" t="t" r="r" b="b"/>
            <a:pathLst>
              <a:path w="542925" h="407670">
                <a:moveTo>
                  <a:pt x="437682" y="0"/>
                </a:moveTo>
                <a:lnTo>
                  <a:pt x="477629" y="6514"/>
                </a:lnTo>
                <a:lnTo>
                  <a:pt x="515652" y="28479"/>
                </a:lnTo>
                <a:lnTo>
                  <a:pt x="535625" y="64625"/>
                </a:lnTo>
                <a:lnTo>
                  <a:pt x="541997" y="103248"/>
                </a:lnTo>
                <a:lnTo>
                  <a:pt x="542531" y="132889"/>
                </a:lnTo>
                <a:lnTo>
                  <a:pt x="542531" y="365751"/>
                </a:lnTo>
                <a:lnTo>
                  <a:pt x="504127" y="388687"/>
                </a:lnTo>
                <a:lnTo>
                  <a:pt x="484011" y="393792"/>
                </a:lnTo>
                <a:lnTo>
                  <a:pt x="470943" y="397364"/>
                </a:lnTo>
                <a:lnTo>
                  <a:pt x="423262" y="404717"/>
                </a:lnTo>
                <a:lnTo>
                  <a:pt x="392573" y="407203"/>
                </a:lnTo>
                <a:lnTo>
                  <a:pt x="396230" y="401107"/>
                </a:lnTo>
                <a:lnTo>
                  <a:pt x="401221" y="393792"/>
                </a:lnTo>
                <a:lnTo>
                  <a:pt x="404155" y="388306"/>
                </a:lnTo>
                <a:lnTo>
                  <a:pt x="406174" y="381905"/>
                </a:lnTo>
                <a:lnTo>
                  <a:pt x="408422" y="371847"/>
                </a:lnTo>
                <a:lnTo>
                  <a:pt x="408422" y="71931"/>
                </a:lnTo>
                <a:lnTo>
                  <a:pt x="0" y="71931"/>
                </a:lnTo>
                <a:lnTo>
                  <a:pt x="0" y="0"/>
                </a:lnTo>
                <a:lnTo>
                  <a:pt x="437682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8209653" y="4899440"/>
            <a:ext cx="219710" cy="435609"/>
          </a:xfrm>
          <a:custGeom>
            <a:avLst/>
            <a:gdLst/>
            <a:ahLst/>
            <a:cxnLst/>
            <a:rect l="l" t="t" r="r" b="b"/>
            <a:pathLst>
              <a:path w="219709" h="435610">
                <a:moveTo>
                  <a:pt x="0" y="435244"/>
                </a:moveTo>
                <a:lnTo>
                  <a:pt x="0" y="0"/>
                </a:lnTo>
                <a:lnTo>
                  <a:pt x="13058" y="1514"/>
                </a:lnTo>
                <a:lnTo>
                  <a:pt x="59767" y="13153"/>
                </a:lnTo>
                <a:lnTo>
                  <a:pt x="100476" y="30212"/>
                </a:lnTo>
                <a:lnTo>
                  <a:pt x="132508" y="59129"/>
                </a:lnTo>
                <a:lnTo>
                  <a:pt x="134108" y="75588"/>
                </a:lnTo>
                <a:lnTo>
                  <a:pt x="134108" y="209697"/>
                </a:lnTo>
                <a:lnTo>
                  <a:pt x="219450" y="209697"/>
                </a:lnTo>
                <a:lnTo>
                  <a:pt x="219450" y="286505"/>
                </a:lnTo>
                <a:lnTo>
                  <a:pt x="134108" y="286505"/>
                </a:lnTo>
                <a:lnTo>
                  <a:pt x="134108" y="435244"/>
                </a:lnTo>
                <a:lnTo>
                  <a:pt x="0" y="435244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573246" y="5410273"/>
            <a:ext cx="800100" cy="363855"/>
          </a:xfrm>
          <a:custGeom>
            <a:avLst/>
            <a:gdLst/>
            <a:ahLst/>
            <a:cxnLst/>
            <a:rect l="l" t="t" r="r" b="b"/>
            <a:pathLst>
              <a:path w="800100" h="363854">
                <a:moveTo>
                  <a:pt x="0" y="181656"/>
                </a:moveTo>
                <a:lnTo>
                  <a:pt x="4038" y="141271"/>
                </a:lnTo>
                <a:lnTo>
                  <a:pt x="32308" y="107287"/>
                </a:lnTo>
                <a:lnTo>
                  <a:pt x="67435" y="75436"/>
                </a:lnTo>
                <a:lnTo>
                  <a:pt x="119478" y="49986"/>
                </a:lnTo>
                <a:lnTo>
                  <a:pt x="176551" y="28040"/>
                </a:lnTo>
                <a:lnTo>
                  <a:pt x="246882" y="13410"/>
                </a:lnTo>
                <a:lnTo>
                  <a:pt x="290077" y="5657"/>
                </a:lnTo>
                <a:lnTo>
                  <a:pt x="352235" y="209"/>
                </a:lnTo>
                <a:lnTo>
                  <a:pt x="399888" y="0"/>
                </a:lnTo>
                <a:lnTo>
                  <a:pt x="446835" y="200"/>
                </a:lnTo>
                <a:lnTo>
                  <a:pt x="508499" y="5400"/>
                </a:lnTo>
                <a:lnTo>
                  <a:pt x="551675" y="12801"/>
                </a:lnTo>
                <a:lnTo>
                  <a:pt x="594469" y="20583"/>
                </a:lnTo>
                <a:lnTo>
                  <a:pt x="646227" y="35689"/>
                </a:lnTo>
                <a:lnTo>
                  <a:pt x="679078" y="49986"/>
                </a:lnTo>
                <a:lnTo>
                  <a:pt x="711310" y="63901"/>
                </a:lnTo>
                <a:lnTo>
                  <a:pt x="746971" y="86932"/>
                </a:lnTo>
                <a:lnTo>
                  <a:pt x="785889" y="126708"/>
                </a:lnTo>
                <a:lnTo>
                  <a:pt x="799776" y="181656"/>
                </a:lnTo>
                <a:lnTo>
                  <a:pt x="799262" y="206849"/>
                </a:lnTo>
                <a:lnTo>
                  <a:pt x="766858" y="257854"/>
                </a:lnTo>
                <a:lnTo>
                  <a:pt x="731198" y="290238"/>
                </a:lnTo>
                <a:lnTo>
                  <a:pt x="679078" y="315765"/>
                </a:lnTo>
                <a:lnTo>
                  <a:pt x="622082" y="337558"/>
                </a:lnTo>
                <a:lnTo>
                  <a:pt x="552284" y="351121"/>
                </a:lnTo>
                <a:lnTo>
                  <a:pt x="509442" y="358169"/>
                </a:lnTo>
                <a:lnTo>
                  <a:pt x="447531" y="363122"/>
                </a:lnTo>
                <a:lnTo>
                  <a:pt x="399888" y="363313"/>
                </a:lnTo>
                <a:lnTo>
                  <a:pt x="352235" y="363113"/>
                </a:lnTo>
                <a:lnTo>
                  <a:pt x="290077" y="357912"/>
                </a:lnTo>
                <a:lnTo>
                  <a:pt x="246882" y="350511"/>
                </a:lnTo>
                <a:lnTo>
                  <a:pt x="204087" y="342749"/>
                </a:lnTo>
                <a:lnTo>
                  <a:pt x="152329" y="328138"/>
                </a:lnTo>
                <a:lnTo>
                  <a:pt x="87256" y="299925"/>
                </a:lnTo>
                <a:lnTo>
                  <a:pt x="51843" y="276399"/>
                </a:lnTo>
                <a:lnTo>
                  <a:pt x="13629" y="236604"/>
                </a:lnTo>
                <a:lnTo>
                  <a:pt x="504" y="206144"/>
                </a:lnTo>
                <a:lnTo>
                  <a:pt x="0" y="181656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707355" y="5482204"/>
            <a:ext cx="532130" cy="219710"/>
          </a:xfrm>
          <a:custGeom>
            <a:avLst/>
            <a:gdLst/>
            <a:ahLst/>
            <a:cxnLst/>
            <a:rect l="l" t="t" r="r" b="b"/>
            <a:pathLst>
              <a:path w="532129" h="219710">
                <a:moveTo>
                  <a:pt x="0" y="109725"/>
                </a:moveTo>
                <a:lnTo>
                  <a:pt x="20116" y="156053"/>
                </a:lnTo>
                <a:lnTo>
                  <a:pt x="54834" y="182113"/>
                </a:lnTo>
                <a:lnTo>
                  <a:pt x="75588" y="190190"/>
                </a:lnTo>
                <a:lnTo>
                  <a:pt x="97486" y="199458"/>
                </a:lnTo>
                <a:lnTo>
                  <a:pt x="160321" y="212745"/>
                </a:lnTo>
                <a:lnTo>
                  <a:pt x="209468" y="218612"/>
                </a:lnTo>
                <a:lnTo>
                  <a:pt x="264560" y="219450"/>
                </a:lnTo>
                <a:lnTo>
                  <a:pt x="297734" y="219346"/>
                </a:lnTo>
                <a:lnTo>
                  <a:pt x="340082" y="216621"/>
                </a:lnTo>
                <a:lnTo>
                  <a:pt x="397211" y="208621"/>
                </a:lnTo>
                <a:lnTo>
                  <a:pt x="453531" y="190190"/>
                </a:lnTo>
                <a:lnTo>
                  <a:pt x="474305" y="182113"/>
                </a:lnTo>
                <a:lnTo>
                  <a:pt x="510223" y="156053"/>
                </a:lnTo>
                <a:lnTo>
                  <a:pt x="531558" y="109725"/>
                </a:lnTo>
                <a:lnTo>
                  <a:pt x="531206" y="94609"/>
                </a:lnTo>
                <a:lnTo>
                  <a:pt x="495412" y="52148"/>
                </a:lnTo>
                <a:lnTo>
                  <a:pt x="451093" y="29260"/>
                </a:lnTo>
                <a:lnTo>
                  <a:pt x="412003" y="16535"/>
                </a:lnTo>
                <a:lnTo>
                  <a:pt x="365141" y="7924"/>
                </a:lnTo>
                <a:lnTo>
                  <a:pt x="316451" y="990"/>
                </a:lnTo>
                <a:lnTo>
                  <a:pt x="264560" y="0"/>
                </a:lnTo>
                <a:lnTo>
                  <a:pt x="233499" y="123"/>
                </a:lnTo>
                <a:lnTo>
                  <a:pt x="192638" y="3343"/>
                </a:lnTo>
                <a:lnTo>
                  <a:pt x="135566" y="12715"/>
                </a:lnTo>
                <a:lnTo>
                  <a:pt x="79246" y="29260"/>
                </a:lnTo>
                <a:lnTo>
                  <a:pt x="34241" y="52148"/>
                </a:lnTo>
                <a:lnTo>
                  <a:pt x="2666" y="84808"/>
                </a:lnTo>
                <a:lnTo>
                  <a:pt x="333" y="94609"/>
                </a:lnTo>
                <a:lnTo>
                  <a:pt x="0" y="109725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8678646" y="4899440"/>
            <a:ext cx="868680" cy="874394"/>
          </a:xfrm>
          <a:custGeom>
            <a:avLst/>
            <a:gdLst/>
            <a:ahLst/>
            <a:cxnLst/>
            <a:rect l="l" t="t" r="r" b="b"/>
            <a:pathLst>
              <a:path w="868679" h="874395">
                <a:moveTo>
                  <a:pt x="282847" y="447435"/>
                </a:moveTo>
                <a:lnTo>
                  <a:pt x="242548" y="447159"/>
                </a:lnTo>
                <a:lnTo>
                  <a:pt x="216479" y="445226"/>
                </a:lnTo>
                <a:lnTo>
                  <a:pt x="161540" y="429757"/>
                </a:lnTo>
                <a:lnTo>
                  <a:pt x="110716" y="410632"/>
                </a:lnTo>
                <a:lnTo>
                  <a:pt x="73998" y="383505"/>
                </a:lnTo>
                <a:lnTo>
                  <a:pt x="38861" y="352264"/>
                </a:lnTo>
                <a:lnTo>
                  <a:pt x="18287" y="313936"/>
                </a:lnTo>
                <a:lnTo>
                  <a:pt x="2285" y="273780"/>
                </a:lnTo>
                <a:lnTo>
                  <a:pt x="0" y="230423"/>
                </a:lnTo>
                <a:lnTo>
                  <a:pt x="285" y="207268"/>
                </a:lnTo>
                <a:lnTo>
                  <a:pt x="18287" y="153006"/>
                </a:lnTo>
                <a:lnTo>
                  <a:pt x="38861" y="115440"/>
                </a:lnTo>
                <a:lnTo>
                  <a:pt x="73150" y="82903"/>
                </a:lnTo>
                <a:lnTo>
                  <a:pt x="110716" y="53795"/>
                </a:lnTo>
                <a:lnTo>
                  <a:pt x="161540" y="32917"/>
                </a:lnTo>
                <a:lnTo>
                  <a:pt x="216479" y="15849"/>
                </a:lnTo>
                <a:lnTo>
                  <a:pt x="282847" y="13410"/>
                </a:lnTo>
                <a:lnTo>
                  <a:pt x="324556" y="13715"/>
                </a:lnTo>
                <a:lnTo>
                  <a:pt x="374828" y="21640"/>
                </a:lnTo>
                <a:lnTo>
                  <a:pt x="437825" y="44671"/>
                </a:lnTo>
                <a:lnTo>
                  <a:pt x="474229" y="64978"/>
                </a:lnTo>
                <a:lnTo>
                  <a:pt x="491719" y="79246"/>
                </a:lnTo>
                <a:lnTo>
                  <a:pt x="282847" y="79246"/>
                </a:lnTo>
                <a:lnTo>
                  <a:pt x="259140" y="79493"/>
                </a:lnTo>
                <a:lnTo>
                  <a:pt x="213964" y="95095"/>
                </a:lnTo>
                <a:lnTo>
                  <a:pt x="178046" y="119955"/>
                </a:lnTo>
                <a:lnTo>
                  <a:pt x="149958" y="156434"/>
                </a:lnTo>
                <a:lnTo>
                  <a:pt x="135270" y="197762"/>
                </a:lnTo>
                <a:lnTo>
                  <a:pt x="131670" y="230423"/>
                </a:lnTo>
                <a:lnTo>
                  <a:pt x="131813" y="245653"/>
                </a:lnTo>
                <a:lnTo>
                  <a:pt x="140814" y="283457"/>
                </a:lnTo>
                <a:lnTo>
                  <a:pt x="158044" y="320232"/>
                </a:lnTo>
                <a:lnTo>
                  <a:pt x="169464" y="334052"/>
                </a:lnTo>
                <a:lnTo>
                  <a:pt x="180475" y="347663"/>
                </a:lnTo>
                <a:lnTo>
                  <a:pt x="215793" y="371237"/>
                </a:lnTo>
                <a:lnTo>
                  <a:pt x="259854" y="385039"/>
                </a:lnTo>
                <a:lnTo>
                  <a:pt x="490747" y="385258"/>
                </a:lnTo>
                <a:lnTo>
                  <a:pt x="472495" y="400012"/>
                </a:lnTo>
                <a:lnTo>
                  <a:pt x="436587" y="419080"/>
                </a:lnTo>
                <a:lnTo>
                  <a:pt x="373628" y="439978"/>
                </a:lnTo>
                <a:lnTo>
                  <a:pt x="323851" y="447159"/>
                </a:lnTo>
                <a:lnTo>
                  <a:pt x="282847" y="447435"/>
                </a:lnTo>
                <a:close/>
              </a:path>
              <a:path w="868679" h="874395">
                <a:moveTo>
                  <a:pt x="490747" y="385258"/>
                </a:moveTo>
                <a:lnTo>
                  <a:pt x="282847" y="385258"/>
                </a:lnTo>
                <a:lnTo>
                  <a:pt x="304531" y="385039"/>
                </a:lnTo>
                <a:lnTo>
                  <a:pt x="318432" y="383581"/>
                </a:lnTo>
                <a:lnTo>
                  <a:pt x="364941" y="363732"/>
                </a:lnTo>
                <a:lnTo>
                  <a:pt x="396230" y="335272"/>
                </a:lnTo>
                <a:lnTo>
                  <a:pt x="418347" y="301840"/>
                </a:lnTo>
                <a:lnTo>
                  <a:pt x="432805" y="257397"/>
                </a:lnTo>
                <a:lnTo>
                  <a:pt x="434025" y="230423"/>
                </a:lnTo>
                <a:lnTo>
                  <a:pt x="433882" y="217326"/>
                </a:lnTo>
                <a:lnTo>
                  <a:pt x="419309" y="166750"/>
                </a:lnTo>
                <a:lnTo>
                  <a:pt x="397449" y="132889"/>
                </a:lnTo>
                <a:lnTo>
                  <a:pt x="367361" y="103658"/>
                </a:lnTo>
                <a:lnTo>
                  <a:pt x="333338" y="85675"/>
                </a:lnTo>
                <a:lnTo>
                  <a:pt x="282847" y="79246"/>
                </a:lnTo>
                <a:lnTo>
                  <a:pt x="491719" y="79246"/>
                </a:lnTo>
                <a:lnTo>
                  <a:pt x="529425" y="115440"/>
                </a:lnTo>
                <a:lnTo>
                  <a:pt x="549846" y="153006"/>
                </a:lnTo>
                <a:lnTo>
                  <a:pt x="565847" y="191486"/>
                </a:lnTo>
                <a:lnTo>
                  <a:pt x="568133" y="230423"/>
                </a:lnTo>
                <a:lnTo>
                  <a:pt x="567838" y="256416"/>
                </a:lnTo>
                <a:lnTo>
                  <a:pt x="549236" y="313936"/>
                </a:lnTo>
                <a:lnTo>
                  <a:pt x="528129" y="352264"/>
                </a:lnTo>
                <a:lnTo>
                  <a:pt x="515204" y="365284"/>
                </a:lnTo>
                <a:lnTo>
                  <a:pt x="490747" y="385258"/>
                </a:lnTo>
                <a:close/>
              </a:path>
              <a:path w="868679" h="874395">
                <a:moveTo>
                  <a:pt x="863173" y="469381"/>
                </a:moveTo>
                <a:lnTo>
                  <a:pt x="726626" y="469381"/>
                </a:lnTo>
                <a:lnTo>
                  <a:pt x="726626" y="306012"/>
                </a:lnTo>
                <a:lnTo>
                  <a:pt x="576668" y="306012"/>
                </a:lnTo>
                <a:lnTo>
                  <a:pt x="576668" y="246272"/>
                </a:lnTo>
                <a:lnTo>
                  <a:pt x="726626" y="246272"/>
                </a:lnTo>
                <a:lnTo>
                  <a:pt x="726626" y="167026"/>
                </a:lnTo>
                <a:lnTo>
                  <a:pt x="576668" y="167026"/>
                </a:lnTo>
                <a:lnTo>
                  <a:pt x="576668" y="107287"/>
                </a:lnTo>
                <a:lnTo>
                  <a:pt x="726626" y="107287"/>
                </a:lnTo>
                <a:lnTo>
                  <a:pt x="726626" y="0"/>
                </a:lnTo>
                <a:lnTo>
                  <a:pt x="788575" y="13153"/>
                </a:lnTo>
                <a:lnTo>
                  <a:pt x="829541" y="30212"/>
                </a:lnTo>
                <a:lnTo>
                  <a:pt x="861573" y="59129"/>
                </a:lnTo>
                <a:lnTo>
                  <a:pt x="863173" y="75588"/>
                </a:lnTo>
                <a:lnTo>
                  <a:pt x="863173" y="469381"/>
                </a:lnTo>
                <a:close/>
              </a:path>
              <a:path w="868679" h="874395">
                <a:moveTo>
                  <a:pt x="469381" y="874145"/>
                </a:moveTo>
                <a:lnTo>
                  <a:pt x="421728" y="873945"/>
                </a:lnTo>
                <a:lnTo>
                  <a:pt x="359569" y="868745"/>
                </a:lnTo>
                <a:lnTo>
                  <a:pt x="316374" y="861344"/>
                </a:lnTo>
                <a:lnTo>
                  <a:pt x="273580" y="853581"/>
                </a:lnTo>
                <a:lnTo>
                  <a:pt x="221822" y="838970"/>
                </a:lnTo>
                <a:lnTo>
                  <a:pt x="156749" y="810758"/>
                </a:lnTo>
                <a:lnTo>
                  <a:pt x="121336" y="787232"/>
                </a:lnTo>
                <a:lnTo>
                  <a:pt x="83122" y="747437"/>
                </a:lnTo>
                <a:lnTo>
                  <a:pt x="69492" y="692489"/>
                </a:lnTo>
                <a:lnTo>
                  <a:pt x="69997" y="668010"/>
                </a:lnTo>
                <a:lnTo>
                  <a:pt x="101800" y="618119"/>
                </a:lnTo>
                <a:lnTo>
                  <a:pt x="136928" y="586269"/>
                </a:lnTo>
                <a:lnTo>
                  <a:pt x="188971" y="560818"/>
                </a:lnTo>
                <a:lnTo>
                  <a:pt x="246044" y="538873"/>
                </a:lnTo>
                <a:lnTo>
                  <a:pt x="316374" y="524243"/>
                </a:lnTo>
                <a:lnTo>
                  <a:pt x="359569" y="516490"/>
                </a:lnTo>
                <a:lnTo>
                  <a:pt x="421728" y="511042"/>
                </a:lnTo>
                <a:lnTo>
                  <a:pt x="469381" y="510832"/>
                </a:lnTo>
                <a:lnTo>
                  <a:pt x="516328" y="511032"/>
                </a:lnTo>
                <a:lnTo>
                  <a:pt x="577992" y="516233"/>
                </a:lnTo>
                <a:lnTo>
                  <a:pt x="621167" y="523634"/>
                </a:lnTo>
                <a:lnTo>
                  <a:pt x="663962" y="531415"/>
                </a:lnTo>
                <a:lnTo>
                  <a:pt x="715720" y="546522"/>
                </a:lnTo>
                <a:lnTo>
                  <a:pt x="780793" y="574734"/>
                </a:lnTo>
                <a:lnTo>
                  <a:pt x="795887" y="582763"/>
                </a:lnTo>
                <a:lnTo>
                  <a:pt x="468161" y="582763"/>
                </a:lnTo>
                <a:lnTo>
                  <a:pt x="437101" y="582887"/>
                </a:lnTo>
                <a:lnTo>
                  <a:pt x="396240" y="586107"/>
                </a:lnTo>
                <a:lnTo>
                  <a:pt x="339167" y="595479"/>
                </a:lnTo>
                <a:lnTo>
                  <a:pt x="282847" y="612024"/>
                </a:lnTo>
                <a:lnTo>
                  <a:pt x="237843" y="634912"/>
                </a:lnTo>
                <a:lnTo>
                  <a:pt x="206268" y="667572"/>
                </a:lnTo>
                <a:lnTo>
                  <a:pt x="203601" y="692489"/>
                </a:lnTo>
                <a:lnTo>
                  <a:pt x="203915" y="707614"/>
                </a:lnTo>
                <a:lnTo>
                  <a:pt x="235900" y="751009"/>
                </a:lnTo>
                <a:lnTo>
                  <a:pt x="279190" y="772954"/>
                </a:lnTo>
                <a:lnTo>
                  <a:pt x="301087" y="782222"/>
                </a:lnTo>
                <a:lnTo>
                  <a:pt x="363922" y="795509"/>
                </a:lnTo>
                <a:lnTo>
                  <a:pt x="413070" y="801376"/>
                </a:lnTo>
                <a:lnTo>
                  <a:pt x="798537" y="802214"/>
                </a:lnTo>
                <a:lnTo>
                  <a:pt x="780793" y="811977"/>
                </a:lnTo>
                <a:lnTo>
                  <a:pt x="715729" y="840180"/>
                </a:lnTo>
                <a:lnTo>
                  <a:pt x="664219" y="854543"/>
                </a:lnTo>
                <a:lnTo>
                  <a:pt x="621777" y="861954"/>
                </a:lnTo>
                <a:lnTo>
                  <a:pt x="578934" y="869002"/>
                </a:lnTo>
                <a:lnTo>
                  <a:pt x="517023" y="873955"/>
                </a:lnTo>
                <a:lnTo>
                  <a:pt x="469381" y="874145"/>
                </a:lnTo>
                <a:close/>
              </a:path>
              <a:path w="868679" h="874395">
                <a:moveTo>
                  <a:pt x="798537" y="802214"/>
                </a:moveTo>
                <a:lnTo>
                  <a:pt x="468161" y="802214"/>
                </a:lnTo>
                <a:lnTo>
                  <a:pt x="501336" y="802110"/>
                </a:lnTo>
                <a:lnTo>
                  <a:pt x="543683" y="799385"/>
                </a:lnTo>
                <a:lnTo>
                  <a:pt x="600813" y="791385"/>
                </a:lnTo>
                <a:lnTo>
                  <a:pt x="657133" y="772954"/>
                </a:lnTo>
                <a:lnTo>
                  <a:pt x="677906" y="764877"/>
                </a:lnTo>
                <a:lnTo>
                  <a:pt x="713824" y="738817"/>
                </a:lnTo>
                <a:lnTo>
                  <a:pt x="735160" y="692489"/>
                </a:lnTo>
                <a:lnTo>
                  <a:pt x="734807" y="677373"/>
                </a:lnTo>
                <a:lnTo>
                  <a:pt x="699013" y="634912"/>
                </a:lnTo>
                <a:lnTo>
                  <a:pt x="654695" y="612024"/>
                </a:lnTo>
                <a:lnTo>
                  <a:pt x="615605" y="599298"/>
                </a:lnTo>
                <a:lnTo>
                  <a:pt x="540083" y="586107"/>
                </a:lnTo>
                <a:lnTo>
                  <a:pt x="499222" y="582887"/>
                </a:lnTo>
                <a:lnTo>
                  <a:pt x="468161" y="582763"/>
                </a:lnTo>
                <a:lnTo>
                  <a:pt x="795887" y="582763"/>
                </a:lnTo>
                <a:lnTo>
                  <a:pt x="835742" y="617510"/>
                </a:lnTo>
                <a:lnTo>
                  <a:pt x="864011" y="652028"/>
                </a:lnTo>
                <a:lnTo>
                  <a:pt x="868050" y="692489"/>
                </a:lnTo>
                <a:lnTo>
                  <a:pt x="867545" y="717682"/>
                </a:lnTo>
                <a:lnTo>
                  <a:pt x="835742" y="768687"/>
                </a:lnTo>
                <a:lnTo>
                  <a:pt x="800614" y="801071"/>
                </a:lnTo>
                <a:lnTo>
                  <a:pt x="798537" y="8022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8678646" y="4912852"/>
            <a:ext cx="568325" cy="434340"/>
          </a:xfrm>
          <a:custGeom>
            <a:avLst/>
            <a:gdLst/>
            <a:ahLst/>
            <a:cxnLst/>
            <a:rect l="l" t="t" r="r" b="b"/>
            <a:pathLst>
              <a:path w="568325" h="434339">
                <a:moveTo>
                  <a:pt x="0" y="217012"/>
                </a:moveTo>
                <a:lnTo>
                  <a:pt x="2285" y="178075"/>
                </a:lnTo>
                <a:lnTo>
                  <a:pt x="18287" y="139595"/>
                </a:lnTo>
                <a:lnTo>
                  <a:pt x="38861" y="102029"/>
                </a:lnTo>
                <a:lnTo>
                  <a:pt x="73150" y="69492"/>
                </a:lnTo>
                <a:lnTo>
                  <a:pt x="110716" y="40385"/>
                </a:lnTo>
                <a:lnTo>
                  <a:pt x="161540" y="19506"/>
                </a:lnTo>
                <a:lnTo>
                  <a:pt x="216479" y="2438"/>
                </a:lnTo>
                <a:lnTo>
                  <a:pt x="282847" y="0"/>
                </a:lnTo>
                <a:lnTo>
                  <a:pt x="324556" y="304"/>
                </a:lnTo>
                <a:lnTo>
                  <a:pt x="374828" y="8229"/>
                </a:lnTo>
                <a:lnTo>
                  <a:pt x="437825" y="31260"/>
                </a:lnTo>
                <a:lnTo>
                  <a:pt x="474229" y="51567"/>
                </a:lnTo>
                <a:lnTo>
                  <a:pt x="516928" y="88418"/>
                </a:lnTo>
                <a:lnTo>
                  <a:pt x="549846" y="139595"/>
                </a:lnTo>
                <a:lnTo>
                  <a:pt x="565847" y="178075"/>
                </a:lnTo>
                <a:lnTo>
                  <a:pt x="568133" y="217012"/>
                </a:lnTo>
                <a:lnTo>
                  <a:pt x="567838" y="243005"/>
                </a:lnTo>
                <a:lnTo>
                  <a:pt x="549236" y="300525"/>
                </a:lnTo>
                <a:lnTo>
                  <a:pt x="528129" y="338853"/>
                </a:lnTo>
                <a:lnTo>
                  <a:pt x="493764" y="369408"/>
                </a:lnTo>
                <a:lnTo>
                  <a:pt x="456198" y="397221"/>
                </a:lnTo>
                <a:lnTo>
                  <a:pt x="405374" y="416347"/>
                </a:lnTo>
                <a:lnTo>
                  <a:pt x="350283" y="431815"/>
                </a:lnTo>
                <a:lnTo>
                  <a:pt x="282847" y="434025"/>
                </a:lnTo>
                <a:lnTo>
                  <a:pt x="242548" y="433748"/>
                </a:lnTo>
                <a:lnTo>
                  <a:pt x="193267" y="426567"/>
                </a:lnTo>
                <a:lnTo>
                  <a:pt x="130327" y="405669"/>
                </a:lnTo>
                <a:lnTo>
                  <a:pt x="94419" y="386601"/>
                </a:lnTo>
                <a:lnTo>
                  <a:pt x="51719" y="351873"/>
                </a:lnTo>
                <a:lnTo>
                  <a:pt x="18287" y="300525"/>
                </a:lnTo>
                <a:lnTo>
                  <a:pt x="2285" y="260369"/>
                </a:lnTo>
                <a:lnTo>
                  <a:pt x="0" y="217012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8810316" y="4978687"/>
            <a:ext cx="302895" cy="306070"/>
          </a:xfrm>
          <a:custGeom>
            <a:avLst/>
            <a:gdLst/>
            <a:ahLst/>
            <a:cxnLst/>
            <a:rect l="l" t="t" r="r" b="b"/>
            <a:pathLst>
              <a:path w="302895" h="306070">
                <a:moveTo>
                  <a:pt x="0" y="151177"/>
                </a:moveTo>
                <a:lnTo>
                  <a:pt x="9143" y="204211"/>
                </a:lnTo>
                <a:lnTo>
                  <a:pt x="26374" y="240986"/>
                </a:lnTo>
                <a:lnTo>
                  <a:pt x="37794" y="254806"/>
                </a:lnTo>
                <a:lnTo>
                  <a:pt x="48804" y="268417"/>
                </a:lnTo>
                <a:lnTo>
                  <a:pt x="84122" y="291991"/>
                </a:lnTo>
                <a:lnTo>
                  <a:pt x="128184" y="305792"/>
                </a:lnTo>
                <a:lnTo>
                  <a:pt x="151177" y="306012"/>
                </a:lnTo>
                <a:lnTo>
                  <a:pt x="172769" y="305802"/>
                </a:lnTo>
                <a:lnTo>
                  <a:pt x="216402" y="292601"/>
                </a:lnTo>
                <a:lnTo>
                  <a:pt x="252835" y="269627"/>
                </a:lnTo>
                <a:lnTo>
                  <a:pt x="281780" y="233318"/>
                </a:lnTo>
                <a:lnTo>
                  <a:pt x="298239" y="189409"/>
                </a:lnTo>
                <a:lnTo>
                  <a:pt x="302354" y="151177"/>
                </a:lnTo>
                <a:lnTo>
                  <a:pt x="302211" y="138080"/>
                </a:lnTo>
                <a:lnTo>
                  <a:pt x="287638" y="87504"/>
                </a:lnTo>
                <a:lnTo>
                  <a:pt x="265779" y="53643"/>
                </a:lnTo>
                <a:lnTo>
                  <a:pt x="235690" y="24412"/>
                </a:lnTo>
                <a:lnTo>
                  <a:pt x="201668" y="6429"/>
                </a:lnTo>
                <a:lnTo>
                  <a:pt x="151177" y="0"/>
                </a:lnTo>
                <a:lnTo>
                  <a:pt x="127470" y="247"/>
                </a:lnTo>
                <a:lnTo>
                  <a:pt x="82294" y="15849"/>
                </a:lnTo>
                <a:lnTo>
                  <a:pt x="46376" y="40708"/>
                </a:lnTo>
                <a:lnTo>
                  <a:pt x="18287" y="77188"/>
                </a:lnTo>
                <a:lnTo>
                  <a:pt x="3600" y="118516"/>
                </a:lnTo>
                <a:lnTo>
                  <a:pt x="133" y="138080"/>
                </a:lnTo>
                <a:lnTo>
                  <a:pt x="0" y="151177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9255314" y="4899440"/>
            <a:ext cx="287020" cy="469900"/>
          </a:xfrm>
          <a:custGeom>
            <a:avLst/>
            <a:gdLst/>
            <a:ahLst/>
            <a:cxnLst/>
            <a:rect l="l" t="t" r="r" b="b"/>
            <a:pathLst>
              <a:path w="287020" h="469900">
                <a:moveTo>
                  <a:pt x="0" y="107287"/>
                </a:moveTo>
                <a:lnTo>
                  <a:pt x="149958" y="107287"/>
                </a:lnTo>
                <a:lnTo>
                  <a:pt x="149958" y="0"/>
                </a:lnTo>
                <a:lnTo>
                  <a:pt x="163730" y="1514"/>
                </a:lnTo>
                <a:lnTo>
                  <a:pt x="211907" y="13153"/>
                </a:lnTo>
                <a:lnTo>
                  <a:pt x="252873" y="30212"/>
                </a:lnTo>
                <a:lnTo>
                  <a:pt x="284905" y="59129"/>
                </a:lnTo>
                <a:lnTo>
                  <a:pt x="286505" y="75588"/>
                </a:lnTo>
                <a:lnTo>
                  <a:pt x="286505" y="469380"/>
                </a:lnTo>
                <a:lnTo>
                  <a:pt x="149958" y="469380"/>
                </a:lnTo>
                <a:lnTo>
                  <a:pt x="149958" y="306012"/>
                </a:lnTo>
                <a:lnTo>
                  <a:pt x="0" y="306012"/>
                </a:lnTo>
                <a:lnTo>
                  <a:pt x="0" y="246272"/>
                </a:lnTo>
                <a:lnTo>
                  <a:pt x="149958" y="246272"/>
                </a:lnTo>
                <a:lnTo>
                  <a:pt x="149958" y="167026"/>
                </a:lnTo>
                <a:lnTo>
                  <a:pt x="0" y="167026"/>
                </a:lnTo>
                <a:lnTo>
                  <a:pt x="0" y="107287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8748138" y="5410273"/>
            <a:ext cx="798830" cy="363855"/>
          </a:xfrm>
          <a:custGeom>
            <a:avLst/>
            <a:gdLst/>
            <a:ahLst/>
            <a:cxnLst/>
            <a:rect l="l" t="t" r="r" b="b"/>
            <a:pathLst>
              <a:path w="798829" h="363854">
                <a:moveTo>
                  <a:pt x="0" y="181656"/>
                </a:moveTo>
                <a:lnTo>
                  <a:pt x="4038" y="141271"/>
                </a:lnTo>
                <a:lnTo>
                  <a:pt x="32308" y="107287"/>
                </a:lnTo>
                <a:lnTo>
                  <a:pt x="67435" y="75436"/>
                </a:lnTo>
                <a:lnTo>
                  <a:pt x="119478" y="49986"/>
                </a:lnTo>
                <a:lnTo>
                  <a:pt x="176551" y="28040"/>
                </a:lnTo>
                <a:lnTo>
                  <a:pt x="246882" y="13410"/>
                </a:lnTo>
                <a:lnTo>
                  <a:pt x="290077" y="5657"/>
                </a:lnTo>
                <a:lnTo>
                  <a:pt x="352235" y="209"/>
                </a:lnTo>
                <a:lnTo>
                  <a:pt x="399888" y="0"/>
                </a:lnTo>
                <a:lnTo>
                  <a:pt x="446835" y="200"/>
                </a:lnTo>
                <a:lnTo>
                  <a:pt x="508499" y="5400"/>
                </a:lnTo>
                <a:lnTo>
                  <a:pt x="551675" y="12801"/>
                </a:lnTo>
                <a:lnTo>
                  <a:pt x="594469" y="20583"/>
                </a:lnTo>
                <a:lnTo>
                  <a:pt x="646227" y="35689"/>
                </a:lnTo>
                <a:lnTo>
                  <a:pt x="679078" y="49986"/>
                </a:lnTo>
                <a:lnTo>
                  <a:pt x="711300" y="63901"/>
                </a:lnTo>
                <a:lnTo>
                  <a:pt x="746713" y="86932"/>
                </a:lnTo>
                <a:lnTo>
                  <a:pt x="784927" y="126708"/>
                </a:lnTo>
                <a:lnTo>
                  <a:pt x="798557" y="181656"/>
                </a:lnTo>
                <a:lnTo>
                  <a:pt x="798052" y="206849"/>
                </a:lnTo>
                <a:lnTo>
                  <a:pt x="766249" y="257854"/>
                </a:lnTo>
                <a:lnTo>
                  <a:pt x="731121" y="290238"/>
                </a:lnTo>
                <a:lnTo>
                  <a:pt x="679078" y="315765"/>
                </a:lnTo>
                <a:lnTo>
                  <a:pt x="622082" y="337558"/>
                </a:lnTo>
                <a:lnTo>
                  <a:pt x="552284" y="351121"/>
                </a:lnTo>
                <a:lnTo>
                  <a:pt x="509442" y="358169"/>
                </a:lnTo>
                <a:lnTo>
                  <a:pt x="447531" y="363122"/>
                </a:lnTo>
                <a:lnTo>
                  <a:pt x="399888" y="363313"/>
                </a:lnTo>
                <a:lnTo>
                  <a:pt x="352235" y="363113"/>
                </a:lnTo>
                <a:lnTo>
                  <a:pt x="290077" y="357912"/>
                </a:lnTo>
                <a:lnTo>
                  <a:pt x="246882" y="350511"/>
                </a:lnTo>
                <a:lnTo>
                  <a:pt x="204087" y="342749"/>
                </a:lnTo>
                <a:lnTo>
                  <a:pt x="152329" y="328138"/>
                </a:lnTo>
                <a:lnTo>
                  <a:pt x="87256" y="299925"/>
                </a:lnTo>
                <a:lnTo>
                  <a:pt x="51843" y="276399"/>
                </a:lnTo>
                <a:lnTo>
                  <a:pt x="13629" y="236604"/>
                </a:lnTo>
                <a:lnTo>
                  <a:pt x="504" y="206144"/>
                </a:lnTo>
                <a:lnTo>
                  <a:pt x="0" y="181656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8882247" y="5482204"/>
            <a:ext cx="532130" cy="219710"/>
          </a:xfrm>
          <a:custGeom>
            <a:avLst/>
            <a:gdLst/>
            <a:ahLst/>
            <a:cxnLst/>
            <a:rect l="l" t="t" r="r" b="b"/>
            <a:pathLst>
              <a:path w="532129" h="219710">
                <a:moveTo>
                  <a:pt x="0" y="109725"/>
                </a:moveTo>
                <a:lnTo>
                  <a:pt x="20116" y="156053"/>
                </a:lnTo>
                <a:lnTo>
                  <a:pt x="54834" y="182113"/>
                </a:lnTo>
                <a:lnTo>
                  <a:pt x="75588" y="190190"/>
                </a:lnTo>
                <a:lnTo>
                  <a:pt x="97486" y="199458"/>
                </a:lnTo>
                <a:lnTo>
                  <a:pt x="160321" y="212745"/>
                </a:lnTo>
                <a:lnTo>
                  <a:pt x="209468" y="218612"/>
                </a:lnTo>
                <a:lnTo>
                  <a:pt x="264560" y="219450"/>
                </a:lnTo>
                <a:lnTo>
                  <a:pt x="297734" y="219346"/>
                </a:lnTo>
                <a:lnTo>
                  <a:pt x="340082" y="216621"/>
                </a:lnTo>
                <a:lnTo>
                  <a:pt x="397211" y="208621"/>
                </a:lnTo>
                <a:lnTo>
                  <a:pt x="453531" y="190190"/>
                </a:lnTo>
                <a:lnTo>
                  <a:pt x="474305" y="182113"/>
                </a:lnTo>
                <a:lnTo>
                  <a:pt x="510223" y="156053"/>
                </a:lnTo>
                <a:lnTo>
                  <a:pt x="531558" y="109725"/>
                </a:lnTo>
                <a:lnTo>
                  <a:pt x="531206" y="94609"/>
                </a:lnTo>
                <a:lnTo>
                  <a:pt x="495412" y="52148"/>
                </a:lnTo>
                <a:lnTo>
                  <a:pt x="451093" y="29260"/>
                </a:lnTo>
                <a:lnTo>
                  <a:pt x="412003" y="16535"/>
                </a:lnTo>
                <a:lnTo>
                  <a:pt x="365141" y="7924"/>
                </a:lnTo>
                <a:lnTo>
                  <a:pt x="316451" y="990"/>
                </a:lnTo>
                <a:lnTo>
                  <a:pt x="264560" y="0"/>
                </a:lnTo>
                <a:lnTo>
                  <a:pt x="233499" y="123"/>
                </a:lnTo>
                <a:lnTo>
                  <a:pt x="192638" y="3343"/>
                </a:lnTo>
                <a:lnTo>
                  <a:pt x="135566" y="12715"/>
                </a:lnTo>
                <a:lnTo>
                  <a:pt x="79246" y="29260"/>
                </a:lnTo>
                <a:lnTo>
                  <a:pt x="34241" y="52148"/>
                </a:lnTo>
                <a:lnTo>
                  <a:pt x="2666" y="84808"/>
                </a:lnTo>
                <a:lnTo>
                  <a:pt x="333" y="94609"/>
                </a:lnTo>
                <a:lnTo>
                  <a:pt x="0" y="109725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9611312" y="4899440"/>
            <a:ext cx="931544" cy="874394"/>
          </a:xfrm>
          <a:custGeom>
            <a:avLst/>
            <a:gdLst/>
            <a:ahLst/>
            <a:cxnLst/>
            <a:rect l="l" t="t" r="r" b="b"/>
            <a:pathLst>
              <a:path w="931545" h="874395">
                <a:moveTo>
                  <a:pt x="282847" y="447435"/>
                </a:moveTo>
                <a:lnTo>
                  <a:pt x="242548" y="447159"/>
                </a:lnTo>
                <a:lnTo>
                  <a:pt x="216479" y="445226"/>
                </a:lnTo>
                <a:lnTo>
                  <a:pt x="161540" y="429757"/>
                </a:lnTo>
                <a:lnTo>
                  <a:pt x="110716" y="410632"/>
                </a:lnTo>
                <a:lnTo>
                  <a:pt x="73998" y="383505"/>
                </a:lnTo>
                <a:lnTo>
                  <a:pt x="38861" y="352264"/>
                </a:lnTo>
                <a:lnTo>
                  <a:pt x="18287" y="313936"/>
                </a:lnTo>
                <a:lnTo>
                  <a:pt x="2285" y="273780"/>
                </a:lnTo>
                <a:lnTo>
                  <a:pt x="0" y="230423"/>
                </a:lnTo>
                <a:lnTo>
                  <a:pt x="285" y="207268"/>
                </a:lnTo>
                <a:lnTo>
                  <a:pt x="18287" y="153006"/>
                </a:lnTo>
                <a:lnTo>
                  <a:pt x="38861" y="115440"/>
                </a:lnTo>
                <a:lnTo>
                  <a:pt x="73150" y="82903"/>
                </a:lnTo>
                <a:lnTo>
                  <a:pt x="110716" y="53795"/>
                </a:lnTo>
                <a:lnTo>
                  <a:pt x="161540" y="32917"/>
                </a:lnTo>
                <a:lnTo>
                  <a:pt x="216479" y="15849"/>
                </a:lnTo>
                <a:lnTo>
                  <a:pt x="282847" y="13410"/>
                </a:lnTo>
                <a:lnTo>
                  <a:pt x="324556" y="13715"/>
                </a:lnTo>
                <a:lnTo>
                  <a:pt x="374828" y="21640"/>
                </a:lnTo>
                <a:lnTo>
                  <a:pt x="437825" y="44671"/>
                </a:lnTo>
                <a:lnTo>
                  <a:pt x="474229" y="64978"/>
                </a:lnTo>
                <a:lnTo>
                  <a:pt x="491719" y="79246"/>
                </a:lnTo>
                <a:lnTo>
                  <a:pt x="282847" y="79246"/>
                </a:lnTo>
                <a:lnTo>
                  <a:pt x="259140" y="79493"/>
                </a:lnTo>
                <a:lnTo>
                  <a:pt x="213964" y="95095"/>
                </a:lnTo>
                <a:lnTo>
                  <a:pt x="178046" y="119955"/>
                </a:lnTo>
                <a:lnTo>
                  <a:pt x="149958" y="156434"/>
                </a:lnTo>
                <a:lnTo>
                  <a:pt x="135270" y="197762"/>
                </a:lnTo>
                <a:lnTo>
                  <a:pt x="131670" y="230423"/>
                </a:lnTo>
                <a:lnTo>
                  <a:pt x="131813" y="245653"/>
                </a:lnTo>
                <a:lnTo>
                  <a:pt x="140814" y="283457"/>
                </a:lnTo>
                <a:lnTo>
                  <a:pt x="158044" y="320232"/>
                </a:lnTo>
                <a:lnTo>
                  <a:pt x="169464" y="334052"/>
                </a:lnTo>
                <a:lnTo>
                  <a:pt x="180475" y="347663"/>
                </a:lnTo>
                <a:lnTo>
                  <a:pt x="215793" y="371237"/>
                </a:lnTo>
                <a:lnTo>
                  <a:pt x="259854" y="385039"/>
                </a:lnTo>
                <a:lnTo>
                  <a:pt x="490747" y="385258"/>
                </a:lnTo>
                <a:lnTo>
                  <a:pt x="472495" y="400012"/>
                </a:lnTo>
                <a:lnTo>
                  <a:pt x="436587" y="419080"/>
                </a:lnTo>
                <a:lnTo>
                  <a:pt x="373628" y="439978"/>
                </a:lnTo>
                <a:lnTo>
                  <a:pt x="323851" y="447159"/>
                </a:lnTo>
                <a:lnTo>
                  <a:pt x="282847" y="447435"/>
                </a:lnTo>
                <a:close/>
              </a:path>
              <a:path w="931545" h="874395">
                <a:moveTo>
                  <a:pt x="490747" y="385258"/>
                </a:moveTo>
                <a:lnTo>
                  <a:pt x="282847" y="385258"/>
                </a:lnTo>
                <a:lnTo>
                  <a:pt x="304531" y="385039"/>
                </a:lnTo>
                <a:lnTo>
                  <a:pt x="318432" y="383581"/>
                </a:lnTo>
                <a:lnTo>
                  <a:pt x="364941" y="363732"/>
                </a:lnTo>
                <a:lnTo>
                  <a:pt x="396230" y="335272"/>
                </a:lnTo>
                <a:lnTo>
                  <a:pt x="418347" y="301840"/>
                </a:lnTo>
                <a:lnTo>
                  <a:pt x="432805" y="257397"/>
                </a:lnTo>
                <a:lnTo>
                  <a:pt x="434025" y="230423"/>
                </a:lnTo>
                <a:lnTo>
                  <a:pt x="433882" y="217326"/>
                </a:lnTo>
                <a:lnTo>
                  <a:pt x="419309" y="166750"/>
                </a:lnTo>
                <a:lnTo>
                  <a:pt x="397449" y="132889"/>
                </a:lnTo>
                <a:lnTo>
                  <a:pt x="367361" y="103658"/>
                </a:lnTo>
                <a:lnTo>
                  <a:pt x="333338" y="85675"/>
                </a:lnTo>
                <a:lnTo>
                  <a:pt x="282847" y="79246"/>
                </a:lnTo>
                <a:lnTo>
                  <a:pt x="491719" y="79246"/>
                </a:lnTo>
                <a:lnTo>
                  <a:pt x="529425" y="115440"/>
                </a:lnTo>
                <a:lnTo>
                  <a:pt x="549846" y="153006"/>
                </a:lnTo>
                <a:lnTo>
                  <a:pt x="565847" y="191486"/>
                </a:lnTo>
                <a:lnTo>
                  <a:pt x="568133" y="230423"/>
                </a:lnTo>
                <a:lnTo>
                  <a:pt x="567838" y="256416"/>
                </a:lnTo>
                <a:lnTo>
                  <a:pt x="549236" y="313936"/>
                </a:lnTo>
                <a:lnTo>
                  <a:pt x="528129" y="352264"/>
                </a:lnTo>
                <a:lnTo>
                  <a:pt x="515204" y="365284"/>
                </a:lnTo>
                <a:lnTo>
                  <a:pt x="490747" y="385258"/>
                </a:lnTo>
                <a:close/>
              </a:path>
              <a:path w="931545" h="874395">
                <a:moveTo>
                  <a:pt x="844885" y="443778"/>
                </a:moveTo>
                <a:lnTo>
                  <a:pt x="710776" y="443778"/>
                </a:lnTo>
                <a:lnTo>
                  <a:pt x="710776" y="0"/>
                </a:lnTo>
                <a:lnTo>
                  <a:pt x="770544" y="13153"/>
                </a:lnTo>
                <a:lnTo>
                  <a:pt x="811253" y="30212"/>
                </a:lnTo>
                <a:lnTo>
                  <a:pt x="843285" y="59129"/>
                </a:lnTo>
                <a:lnTo>
                  <a:pt x="844885" y="75588"/>
                </a:lnTo>
                <a:lnTo>
                  <a:pt x="844885" y="123136"/>
                </a:lnTo>
                <a:lnTo>
                  <a:pt x="931446" y="123136"/>
                </a:lnTo>
                <a:lnTo>
                  <a:pt x="931446" y="199944"/>
                </a:lnTo>
                <a:lnTo>
                  <a:pt x="844885" y="199944"/>
                </a:lnTo>
                <a:lnTo>
                  <a:pt x="844885" y="299916"/>
                </a:lnTo>
                <a:lnTo>
                  <a:pt x="931446" y="299916"/>
                </a:lnTo>
                <a:lnTo>
                  <a:pt x="931446" y="376723"/>
                </a:lnTo>
                <a:lnTo>
                  <a:pt x="844885" y="376723"/>
                </a:lnTo>
                <a:lnTo>
                  <a:pt x="844885" y="443778"/>
                </a:lnTo>
                <a:close/>
              </a:path>
              <a:path w="931545" h="874395">
                <a:moveTo>
                  <a:pt x="469381" y="874145"/>
                </a:moveTo>
                <a:lnTo>
                  <a:pt x="421728" y="873945"/>
                </a:lnTo>
                <a:lnTo>
                  <a:pt x="359569" y="868745"/>
                </a:lnTo>
                <a:lnTo>
                  <a:pt x="316374" y="861344"/>
                </a:lnTo>
                <a:lnTo>
                  <a:pt x="273580" y="853581"/>
                </a:lnTo>
                <a:lnTo>
                  <a:pt x="221822" y="838970"/>
                </a:lnTo>
                <a:lnTo>
                  <a:pt x="156749" y="810758"/>
                </a:lnTo>
                <a:lnTo>
                  <a:pt x="121336" y="787232"/>
                </a:lnTo>
                <a:lnTo>
                  <a:pt x="83122" y="747437"/>
                </a:lnTo>
                <a:lnTo>
                  <a:pt x="69492" y="692489"/>
                </a:lnTo>
                <a:lnTo>
                  <a:pt x="69997" y="668010"/>
                </a:lnTo>
                <a:lnTo>
                  <a:pt x="101800" y="618119"/>
                </a:lnTo>
                <a:lnTo>
                  <a:pt x="136928" y="586269"/>
                </a:lnTo>
                <a:lnTo>
                  <a:pt x="188971" y="560818"/>
                </a:lnTo>
                <a:lnTo>
                  <a:pt x="246044" y="538873"/>
                </a:lnTo>
                <a:lnTo>
                  <a:pt x="316374" y="524243"/>
                </a:lnTo>
                <a:lnTo>
                  <a:pt x="359569" y="516490"/>
                </a:lnTo>
                <a:lnTo>
                  <a:pt x="421728" y="511042"/>
                </a:lnTo>
                <a:lnTo>
                  <a:pt x="469381" y="510832"/>
                </a:lnTo>
                <a:lnTo>
                  <a:pt x="516328" y="511032"/>
                </a:lnTo>
                <a:lnTo>
                  <a:pt x="577992" y="516233"/>
                </a:lnTo>
                <a:lnTo>
                  <a:pt x="621167" y="523634"/>
                </a:lnTo>
                <a:lnTo>
                  <a:pt x="663962" y="531415"/>
                </a:lnTo>
                <a:lnTo>
                  <a:pt x="715720" y="546522"/>
                </a:lnTo>
                <a:lnTo>
                  <a:pt x="780803" y="574734"/>
                </a:lnTo>
                <a:lnTo>
                  <a:pt x="795947" y="582763"/>
                </a:lnTo>
                <a:lnTo>
                  <a:pt x="468161" y="582763"/>
                </a:lnTo>
                <a:lnTo>
                  <a:pt x="437101" y="582887"/>
                </a:lnTo>
                <a:lnTo>
                  <a:pt x="396240" y="586107"/>
                </a:lnTo>
                <a:lnTo>
                  <a:pt x="339167" y="595479"/>
                </a:lnTo>
                <a:lnTo>
                  <a:pt x="282847" y="612024"/>
                </a:lnTo>
                <a:lnTo>
                  <a:pt x="237843" y="634912"/>
                </a:lnTo>
                <a:lnTo>
                  <a:pt x="206268" y="667572"/>
                </a:lnTo>
                <a:lnTo>
                  <a:pt x="203601" y="692489"/>
                </a:lnTo>
                <a:lnTo>
                  <a:pt x="203915" y="707614"/>
                </a:lnTo>
                <a:lnTo>
                  <a:pt x="235900" y="751009"/>
                </a:lnTo>
                <a:lnTo>
                  <a:pt x="279190" y="772954"/>
                </a:lnTo>
                <a:lnTo>
                  <a:pt x="301087" y="782222"/>
                </a:lnTo>
                <a:lnTo>
                  <a:pt x="363922" y="795509"/>
                </a:lnTo>
                <a:lnTo>
                  <a:pt x="413070" y="801376"/>
                </a:lnTo>
                <a:lnTo>
                  <a:pt x="798606" y="802214"/>
                </a:lnTo>
                <a:lnTo>
                  <a:pt x="780803" y="811977"/>
                </a:lnTo>
                <a:lnTo>
                  <a:pt x="715729" y="840180"/>
                </a:lnTo>
                <a:lnTo>
                  <a:pt x="664219" y="854543"/>
                </a:lnTo>
                <a:lnTo>
                  <a:pt x="621777" y="861954"/>
                </a:lnTo>
                <a:lnTo>
                  <a:pt x="578934" y="869002"/>
                </a:lnTo>
                <a:lnTo>
                  <a:pt x="517023" y="873955"/>
                </a:lnTo>
                <a:lnTo>
                  <a:pt x="469381" y="874145"/>
                </a:lnTo>
                <a:close/>
              </a:path>
              <a:path w="931545" h="874395">
                <a:moveTo>
                  <a:pt x="798606" y="802214"/>
                </a:moveTo>
                <a:lnTo>
                  <a:pt x="468161" y="802214"/>
                </a:lnTo>
                <a:lnTo>
                  <a:pt x="501336" y="802110"/>
                </a:lnTo>
                <a:lnTo>
                  <a:pt x="543683" y="799385"/>
                </a:lnTo>
                <a:lnTo>
                  <a:pt x="600813" y="791385"/>
                </a:lnTo>
                <a:lnTo>
                  <a:pt x="657133" y="772954"/>
                </a:lnTo>
                <a:lnTo>
                  <a:pt x="677906" y="764877"/>
                </a:lnTo>
                <a:lnTo>
                  <a:pt x="713824" y="738817"/>
                </a:lnTo>
                <a:lnTo>
                  <a:pt x="735160" y="692489"/>
                </a:lnTo>
                <a:lnTo>
                  <a:pt x="734807" y="677373"/>
                </a:lnTo>
                <a:lnTo>
                  <a:pt x="699013" y="634912"/>
                </a:lnTo>
                <a:lnTo>
                  <a:pt x="654695" y="612024"/>
                </a:lnTo>
                <a:lnTo>
                  <a:pt x="615605" y="599298"/>
                </a:lnTo>
                <a:lnTo>
                  <a:pt x="540083" y="586107"/>
                </a:lnTo>
                <a:lnTo>
                  <a:pt x="499222" y="582887"/>
                </a:lnTo>
                <a:lnTo>
                  <a:pt x="468161" y="582763"/>
                </a:lnTo>
                <a:lnTo>
                  <a:pt x="795947" y="582763"/>
                </a:lnTo>
                <a:lnTo>
                  <a:pt x="836351" y="617510"/>
                </a:lnTo>
                <a:lnTo>
                  <a:pt x="865154" y="652028"/>
                </a:lnTo>
                <a:lnTo>
                  <a:pt x="869269" y="692489"/>
                </a:lnTo>
                <a:lnTo>
                  <a:pt x="868754" y="717682"/>
                </a:lnTo>
                <a:lnTo>
                  <a:pt x="836351" y="768687"/>
                </a:lnTo>
                <a:lnTo>
                  <a:pt x="800690" y="801071"/>
                </a:lnTo>
                <a:lnTo>
                  <a:pt x="798606" y="8022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9611311" y="4912852"/>
            <a:ext cx="568325" cy="434340"/>
          </a:xfrm>
          <a:custGeom>
            <a:avLst/>
            <a:gdLst/>
            <a:ahLst/>
            <a:cxnLst/>
            <a:rect l="l" t="t" r="r" b="b"/>
            <a:pathLst>
              <a:path w="568325" h="434339">
                <a:moveTo>
                  <a:pt x="0" y="217012"/>
                </a:moveTo>
                <a:lnTo>
                  <a:pt x="2285" y="178075"/>
                </a:lnTo>
                <a:lnTo>
                  <a:pt x="18287" y="139595"/>
                </a:lnTo>
                <a:lnTo>
                  <a:pt x="38861" y="102029"/>
                </a:lnTo>
                <a:lnTo>
                  <a:pt x="73150" y="69492"/>
                </a:lnTo>
                <a:lnTo>
                  <a:pt x="110716" y="40385"/>
                </a:lnTo>
                <a:lnTo>
                  <a:pt x="161540" y="19506"/>
                </a:lnTo>
                <a:lnTo>
                  <a:pt x="216479" y="2438"/>
                </a:lnTo>
                <a:lnTo>
                  <a:pt x="282847" y="0"/>
                </a:lnTo>
                <a:lnTo>
                  <a:pt x="324556" y="304"/>
                </a:lnTo>
                <a:lnTo>
                  <a:pt x="374828" y="8229"/>
                </a:lnTo>
                <a:lnTo>
                  <a:pt x="437825" y="31260"/>
                </a:lnTo>
                <a:lnTo>
                  <a:pt x="474229" y="51567"/>
                </a:lnTo>
                <a:lnTo>
                  <a:pt x="516928" y="88418"/>
                </a:lnTo>
                <a:lnTo>
                  <a:pt x="549846" y="139595"/>
                </a:lnTo>
                <a:lnTo>
                  <a:pt x="565847" y="178075"/>
                </a:lnTo>
                <a:lnTo>
                  <a:pt x="568133" y="217012"/>
                </a:lnTo>
                <a:lnTo>
                  <a:pt x="567838" y="243005"/>
                </a:lnTo>
                <a:lnTo>
                  <a:pt x="549236" y="300525"/>
                </a:lnTo>
                <a:lnTo>
                  <a:pt x="528129" y="338853"/>
                </a:lnTo>
                <a:lnTo>
                  <a:pt x="493764" y="369408"/>
                </a:lnTo>
                <a:lnTo>
                  <a:pt x="456198" y="397221"/>
                </a:lnTo>
                <a:lnTo>
                  <a:pt x="405374" y="416347"/>
                </a:lnTo>
                <a:lnTo>
                  <a:pt x="350283" y="431815"/>
                </a:lnTo>
                <a:lnTo>
                  <a:pt x="282847" y="434025"/>
                </a:lnTo>
                <a:lnTo>
                  <a:pt x="242548" y="433748"/>
                </a:lnTo>
                <a:lnTo>
                  <a:pt x="193267" y="426567"/>
                </a:lnTo>
                <a:lnTo>
                  <a:pt x="130327" y="405669"/>
                </a:lnTo>
                <a:lnTo>
                  <a:pt x="94419" y="386601"/>
                </a:lnTo>
                <a:lnTo>
                  <a:pt x="51719" y="351873"/>
                </a:lnTo>
                <a:lnTo>
                  <a:pt x="18287" y="300525"/>
                </a:lnTo>
                <a:lnTo>
                  <a:pt x="2285" y="260369"/>
                </a:lnTo>
                <a:lnTo>
                  <a:pt x="0" y="217012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9742982" y="4978687"/>
            <a:ext cx="302895" cy="306070"/>
          </a:xfrm>
          <a:custGeom>
            <a:avLst/>
            <a:gdLst/>
            <a:ahLst/>
            <a:cxnLst/>
            <a:rect l="l" t="t" r="r" b="b"/>
            <a:pathLst>
              <a:path w="302895" h="306070">
                <a:moveTo>
                  <a:pt x="0" y="151177"/>
                </a:moveTo>
                <a:lnTo>
                  <a:pt x="9143" y="204211"/>
                </a:lnTo>
                <a:lnTo>
                  <a:pt x="26374" y="240986"/>
                </a:lnTo>
                <a:lnTo>
                  <a:pt x="37794" y="254806"/>
                </a:lnTo>
                <a:lnTo>
                  <a:pt x="48804" y="268417"/>
                </a:lnTo>
                <a:lnTo>
                  <a:pt x="84122" y="291991"/>
                </a:lnTo>
                <a:lnTo>
                  <a:pt x="128184" y="305792"/>
                </a:lnTo>
                <a:lnTo>
                  <a:pt x="151177" y="306012"/>
                </a:lnTo>
                <a:lnTo>
                  <a:pt x="172769" y="305802"/>
                </a:lnTo>
                <a:lnTo>
                  <a:pt x="216402" y="292601"/>
                </a:lnTo>
                <a:lnTo>
                  <a:pt x="252835" y="269627"/>
                </a:lnTo>
                <a:lnTo>
                  <a:pt x="281780" y="233318"/>
                </a:lnTo>
                <a:lnTo>
                  <a:pt x="298239" y="189409"/>
                </a:lnTo>
                <a:lnTo>
                  <a:pt x="302354" y="151177"/>
                </a:lnTo>
                <a:lnTo>
                  <a:pt x="302211" y="138080"/>
                </a:lnTo>
                <a:lnTo>
                  <a:pt x="287638" y="87504"/>
                </a:lnTo>
                <a:lnTo>
                  <a:pt x="265779" y="53643"/>
                </a:lnTo>
                <a:lnTo>
                  <a:pt x="235690" y="24412"/>
                </a:lnTo>
                <a:lnTo>
                  <a:pt x="201668" y="6429"/>
                </a:lnTo>
                <a:lnTo>
                  <a:pt x="151177" y="0"/>
                </a:lnTo>
                <a:lnTo>
                  <a:pt x="127470" y="247"/>
                </a:lnTo>
                <a:lnTo>
                  <a:pt x="82294" y="15849"/>
                </a:lnTo>
                <a:lnTo>
                  <a:pt x="46376" y="40708"/>
                </a:lnTo>
                <a:lnTo>
                  <a:pt x="18287" y="77188"/>
                </a:lnTo>
                <a:lnTo>
                  <a:pt x="3600" y="118516"/>
                </a:lnTo>
                <a:lnTo>
                  <a:pt x="133" y="138080"/>
                </a:lnTo>
                <a:lnTo>
                  <a:pt x="0" y="151177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0322089" y="4899440"/>
            <a:ext cx="220979" cy="443865"/>
          </a:xfrm>
          <a:custGeom>
            <a:avLst/>
            <a:gdLst/>
            <a:ahLst/>
            <a:cxnLst/>
            <a:rect l="l" t="t" r="r" b="b"/>
            <a:pathLst>
              <a:path w="220979" h="443864">
                <a:moveTo>
                  <a:pt x="0" y="443778"/>
                </a:moveTo>
                <a:lnTo>
                  <a:pt x="0" y="0"/>
                </a:lnTo>
                <a:lnTo>
                  <a:pt x="13058" y="1514"/>
                </a:lnTo>
                <a:lnTo>
                  <a:pt x="59767" y="13153"/>
                </a:lnTo>
                <a:lnTo>
                  <a:pt x="100476" y="30212"/>
                </a:lnTo>
                <a:lnTo>
                  <a:pt x="132508" y="59129"/>
                </a:lnTo>
                <a:lnTo>
                  <a:pt x="134108" y="75588"/>
                </a:lnTo>
                <a:lnTo>
                  <a:pt x="134108" y="123136"/>
                </a:lnTo>
                <a:lnTo>
                  <a:pt x="220670" y="123136"/>
                </a:lnTo>
                <a:lnTo>
                  <a:pt x="220670" y="199944"/>
                </a:lnTo>
                <a:lnTo>
                  <a:pt x="134108" y="199944"/>
                </a:lnTo>
                <a:lnTo>
                  <a:pt x="134108" y="299916"/>
                </a:lnTo>
                <a:lnTo>
                  <a:pt x="220670" y="299916"/>
                </a:lnTo>
                <a:lnTo>
                  <a:pt x="220670" y="376723"/>
                </a:lnTo>
                <a:lnTo>
                  <a:pt x="134108" y="376723"/>
                </a:lnTo>
                <a:lnTo>
                  <a:pt x="134108" y="443778"/>
                </a:lnTo>
                <a:lnTo>
                  <a:pt x="0" y="443778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9680805" y="5410273"/>
            <a:ext cx="800100" cy="363855"/>
          </a:xfrm>
          <a:custGeom>
            <a:avLst/>
            <a:gdLst/>
            <a:ahLst/>
            <a:cxnLst/>
            <a:rect l="l" t="t" r="r" b="b"/>
            <a:pathLst>
              <a:path w="800100" h="363854">
                <a:moveTo>
                  <a:pt x="0" y="181656"/>
                </a:moveTo>
                <a:lnTo>
                  <a:pt x="4038" y="141271"/>
                </a:lnTo>
                <a:lnTo>
                  <a:pt x="32308" y="107287"/>
                </a:lnTo>
                <a:lnTo>
                  <a:pt x="67435" y="75436"/>
                </a:lnTo>
                <a:lnTo>
                  <a:pt x="119478" y="49986"/>
                </a:lnTo>
                <a:lnTo>
                  <a:pt x="176551" y="28040"/>
                </a:lnTo>
                <a:lnTo>
                  <a:pt x="246882" y="13410"/>
                </a:lnTo>
                <a:lnTo>
                  <a:pt x="290077" y="5657"/>
                </a:lnTo>
                <a:lnTo>
                  <a:pt x="352235" y="209"/>
                </a:lnTo>
                <a:lnTo>
                  <a:pt x="399888" y="0"/>
                </a:lnTo>
                <a:lnTo>
                  <a:pt x="446835" y="200"/>
                </a:lnTo>
                <a:lnTo>
                  <a:pt x="508499" y="5400"/>
                </a:lnTo>
                <a:lnTo>
                  <a:pt x="551675" y="12801"/>
                </a:lnTo>
                <a:lnTo>
                  <a:pt x="594469" y="20583"/>
                </a:lnTo>
                <a:lnTo>
                  <a:pt x="646227" y="35689"/>
                </a:lnTo>
                <a:lnTo>
                  <a:pt x="679078" y="49986"/>
                </a:lnTo>
                <a:lnTo>
                  <a:pt x="711310" y="63901"/>
                </a:lnTo>
                <a:lnTo>
                  <a:pt x="746971" y="86932"/>
                </a:lnTo>
                <a:lnTo>
                  <a:pt x="785889" y="126708"/>
                </a:lnTo>
                <a:lnTo>
                  <a:pt x="799776" y="181656"/>
                </a:lnTo>
                <a:lnTo>
                  <a:pt x="799262" y="206849"/>
                </a:lnTo>
                <a:lnTo>
                  <a:pt x="766858" y="257854"/>
                </a:lnTo>
                <a:lnTo>
                  <a:pt x="731198" y="290238"/>
                </a:lnTo>
                <a:lnTo>
                  <a:pt x="679078" y="315765"/>
                </a:lnTo>
                <a:lnTo>
                  <a:pt x="622082" y="337558"/>
                </a:lnTo>
                <a:lnTo>
                  <a:pt x="552284" y="351121"/>
                </a:lnTo>
                <a:lnTo>
                  <a:pt x="509442" y="358169"/>
                </a:lnTo>
                <a:lnTo>
                  <a:pt x="447531" y="363122"/>
                </a:lnTo>
                <a:lnTo>
                  <a:pt x="399888" y="363313"/>
                </a:lnTo>
                <a:lnTo>
                  <a:pt x="352235" y="363113"/>
                </a:lnTo>
                <a:lnTo>
                  <a:pt x="290077" y="357912"/>
                </a:lnTo>
                <a:lnTo>
                  <a:pt x="246882" y="350511"/>
                </a:lnTo>
                <a:lnTo>
                  <a:pt x="204087" y="342749"/>
                </a:lnTo>
                <a:lnTo>
                  <a:pt x="152329" y="328138"/>
                </a:lnTo>
                <a:lnTo>
                  <a:pt x="87256" y="299925"/>
                </a:lnTo>
                <a:lnTo>
                  <a:pt x="51843" y="276399"/>
                </a:lnTo>
                <a:lnTo>
                  <a:pt x="13629" y="236604"/>
                </a:lnTo>
                <a:lnTo>
                  <a:pt x="504" y="206144"/>
                </a:lnTo>
                <a:lnTo>
                  <a:pt x="0" y="181656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9814914" y="5482204"/>
            <a:ext cx="532130" cy="219710"/>
          </a:xfrm>
          <a:custGeom>
            <a:avLst/>
            <a:gdLst/>
            <a:ahLst/>
            <a:cxnLst/>
            <a:rect l="l" t="t" r="r" b="b"/>
            <a:pathLst>
              <a:path w="532129" h="219710">
                <a:moveTo>
                  <a:pt x="0" y="109725"/>
                </a:moveTo>
                <a:lnTo>
                  <a:pt x="20116" y="156053"/>
                </a:lnTo>
                <a:lnTo>
                  <a:pt x="54834" y="182113"/>
                </a:lnTo>
                <a:lnTo>
                  <a:pt x="75588" y="190190"/>
                </a:lnTo>
                <a:lnTo>
                  <a:pt x="97486" y="199458"/>
                </a:lnTo>
                <a:lnTo>
                  <a:pt x="160321" y="212745"/>
                </a:lnTo>
                <a:lnTo>
                  <a:pt x="209468" y="218612"/>
                </a:lnTo>
                <a:lnTo>
                  <a:pt x="264560" y="219450"/>
                </a:lnTo>
                <a:lnTo>
                  <a:pt x="297734" y="219346"/>
                </a:lnTo>
                <a:lnTo>
                  <a:pt x="340082" y="216621"/>
                </a:lnTo>
                <a:lnTo>
                  <a:pt x="397211" y="208621"/>
                </a:lnTo>
                <a:lnTo>
                  <a:pt x="453531" y="190190"/>
                </a:lnTo>
                <a:lnTo>
                  <a:pt x="474305" y="182113"/>
                </a:lnTo>
                <a:lnTo>
                  <a:pt x="510223" y="156053"/>
                </a:lnTo>
                <a:lnTo>
                  <a:pt x="531558" y="109725"/>
                </a:lnTo>
                <a:lnTo>
                  <a:pt x="531206" y="94609"/>
                </a:lnTo>
                <a:lnTo>
                  <a:pt x="495412" y="52148"/>
                </a:lnTo>
                <a:lnTo>
                  <a:pt x="451093" y="29260"/>
                </a:lnTo>
                <a:lnTo>
                  <a:pt x="412003" y="16535"/>
                </a:lnTo>
                <a:lnTo>
                  <a:pt x="365141" y="7924"/>
                </a:lnTo>
                <a:lnTo>
                  <a:pt x="316451" y="990"/>
                </a:lnTo>
                <a:lnTo>
                  <a:pt x="264560" y="0"/>
                </a:lnTo>
                <a:lnTo>
                  <a:pt x="233499" y="123"/>
                </a:lnTo>
                <a:lnTo>
                  <a:pt x="192638" y="3343"/>
                </a:lnTo>
                <a:lnTo>
                  <a:pt x="135566" y="12715"/>
                </a:lnTo>
                <a:lnTo>
                  <a:pt x="79246" y="29260"/>
                </a:lnTo>
                <a:lnTo>
                  <a:pt x="34241" y="52148"/>
                </a:lnTo>
                <a:lnTo>
                  <a:pt x="2666" y="84808"/>
                </a:lnTo>
                <a:lnTo>
                  <a:pt x="333" y="94609"/>
                </a:lnTo>
                <a:lnTo>
                  <a:pt x="0" y="109725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0770355" y="4938454"/>
            <a:ext cx="908685" cy="757555"/>
          </a:xfrm>
          <a:custGeom>
            <a:avLst/>
            <a:gdLst/>
            <a:ahLst/>
            <a:cxnLst/>
            <a:rect l="l" t="t" r="r" b="b"/>
            <a:pathLst>
              <a:path w="908684" h="757554">
                <a:moveTo>
                  <a:pt x="860735" y="71931"/>
                </a:moveTo>
                <a:lnTo>
                  <a:pt x="49986" y="71931"/>
                </a:lnTo>
                <a:lnTo>
                  <a:pt x="49986" y="0"/>
                </a:lnTo>
                <a:lnTo>
                  <a:pt x="860735" y="0"/>
                </a:lnTo>
                <a:lnTo>
                  <a:pt x="860735" y="71931"/>
                </a:lnTo>
                <a:close/>
              </a:path>
              <a:path w="908684" h="757554">
                <a:moveTo>
                  <a:pt x="85342" y="457189"/>
                </a:moveTo>
                <a:lnTo>
                  <a:pt x="75817" y="446445"/>
                </a:lnTo>
                <a:lnTo>
                  <a:pt x="59510" y="427700"/>
                </a:lnTo>
                <a:lnTo>
                  <a:pt x="49986" y="416956"/>
                </a:lnTo>
                <a:lnTo>
                  <a:pt x="45109" y="412079"/>
                </a:lnTo>
                <a:lnTo>
                  <a:pt x="39013" y="402326"/>
                </a:lnTo>
                <a:lnTo>
                  <a:pt x="34136" y="397449"/>
                </a:lnTo>
                <a:lnTo>
                  <a:pt x="71607" y="388582"/>
                </a:lnTo>
                <a:lnTo>
                  <a:pt x="118659" y="371990"/>
                </a:lnTo>
                <a:lnTo>
                  <a:pt x="180970" y="340882"/>
                </a:lnTo>
                <a:lnTo>
                  <a:pt x="220593" y="315374"/>
                </a:lnTo>
                <a:lnTo>
                  <a:pt x="275532" y="270379"/>
                </a:lnTo>
                <a:lnTo>
                  <a:pt x="309212" y="231499"/>
                </a:lnTo>
                <a:lnTo>
                  <a:pt x="330395" y="198115"/>
                </a:lnTo>
                <a:lnTo>
                  <a:pt x="351140" y="164254"/>
                </a:lnTo>
                <a:lnTo>
                  <a:pt x="373439" y="112954"/>
                </a:lnTo>
                <a:lnTo>
                  <a:pt x="385258" y="71931"/>
                </a:lnTo>
                <a:lnTo>
                  <a:pt x="521805" y="71931"/>
                </a:lnTo>
                <a:lnTo>
                  <a:pt x="532238" y="112992"/>
                </a:lnTo>
                <a:lnTo>
                  <a:pt x="553522" y="163226"/>
                </a:lnTo>
                <a:lnTo>
                  <a:pt x="574229" y="195677"/>
                </a:lnTo>
                <a:lnTo>
                  <a:pt x="595470" y="227670"/>
                </a:lnTo>
                <a:lnTo>
                  <a:pt x="603372" y="237738"/>
                </a:lnTo>
                <a:lnTo>
                  <a:pt x="453531" y="237738"/>
                </a:lnTo>
                <a:lnTo>
                  <a:pt x="428091" y="269360"/>
                </a:lnTo>
                <a:lnTo>
                  <a:pt x="390696" y="307002"/>
                </a:lnTo>
                <a:lnTo>
                  <a:pt x="332195" y="353350"/>
                </a:lnTo>
                <a:lnTo>
                  <a:pt x="292820" y="379600"/>
                </a:lnTo>
                <a:lnTo>
                  <a:pt x="237043" y="409346"/>
                </a:lnTo>
                <a:lnTo>
                  <a:pt x="199153" y="425443"/>
                </a:lnTo>
                <a:lnTo>
                  <a:pt x="143547" y="443559"/>
                </a:lnTo>
                <a:lnTo>
                  <a:pt x="108630" y="452722"/>
                </a:lnTo>
                <a:lnTo>
                  <a:pt x="85342" y="457189"/>
                </a:lnTo>
                <a:close/>
              </a:path>
              <a:path w="908684" h="757554">
                <a:moveTo>
                  <a:pt x="821721" y="447435"/>
                </a:moveTo>
                <a:lnTo>
                  <a:pt x="780726" y="442406"/>
                </a:lnTo>
                <a:lnTo>
                  <a:pt x="735160" y="429148"/>
                </a:lnTo>
                <a:lnTo>
                  <a:pt x="688984" y="413451"/>
                </a:lnTo>
                <a:lnTo>
                  <a:pt x="643722" y="391354"/>
                </a:lnTo>
                <a:lnTo>
                  <a:pt x="614757" y="377343"/>
                </a:lnTo>
                <a:lnTo>
                  <a:pt x="574886" y="351835"/>
                </a:lnTo>
                <a:lnTo>
                  <a:pt x="516366" y="304859"/>
                </a:lnTo>
                <a:lnTo>
                  <a:pt x="478972" y="267960"/>
                </a:lnTo>
                <a:lnTo>
                  <a:pt x="453531" y="237738"/>
                </a:lnTo>
                <a:lnTo>
                  <a:pt x="603372" y="237738"/>
                </a:lnTo>
                <a:lnTo>
                  <a:pt x="611566" y="248177"/>
                </a:lnTo>
                <a:lnTo>
                  <a:pt x="630635" y="266055"/>
                </a:lnTo>
                <a:lnTo>
                  <a:pt x="660790" y="290162"/>
                </a:lnTo>
                <a:lnTo>
                  <a:pt x="705747" y="323156"/>
                </a:lnTo>
                <a:lnTo>
                  <a:pt x="757105" y="349292"/>
                </a:lnTo>
                <a:lnTo>
                  <a:pt x="810901" y="372837"/>
                </a:lnTo>
                <a:lnTo>
                  <a:pt x="872926" y="387696"/>
                </a:lnTo>
                <a:lnTo>
                  <a:pt x="866478" y="394868"/>
                </a:lnTo>
                <a:lnTo>
                  <a:pt x="862487" y="399354"/>
                </a:lnTo>
                <a:lnTo>
                  <a:pt x="859296" y="403040"/>
                </a:lnTo>
                <a:lnTo>
                  <a:pt x="848543" y="415737"/>
                </a:lnTo>
                <a:lnTo>
                  <a:pt x="838789" y="426710"/>
                </a:lnTo>
                <a:lnTo>
                  <a:pt x="821721" y="447435"/>
                </a:lnTo>
                <a:close/>
              </a:path>
              <a:path w="908684" h="757554">
                <a:moveTo>
                  <a:pt x="521805" y="685174"/>
                </a:moveTo>
                <a:lnTo>
                  <a:pt x="387696" y="685174"/>
                </a:lnTo>
                <a:lnTo>
                  <a:pt x="387696" y="444997"/>
                </a:lnTo>
                <a:lnTo>
                  <a:pt x="521805" y="444997"/>
                </a:lnTo>
                <a:lnTo>
                  <a:pt x="521805" y="685174"/>
                </a:lnTo>
                <a:close/>
              </a:path>
              <a:path w="908684" h="757554">
                <a:moveTo>
                  <a:pt x="908282" y="757105"/>
                </a:moveTo>
                <a:lnTo>
                  <a:pt x="0" y="757105"/>
                </a:lnTo>
                <a:lnTo>
                  <a:pt x="0" y="685174"/>
                </a:lnTo>
                <a:lnTo>
                  <a:pt x="908282" y="685174"/>
                </a:lnTo>
                <a:lnTo>
                  <a:pt x="908282" y="7571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0804492" y="4938454"/>
            <a:ext cx="838835" cy="457200"/>
          </a:xfrm>
          <a:custGeom>
            <a:avLst/>
            <a:gdLst/>
            <a:ahLst/>
            <a:cxnLst/>
            <a:rect l="l" t="t" r="r" b="b"/>
            <a:pathLst>
              <a:path w="838834" h="457200">
                <a:moveTo>
                  <a:pt x="826598" y="0"/>
                </a:moveTo>
                <a:lnTo>
                  <a:pt x="826598" y="71931"/>
                </a:lnTo>
                <a:lnTo>
                  <a:pt x="487668" y="71931"/>
                </a:lnTo>
                <a:lnTo>
                  <a:pt x="498088" y="112954"/>
                </a:lnTo>
                <a:lnTo>
                  <a:pt x="519386" y="163226"/>
                </a:lnTo>
                <a:lnTo>
                  <a:pt x="540092" y="195677"/>
                </a:lnTo>
                <a:lnTo>
                  <a:pt x="561333" y="227670"/>
                </a:lnTo>
                <a:lnTo>
                  <a:pt x="596498" y="266055"/>
                </a:lnTo>
                <a:lnTo>
                  <a:pt x="626654" y="290162"/>
                </a:lnTo>
                <a:lnTo>
                  <a:pt x="671611" y="323156"/>
                </a:lnTo>
                <a:lnTo>
                  <a:pt x="722968" y="349292"/>
                </a:lnTo>
                <a:lnTo>
                  <a:pt x="776764" y="372837"/>
                </a:lnTo>
                <a:lnTo>
                  <a:pt x="838789" y="387696"/>
                </a:lnTo>
                <a:lnTo>
                  <a:pt x="832341" y="394868"/>
                </a:lnTo>
                <a:lnTo>
                  <a:pt x="828350" y="399354"/>
                </a:lnTo>
                <a:lnTo>
                  <a:pt x="825159" y="403040"/>
                </a:lnTo>
                <a:lnTo>
                  <a:pt x="821111" y="407812"/>
                </a:lnTo>
                <a:lnTo>
                  <a:pt x="814406" y="415737"/>
                </a:lnTo>
                <a:lnTo>
                  <a:pt x="804653" y="426709"/>
                </a:lnTo>
                <a:lnTo>
                  <a:pt x="787584" y="447435"/>
                </a:lnTo>
                <a:lnTo>
                  <a:pt x="763601" y="445092"/>
                </a:lnTo>
                <a:lnTo>
                  <a:pt x="701023" y="429148"/>
                </a:lnTo>
                <a:lnTo>
                  <a:pt x="654847" y="413451"/>
                </a:lnTo>
                <a:lnTo>
                  <a:pt x="609585" y="391354"/>
                </a:lnTo>
                <a:lnTo>
                  <a:pt x="580620" y="377343"/>
                </a:lnTo>
                <a:lnTo>
                  <a:pt x="540750" y="351835"/>
                </a:lnTo>
                <a:lnTo>
                  <a:pt x="482229" y="304859"/>
                </a:lnTo>
                <a:lnTo>
                  <a:pt x="444835" y="267960"/>
                </a:lnTo>
                <a:lnTo>
                  <a:pt x="419394" y="237738"/>
                </a:lnTo>
                <a:lnTo>
                  <a:pt x="393954" y="269360"/>
                </a:lnTo>
                <a:lnTo>
                  <a:pt x="356560" y="307002"/>
                </a:lnTo>
                <a:lnTo>
                  <a:pt x="298058" y="353350"/>
                </a:lnTo>
                <a:lnTo>
                  <a:pt x="258683" y="379600"/>
                </a:lnTo>
                <a:lnTo>
                  <a:pt x="202906" y="409346"/>
                </a:lnTo>
                <a:lnTo>
                  <a:pt x="165016" y="425443"/>
                </a:lnTo>
                <a:lnTo>
                  <a:pt x="109411" y="443559"/>
                </a:lnTo>
                <a:lnTo>
                  <a:pt x="51205" y="457189"/>
                </a:lnTo>
                <a:lnTo>
                  <a:pt x="45442" y="450702"/>
                </a:lnTo>
                <a:lnTo>
                  <a:pt x="41680" y="446445"/>
                </a:lnTo>
                <a:lnTo>
                  <a:pt x="38261" y="442530"/>
                </a:lnTo>
                <a:lnTo>
                  <a:pt x="33527" y="437072"/>
                </a:lnTo>
                <a:lnTo>
                  <a:pt x="28793" y="431615"/>
                </a:lnTo>
                <a:lnTo>
                  <a:pt x="25374" y="427700"/>
                </a:lnTo>
                <a:lnTo>
                  <a:pt x="21611" y="423443"/>
                </a:lnTo>
                <a:lnTo>
                  <a:pt x="15849" y="416956"/>
                </a:lnTo>
                <a:lnTo>
                  <a:pt x="10972" y="412079"/>
                </a:lnTo>
                <a:lnTo>
                  <a:pt x="7924" y="407203"/>
                </a:lnTo>
                <a:lnTo>
                  <a:pt x="4876" y="402326"/>
                </a:lnTo>
                <a:lnTo>
                  <a:pt x="0" y="397449"/>
                </a:lnTo>
                <a:lnTo>
                  <a:pt x="37470" y="388582"/>
                </a:lnTo>
                <a:lnTo>
                  <a:pt x="62025" y="381372"/>
                </a:lnTo>
                <a:lnTo>
                  <a:pt x="115821" y="356607"/>
                </a:lnTo>
                <a:lnTo>
                  <a:pt x="167331" y="329100"/>
                </a:lnTo>
                <a:lnTo>
                  <a:pt x="213354" y="293820"/>
                </a:lnTo>
                <a:lnTo>
                  <a:pt x="259378" y="252597"/>
                </a:lnTo>
                <a:lnTo>
                  <a:pt x="296258" y="198115"/>
                </a:lnTo>
                <a:lnTo>
                  <a:pt x="317003" y="164254"/>
                </a:lnTo>
                <a:lnTo>
                  <a:pt x="339291" y="112992"/>
                </a:lnTo>
                <a:lnTo>
                  <a:pt x="351121" y="71931"/>
                </a:lnTo>
                <a:lnTo>
                  <a:pt x="15849" y="71931"/>
                </a:lnTo>
                <a:lnTo>
                  <a:pt x="15849" y="0"/>
                </a:lnTo>
                <a:lnTo>
                  <a:pt x="826598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0770355" y="5383452"/>
            <a:ext cx="908685" cy="312420"/>
          </a:xfrm>
          <a:custGeom>
            <a:avLst/>
            <a:gdLst/>
            <a:ahLst/>
            <a:cxnLst/>
            <a:rect l="l" t="t" r="r" b="b"/>
            <a:pathLst>
              <a:path w="908684" h="312420">
                <a:moveTo>
                  <a:pt x="908282" y="240176"/>
                </a:moveTo>
                <a:lnTo>
                  <a:pt x="908282" y="312107"/>
                </a:lnTo>
                <a:lnTo>
                  <a:pt x="0" y="312107"/>
                </a:lnTo>
                <a:lnTo>
                  <a:pt x="0" y="240176"/>
                </a:lnTo>
                <a:lnTo>
                  <a:pt x="387696" y="240176"/>
                </a:lnTo>
                <a:lnTo>
                  <a:pt x="387696" y="0"/>
                </a:lnTo>
                <a:lnTo>
                  <a:pt x="521805" y="0"/>
                </a:lnTo>
                <a:lnTo>
                  <a:pt x="521805" y="240176"/>
                </a:lnTo>
                <a:lnTo>
                  <a:pt x="908282" y="240176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1694487" y="4898221"/>
            <a:ext cx="949960" cy="873125"/>
          </a:xfrm>
          <a:custGeom>
            <a:avLst/>
            <a:gdLst/>
            <a:ahLst/>
            <a:cxnLst/>
            <a:rect l="l" t="t" r="r" b="b"/>
            <a:pathLst>
              <a:path w="949959" h="873125">
                <a:moveTo>
                  <a:pt x="60958" y="783927"/>
                </a:moveTo>
                <a:lnTo>
                  <a:pt x="28040" y="729064"/>
                </a:lnTo>
                <a:lnTo>
                  <a:pt x="24383" y="724187"/>
                </a:lnTo>
                <a:lnTo>
                  <a:pt x="10972" y="708338"/>
                </a:lnTo>
                <a:lnTo>
                  <a:pt x="4876" y="702242"/>
                </a:lnTo>
                <a:lnTo>
                  <a:pt x="0" y="696146"/>
                </a:lnTo>
                <a:lnTo>
                  <a:pt x="40232" y="658809"/>
                </a:lnTo>
                <a:lnTo>
                  <a:pt x="73150" y="624215"/>
                </a:lnTo>
                <a:lnTo>
                  <a:pt x="104086" y="590231"/>
                </a:lnTo>
                <a:lnTo>
                  <a:pt x="130451" y="557161"/>
                </a:lnTo>
                <a:lnTo>
                  <a:pt x="145548" y="538330"/>
                </a:lnTo>
                <a:lnTo>
                  <a:pt x="174951" y="493154"/>
                </a:lnTo>
                <a:lnTo>
                  <a:pt x="198696" y="447464"/>
                </a:lnTo>
                <a:lnTo>
                  <a:pt x="212507" y="406917"/>
                </a:lnTo>
                <a:lnTo>
                  <a:pt x="224937" y="355998"/>
                </a:lnTo>
                <a:lnTo>
                  <a:pt x="234795" y="305078"/>
                </a:lnTo>
                <a:lnTo>
                  <a:pt x="240595" y="263121"/>
                </a:lnTo>
                <a:lnTo>
                  <a:pt x="245098" y="215793"/>
                </a:lnTo>
                <a:lnTo>
                  <a:pt x="247437" y="174474"/>
                </a:lnTo>
                <a:lnTo>
                  <a:pt x="247491" y="29260"/>
                </a:lnTo>
                <a:lnTo>
                  <a:pt x="385258" y="29260"/>
                </a:lnTo>
                <a:lnTo>
                  <a:pt x="385315" y="174474"/>
                </a:lnTo>
                <a:lnTo>
                  <a:pt x="388988" y="216402"/>
                </a:lnTo>
                <a:lnTo>
                  <a:pt x="391068" y="233928"/>
                </a:lnTo>
                <a:lnTo>
                  <a:pt x="392420" y="246577"/>
                </a:lnTo>
                <a:lnTo>
                  <a:pt x="393544" y="259683"/>
                </a:lnTo>
                <a:lnTo>
                  <a:pt x="395011" y="279190"/>
                </a:lnTo>
                <a:lnTo>
                  <a:pt x="397287" y="300220"/>
                </a:lnTo>
                <a:lnTo>
                  <a:pt x="409032" y="352340"/>
                </a:lnTo>
                <a:lnTo>
                  <a:pt x="419318" y="389525"/>
                </a:lnTo>
                <a:lnTo>
                  <a:pt x="436472" y="441882"/>
                </a:lnTo>
                <a:lnTo>
                  <a:pt x="446288" y="463285"/>
                </a:lnTo>
                <a:lnTo>
                  <a:pt x="315765" y="463285"/>
                </a:lnTo>
                <a:lnTo>
                  <a:pt x="287876" y="518757"/>
                </a:lnTo>
                <a:lnTo>
                  <a:pt x="260902" y="563257"/>
                </a:lnTo>
                <a:lnTo>
                  <a:pt x="233623" y="605013"/>
                </a:lnTo>
                <a:lnTo>
                  <a:pt x="203601" y="641284"/>
                </a:lnTo>
                <a:lnTo>
                  <a:pt x="186152" y="662953"/>
                </a:lnTo>
                <a:lnTo>
                  <a:pt x="160397" y="691432"/>
                </a:lnTo>
                <a:lnTo>
                  <a:pt x="119764" y="731379"/>
                </a:lnTo>
                <a:lnTo>
                  <a:pt x="87570" y="760848"/>
                </a:lnTo>
                <a:lnTo>
                  <a:pt x="60958" y="783927"/>
                </a:lnTo>
                <a:close/>
              </a:path>
              <a:path w="949959" h="873125">
                <a:moveTo>
                  <a:pt x="574229" y="780269"/>
                </a:moveTo>
                <a:lnTo>
                  <a:pt x="542074" y="756114"/>
                </a:lnTo>
                <a:lnTo>
                  <a:pt x="498622" y="719949"/>
                </a:lnTo>
                <a:lnTo>
                  <a:pt x="450817" y="675792"/>
                </a:lnTo>
                <a:lnTo>
                  <a:pt x="422442" y="644332"/>
                </a:lnTo>
                <a:lnTo>
                  <a:pt x="396125" y="610814"/>
                </a:lnTo>
                <a:lnTo>
                  <a:pt x="375114" y="578954"/>
                </a:lnTo>
                <a:lnTo>
                  <a:pt x="350511" y="536435"/>
                </a:lnTo>
                <a:lnTo>
                  <a:pt x="325909" y="487744"/>
                </a:lnTo>
                <a:lnTo>
                  <a:pt x="315765" y="463285"/>
                </a:lnTo>
                <a:lnTo>
                  <a:pt x="446288" y="463285"/>
                </a:lnTo>
                <a:lnTo>
                  <a:pt x="448607" y="467885"/>
                </a:lnTo>
                <a:lnTo>
                  <a:pt x="459018" y="487059"/>
                </a:lnTo>
                <a:lnTo>
                  <a:pt x="487220" y="533263"/>
                </a:lnTo>
                <a:lnTo>
                  <a:pt x="516909" y="573067"/>
                </a:lnTo>
                <a:lnTo>
                  <a:pt x="559599" y="620558"/>
                </a:lnTo>
                <a:lnTo>
                  <a:pt x="593888" y="654695"/>
                </a:lnTo>
                <a:lnTo>
                  <a:pt x="636407" y="688831"/>
                </a:lnTo>
                <a:lnTo>
                  <a:pt x="574229" y="780269"/>
                </a:lnTo>
                <a:close/>
              </a:path>
              <a:path w="949959" h="873125">
                <a:moveTo>
                  <a:pt x="693708" y="872926"/>
                </a:moveTo>
                <a:lnTo>
                  <a:pt x="699804" y="865611"/>
                </a:lnTo>
                <a:lnTo>
                  <a:pt x="704681" y="850981"/>
                </a:lnTo>
                <a:lnTo>
                  <a:pt x="705900" y="846104"/>
                </a:lnTo>
                <a:lnTo>
                  <a:pt x="705900" y="0"/>
                </a:lnTo>
                <a:lnTo>
                  <a:pt x="719663" y="2219"/>
                </a:lnTo>
                <a:lnTo>
                  <a:pt x="766887" y="14372"/>
                </a:lnTo>
                <a:lnTo>
                  <a:pt x="807586" y="31431"/>
                </a:lnTo>
                <a:lnTo>
                  <a:pt x="838485" y="60348"/>
                </a:lnTo>
                <a:lnTo>
                  <a:pt x="840009" y="76807"/>
                </a:lnTo>
                <a:lnTo>
                  <a:pt x="840009" y="343806"/>
                </a:lnTo>
                <a:lnTo>
                  <a:pt x="949734" y="343806"/>
                </a:lnTo>
                <a:lnTo>
                  <a:pt x="949734" y="420614"/>
                </a:lnTo>
                <a:lnTo>
                  <a:pt x="840009" y="420614"/>
                </a:lnTo>
                <a:lnTo>
                  <a:pt x="840009" y="838789"/>
                </a:lnTo>
                <a:lnTo>
                  <a:pt x="805262" y="859363"/>
                </a:lnTo>
                <a:lnTo>
                  <a:pt x="765182" y="867897"/>
                </a:lnTo>
                <a:lnTo>
                  <a:pt x="726797" y="871898"/>
                </a:lnTo>
                <a:lnTo>
                  <a:pt x="707481" y="872888"/>
                </a:lnTo>
                <a:lnTo>
                  <a:pt x="693708" y="8729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1694487" y="4927481"/>
            <a:ext cx="636905" cy="755015"/>
          </a:xfrm>
          <a:custGeom>
            <a:avLst/>
            <a:gdLst/>
            <a:ahLst/>
            <a:cxnLst/>
            <a:rect l="l" t="t" r="r" b="b"/>
            <a:pathLst>
              <a:path w="636904" h="755014">
                <a:moveTo>
                  <a:pt x="385258" y="0"/>
                </a:moveTo>
                <a:lnTo>
                  <a:pt x="385258" y="129232"/>
                </a:lnTo>
                <a:lnTo>
                  <a:pt x="385315" y="145214"/>
                </a:lnTo>
                <a:lnTo>
                  <a:pt x="385715" y="156511"/>
                </a:lnTo>
                <a:lnTo>
                  <a:pt x="386801" y="168493"/>
                </a:lnTo>
                <a:lnTo>
                  <a:pt x="388915" y="186533"/>
                </a:lnTo>
                <a:lnTo>
                  <a:pt x="391068" y="204668"/>
                </a:lnTo>
                <a:lnTo>
                  <a:pt x="392420" y="217317"/>
                </a:lnTo>
                <a:lnTo>
                  <a:pt x="393544" y="230423"/>
                </a:lnTo>
                <a:lnTo>
                  <a:pt x="395011" y="249930"/>
                </a:lnTo>
                <a:lnTo>
                  <a:pt x="397287" y="270960"/>
                </a:lnTo>
                <a:lnTo>
                  <a:pt x="409032" y="323080"/>
                </a:lnTo>
                <a:lnTo>
                  <a:pt x="419318" y="360265"/>
                </a:lnTo>
                <a:lnTo>
                  <a:pt x="436472" y="412622"/>
                </a:lnTo>
                <a:lnTo>
                  <a:pt x="459018" y="457798"/>
                </a:lnTo>
                <a:lnTo>
                  <a:pt x="487220" y="504003"/>
                </a:lnTo>
                <a:lnTo>
                  <a:pt x="516909" y="543807"/>
                </a:lnTo>
                <a:lnTo>
                  <a:pt x="559599" y="591298"/>
                </a:lnTo>
                <a:lnTo>
                  <a:pt x="593888" y="625434"/>
                </a:lnTo>
                <a:lnTo>
                  <a:pt x="636407" y="659571"/>
                </a:lnTo>
                <a:lnTo>
                  <a:pt x="574229" y="751009"/>
                </a:lnTo>
                <a:lnTo>
                  <a:pt x="542074" y="726854"/>
                </a:lnTo>
                <a:lnTo>
                  <a:pt x="498622" y="690689"/>
                </a:lnTo>
                <a:lnTo>
                  <a:pt x="464504" y="659571"/>
                </a:lnTo>
                <a:lnTo>
                  <a:pt x="433729" y="628454"/>
                </a:lnTo>
                <a:lnTo>
                  <a:pt x="403621" y="591983"/>
                </a:lnTo>
                <a:lnTo>
                  <a:pt x="375114" y="549693"/>
                </a:lnTo>
                <a:lnTo>
                  <a:pt x="350511" y="507175"/>
                </a:lnTo>
                <a:lnTo>
                  <a:pt x="325909" y="458484"/>
                </a:lnTo>
                <a:lnTo>
                  <a:pt x="315765" y="434025"/>
                </a:lnTo>
                <a:lnTo>
                  <a:pt x="299135" y="467818"/>
                </a:lnTo>
                <a:lnTo>
                  <a:pt x="276847" y="508432"/>
                </a:lnTo>
                <a:lnTo>
                  <a:pt x="244920" y="559218"/>
                </a:lnTo>
                <a:lnTo>
                  <a:pt x="221641" y="590917"/>
                </a:lnTo>
                <a:lnTo>
                  <a:pt x="203601" y="612024"/>
                </a:lnTo>
                <a:lnTo>
                  <a:pt x="186152" y="633692"/>
                </a:lnTo>
                <a:lnTo>
                  <a:pt x="160397" y="662172"/>
                </a:lnTo>
                <a:lnTo>
                  <a:pt x="119764" y="702118"/>
                </a:lnTo>
                <a:lnTo>
                  <a:pt x="87570" y="731588"/>
                </a:lnTo>
                <a:lnTo>
                  <a:pt x="60958" y="754667"/>
                </a:lnTo>
                <a:lnTo>
                  <a:pt x="28040" y="699804"/>
                </a:lnTo>
                <a:lnTo>
                  <a:pt x="24383" y="694927"/>
                </a:lnTo>
                <a:lnTo>
                  <a:pt x="17677" y="687003"/>
                </a:lnTo>
                <a:lnTo>
                  <a:pt x="10972" y="679078"/>
                </a:lnTo>
                <a:lnTo>
                  <a:pt x="4876" y="672982"/>
                </a:lnTo>
                <a:lnTo>
                  <a:pt x="0" y="666886"/>
                </a:lnTo>
                <a:lnTo>
                  <a:pt x="40232" y="629549"/>
                </a:lnTo>
                <a:lnTo>
                  <a:pt x="73150" y="594955"/>
                </a:lnTo>
                <a:lnTo>
                  <a:pt x="104086" y="560971"/>
                </a:lnTo>
                <a:lnTo>
                  <a:pt x="130451" y="527901"/>
                </a:lnTo>
                <a:lnTo>
                  <a:pt x="145548" y="509070"/>
                </a:lnTo>
                <a:lnTo>
                  <a:pt x="174951" y="463894"/>
                </a:lnTo>
                <a:lnTo>
                  <a:pt x="198696" y="418204"/>
                </a:lnTo>
                <a:lnTo>
                  <a:pt x="212507" y="377657"/>
                </a:lnTo>
                <a:lnTo>
                  <a:pt x="224937" y="326737"/>
                </a:lnTo>
                <a:lnTo>
                  <a:pt x="234795" y="275818"/>
                </a:lnTo>
                <a:lnTo>
                  <a:pt x="240595" y="233861"/>
                </a:lnTo>
                <a:lnTo>
                  <a:pt x="245053" y="187142"/>
                </a:lnTo>
                <a:lnTo>
                  <a:pt x="247453" y="144538"/>
                </a:lnTo>
                <a:lnTo>
                  <a:pt x="247491" y="129232"/>
                </a:lnTo>
                <a:lnTo>
                  <a:pt x="247491" y="0"/>
                </a:lnTo>
                <a:lnTo>
                  <a:pt x="385258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2388195" y="4898221"/>
            <a:ext cx="256540" cy="873125"/>
          </a:xfrm>
          <a:custGeom>
            <a:avLst/>
            <a:gdLst/>
            <a:ahLst/>
            <a:cxnLst/>
            <a:rect l="l" t="t" r="r" b="b"/>
            <a:pathLst>
              <a:path w="256540" h="873125">
                <a:moveTo>
                  <a:pt x="12191" y="0"/>
                </a:moveTo>
                <a:lnTo>
                  <a:pt x="59129" y="10362"/>
                </a:lnTo>
                <a:lnTo>
                  <a:pt x="102410" y="25602"/>
                </a:lnTo>
                <a:lnTo>
                  <a:pt x="134108" y="47547"/>
                </a:lnTo>
                <a:lnTo>
                  <a:pt x="146300" y="76807"/>
                </a:lnTo>
                <a:lnTo>
                  <a:pt x="146300" y="343806"/>
                </a:lnTo>
                <a:lnTo>
                  <a:pt x="256025" y="343806"/>
                </a:lnTo>
                <a:lnTo>
                  <a:pt x="256025" y="420614"/>
                </a:lnTo>
                <a:lnTo>
                  <a:pt x="146300" y="420614"/>
                </a:lnTo>
                <a:lnTo>
                  <a:pt x="146300" y="838789"/>
                </a:lnTo>
                <a:lnTo>
                  <a:pt x="141423" y="847324"/>
                </a:lnTo>
                <a:lnTo>
                  <a:pt x="126793" y="853419"/>
                </a:lnTo>
                <a:lnTo>
                  <a:pt x="118031" y="857020"/>
                </a:lnTo>
                <a:lnTo>
                  <a:pt x="80293" y="866545"/>
                </a:lnTo>
                <a:lnTo>
                  <a:pt x="33089" y="871898"/>
                </a:lnTo>
                <a:lnTo>
                  <a:pt x="0" y="872926"/>
                </a:lnTo>
                <a:lnTo>
                  <a:pt x="6095" y="865611"/>
                </a:lnTo>
                <a:lnTo>
                  <a:pt x="8534" y="858296"/>
                </a:lnTo>
                <a:lnTo>
                  <a:pt x="10972" y="850981"/>
                </a:lnTo>
                <a:lnTo>
                  <a:pt x="12191" y="846104"/>
                </a:lnTo>
                <a:lnTo>
                  <a:pt x="12191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2639345" y="4905537"/>
            <a:ext cx="904875" cy="870585"/>
          </a:xfrm>
          <a:custGeom>
            <a:avLst/>
            <a:gdLst/>
            <a:ahLst/>
            <a:cxnLst/>
            <a:rect l="l" t="t" r="r" b="b"/>
            <a:pathLst>
              <a:path w="904875" h="870585">
                <a:moveTo>
                  <a:pt x="860735" y="315765"/>
                </a:moveTo>
                <a:lnTo>
                  <a:pt x="182875" y="315765"/>
                </a:lnTo>
                <a:lnTo>
                  <a:pt x="168398" y="315689"/>
                </a:lnTo>
                <a:lnTo>
                  <a:pt x="119688" y="307916"/>
                </a:lnTo>
                <a:lnTo>
                  <a:pt x="78969" y="289657"/>
                </a:lnTo>
                <a:lnTo>
                  <a:pt x="55577" y="258912"/>
                </a:lnTo>
                <a:lnTo>
                  <a:pt x="51205" y="226765"/>
                </a:lnTo>
                <a:lnTo>
                  <a:pt x="51205" y="129232"/>
                </a:lnTo>
                <a:lnTo>
                  <a:pt x="716872" y="129232"/>
                </a:lnTo>
                <a:lnTo>
                  <a:pt x="716872" y="69492"/>
                </a:lnTo>
                <a:lnTo>
                  <a:pt x="51205" y="69492"/>
                </a:lnTo>
                <a:lnTo>
                  <a:pt x="51205" y="0"/>
                </a:lnTo>
                <a:lnTo>
                  <a:pt x="849762" y="0"/>
                </a:lnTo>
                <a:lnTo>
                  <a:pt x="849762" y="187752"/>
                </a:lnTo>
                <a:lnTo>
                  <a:pt x="185314" y="187752"/>
                </a:lnTo>
                <a:lnTo>
                  <a:pt x="185314" y="243834"/>
                </a:lnTo>
                <a:lnTo>
                  <a:pt x="860735" y="243834"/>
                </a:lnTo>
                <a:lnTo>
                  <a:pt x="860735" y="315765"/>
                </a:lnTo>
                <a:close/>
              </a:path>
              <a:path w="904875" h="870585">
                <a:moveTo>
                  <a:pt x="904625" y="462065"/>
                </a:moveTo>
                <a:lnTo>
                  <a:pt x="0" y="462065"/>
                </a:lnTo>
                <a:lnTo>
                  <a:pt x="0" y="390134"/>
                </a:lnTo>
                <a:lnTo>
                  <a:pt x="904625" y="390134"/>
                </a:lnTo>
                <a:lnTo>
                  <a:pt x="904625" y="462065"/>
                </a:lnTo>
                <a:close/>
              </a:path>
              <a:path w="904875" h="870585">
                <a:moveTo>
                  <a:pt x="855858" y="870488"/>
                </a:moveTo>
                <a:lnTo>
                  <a:pt x="179218" y="870488"/>
                </a:lnTo>
                <a:lnTo>
                  <a:pt x="164026" y="870412"/>
                </a:lnTo>
                <a:lnTo>
                  <a:pt x="113887" y="862620"/>
                </a:lnTo>
                <a:lnTo>
                  <a:pt x="75302" y="843857"/>
                </a:lnTo>
                <a:lnTo>
                  <a:pt x="50957" y="812692"/>
                </a:lnTo>
                <a:lnTo>
                  <a:pt x="46328" y="781488"/>
                </a:lnTo>
                <a:lnTo>
                  <a:pt x="46328" y="671763"/>
                </a:lnTo>
                <a:lnTo>
                  <a:pt x="711996" y="671763"/>
                </a:lnTo>
                <a:lnTo>
                  <a:pt x="711996" y="607147"/>
                </a:lnTo>
                <a:lnTo>
                  <a:pt x="46328" y="607147"/>
                </a:lnTo>
                <a:lnTo>
                  <a:pt x="46328" y="541312"/>
                </a:lnTo>
                <a:lnTo>
                  <a:pt x="846104" y="541312"/>
                </a:lnTo>
                <a:lnTo>
                  <a:pt x="846104" y="732722"/>
                </a:lnTo>
                <a:lnTo>
                  <a:pt x="180437" y="732722"/>
                </a:lnTo>
                <a:lnTo>
                  <a:pt x="180437" y="803433"/>
                </a:lnTo>
                <a:lnTo>
                  <a:pt x="855858" y="803433"/>
                </a:lnTo>
                <a:lnTo>
                  <a:pt x="855858" y="8704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2690550" y="4905537"/>
            <a:ext cx="809625" cy="316230"/>
          </a:xfrm>
          <a:custGeom>
            <a:avLst/>
            <a:gdLst/>
            <a:ahLst/>
            <a:cxnLst/>
            <a:rect l="l" t="t" r="r" b="b"/>
            <a:pathLst>
              <a:path w="809625" h="316229">
                <a:moveTo>
                  <a:pt x="131670" y="315765"/>
                </a:moveTo>
                <a:lnTo>
                  <a:pt x="82903" y="310888"/>
                </a:lnTo>
                <a:lnTo>
                  <a:pt x="37794" y="296258"/>
                </a:lnTo>
                <a:lnTo>
                  <a:pt x="10362" y="268827"/>
                </a:lnTo>
                <a:lnTo>
                  <a:pt x="0" y="226765"/>
                </a:lnTo>
                <a:lnTo>
                  <a:pt x="0" y="129232"/>
                </a:lnTo>
                <a:lnTo>
                  <a:pt x="665667" y="129232"/>
                </a:lnTo>
                <a:lnTo>
                  <a:pt x="665667" y="69492"/>
                </a:lnTo>
                <a:lnTo>
                  <a:pt x="0" y="69492"/>
                </a:lnTo>
                <a:lnTo>
                  <a:pt x="0" y="0"/>
                </a:lnTo>
                <a:lnTo>
                  <a:pt x="798557" y="0"/>
                </a:lnTo>
                <a:lnTo>
                  <a:pt x="798557" y="187752"/>
                </a:lnTo>
                <a:lnTo>
                  <a:pt x="134108" y="187752"/>
                </a:lnTo>
                <a:lnTo>
                  <a:pt x="134108" y="243834"/>
                </a:lnTo>
                <a:lnTo>
                  <a:pt x="809529" y="243834"/>
                </a:lnTo>
                <a:lnTo>
                  <a:pt x="809529" y="315765"/>
                </a:lnTo>
                <a:lnTo>
                  <a:pt x="131670" y="315765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2639345" y="5295671"/>
            <a:ext cx="904875" cy="72390"/>
          </a:xfrm>
          <a:custGeom>
            <a:avLst/>
            <a:gdLst/>
            <a:ahLst/>
            <a:cxnLst/>
            <a:rect l="l" t="t" r="r" b="b"/>
            <a:pathLst>
              <a:path w="904875" h="72389">
                <a:moveTo>
                  <a:pt x="904625" y="0"/>
                </a:moveTo>
                <a:lnTo>
                  <a:pt x="904625" y="71931"/>
                </a:lnTo>
                <a:lnTo>
                  <a:pt x="0" y="71931"/>
                </a:lnTo>
                <a:lnTo>
                  <a:pt x="0" y="0"/>
                </a:lnTo>
                <a:lnTo>
                  <a:pt x="904625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2685673" y="5446848"/>
            <a:ext cx="809625" cy="329565"/>
          </a:xfrm>
          <a:custGeom>
            <a:avLst/>
            <a:gdLst/>
            <a:ahLst/>
            <a:cxnLst/>
            <a:rect l="l" t="t" r="r" b="b"/>
            <a:pathLst>
              <a:path w="809625" h="329564">
                <a:moveTo>
                  <a:pt x="799776" y="0"/>
                </a:moveTo>
                <a:lnTo>
                  <a:pt x="799776" y="191409"/>
                </a:lnTo>
                <a:lnTo>
                  <a:pt x="134108" y="191409"/>
                </a:lnTo>
                <a:lnTo>
                  <a:pt x="134108" y="262121"/>
                </a:lnTo>
                <a:lnTo>
                  <a:pt x="809529" y="262121"/>
                </a:lnTo>
                <a:lnTo>
                  <a:pt x="809529" y="329176"/>
                </a:lnTo>
                <a:lnTo>
                  <a:pt x="132889" y="329176"/>
                </a:lnTo>
                <a:lnTo>
                  <a:pt x="117697" y="329100"/>
                </a:lnTo>
                <a:lnTo>
                  <a:pt x="67559" y="321308"/>
                </a:lnTo>
                <a:lnTo>
                  <a:pt x="28974" y="302545"/>
                </a:lnTo>
                <a:lnTo>
                  <a:pt x="4629" y="271379"/>
                </a:lnTo>
                <a:lnTo>
                  <a:pt x="0" y="240176"/>
                </a:lnTo>
                <a:lnTo>
                  <a:pt x="0" y="130451"/>
                </a:lnTo>
                <a:lnTo>
                  <a:pt x="665667" y="130451"/>
                </a:lnTo>
                <a:lnTo>
                  <a:pt x="665667" y="65835"/>
                </a:lnTo>
                <a:lnTo>
                  <a:pt x="0" y="65835"/>
                </a:lnTo>
                <a:lnTo>
                  <a:pt x="0" y="0"/>
                </a:lnTo>
                <a:lnTo>
                  <a:pt x="799776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5265102" y="6224127"/>
            <a:ext cx="1899265" cy="91173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7381195" y="6216812"/>
            <a:ext cx="3708516" cy="90807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1116026" y="6240484"/>
            <a:ext cx="909955" cy="864869"/>
          </a:xfrm>
          <a:custGeom>
            <a:avLst/>
            <a:gdLst/>
            <a:ahLst/>
            <a:cxnLst/>
            <a:rect l="l" t="t" r="r" b="b"/>
            <a:pathLst>
              <a:path w="909954" h="864870">
                <a:moveTo>
                  <a:pt x="855858" y="312107"/>
                </a:moveTo>
                <a:lnTo>
                  <a:pt x="176779" y="312107"/>
                </a:lnTo>
                <a:lnTo>
                  <a:pt x="143843" y="311755"/>
                </a:lnTo>
                <a:lnTo>
                  <a:pt x="87780" y="289553"/>
                </a:lnTo>
                <a:lnTo>
                  <a:pt x="58977" y="263722"/>
                </a:lnTo>
                <a:lnTo>
                  <a:pt x="54862" y="218231"/>
                </a:lnTo>
                <a:lnTo>
                  <a:pt x="54862" y="0"/>
                </a:lnTo>
                <a:lnTo>
                  <a:pt x="96209" y="7324"/>
                </a:lnTo>
                <a:lnTo>
                  <a:pt x="133242" y="19325"/>
                </a:lnTo>
                <a:lnTo>
                  <a:pt x="174341" y="43890"/>
                </a:lnTo>
                <a:lnTo>
                  <a:pt x="190190" y="93876"/>
                </a:lnTo>
                <a:lnTo>
                  <a:pt x="855858" y="93876"/>
                </a:lnTo>
                <a:lnTo>
                  <a:pt x="855858" y="160930"/>
                </a:lnTo>
                <a:lnTo>
                  <a:pt x="190190" y="160930"/>
                </a:lnTo>
                <a:lnTo>
                  <a:pt x="190190" y="240176"/>
                </a:lnTo>
                <a:lnTo>
                  <a:pt x="855858" y="240176"/>
                </a:lnTo>
                <a:lnTo>
                  <a:pt x="855858" y="312107"/>
                </a:lnTo>
                <a:close/>
              </a:path>
              <a:path w="909954" h="864870">
                <a:moveTo>
                  <a:pt x="855858" y="93876"/>
                </a:moveTo>
                <a:lnTo>
                  <a:pt x="721749" y="93876"/>
                </a:lnTo>
                <a:lnTo>
                  <a:pt x="721749" y="1219"/>
                </a:lnTo>
                <a:lnTo>
                  <a:pt x="787079" y="21192"/>
                </a:lnTo>
                <a:lnTo>
                  <a:pt x="826369" y="40670"/>
                </a:lnTo>
                <a:lnTo>
                  <a:pt x="854486" y="69949"/>
                </a:lnTo>
                <a:lnTo>
                  <a:pt x="855858" y="85342"/>
                </a:lnTo>
                <a:lnTo>
                  <a:pt x="855858" y="93876"/>
                </a:lnTo>
                <a:close/>
              </a:path>
              <a:path w="909954" h="864870">
                <a:moveTo>
                  <a:pt x="855858" y="240176"/>
                </a:moveTo>
                <a:lnTo>
                  <a:pt x="721749" y="240176"/>
                </a:lnTo>
                <a:lnTo>
                  <a:pt x="721749" y="160930"/>
                </a:lnTo>
                <a:lnTo>
                  <a:pt x="855858" y="160930"/>
                </a:lnTo>
                <a:lnTo>
                  <a:pt x="855858" y="240176"/>
                </a:lnTo>
                <a:close/>
              </a:path>
              <a:path w="909954" h="864870">
                <a:moveTo>
                  <a:pt x="909501" y="479134"/>
                </a:moveTo>
                <a:lnTo>
                  <a:pt x="0" y="479134"/>
                </a:lnTo>
                <a:lnTo>
                  <a:pt x="0" y="407203"/>
                </a:lnTo>
                <a:lnTo>
                  <a:pt x="909501" y="407203"/>
                </a:lnTo>
                <a:lnTo>
                  <a:pt x="909501" y="479134"/>
                </a:lnTo>
                <a:close/>
              </a:path>
              <a:path w="909954" h="864870">
                <a:moveTo>
                  <a:pt x="538873" y="626654"/>
                </a:moveTo>
                <a:lnTo>
                  <a:pt x="404764" y="626654"/>
                </a:lnTo>
                <a:lnTo>
                  <a:pt x="404764" y="479134"/>
                </a:lnTo>
                <a:lnTo>
                  <a:pt x="538873" y="479134"/>
                </a:lnTo>
                <a:lnTo>
                  <a:pt x="538873" y="626654"/>
                </a:lnTo>
                <a:close/>
              </a:path>
              <a:path w="909954" h="864870">
                <a:moveTo>
                  <a:pt x="859515" y="864392"/>
                </a:moveTo>
                <a:lnTo>
                  <a:pt x="173122" y="864392"/>
                </a:lnTo>
                <a:lnTo>
                  <a:pt x="159397" y="864306"/>
                </a:lnTo>
                <a:lnTo>
                  <a:pt x="116021" y="855563"/>
                </a:lnTo>
                <a:lnTo>
                  <a:pt x="80189" y="835837"/>
                </a:lnTo>
                <a:lnTo>
                  <a:pt x="56758" y="804176"/>
                </a:lnTo>
                <a:lnTo>
                  <a:pt x="49986" y="774173"/>
                </a:lnTo>
                <a:lnTo>
                  <a:pt x="49986" y="558380"/>
                </a:lnTo>
                <a:lnTo>
                  <a:pt x="188971" y="558380"/>
                </a:lnTo>
                <a:lnTo>
                  <a:pt x="188971" y="792461"/>
                </a:lnTo>
                <a:lnTo>
                  <a:pt x="859515" y="792461"/>
                </a:lnTo>
                <a:lnTo>
                  <a:pt x="859515" y="8643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1170887" y="6240484"/>
            <a:ext cx="801370" cy="312420"/>
          </a:xfrm>
          <a:custGeom>
            <a:avLst/>
            <a:gdLst/>
            <a:ahLst/>
            <a:cxnLst/>
            <a:rect l="l" t="t" r="r" b="b"/>
            <a:pathLst>
              <a:path w="801370" h="312420">
                <a:moveTo>
                  <a:pt x="121917" y="312107"/>
                </a:moveTo>
                <a:lnTo>
                  <a:pt x="68730" y="309288"/>
                </a:lnTo>
                <a:lnTo>
                  <a:pt x="32917" y="289553"/>
                </a:lnTo>
                <a:lnTo>
                  <a:pt x="4114" y="263722"/>
                </a:lnTo>
                <a:lnTo>
                  <a:pt x="0" y="218231"/>
                </a:lnTo>
                <a:lnTo>
                  <a:pt x="0" y="0"/>
                </a:lnTo>
                <a:lnTo>
                  <a:pt x="41347" y="7324"/>
                </a:lnTo>
                <a:lnTo>
                  <a:pt x="78379" y="19325"/>
                </a:lnTo>
                <a:lnTo>
                  <a:pt x="119478" y="43890"/>
                </a:lnTo>
                <a:lnTo>
                  <a:pt x="127403" y="53033"/>
                </a:lnTo>
                <a:lnTo>
                  <a:pt x="135328" y="62177"/>
                </a:lnTo>
                <a:lnTo>
                  <a:pt x="135328" y="75588"/>
                </a:lnTo>
                <a:lnTo>
                  <a:pt x="135328" y="93876"/>
                </a:lnTo>
                <a:lnTo>
                  <a:pt x="666886" y="93876"/>
                </a:lnTo>
                <a:lnTo>
                  <a:pt x="666886" y="1219"/>
                </a:lnTo>
                <a:lnTo>
                  <a:pt x="682078" y="5571"/>
                </a:lnTo>
                <a:lnTo>
                  <a:pt x="732217" y="21192"/>
                </a:lnTo>
                <a:lnTo>
                  <a:pt x="771506" y="40670"/>
                </a:lnTo>
                <a:lnTo>
                  <a:pt x="799624" y="69949"/>
                </a:lnTo>
                <a:lnTo>
                  <a:pt x="800995" y="85341"/>
                </a:lnTo>
                <a:lnTo>
                  <a:pt x="800995" y="312107"/>
                </a:lnTo>
                <a:lnTo>
                  <a:pt x="121917" y="312107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1306216" y="6401415"/>
            <a:ext cx="532130" cy="79375"/>
          </a:xfrm>
          <a:custGeom>
            <a:avLst/>
            <a:gdLst/>
            <a:ahLst/>
            <a:cxnLst/>
            <a:rect l="l" t="t" r="r" b="b"/>
            <a:pathLst>
              <a:path w="532129" h="79375">
                <a:moveTo>
                  <a:pt x="0" y="0"/>
                </a:moveTo>
                <a:lnTo>
                  <a:pt x="0" y="79246"/>
                </a:lnTo>
                <a:lnTo>
                  <a:pt x="531558" y="79246"/>
                </a:lnTo>
                <a:lnTo>
                  <a:pt x="531558" y="0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1116025" y="6647688"/>
            <a:ext cx="909955" cy="219710"/>
          </a:xfrm>
          <a:custGeom>
            <a:avLst/>
            <a:gdLst/>
            <a:ahLst/>
            <a:cxnLst/>
            <a:rect l="l" t="t" r="r" b="b"/>
            <a:pathLst>
              <a:path w="909954" h="219709">
                <a:moveTo>
                  <a:pt x="909501" y="0"/>
                </a:moveTo>
                <a:lnTo>
                  <a:pt x="909501" y="71931"/>
                </a:lnTo>
                <a:lnTo>
                  <a:pt x="538873" y="71931"/>
                </a:lnTo>
                <a:lnTo>
                  <a:pt x="538873" y="219450"/>
                </a:lnTo>
                <a:lnTo>
                  <a:pt x="404764" y="219450"/>
                </a:lnTo>
                <a:lnTo>
                  <a:pt x="404764" y="71931"/>
                </a:lnTo>
                <a:lnTo>
                  <a:pt x="0" y="71931"/>
                </a:lnTo>
                <a:lnTo>
                  <a:pt x="0" y="0"/>
                </a:lnTo>
                <a:lnTo>
                  <a:pt x="909501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1166011" y="6798865"/>
            <a:ext cx="809625" cy="306070"/>
          </a:xfrm>
          <a:custGeom>
            <a:avLst/>
            <a:gdLst/>
            <a:ahLst/>
            <a:cxnLst/>
            <a:rect l="l" t="t" r="r" b="b"/>
            <a:pathLst>
              <a:path w="809625" h="306070">
                <a:moveTo>
                  <a:pt x="138985" y="0"/>
                </a:moveTo>
                <a:lnTo>
                  <a:pt x="138985" y="234080"/>
                </a:lnTo>
                <a:lnTo>
                  <a:pt x="809529" y="234080"/>
                </a:lnTo>
                <a:lnTo>
                  <a:pt x="809529" y="306012"/>
                </a:lnTo>
                <a:lnTo>
                  <a:pt x="123136" y="306012"/>
                </a:lnTo>
                <a:lnTo>
                  <a:pt x="109411" y="305926"/>
                </a:lnTo>
                <a:lnTo>
                  <a:pt x="66035" y="297182"/>
                </a:lnTo>
                <a:lnTo>
                  <a:pt x="30203" y="277456"/>
                </a:lnTo>
                <a:lnTo>
                  <a:pt x="6772" y="245796"/>
                </a:lnTo>
                <a:lnTo>
                  <a:pt x="0" y="215793"/>
                </a:lnTo>
                <a:lnTo>
                  <a:pt x="0" y="0"/>
                </a:lnTo>
                <a:lnTo>
                  <a:pt x="138985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2045034" y="6240484"/>
            <a:ext cx="886460" cy="851535"/>
          </a:xfrm>
          <a:custGeom>
            <a:avLst/>
            <a:gdLst/>
            <a:ahLst/>
            <a:cxnLst/>
            <a:rect l="l" t="t" r="r" b="b"/>
            <a:pathLst>
              <a:path w="886459" h="851534">
                <a:moveTo>
                  <a:pt x="886337" y="466942"/>
                </a:moveTo>
                <a:lnTo>
                  <a:pt x="752228" y="466942"/>
                </a:lnTo>
                <a:lnTo>
                  <a:pt x="752228" y="237738"/>
                </a:lnTo>
                <a:lnTo>
                  <a:pt x="533997" y="237738"/>
                </a:lnTo>
                <a:lnTo>
                  <a:pt x="533997" y="160930"/>
                </a:lnTo>
                <a:lnTo>
                  <a:pt x="752228" y="160930"/>
                </a:lnTo>
                <a:lnTo>
                  <a:pt x="752228" y="0"/>
                </a:lnTo>
                <a:lnTo>
                  <a:pt x="793556" y="7324"/>
                </a:lnTo>
                <a:lnTo>
                  <a:pt x="831789" y="20525"/>
                </a:lnTo>
                <a:lnTo>
                  <a:pt x="872926" y="45109"/>
                </a:lnTo>
                <a:lnTo>
                  <a:pt x="886337" y="63396"/>
                </a:lnTo>
                <a:lnTo>
                  <a:pt x="886337" y="466942"/>
                </a:lnTo>
                <a:close/>
              </a:path>
              <a:path w="886459" h="851534">
                <a:moveTo>
                  <a:pt x="53643" y="434025"/>
                </a:moveTo>
                <a:lnTo>
                  <a:pt x="25602" y="399888"/>
                </a:lnTo>
                <a:lnTo>
                  <a:pt x="19506" y="392573"/>
                </a:lnTo>
                <a:lnTo>
                  <a:pt x="6095" y="377943"/>
                </a:lnTo>
                <a:lnTo>
                  <a:pt x="0" y="370628"/>
                </a:lnTo>
                <a:lnTo>
                  <a:pt x="56920" y="346168"/>
                </a:lnTo>
                <a:lnTo>
                  <a:pt x="104239" y="313936"/>
                </a:lnTo>
                <a:lnTo>
                  <a:pt x="148205" y="279418"/>
                </a:lnTo>
                <a:lnTo>
                  <a:pt x="200944" y="214250"/>
                </a:lnTo>
                <a:lnTo>
                  <a:pt x="221003" y="178094"/>
                </a:lnTo>
                <a:lnTo>
                  <a:pt x="240548" y="121669"/>
                </a:lnTo>
                <a:lnTo>
                  <a:pt x="247234" y="81551"/>
                </a:lnTo>
                <a:lnTo>
                  <a:pt x="247491" y="10972"/>
                </a:lnTo>
                <a:lnTo>
                  <a:pt x="368189" y="10972"/>
                </a:lnTo>
                <a:lnTo>
                  <a:pt x="368296" y="51205"/>
                </a:lnTo>
                <a:lnTo>
                  <a:pt x="370323" y="89990"/>
                </a:lnTo>
                <a:lnTo>
                  <a:pt x="385258" y="139595"/>
                </a:lnTo>
                <a:lnTo>
                  <a:pt x="404307" y="188133"/>
                </a:lnTo>
                <a:lnTo>
                  <a:pt x="435244" y="231642"/>
                </a:lnTo>
                <a:lnTo>
                  <a:pt x="444207" y="243834"/>
                </a:lnTo>
                <a:lnTo>
                  <a:pt x="306012" y="243834"/>
                </a:lnTo>
                <a:lnTo>
                  <a:pt x="287886" y="268303"/>
                </a:lnTo>
                <a:lnTo>
                  <a:pt x="275304" y="284143"/>
                </a:lnTo>
                <a:lnTo>
                  <a:pt x="243224" y="317594"/>
                </a:lnTo>
                <a:lnTo>
                  <a:pt x="210992" y="348759"/>
                </a:lnTo>
                <a:lnTo>
                  <a:pt x="179218" y="373066"/>
                </a:lnTo>
                <a:lnTo>
                  <a:pt x="146529" y="395240"/>
                </a:lnTo>
                <a:lnTo>
                  <a:pt x="96762" y="420395"/>
                </a:lnTo>
                <a:lnTo>
                  <a:pt x="71750" y="429557"/>
                </a:lnTo>
                <a:lnTo>
                  <a:pt x="53643" y="434025"/>
                </a:lnTo>
                <a:close/>
              </a:path>
              <a:path w="886459" h="851534">
                <a:moveTo>
                  <a:pt x="562038" y="421833"/>
                </a:moveTo>
                <a:lnTo>
                  <a:pt x="501536" y="408955"/>
                </a:lnTo>
                <a:lnTo>
                  <a:pt x="436463" y="370018"/>
                </a:lnTo>
                <a:lnTo>
                  <a:pt x="397392" y="343701"/>
                </a:lnTo>
                <a:lnTo>
                  <a:pt x="344396" y="292439"/>
                </a:lnTo>
                <a:lnTo>
                  <a:pt x="306012" y="243834"/>
                </a:lnTo>
                <a:lnTo>
                  <a:pt x="444207" y="243834"/>
                </a:lnTo>
                <a:lnTo>
                  <a:pt x="454284" y="257540"/>
                </a:lnTo>
                <a:lnTo>
                  <a:pt x="468695" y="274237"/>
                </a:lnTo>
                <a:lnTo>
                  <a:pt x="512661" y="309059"/>
                </a:lnTo>
                <a:lnTo>
                  <a:pt x="559828" y="340682"/>
                </a:lnTo>
                <a:lnTo>
                  <a:pt x="615681" y="360874"/>
                </a:lnTo>
                <a:lnTo>
                  <a:pt x="562038" y="421833"/>
                </a:lnTo>
                <a:close/>
              </a:path>
              <a:path w="886459" h="851534">
                <a:moveTo>
                  <a:pt x="733941" y="850981"/>
                </a:moveTo>
                <a:lnTo>
                  <a:pt x="738817" y="843666"/>
                </a:lnTo>
                <a:lnTo>
                  <a:pt x="744913" y="829036"/>
                </a:lnTo>
                <a:lnTo>
                  <a:pt x="746132" y="824159"/>
                </a:lnTo>
                <a:lnTo>
                  <a:pt x="746132" y="597394"/>
                </a:lnTo>
                <a:lnTo>
                  <a:pt x="95095" y="597394"/>
                </a:lnTo>
                <a:lnTo>
                  <a:pt x="95095" y="525462"/>
                </a:lnTo>
                <a:lnTo>
                  <a:pt x="880241" y="525462"/>
                </a:lnTo>
                <a:lnTo>
                  <a:pt x="880241" y="816844"/>
                </a:lnTo>
                <a:lnTo>
                  <a:pt x="876584" y="821721"/>
                </a:lnTo>
                <a:lnTo>
                  <a:pt x="859515" y="831474"/>
                </a:lnTo>
                <a:lnTo>
                  <a:pt x="850372" y="835132"/>
                </a:lnTo>
                <a:lnTo>
                  <a:pt x="847324" y="835132"/>
                </a:lnTo>
                <a:lnTo>
                  <a:pt x="834170" y="838723"/>
                </a:lnTo>
                <a:lnTo>
                  <a:pt x="777745" y="847981"/>
                </a:lnTo>
                <a:lnTo>
                  <a:pt x="752733" y="850210"/>
                </a:lnTo>
                <a:lnTo>
                  <a:pt x="733941" y="850981"/>
                </a:lnTo>
                <a:close/>
              </a:path>
              <a:path w="886459" h="851534">
                <a:moveTo>
                  <a:pt x="847324" y="836351"/>
                </a:moveTo>
                <a:lnTo>
                  <a:pt x="847324" y="835132"/>
                </a:lnTo>
                <a:lnTo>
                  <a:pt x="850372" y="835132"/>
                </a:lnTo>
                <a:lnTo>
                  <a:pt x="847324" y="8363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2045033" y="6251457"/>
            <a:ext cx="615950" cy="423545"/>
          </a:xfrm>
          <a:custGeom>
            <a:avLst/>
            <a:gdLst/>
            <a:ahLst/>
            <a:cxnLst/>
            <a:rect l="l" t="t" r="r" b="b"/>
            <a:pathLst>
              <a:path w="615950" h="423545">
                <a:moveTo>
                  <a:pt x="368189" y="0"/>
                </a:moveTo>
                <a:lnTo>
                  <a:pt x="368189" y="28040"/>
                </a:lnTo>
                <a:lnTo>
                  <a:pt x="368456" y="58415"/>
                </a:lnTo>
                <a:lnTo>
                  <a:pt x="375390" y="99276"/>
                </a:lnTo>
                <a:lnTo>
                  <a:pt x="395640" y="157835"/>
                </a:lnTo>
                <a:lnTo>
                  <a:pt x="415947" y="195229"/>
                </a:lnTo>
                <a:lnTo>
                  <a:pt x="435244" y="220670"/>
                </a:lnTo>
                <a:lnTo>
                  <a:pt x="454284" y="246567"/>
                </a:lnTo>
                <a:lnTo>
                  <a:pt x="485735" y="278018"/>
                </a:lnTo>
                <a:lnTo>
                  <a:pt x="539988" y="317756"/>
                </a:lnTo>
                <a:lnTo>
                  <a:pt x="581840" y="338805"/>
                </a:lnTo>
                <a:lnTo>
                  <a:pt x="615681" y="349902"/>
                </a:lnTo>
                <a:lnTo>
                  <a:pt x="562038" y="410860"/>
                </a:lnTo>
                <a:lnTo>
                  <a:pt x="501536" y="397983"/>
                </a:lnTo>
                <a:lnTo>
                  <a:pt x="436463" y="359045"/>
                </a:lnTo>
                <a:lnTo>
                  <a:pt x="397392" y="332729"/>
                </a:lnTo>
                <a:lnTo>
                  <a:pt x="344396" y="281466"/>
                </a:lnTo>
                <a:lnTo>
                  <a:pt x="306012" y="232861"/>
                </a:lnTo>
                <a:lnTo>
                  <a:pt x="287886" y="257330"/>
                </a:lnTo>
                <a:lnTo>
                  <a:pt x="262379" y="287295"/>
                </a:lnTo>
                <a:lnTo>
                  <a:pt x="224051" y="325661"/>
                </a:lnTo>
                <a:lnTo>
                  <a:pt x="179218" y="362093"/>
                </a:lnTo>
                <a:lnTo>
                  <a:pt x="146529" y="384267"/>
                </a:lnTo>
                <a:lnTo>
                  <a:pt x="96762" y="409422"/>
                </a:lnTo>
                <a:lnTo>
                  <a:pt x="53643" y="423052"/>
                </a:lnTo>
                <a:lnTo>
                  <a:pt x="25602" y="388915"/>
                </a:lnTo>
                <a:lnTo>
                  <a:pt x="19506" y="381600"/>
                </a:lnTo>
                <a:lnTo>
                  <a:pt x="12801" y="374285"/>
                </a:lnTo>
                <a:lnTo>
                  <a:pt x="6095" y="366970"/>
                </a:lnTo>
                <a:lnTo>
                  <a:pt x="0" y="359655"/>
                </a:lnTo>
                <a:lnTo>
                  <a:pt x="34546" y="345739"/>
                </a:lnTo>
                <a:lnTo>
                  <a:pt x="76893" y="322708"/>
                </a:lnTo>
                <a:lnTo>
                  <a:pt x="131165" y="282933"/>
                </a:lnTo>
                <a:lnTo>
                  <a:pt x="162616" y="252473"/>
                </a:lnTo>
                <a:lnTo>
                  <a:pt x="181656" y="227985"/>
                </a:lnTo>
                <a:lnTo>
                  <a:pt x="200944" y="203277"/>
                </a:lnTo>
                <a:lnTo>
                  <a:pt x="221003" y="167121"/>
                </a:lnTo>
                <a:lnTo>
                  <a:pt x="240548" y="110696"/>
                </a:lnTo>
                <a:lnTo>
                  <a:pt x="247234" y="70578"/>
                </a:lnTo>
                <a:lnTo>
                  <a:pt x="247491" y="40232"/>
                </a:lnTo>
                <a:lnTo>
                  <a:pt x="247491" y="0"/>
                </a:lnTo>
                <a:lnTo>
                  <a:pt x="368189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2579031" y="6240484"/>
            <a:ext cx="352425" cy="467359"/>
          </a:xfrm>
          <a:custGeom>
            <a:avLst/>
            <a:gdLst/>
            <a:ahLst/>
            <a:cxnLst/>
            <a:rect l="l" t="t" r="r" b="b"/>
            <a:pathLst>
              <a:path w="352425" h="467359">
                <a:moveTo>
                  <a:pt x="0" y="160930"/>
                </a:moveTo>
                <a:lnTo>
                  <a:pt x="218231" y="160930"/>
                </a:lnTo>
                <a:lnTo>
                  <a:pt x="218231" y="0"/>
                </a:lnTo>
                <a:lnTo>
                  <a:pt x="228337" y="1457"/>
                </a:lnTo>
                <a:lnTo>
                  <a:pt x="271198" y="10543"/>
                </a:lnTo>
                <a:lnTo>
                  <a:pt x="312955" y="27059"/>
                </a:lnTo>
                <a:lnTo>
                  <a:pt x="338929" y="45109"/>
                </a:lnTo>
                <a:lnTo>
                  <a:pt x="345635" y="54253"/>
                </a:lnTo>
                <a:lnTo>
                  <a:pt x="352340" y="63396"/>
                </a:lnTo>
                <a:lnTo>
                  <a:pt x="352340" y="75588"/>
                </a:lnTo>
                <a:lnTo>
                  <a:pt x="352340" y="466942"/>
                </a:lnTo>
                <a:lnTo>
                  <a:pt x="218231" y="466942"/>
                </a:lnTo>
                <a:lnTo>
                  <a:pt x="218231" y="237738"/>
                </a:lnTo>
                <a:lnTo>
                  <a:pt x="0" y="237738"/>
                </a:lnTo>
                <a:lnTo>
                  <a:pt x="0" y="16093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2140129" y="6765947"/>
            <a:ext cx="785495" cy="325755"/>
          </a:xfrm>
          <a:custGeom>
            <a:avLst/>
            <a:gdLst/>
            <a:ahLst/>
            <a:cxnLst/>
            <a:rect l="l" t="t" r="r" b="b"/>
            <a:pathLst>
              <a:path w="785495" h="325754">
                <a:moveTo>
                  <a:pt x="785146" y="0"/>
                </a:moveTo>
                <a:lnTo>
                  <a:pt x="785146" y="291381"/>
                </a:lnTo>
                <a:lnTo>
                  <a:pt x="781488" y="296258"/>
                </a:lnTo>
                <a:lnTo>
                  <a:pt x="772954" y="301135"/>
                </a:lnTo>
                <a:lnTo>
                  <a:pt x="764420" y="306012"/>
                </a:lnTo>
                <a:lnTo>
                  <a:pt x="752228" y="310888"/>
                </a:lnTo>
                <a:lnTo>
                  <a:pt x="752228" y="309669"/>
                </a:lnTo>
                <a:lnTo>
                  <a:pt x="739075" y="313260"/>
                </a:lnTo>
                <a:lnTo>
                  <a:pt x="700413" y="320032"/>
                </a:lnTo>
                <a:lnTo>
                  <a:pt x="657638" y="324747"/>
                </a:lnTo>
                <a:lnTo>
                  <a:pt x="638845" y="325518"/>
                </a:lnTo>
                <a:lnTo>
                  <a:pt x="643722" y="318203"/>
                </a:lnTo>
                <a:lnTo>
                  <a:pt x="646770" y="310888"/>
                </a:lnTo>
                <a:lnTo>
                  <a:pt x="649818" y="303573"/>
                </a:lnTo>
                <a:lnTo>
                  <a:pt x="651037" y="298696"/>
                </a:lnTo>
                <a:lnTo>
                  <a:pt x="651037" y="71931"/>
                </a:lnTo>
                <a:lnTo>
                  <a:pt x="0" y="71931"/>
                </a:lnTo>
                <a:lnTo>
                  <a:pt x="0" y="0"/>
                </a:lnTo>
                <a:lnTo>
                  <a:pt x="785146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463933" y="8672187"/>
            <a:ext cx="331470" cy="440055"/>
          </a:xfrm>
          <a:custGeom>
            <a:avLst/>
            <a:gdLst/>
            <a:ahLst/>
            <a:cxnLst/>
            <a:rect l="l" t="t" r="r" b="b"/>
            <a:pathLst>
              <a:path w="331470" h="440054">
                <a:moveTo>
                  <a:pt x="10014" y="439990"/>
                </a:moveTo>
                <a:lnTo>
                  <a:pt x="0" y="439990"/>
                </a:lnTo>
                <a:lnTo>
                  <a:pt x="4673" y="433981"/>
                </a:lnTo>
                <a:lnTo>
                  <a:pt x="7344" y="423966"/>
                </a:lnTo>
                <a:lnTo>
                  <a:pt x="7344" y="0"/>
                </a:lnTo>
                <a:lnTo>
                  <a:pt x="18026" y="2002"/>
                </a:lnTo>
                <a:lnTo>
                  <a:pt x="42730" y="8679"/>
                </a:lnTo>
                <a:lnTo>
                  <a:pt x="52745" y="14688"/>
                </a:lnTo>
                <a:lnTo>
                  <a:pt x="62092" y="20029"/>
                </a:lnTo>
                <a:lnTo>
                  <a:pt x="75446" y="35386"/>
                </a:lnTo>
                <a:lnTo>
                  <a:pt x="75446" y="242362"/>
                </a:lnTo>
                <a:lnTo>
                  <a:pt x="129526" y="242362"/>
                </a:lnTo>
                <a:lnTo>
                  <a:pt x="75446" y="314469"/>
                </a:lnTo>
                <a:lnTo>
                  <a:pt x="75446" y="421296"/>
                </a:lnTo>
                <a:lnTo>
                  <a:pt x="72775" y="426637"/>
                </a:lnTo>
                <a:lnTo>
                  <a:pt x="56751" y="433314"/>
                </a:lnTo>
                <a:lnTo>
                  <a:pt x="45401" y="435984"/>
                </a:lnTo>
                <a:lnTo>
                  <a:pt x="34718" y="437987"/>
                </a:lnTo>
                <a:lnTo>
                  <a:pt x="10014" y="439990"/>
                </a:lnTo>
                <a:close/>
              </a:path>
              <a:path w="331470" h="440054">
                <a:moveTo>
                  <a:pt x="129526" y="242362"/>
                </a:moveTo>
                <a:lnTo>
                  <a:pt x="75446" y="242362"/>
                </a:lnTo>
                <a:lnTo>
                  <a:pt x="253044" y="11350"/>
                </a:lnTo>
                <a:lnTo>
                  <a:pt x="303787" y="11350"/>
                </a:lnTo>
                <a:lnTo>
                  <a:pt x="171589" y="186946"/>
                </a:lnTo>
                <a:lnTo>
                  <a:pt x="205224" y="239691"/>
                </a:lnTo>
                <a:lnTo>
                  <a:pt x="131529" y="239691"/>
                </a:lnTo>
                <a:lnTo>
                  <a:pt x="129526" y="242362"/>
                </a:lnTo>
                <a:close/>
              </a:path>
              <a:path w="331470" h="440054">
                <a:moveTo>
                  <a:pt x="331161" y="434649"/>
                </a:moveTo>
                <a:lnTo>
                  <a:pt x="250374" y="434649"/>
                </a:lnTo>
                <a:lnTo>
                  <a:pt x="131529" y="239691"/>
                </a:lnTo>
                <a:lnTo>
                  <a:pt x="205224" y="239691"/>
                </a:lnTo>
                <a:lnTo>
                  <a:pt x="230344" y="279083"/>
                </a:lnTo>
                <a:lnTo>
                  <a:pt x="295624" y="380709"/>
                </a:lnTo>
                <a:lnTo>
                  <a:pt x="305832" y="396467"/>
                </a:lnTo>
                <a:lnTo>
                  <a:pt x="316102" y="412037"/>
                </a:lnTo>
                <a:lnTo>
                  <a:pt x="331161" y="4346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3463933" y="8672187"/>
            <a:ext cx="331470" cy="440055"/>
          </a:xfrm>
          <a:custGeom>
            <a:avLst/>
            <a:gdLst/>
            <a:ahLst/>
            <a:cxnLst/>
            <a:rect l="l" t="t" r="r" b="b"/>
            <a:pathLst>
              <a:path w="331470" h="440054">
                <a:moveTo>
                  <a:pt x="75446" y="421296"/>
                </a:moveTo>
                <a:lnTo>
                  <a:pt x="75446" y="421296"/>
                </a:lnTo>
                <a:lnTo>
                  <a:pt x="45401" y="435984"/>
                </a:lnTo>
                <a:lnTo>
                  <a:pt x="34718" y="437987"/>
                </a:lnTo>
                <a:lnTo>
                  <a:pt x="22366" y="438989"/>
                </a:lnTo>
                <a:lnTo>
                  <a:pt x="10014" y="439990"/>
                </a:lnTo>
                <a:lnTo>
                  <a:pt x="0" y="439990"/>
                </a:lnTo>
                <a:lnTo>
                  <a:pt x="4673" y="433981"/>
                </a:lnTo>
                <a:lnTo>
                  <a:pt x="7344" y="423966"/>
                </a:lnTo>
                <a:lnTo>
                  <a:pt x="7344" y="0"/>
                </a:lnTo>
                <a:lnTo>
                  <a:pt x="18026" y="2002"/>
                </a:lnTo>
                <a:lnTo>
                  <a:pt x="30378" y="5341"/>
                </a:lnTo>
                <a:lnTo>
                  <a:pt x="42730" y="8679"/>
                </a:lnTo>
                <a:lnTo>
                  <a:pt x="52745" y="14688"/>
                </a:lnTo>
                <a:lnTo>
                  <a:pt x="62092" y="20029"/>
                </a:lnTo>
                <a:lnTo>
                  <a:pt x="68769" y="27708"/>
                </a:lnTo>
                <a:lnTo>
                  <a:pt x="75446" y="35386"/>
                </a:lnTo>
                <a:lnTo>
                  <a:pt x="75446" y="44733"/>
                </a:lnTo>
                <a:lnTo>
                  <a:pt x="75446" y="242362"/>
                </a:lnTo>
                <a:lnTo>
                  <a:pt x="253044" y="11350"/>
                </a:lnTo>
                <a:lnTo>
                  <a:pt x="303787" y="11350"/>
                </a:lnTo>
                <a:lnTo>
                  <a:pt x="171589" y="186946"/>
                </a:lnTo>
                <a:lnTo>
                  <a:pt x="230344" y="279083"/>
                </a:lnTo>
                <a:lnTo>
                  <a:pt x="245403" y="302467"/>
                </a:lnTo>
                <a:lnTo>
                  <a:pt x="255673" y="318434"/>
                </a:lnTo>
                <a:lnTo>
                  <a:pt x="265881" y="334338"/>
                </a:lnTo>
                <a:lnTo>
                  <a:pt x="280752" y="357534"/>
                </a:lnTo>
                <a:lnTo>
                  <a:pt x="295624" y="380709"/>
                </a:lnTo>
                <a:lnTo>
                  <a:pt x="305832" y="396467"/>
                </a:lnTo>
                <a:lnTo>
                  <a:pt x="316102" y="412037"/>
                </a:lnTo>
                <a:lnTo>
                  <a:pt x="331161" y="434649"/>
                </a:lnTo>
                <a:lnTo>
                  <a:pt x="250374" y="434649"/>
                </a:lnTo>
                <a:lnTo>
                  <a:pt x="131529" y="239691"/>
                </a:lnTo>
                <a:lnTo>
                  <a:pt x="75446" y="314469"/>
                </a:lnTo>
                <a:lnTo>
                  <a:pt x="75446" y="421296"/>
                </a:lnTo>
                <a:close/>
              </a:path>
            </a:pathLst>
          </a:custGeom>
          <a:ln w="1390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3829813" y="8670184"/>
            <a:ext cx="326390" cy="437515"/>
          </a:xfrm>
          <a:custGeom>
            <a:avLst/>
            <a:gdLst/>
            <a:ahLst/>
            <a:cxnLst/>
            <a:rect l="l" t="t" r="r" b="b"/>
            <a:pathLst>
              <a:path w="326389" h="437515">
                <a:moveTo>
                  <a:pt x="193622" y="437320"/>
                </a:moveTo>
                <a:lnTo>
                  <a:pt x="0" y="437320"/>
                </a:lnTo>
                <a:lnTo>
                  <a:pt x="0" y="0"/>
                </a:lnTo>
                <a:lnTo>
                  <a:pt x="46736" y="14688"/>
                </a:lnTo>
                <a:lnTo>
                  <a:pt x="70104" y="392586"/>
                </a:lnTo>
                <a:lnTo>
                  <a:pt x="309254" y="392586"/>
                </a:lnTo>
                <a:lnTo>
                  <a:pt x="276950" y="422214"/>
                </a:lnTo>
                <a:lnTo>
                  <a:pt x="229817" y="435066"/>
                </a:lnTo>
                <a:lnTo>
                  <a:pt x="209067" y="437236"/>
                </a:lnTo>
                <a:lnTo>
                  <a:pt x="193622" y="437320"/>
                </a:lnTo>
                <a:close/>
              </a:path>
              <a:path w="326389" h="437515">
                <a:moveTo>
                  <a:pt x="309254" y="392586"/>
                </a:moveTo>
                <a:lnTo>
                  <a:pt x="180269" y="392586"/>
                </a:lnTo>
                <a:lnTo>
                  <a:pt x="194394" y="392513"/>
                </a:lnTo>
                <a:lnTo>
                  <a:pt x="203136" y="392002"/>
                </a:lnTo>
                <a:lnTo>
                  <a:pt x="241694" y="373224"/>
                </a:lnTo>
                <a:lnTo>
                  <a:pt x="246754" y="367590"/>
                </a:lnTo>
                <a:lnTo>
                  <a:pt x="255673" y="326279"/>
                </a:lnTo>
                <a:lnTo>
                  <a:pt x="255715" y="0"/>
                </a:lnTo>
                <a:lnTo>
                  <a:pt x="267733" y="2002"/>
                </a:lnTo>
                <a:lnTo>
                  <a:pt x="291769" y="9347"/>
                </a:lnTo>
                <a:lnTo>
                  <a:pt x="302451" y="14688"/>
                </a:lnTo>
                <a:lnTo>
                  <a:pt x="312466" y="20029"/>
                </a:lnTo>
                <a:lnTo>
                  <a:pt x="325820" y="35386"/>
                </a:lnTo>
                <a:lnTo>
                  <a:pt x="325713" y="333832"/>
                </a:lnTo>
                <a:lnTo>
                  <a:pt x="325653" y="341786"/>
                </a:lnTo>
                <a:lnTo>
                  <a:pt x="324484" y="355406"/>
                </a:lnTo>
                <a:lnTo>
                  <a:pt x="321313" y="366333"/>
                </a:lnTo>
                <a:lnTo>
                  <a:pt x="315137" y="380234"/>
                </a:lnTo>
                <a:lnTo>
                  <a:pt x="309254" y="3925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3829813" y="8670184"/>
            <a:ext cx="326390" cy="437515"/>
          </a:xfrm>
          <a:custGeom>
            <a:avLst/>
            <a:gdLst/>
            <a:ahLst/>
            <a:cxnLst/>
            <a:rect l="l" t="t" r="r" b="b"/>
            <a:pathLst>
              <a:path w="326389" h="437515">
                <a:moveTo>
                  <a:pt x="70104" y="392586"/>
                </a:moveTo>
                <a:lnTo>
                  <a:pt x="180269" y="392586"/>
                </a:lnTo>
                <a:lnTo>
                  <a:pt x="194394" y="392513"/>
                </a:lnTo>
                <a:lnTo>
                  <a:pt x="232847" y="382571"/>
                </a:lnTo>
                <a:lnTo>
                  <a:pt x="241694" y="373224"/>
                </a:lnTo>
                <a:lnTo>
                  <a:pt x="246754" y="367590"/>
                </a:lnTo>
                <a:lnTo>
                  <a:pt x="255673" y="326279"/>
                </a:lnTo>
                <a:lnTo>
                  <a:pt x="255715" y="314469"/>
                </a:lnTo>
                <a:lnTo>
                  <a:pt x="255715" y="0"/>
                </a:lnTo>
                <a:lnTo>
                  <a:pt x="267733" y="2002"/>
                </a:lnTo>
                <a:lnTo>
                  <a:pt x="279751" y="5675"/>
                </a:lnTo>
                <a:lnTo>
                  <a:pt x="291769" y="9347"/>
                </a:lnTo>
                <a:lnTo>
                  <a:pt x="302451" y="14688"/>
                </a:lnTo>
                <a:lnTo>
                  <a:pt x="312466" y="20029"/>
                </a:lnTo>
                <a:lnTo>
                  <a:pt x="319143" y="27708"/>
                </a:lnTo>
                <a:lnTo>
                  <a:pt x="325820" y="35386"/>
                </a:lnTo>
                <a:lnTo>
                  <a:pt x="325820" y="44733"/>
                </a:lnTo>
                <a:lnTo>
                  <a:pt x="325820" y="319811"/>
                </a:lnTo>
                <a:lnTo>
                  <a:pt x="325653" y="341786"/>
                </a:lnTo>
                <a:lnTo>
                  <a:pt x="315137" y="380234"/>
                </a:lnTo>
                <a:lnTo>
                  <a:pt x="287763" y="415954"/>
                </a:lnTo>
                <a:lnTo>
                  <a:pt x="244699" y="431978"/>
                </a:lnTo>
                <a:lnTo>
                  <a:pt x="193622" y="437320"/>
                </a:lnTo>
                <a:lnTo>
                  <a:pt x="0" y="437320"/>
                </a:lnTo>
                <a:lnTo>
                  <a:pt x="0" y="0"/>
                </a:lnTo>
                <a:lnTo>
                  <a:pt x="12017" y="2002"/>
                </a:lnTo>
                <a:lnTo>
                  <a:pt x="24369" y="5675"/>
                </a:lnTo>
                <a:lnTo>
                  <a:pt x="36721" y="9347"/>
                </a:lnTo>
                <a:lnTo>
                  <a:pt x="46736" y="14688"/>
                </a:lnTo>
                <a:lnTo>
                  <a:pt x="56751" y="20697"/>
                </a:lnTo>
                <a:lnTo>
                  <a:pt x="63094" y="28041"/>
                </a:lnTo>
                <a:lnTo>
                  <a:pt x="69437" y="35386"/>
                </a:lnTo>
                <a:lnTo>
                  <a:pt x="70104" y="44733"/>
                </a:lnTo>
                <a:lnTo>
                  <a:pt x="70104" y="392586"/>
                </a:lnTo>
                <a:close/>
              </a:path>
            </a:pathLst>
          </a:custGeom>
          <a:ln w="1390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4179001" y="8684205"/>
            <a:ext cx="325120" cy="422275"/>
          </a:xfrm>
          <a:custGeom>
            <a:avLst/>
            <a:gdLst/>
            <a:ahLst/>
            <a:cxnLst/>
            <a:rect l="l" t="t" r="r" b="b"/>
            <a:pathLst>
              <a:path w="325120" h="422275">
                <a:moveTo>
                  <a:pt x="214987" y="421963"/>
                </a:moveTo>
                <a:lnTo>
                  <a:pt x="0" y="421963"/>
                </a:lnTo>
                <a:lnTo>
                  <a:pt x="0" y="0"/>
                </a:lnTo>
                <a:lnTo>
                  <a:pt x="212984" y="0"/>
                </a:lnTo>
                <a:lnTo>
                  <a:pt x="227162" y="1257"/>
                </a:lnTo>
                <a:lnTo>
                  <a:pt x="265657" y="12200"/>
                </a:lnTo>
                <a:lnTo>
                  <a:pt x="295760" y="39392"/>
                </a:lnTo>
                <a:lnTo>
                  <a:pt x="68769" y="39392"/>
                </a:lnTo>
                <a:lnTo>
                  <a:pt x="68769" y="174260"/>
                </a:lnTo>
                <a:lnTo>
                  <a:pt x="291784" y="174260"/>
                </a:lnTo>
                <a:lnTo>
                  <a:pt x="276413" y="190284"/>
                </a:lnTo>
                <a:lnTo>
                  <a:pt x="291263" y="200747"/>
                </a:lnTo>
                <a:lnTo>
                  <a:pt x="300073" y="208895"/>
                </a:lnTo>
                <a:lnTo>
                  <a:pt x="300541" y="209646"/>
                </a:lnTo>
                <a:lnTo>
                  <a:pt x="68101" y="209646"/>
                </a:lnTo>
                <a:lnTo>
                  <a:pt x="68101" y="382571"/>
                </a:lnTo>
                <a:lnTo>
                  <a:pt x="299658" y="382571"/>
                </a:lnTo>
                <a:lnTo>
                  <a:pt x="296776" y="385910"/>
                </a:lnTo>
                <a:lnTo>
                  <a:pt x="279537" y="404124"/>
                </a:lnTo>
                <a:lnTo>
                  <a:pt x="265271" y="413951"/>
                </a:lnTo>
                <a:lnTo>
                  <a:pt x="246310" y="418771"/>
                </a:lnTo>
                <a:lnTo>
                  <a:pt x="214987" y="421963"/>
                </a:lnTo>
                <a:close/>
              </a:path>
              <a:path w="325120" h="422275">
                <a:moveTo>
                  <a:pt x="291784" y="174260"/>
                </a:moveTo>
                <a:lnTo>
                  <a:pt x="216323" y="174260"/>
                </a:lnTo>
                <a:lnTo>
                  <a:pt x="229008" y="162910"/>
                </a:lnTo>
                <a:lnTo>
                  <a:pt x="233682" y="152895"/>
                </a:lnTo>
                <a:lnTo>
                  <a:pt x="243650" y="113122"/>
                </a:lnTo>
                <a:lnTo>
                  <a:pt x="243697" y="93473"/>
                </a:lnTo>
                <a:lnTo>
                  <a:pt x="237688" y="70104"/>
                </a:lnTo>
                <a:lnTo>
                  <a:pt x="228341" y="51410"/>
                </a:lnTo>
                <a:lnTo>
                  <a:pt x="213652" y="39392"/>
                </a:lnTo>
                <a:lnTo>
                  <a:pt x="295760" y="39392"/>
                </a:lnTo>
                <a:lnTo>
                  <a:pt x="308377" y="79201"/>
                </a:lnTo>
                <a:lnTo>
                  <a:pt x="309034" y="89644"/>
                </a:lnTo>
                <a:lnTo>
                  <a:pt x="308917" y="118635"/>
                </a:lnTo>
                <a:lnTo>
                  <a:pt x="308617" y="136391"/>
                </a:lnTo>
                <a:lnTo>
                  <a:pt x="305039" y="155231"/>
                </a:lnTo>
                <a:lnTo>
                  <a:pt x="295326" y="170567"/>
                </a:lnTo>
                <a:lnTo>
                  <a:pt x="291784" y="174260"/>
                </a:lnTo>
                <a:close/>
              </a:path>
              <a:path w="325120" h="422275">
                <a:moveTo>
                  <a:pt x="299658" y="382571"/>
                </a:moveTo>
                <a:lnTo>
                  <a:pt x="207643" y="382571"/>
                </a:lnTo>
                <a:lnTo>
                  <a:pt x="217846" y="382446"/>
                </a:lnTo>
                <a:lnTo>
                  <a:pt x="224168" y="381570"/>
                </a:lnTo>
                <a:lnTo>
                  <a:pt x="251709" y="354529"/>
                </a:lnTo>
                <a:lnTo>
                  <a:pt x="260180" y="312592"/>
                </a:lnTo>
                <a:lnTo>
                  <a:pt x="260389" y="291101"/>
                </a:lnTo>
                <a:lnTo>
                  <a:pt x="259721" y="272407"/>
                </a:lnTo>
                <a:lnTo>
                  <a:pt x="250374" y="233682"/>
                </a:lnTo>
                <a:lnTo>
                  <a:pt x="220996" y="209646"/>
                </a:lnTo>
                <a:lnTo>
                  <a:pt x="300541" y="209646"/>
                </a:lnTo>
                <a:lnTo>
                  <a:pt x="320223" y="251417"/>
                </a:lnTo>
                <a:lnTo>
                  <a:pt x="325085" y="291101"/>
                </a:lnTo>
                <a:lnTo>
                  <a:pt x="324968" y="312592"/>
                </a:lnTo>
                <a:lnTo>
                  <a:pt x="324709" y="331641"/>
                </a:lnTo>
                <a:lnTo>
                  <a:pt x="321605" y="351525"/>
                </a:lnTo>
                <a:lnTo>
                  <a:pt x="313181" y="366902"/>
                </a:lnTo>
                <a:lnTo>
                  <a:pt x="299658" y="382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4179001" y="8684205"/>
            <a:ext cx="325755" cy="422275"/>
          </a:xfrm>
          <a:custGeom>
            <a:avLst/>
            <a:gdLst/>
            <a:ahLst/>
            <a:cxnLst/>
            <a:rect l="l" t="t" r="r" b="b"/>
            <a:pathLst>
              <a:path w="325754" h="422275">
                <a:moveTo>
                  <a:pt x="0" y="421963"/>
                </a:moveTo>
                <a:lnTo>
                  <a:pt x="0" y="0"/>
                </a:lnTo>
                <a:lnTo>
                  <a:pt x="212984" y="0"/>
                </a:lnTo>
                <a:lnTo>
                  <a:pt x="255047" y="8345"/>
                </a:lnTo>
                <a:lnTo>
                  <a:pt x="292134" y="34342"/>
                </a:lnTo>
                <a:lnTo>
                  <a:pt x="306593" y="70386"/>
                </a:lnTo>
                <a:lnTo>
                  <a:pt x="309128" y="106158"/>
                </a:lnTo>
                <a:lnTo>
                  <a:pt x="308617" y="136391"/>
                </a:lnTo>
                <a:lnTo>
                  <a:pt x="305039" y="155231"/>
                </a:lnTo>
                <a:lnTo>
                  <a:pt x="295326" y="170567"/>
                </a:lnTo>
                <a:lnTo>
                  <a:pt x="276413" y="190284"/>
                </a:lnTo>
                <a:lnTo>
                  <a:pt x="291263" y="200747"/>
                </a:lnTo>
                <a:lnTo>
                  <a:pt x="313468" y="235017"/>
                </a:lnTo>
                <a:lnTo>
                  <a:pt x="324969" y="277456"/>
                </a:lnTo>
                <a:lnTo>
                  <a:pt x="325152" y="299113"/>
                </a:lnTo>
                <a:lnTo>
                  <a:pt x="324709" y="331641"/>
                </a:lnTo>
                <a:lnTo>
                  <a:pt x="296776" y="385910"/>
                </a:lnTo>
                <a:lnTo>
                  <a:pt x="265271" y="413951"/>
                </a:lnTo>
                <a:lnTo>
                  <a:pt x="214987" y="421963"/>
                </a:lnTo>
                <a:lnTo>
                  <a:pt x="0" y="421963"/>
                </a:lnTo>
                <a:close/>
              </a:path>
            </a:pathLst>
          </a:custGeom>
          <a:ln w="1390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4240148" y="8886897"/>
            <a:ext cx="206197" cy="18683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4240816" y="8716643"/>
            <a:ext cx="188837" cy="14877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4530861" y="8682202"/>
            <a:ext cx="93345" cy="431165"/>
          </a:xfrm>
          <a:custGeom>
            <a:avLst/>
            <a:gdLst/>
            <a:ahLst/>
            <a:cxnLst/>
            <a:rect l="l" t="t" r="r" b="b"/>
            <a:pathLst>
              <a:path w="93345" h="431165">
                <a:moveTo>
                  <a:pt x="18026" y="430643"/>
                </a:moveTo>
                <a:lnTo>
                  <a:pt x="20697" y="426637"/>
                </a:lnTo>
                <a:lnTo>
                  <a:pt x="22032" y="417290"/>
                </a:lnTo>
                <a:lnTo>
                  <a:pt x="22032" y="28041"/>
                </a:lnTo>
                <a:lnTo>
                  <a:pt x="0" y="28041"/>
                </a:lnTo>
                <a:lnTo>
                  <a:pt x="0" y="0"/>
                </a:lnTo>
                <a:lnTo>
                  <a:pt x="92137" y="0"/>
                </a:lnTo>
                <a:lnTo>
                  <a:pt x="92137" y="36053"/>
                </a:lnTo>
                <a:lnTo>
                  <a:pt x="92805" y="39392"/>
                </a:lnTo>
                <a:lnTo>
                  <a:pt x="92805" y="411281"/>
                </a:lnTo>
                <a:lnTo>
                  <a:pt x="90134" y="415954"/>
                </a:lnTo>
                <a:lnTo>
                  <a:pt x="75446" y="423299"/>
                </a:lnTo>
                <a:lnTo>
                  <a:pt x="64763" y="425302"/>
                </a:lnTo>
                <a:lnTo>
                  <a:pt x="54748" y="427972"/>
                </a:lnTo>
                <a:lnTo>
                  <a:pt x="29377" y="429975"/>
                </a:lnTo>
                <a:lnTo>
                  <a:pt x="18026" y="4306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4530861" y="8682202"/>
            <a:ext cx="93345" cy="431165"/>
          </a:xfrm>
          <a:custGeom>
            <a:avLst/>
            <a:gdLst/>
            <a:ahLst/>
            <a:cxnLst/>
            <a:rect l="l" t="t" r="r" b="b"/>
            <a:pathLst>
              <a:path w="93345" h="431165">
                <a:moveTo>
                  <a:pt x="92805" y="411281"/>
                </a:moveTo>
                <a:lnTo>
                  <a:pt x="90134" y="415954"/>
                </a:lnTo>
                <a:lnTo>
                  <a:pt x="82790" y="419627"/>
                </a:lnTo>
                <a:lnTo>
                  <a:pt x="75446" y="423299"/>
                </a:lnTo>
                <a:lnTo>
                  <a:pt x="64763" y="425302"/>
                </a:lnTo>
                <a:lnTo>
                  <a:pt x="54748" y="427972"/>
                </a:lnTo>
                <a:lnTo>
                  <a:pt x="42062" y="428974"/>
                </a:lnTo>
                <a:lnTo>
                  <a:pt x="29377" y="429975"/>
                </a:lnTo>
                <a:lnTo>
                  <a:pt x="18026" y="430643"/>
                </a:lnTo>
                <a:lnTo>
                  <a:pt x="20697" y="426637"/>
                </a:lnTo>
                <a:lnTo>
                  <a:pt x="21365" y="421963"/>
                </a:lnTo>
                <a:lnTo>
                  <a:pt x="22032" y="417290"/>
                </a:lnTo>
                <a:lnTo>
                  <a:pt x="22032" y="411948"/>
                </a:lnTo>
                <a:lnTo>
                  <a:pt x="22032" y="28041"/>
                </a:lnTo>
                <a:lnTo>
                  <a:pt x="0" y="28041"/>
                </a:lnTo>
                <a:lnTo>
                  <a:pt x="0" y="0"/>
                </a:lnTo>
                <a:lnTo>
                  <a:pt x="92137" y="0"/>
                </a:lnTo>
                <a:lnTo>
                  <a:pt x="92137" y="34718"/>
                </a:lnTo>
                <a:lnTo>
                  <a:pt x="92137" y="36053"/>
                </a:lnTo>
                <a:lnTo>
                  <a:pt x="92471" y="37723"/>
                </a:lnTo>
                <a:lnTo>
                  <a:pt x="92805" y="39392"/>
                </a:lnTo>
                <a:lnTo>
                  <a:pt x="92805" y="40059"/>
                </a:lnTo>
                <a:lnTo>
                  <a:pt x="92805" y="411281"/>
                </a:lnTo>
                <a:close/>
              </a:path>
            </a:pathLst>
          </a:custGeom>
          <a:ln w="1390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4663163" y="8672187"/>
            <a:ext cx="321945" cy="445134"/>
          </a:xfrm>
          <a:custGeom>
            <a:avLst/>
            <a:gdLst/>
            <a:ahLst/>
            <a:cxnLst/>
            <a:rect l="l" t="t" r="r" b="b"/>
            <a:pathLst>
              <a:path w="321945" h="445134">
                <a:moveTo>
                  <a:pt x="162805" y="444664"/>
                </a:moveTo>
                <a:lnTo>
                  <a:pt x="116820" y="443287"/>
                </a:lnTo>
                <a:lnTo>
                  <a:pt x="64930" y="426882"/>
                </a:lnTo>
                <a:lnTo>
                  <a:pt x="33946" y="397260"/>
                </a:lnTo>
                <a:lnTo>
                  <a:pt x="12304" y="353601"/>
                </a:lnTo>
                <a:lnTo>
                  <a:pt x="3134" y="302796"/>
                </a:lnTo>
                <a:lnTo>
                  <a:pt x="42" y="260430"/>
                </a:lnTo>
                <a:lnTo>
                  <a:pt x="0" y="185772"/>
                </a:lnTo>
                <a:lnTo>
                  <a:pt x="730" y="162701"/>
                </a:lnTo>
                <a:lnTo>
                  <a:pt x="6572" y="117842"/>
                </a:lnTo>
                <a:lnTo>
                  <a:pt x="14667" y="77490"/>
                </a:lnTo>
                <a:lnTo>
                  <a:pt x="42188" y="34170"/>
                </a:lnTo>
                <a:lnTo>
                  <a:pt x="80683" y="11684"/>
                </a:lnTo>
                <a:lnTo>
                  <a:pt x="132979" y="182"/>
                </a:lnTo>
                <a:lnTo>
                  <a:pt x="162805" y="0"/>
                </a:lnTo>
                <a:lnTo>
                  <a:pt x="187566" y="114"/>
                </a:lnTo>
                <a:lnTo>
                  <a:pt x="233244" y="7344"/>
                </a:lnTo>
                <a:lnTo>
                  <a:pt x="268781" y="21333"/>
                </a:lnTo>
                <a:lnTo>
                  <a:pt x="288758" y="39392"/>
                </a:lnTo>
                <a:lnTo>
                  <a:pt x="162805" y="39392"/>
                </a:lnTo>
                <a:lnTo>
                  <a:pt x="149415" y="39496"/>
                </a:lnTo>
                <a:lnTo>
                  <a:pt x="106763" y="54331"/>
                </a:lnTo>
                <a:lnTo>
                  <a:pt x="83478" y="93514"/>
                </a:lnTo>
                <a:lnTo>
                  <a:pt x="73729" y="148758"/>
                </a:lnTo>
                <a:lnTo>
                  <a:pt x="71337" y="220996"/>
                </a:lnTo>
                <a:lnTo>
                  <a:pt x="71367" y="245288"/>
                </a:lnTo>
                <a:lnTo>
                  <a:pt x="73338" y="291435"/>
                </a:lnTo>
                <a:lnTo>
                  <a:pt x="80683" y="341176"/>
                </a:lnTo>
                <a:lnTo>
                  <a:pt x="83113" y="353345"/>
                </a:lnTo>
                <a:lnTo>
                  <a:pt x="103487" y="390526"/>
                </a:lnTo>
                <a:lnTo>
                  <a:pt x="109392" y="394589"/>
                </a:lnTo>
                <a:lnTo>
                  <a:pt x="115391" y="398877"/>
                </a:lnTo>
                <a:lnTo>
                  <a:pt x="152947" y="407233"/>
                </a:lnTo>
                <a:lnTo>
                  <a:pt x="285003" y="407275"/>
                </a:lnTo>
                <a:lnTo>
                  <a:pt x="282985" y="409278"/>
                </a:lnTo>
                <a:lnTo>
                  <a:pt x="234245" y="435984"/>
                </a:lnTo>
                <a:lnTo>
                  <a:pt x="187582" y="444528"/>
                </a:lnTo>
                <a:lnTo>
                  <a:pt x="162805" y="444664"/>
                </a:lnTo>
                <a:close/>
              </a:path>
              <a:path w="321945" h="445134">
                <a:moveTo>
                  <a:pt x="321709" y="141544"/>
                </a:moveTo>
                <a:lnTo>
                  <a:pt x="249602" y="141544"/>
                </a:lnTo>
                <a:lnTo>
                  <a:pt x="247197" y="122704"/>
                </a:lnTo>
                <a:lnTo>
                  <a:pt x="245387" y="110999"/>
                </a:lnTo>
                <a:lnTo>
                  <a:pt x="233703" y="70605"/>
                </a:lnTo>
                <a:lnTo>
                  <a:pt x="224230" y="58754"/>
                </a:lnTo>
                <a:lnTo>
                  <a:pt x="218592" y="52129"/>
                </a:lnTo>
                <a:lnTo>
                  <a:pt x="175778" y="39454"/>
                </a:lnTo>
                <a:lnTo>
                  <a:pt x="162805" y="39392"/>
                </a:lnTo>
                <a:lnTo>
                  <a:pt x="288758" y="39392"/>
                </a:lnTo>
                <a:lnTo>
                  <a:pt x="307355" y="74444"/>
                </a:lnTo>
                <a:lnTo>
                  <a:pt x="318856" y="117962"/>
                </a:lnTo>
                <a:lnTo>
                  <a:pt x="321709" y="141544"/>
                </a:lnTo>
                <a:close/>
              </a:path>
              <a:path w="321945" h="445134">
                <a:moveTo>
                  <a:pt x="285003" y="407275"/>
                </a:moveTo>
                <a:lnTo>
                  <a:pt x="162805" y="407275"/>
                </a:lnTo>
                <a:lnTo>
                  <a:pt x="176581" y="407181"/>
                </a:lnTo>
                <a:lnTo>
                  <a:pt x="185381" y="406524"/>
                </a:lnTo>
                <a:lnTo>
                  <a:pt x="224465" y="389717"/>
                </a:lnTo>
                <a:lnTo>
                  <a:pt x="245930" y="347519"/>
                </a:lnTo>
                <a:lnTo>
                  <a:pt x="250937" y="260389"/>
                </a:lnTo>
                <a:lnTo>
                  <a:pt x="168814" y="260389"/>
                </a:lnTo>
                <a:lnTo>
                  <a:pt x="168814" y="220996"/>
                </a:lnTo>
                <a:lnTo>
                  <a:pt x="319039" y="220996"/>
                </a:lnTo>
                <a:lnTo>
                  <a:pt x="318933" y="313577"/>
                </a:lnTo>
                <a:lnTo>
                  <a:pt x="310359" y="363209"/>
                </a:lnTo>
                <a:lnTo>
                  <a:pt x="293928" y="398418"/>
                </a:lnTo>
                <a:lnTo>
                  <a:pt x="285003" y="4072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4663058" y="8672187"/>
            <a:ext cx="321945" cy="445134"/>
          </a:xfrm>
          <a:custGeom>
            <a:avLst/>
            <a:gdLst/>
            <a:ahLst/>
            <a:cxnLst/>
            <a:rect l="l" t="t" r="r" b="b"/>
            <a:pathLst>
              <a:path w="321945" h="445134">
                <a:moveTo>
                  <a:pt x="162910" y="0"/>
                </a:moveTo>
                <a:lnTo>
                  <a:pt x="203262" y="918"/>
                </a:lnTo>
                <a:lnTo>
                  <a:pt x="250035" y="11840"/>
                </a:lnTo>
                <a:lnTo>
                  <a:pt x="290324" y="40784"/>
                </a:lnTo>
                <a:lnTo>
                  <a:pt x="313129" y="90703"/>
                </a:lnTo>
                <a:lnTo>
                  <a:pt x="321814" y="141544"/>
                </a:lnTo>
                <a:lnTo>
                  <a:pt x="249706" y="141544"/>
                </a:lnTo>
                <a:lnTo>
                  <a:pt x="247301" y="122704"/>
                </a:lnTo>
                <a:lnTo>
                  <a:pt x="245491" y="110999"/>
                </a:lnTo>
                <a:lnTo>
                  <a:pt x="233807" y="70605"/>
                </a:lnTo>
                <a:lnTo>
                  <a:pt x="224335" y="58754"/>
                </a:lnTo>
                <a:lnTo>
                  <a:pt x="218696" y="52129"/>
                </a:lnTo>
                <a:lnTo>
                  <a:pt x="175882" y="39454"/>
                </a:lnTo>
                <a:lnTo>
                  <a:pt x="162910" y="39392"/>
                </a:lnTo>
                <a:lnTo>
                  <a:pt x="149520" y="39496"/>
                </a:lnTo>
                <a:lnTo>
                  <a:pt x="106868" y="54331"/>
                </a:lnTo>
                <a:lnTo>
                  <a:pt x="83583" y="93514"/>
                </a:lnTo>
                <a:lnTo>
                  <a:pt x="73834" y="148758"/>
                </a:lnTo>
                <a:lnTo>
                  <a:pt x="71528" y="187139"/>
                </a:lnTo>
                <a:lnTo>
                  <a:pt x="71440" y="221664"/>
                </a:lnTo>
                <a:lnTo>
                  <a:pt x="71471" y="245288"/>
                </a:lnTo>
                <a:lnTo>
                  <a:pt x="73443" y="291435"/>
                </a:lnTo>
                <a:lnTo>
                  <a:pt x="80787" y="341176"/>
                </a:lnTo>
                <a:lnTo>
                  <a:pt x="83218" y="353345"/>
                </a:lnTo>
                <a:lnTo>
                  <a:pt x="103592" y="390526"/>
                </a:lnTo>
                <a:lnTo>
                  <a:pt x="109496" y="394589"/>
                </a:lnTo>
                <a:lnTo>
                  <a:pt x="115495" y="398877"/>
                </a:lnTo>
                <a:lnTo>
                  <a:pt x="153051" y="407233"/>
                </a:lnTo>
                <a:lnTo>
                  <a:pt x="162910" y="407275"/>
                </a:lnTo>
                <a:lnTo>
                  <a:pt x="176685" y="407181"/>
                </a:lnTo>
                <a:lnTo>
                  <a:pt x="219536" y="394339"/>
                </a:lnTo>
                <a:lnTo>
                  <a:pt x="242982" y="359886"/>
                </a:lnTo>
                <a:lnTo>
                  <a:pt x="250963" y="313577"/>
                </a:lnTo>
                <a:lnTo>
                  <a:pt x="251041" y="295107"/>
                </a:lnTo>
                <a:lnTo>
                  <a:pt x="251041" y="260389"/>
                </a:lnTo>
                <a:lnTo>
                  <a:pt x="168919" y="260389"/>
                </a:lnTo>
                <a:lnTo>
                  <a:pt x="168919" y="220996"/>
                </a:lnTo>
                <a:lnTo>
                  <a:pt x="319143" y="220996"/>
                </a:lnTo>
                <a:lnTo>
                  <a:pt x="319143" y="295107"/>
                </a:lnTo>
                <a:lnTo>
                  <a:pt x="318058" y="333665"/>
                </a:lnTo>
                <a:lnTo>
                  <a:pt x="305153" y="379702"/>
                </a:lnTo>
                <a:lnTo>
                  <a:pt x="271436" y="419835"/>
                </a:lnTo>
                <a:lnTo>
                  <a:pt x="234350" y="435984"/>
                </a:lnTo>
                <a:lnTo>
                  <a:pt x="187686" y="444528"/>
                </a:lnTo>
                <a:lnTo>
                  <a:pt x="162910" y="444664"/>
                </a:lnTo>
                <a:lnTo>
                  <a:pt x="134628" y="444492"/>
                </a:lnTo>
                <a:lnTo>
                  <a:pt x="83458" y="433648"/>
                </a:lnTo>
                <a:lnTo>
                  <a:pt x="44963" y="412100"/>
                </a:lnTo>
                <a:lnTo>
                  <a:pt x="16733" y="369134"/>
                </a:lnTo>
                <a:lnTo>
                  <a:pt x="7678" y="328490"/>
                </a:lnTo>
                <a:lnTo>
                  <a:pt x="959" y="283173"/>
                </a:lnTo>
                <a:lnTo>
                  <a:pt x="0" y="222332"/>
                </a:lnTo>
                <a:lnTo>
                  <a:pt x="104" y="185772"/>
                </a:lnTo>
                <a:lnTo>
                  <a:pt x="2816" y="143323"/>
                </a:lnTo>
                <a:lnTo>
                  <a:pt x="10818" y="92925"/>
                </a:lnTo>
                <a:lnTo>
                  <a:pt x="31380" y="49407"/>
                </a:lnTo>
                <a:lnTo>
                  <a:pt x="62364" y="18845"/>
                </a:lnTo>
                <a:lnTo>
                  <a:pt x="99721" y="4929"/>
                </a:lnTo>
                <a:lnTo>
                  <a:pt x="133084" y="182"/>
                </a:lnTo>
                <a:lnTo>
                  <a:pt x="162910" y="0"/>
                </a:lnTo>
                <a:close/>
              </a:path>
            </a:pathLst>
          </a:custGeom>
          <a:ln w="1390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3439229" y="9177608"/>
            <a:ext cx="1550035" cy="0"/>
          </a:xfrm>
          <a:custGeom>
            <a:avLst/>
            <a:gdLst/>
            <a:ahLst/>
            <a:cxnLst/>
            <a:rect l="l" t="t" r="r" b="b"/>
            <a:pathLst>
              <a:path w="1550035" h="0">
                <a:moveTo>
                  <a:pt x="0" y="0"/>
                </a:moveTo>
                <a:lnTo>
                  <a:pt x="1549927" y="0"/>
                </a:lnTo>
              </a:path>
            </a:pathLst>
          </a:custGeom>
          <a:ln w="333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4988852" y="9177608"/>
            <a:ext cx="133350" cy="0"/>
          </a:xfrm>
          <a:custGeom>
            <a:avLst/>
            <a:gdLst/>
            <a:ahLst/>
            <a:cxnLst/>
            <a:rect l="l" t="t" r="r" b="b"/>
            <a:pathLst>
              <a:path w="133350" h="0">
                <a:moveTo>
                  <a:pt x="0" y="0"/>
                </a:moveTo>
                <a:lnTo>
                  <a:pt x="133235" y="0"/>
                </a:lnTo>
              </a:path>
            </a:pathLst>
          </a:custGeom>
          <a:ln w="333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5143806" y="8691550"/>
            <a:ext cx="336550" cy="422275"/>
          </a:xfrm>
          <a:custGeom>
            <a:avLst/>
            <a:gdLst/>
            <a:ahLst/>
            <a:cxnLst/>
            <a:rect l="l" t="t" r="r" b="b"/>
            <a:pathLst>
              <a:path w="336550" h="422275">
                <a:moveTo>
                  <a:pt x="60757" y="421963"/>
                </a:moveTo>
                <a:lnTo>
                  <a:pt x="0" y="421963"/>
                </a:lnTo>
                <a:lnTo>
                  <a:pt x="126856" y="210981"/>
                </a:lnTo>
                <a:lnTo>
                  <a:pt x="0" y="0"/>
                </a:lnTo>
                <a:lnTo>
                  <a:pt x="83458" y="0"/>
                </a:lnTo>
                <a:lnTo>
                  <a:pt x="184943" y="167583"/>
                </a:lnTo>
                <a:lnTo>
                  <a:pt x="242260" y="167583"/>
                </a:lnTo>
                <a:lnTo>
                  <a:pt x="217658" y="210981"/>
                </a:lnTo>
                <a:lnTo>
                  <a:pt x="242260" y="254380"/>
                </a:lnTo>
                <a:lnTo>
                  <a:pt x="161574" y="254380"/>
                </a:lnTo>
                <a:lnTo>
                  <a:pt x="60757" y="421963"/>
                </a:lnTo>
                <a:close/>
              </a:path>
              <a:path w="336550" h="422275">
                <a:moveTo>
                  <a:pt x="242260" y="167583"/>
                </a:moveTo>
                <a:lnTo>
                  <a:pt x="184943" y="167583"/>
                </a:lnTo>
                <a:lnTo>
                  <a:pt x="275745" y="1335"/>
                </a:lnTo>
                <a:lnTo>
                  <a:pt x="336502" y="1335"/>
                </a:lnTo>
                <a:lnTo>
                  <a:pt x="242260" y="167583"/>
                </a:lnTo>
                <a:close/>
              </a:path>
              <a:path w="336550" h="422275">
                <a:moveTo>
                  <a:pt x="336502" y="420628"/>
                </a:moveTo>
                <a:lnTo>
                  <a:pt x="252377" y="420628"/>
                </a:lnTo>
                <a:lnTo>
                  <a:pt x="161574" y="254380"/>
                </a:lnTo>
                <a:lnTo>
                  <a:pt x="242260" y="254380"/>
                </a:lnTo>
                <a:lnTo>
                  <a:pt x="336502" y="4206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5143806" y="8691550"/>
            <a:ext cx="336550" cy="422275"/>
          </a:xfrm>
          <a:custGeom>
            <a:avLst/>
            <a:gdLst/>
            <a:ahLst/>
            <a:cxnLst/>
            <a:rect l="l" t="t" r="r" b="b"/>
            <a:pathLst>
              <a:path w="336550" h="422275">
                <a:moveTo>
                  <a:pt x="217658" y="210981"/>
                </a:moveTo>
                <a:lnTo>
                  <a:pt x="336502" y="420628"/>
                </a:lnTo>
                <a:lnTo>
                  <a:pt x="252377" y="420628"/>
                </a:lnTo>
                <a:lnTo>
                  <a:pt x="161574" y="254380"/>
                </a:lnTo>
                <a:lnTo>
                  <a:pt x="60757" y="421963"/>
                </a:lnTo>
                <a:lnTo>
                  <a:pt x="0" y="421963"/>
                </a:lnTo>
                <a:lnTo>
                  <a:pt x="126856" y="210981"/>
                </a:lnTo>
                <a:lnTo>
                  <a:pt x="0" y="0"/>
                </a:lnTo>
                <a:lnTo>
                  <a:pt x="83458" y="0"/>
                </a:lnTo>
                <a:lnTo>
                  <a:pt x="184943" y="167583"/>
                </a:lnTo>
                <a:lnTo>
                  <a:pt x="275745" y="1335"/>
                </a:lnTo>
                <a:lnTo>
                  <a:pt x="336502" y="1335"/>
                </a:lnTo>
                <a:lnTo>
                  <a:pt x="217658" y="210981"/>
                </a:lnTo>
                <a:close/>
              </a:path>
            </a:pathLst>
          </a:custGeom>
          <a:ln w="1390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5121773" y="9177608"/>
            <a:ext cx="355600" cy="0"/>
          </a:xfrm>
          <a:custGeom>
            <a:avLst/>
            <a:gdLst/>
            <a:ahLst/>
            <a:cxnLst/>
            <a:rect l="l" t="t" r="r" b="b"/>
            <a:pathLst>
              <a:path w="355600" h="0">
                <a:moveTo>
                  <a:pt x="0" y="0"/>
                </a:moveTo>
                <a:lnTo>
                  <a:pt x="355377" y="0"/>
                </a:lnTo>
              </a:path>
            </a:pathLst>
          </a:custGeom>
          <a:ln w="333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5476856" y="9177608"/>
            <a:ext cx="133350" cy="0"/>
          </a:xfrm>
          <a:custGeom>
            <a:avLst/>
            <a:gdLst/>
            <a:ahLst/>
            <a:cxnLst/>
            <a:rect l="l" t="t" r="r" b="b"/>
            <a:pathLst>
              <a:path w="133350" h="0">
                <a:moveTo>
                  <a:pt x="0" y="0"/>
                </a:moveTo>
                <a:lnTo>
                  <a:pt x="133226" y="0"/>
                </a:lnTo>
              </a:path>
            </a:pathLst>
          </a:custGeom>
          <a:ln w="333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5615128" y="8686208"/>
            <a:ext cx="497840" cy="414020"/>
          </a:xfrm>
          <a:custGeom>
            <a:avLst/>
            <a:gdLst/>
            <a:ahLst/>
            <a:cxnLst/>
            <a:rect l="l" t="t" r="r" b="b"/>
            <a:pathLst>
              <a:path w="497839" h="414020">
                <a:moveTo>
                  <a:pt x="383239" y="264395"/>
                </a:moveTo>
                <a:lnTo>
                  <a:pt x="386577" y="259721"/>
                </a:lnTo>
                <a:lnTo>
                  <a:pt x="389916" y="251041"/>
                </a:lnTo>
                <a:lnTo>
                  <a:pt x="391919" y="245700"/>
                </a:lnTo>
                <a:lnTo>
                  <a:pt x="391919" y="39392"/>
                </a:lnTo>
                <a:lnTo>
                  <a:pt x="33383" y="39392"/>
                </a:lnTo>
                <a:lnTo>
                  <a:pt x="33383" y="0"/>
                </a:lnTo>
                <a:lnTo>
                  <a:pt x="404604" y="0"/>
                </a:lnTo>
                <a:lnTo>
                  <a:pt x="414431" y="52"/>
                </a:lnTo>
                <a:lnTo>
                  <a:pt x="451341" y="13353"/>
                </a:lnTo>
                <a:lnTo>
                  <a:pt x="465362" y="40059"/>
                </a:lnTo>
                <a:lnTo>
                  <a:pt x="465362" y="241694"/>
                </a:lnTo>
                <a:lnTo>
                  <a:pt x="422631" y="260389"/>
                </a:lnTo>
                <a:lnTo>
                  <a:pt x="391162" y="263983"/>
                </a:lnTo>
                <a:lnTo>
                  <a:pt x="383239" y="264395"/>
                </a:lnTo>
                <a:close/>
              </a:path>
              <a:path w="497839" h="414020">
                <a:moveTo>
                  <a:pt x="233014" y="374559"/>
                </a:moveTo>
                <a:lnTo>
                  <a:pt x="159571" y="374559"/>
                </a:lnTo>
                <a:lnTo>
                  <a:pt x="159571" y="225670"/>
                </a:lnTo>
                <a:lnTo>
                  <a:pt x="178141" y="225712"/>
                </a:lnTo>
                <a:lnTo>
                  <a:pt x="213861" y="226296"/>
                </a:lnTo>
                <a:lnTo>
                  <a:pt x="233014" y="226338"/>
                </a:lnTo>
                <a:lnTo>
                  <a:pt x="233014" y="374559"/>
                </a:lnTo>
                <a:close/>
              </a:path>
              <a:path w="497839" h="414020">
                <a:moveTo>
                  <a:pt x="497409" y="413951"/>
                </a:moveTo>
                <a:lnTo>
                  <a:pt x="0" y="413951"/>
                </a:lnTo>
                <a:lnTo>
                  <a:pt x="0" y="374559"/>
                </a:lnTo>
                <a:lnTo>
                  <a:pt x="497409" y="374559"/>
                </a:lnTo>
                <a:lnTo>
                  <a:pt x="497409" y="4139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5648511" y="8686208"/>
            <a:ext cx="432434" cy="264795"/>
          </a:xfrm>
          <a:custGeom>
            <a:avLst/>
            <a:gdLst/>
            <a:ahLst/>
            <a:cxnLst/>
            <a:rect l="l" t="t" r="r" b="b"/>
            <a:pathLst>
              <a:path w="432435" h="264795">
                <a:moveTo>
                  <a:pt x="431978" y="241694"/>
                </a:moveTo>
                <a:lnTo>
                  <a:pt x="428640" y="246368"/>
                </a:lnTo>
                <a:lnTo>
                  <a:pt x="420294" y="250374"/>
                </a:lnTo>
                <a:lnTo>
                  <a:pt x="411948" y="254380"/>
                </a:lnTo>
                <a:lnTo>
                  <a:pt x="400598" y="257718"/>
                </a:lnTo>
                <a:lnTo>
                  <a:pt x="389248" y="260389"/>
                </a:lnTo>
                <a:lnTo>
                  <a:pt x="376228" y="262058"/>
                </a:lnTo>
                <a:lnTo>
                  <a:pt x="368493" y="263033"/>
                </a:lnTo>
                <a:lnTo>
                  <a:pt x="363167" y="263602"/>
                </a:lnTo>
                <a:lnTo>
                  <a:pt x="357779" y="263983"/>
                </a:lnTo>
                <a:lnTo>
                  <a:pt x="349856" y="264395"/>
                </a:lnTo>
                <a:lnTo>
                  <a:pt x="353194" y="259721"/>
                </a:lnTo>
                <a:lnTo>
                  <a:pt x="354863" y="255381"/>
                </a:lnTo>
                <a:lnTo>
                  <a:pt x="356532" y="251041"/>
                </a:lnTo>
                <a:lnTo>
                  <a:pt x="358535" y="245700"/>
                </a:lnTo>
                <a:lnTo>
                  <a:pt x="358535" y="39392"/>
                </a:lnTo>
                <a:lnTo>
                  <a:pt x="0" y="39392"/>
                </a:lnTo>
                <a:lnTo>
                  <a:pt x="0" y="0"/>
                </a:lnTo>
                <a:lnTo>
                  <a:pt x="371221" y="0"/>
                </a:lnTo>
                <a:lnTo>
                  <a:pt x="381048" y="52"/>
                </a:lnTo>
                <a:lnTo>
                  <a:pt x="387245" y="417"/>
                </a:lnTo>
                <a:lnTo>
                  <a:pt x="392440" y="1408"/>
                </a:lnTo>
                <a:lnTo>
                  <a:pt x="399263" y="3338"/>
                </a:lnTo>
                <a:lnTo>
                  <a:pt x="410613" y="6676"/>
                </a:lnTo>
                <a:lnTo>
                  <a:pt x="417957" y="13353"/>
                </a:lnTo>
                <a:lnTo>
                  <a:pt x="425302" y="20697"/>
                </a:lnTo>
                <a:lnTo>
                  <a:pt x="428640" y="30378"/>
                </a:lnTo>
                <a:lnTo>
                  <a:pt x="431978" y="40059"/>
                </a:lnTo>
                <a:lnTo>
                  <a:pt x="431978" y="52745"/>
                </a:lnTo>
                <a:lnTo>
                  <a:pt x="431978" y="241694"/>
                </a:lnTo>
                <a:close/>
              </a:path>
            </a:pathLst>
          </a:custGeom>
          <a:ln w="1390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5615128" y="8911879"/>
            <a:ext cx="497840" cy="188595"/>
          </a:xfrm>
          <a:custGeom>
            <a:avLst/>
            <a:gdLst/>
            <a:ahLst/>
            <a:cxnLst/>
            <a:rect l="l" t="t" r="r" b="b"/>
            <a:pathLst>
              <a:path w="497839" h="188595">
                <a:moveTo>
                  <a:pt x="497409" y="148889"/>
                </a:moveTo>
                <a:lnTo>
                  <a:pt x="497409" y="188281"/>
                </a:lnTo>
                <a:lnTo>
                  <a:pt x="0" y="188281"/>
                </a:lnTo>
                <a:lnTo>
                  <a:pt x="0" y="148889"/>
                </a:lnTo>
                <a:lnTo>
                  <a:pt x="159571" y="148889"/>
                </a:lnTo>
                <a:lnTo>
                  <a:pt x="159571" y="0"/>
                </a:lnTo>
                <a:lnTo>
                  <a:pt x="170656" y="5"/>
                </a:lnTo>
                <a:lnTo>
                  <a:pt x="178141" y="41"/>
                </a:lnTo>
                <a:lnTo>
                  <a:pt x="185438" y="140"/>
                </a:lnTo>
                <a:lnTo>
                  <a:pt x="195959" y="333"/>
                </a:lnTo>
                <a:lnTo>
                  <a:pt x="206490" y="526"/>
                </a:lnTo>
                <a:lnTo>
                  <a:pt x="213861" y="625"/>
                </a:lnTo>
                <a:lnTo>
                  <a:pt x="221544" y="662"/>
                </a:lnTo>
                <a:lnTo>
                  <a:pt x="233014" y="667"/>
                </a:lnTo>
                <a:lnTo>
                  <a:pt x="233014" y="148889"/>
                </a:lnTo>
                <a:lnTo>
                  <a:pt x="497409" y="148889"/>
                </a:lnTo>
                <a:close/>
              </a:path>
            </a:pathLst>
          </a:custGeom>
          <a:ln w="1390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6145921" y="8663508"/>
            <a:ext cx="488315" cy="478155"/>
          </a:xfrm>
          <a:custGeom>
            <a:avLst/>
            <a:gdLst/>
            <a:ahLst/>
            <a:cxnLst/>
            <a:rect l="l" t="t" r="r" b="b"/>
            <a:pathLst>
              <a:path w="488315" h="478154">
                <a:moveTo>
                  <a:pt x="243029" y="418625"/>
                </a:moveTo>
                <a:lnTo>
                  <a:pt x="30044" y="418625"/>
                </a:lnTo>
                <a:lnTo>
                  <a:pt x="16023" y="413284"/>
                </a:lnTo>
                <a:lnTo>
                  <a:pt x="11350" y="407942"/>
                </a:lnTo>
                <a:lnTo>
                  <a:pt x="6008" y="403269"/>
                </a:lnTo>
                <a:lnTo>
                  <a:pt x="0" y="389916"/>
                </a:lnTo>
                <a:lnTo>
                  <a:pt x="0" y="16023"/>
                </a:lnTo>
                <a:lnTo>
                  <a:pt x="228341" y="16023"/>
                </a:lnTo>
                <a:lnTo>
                  <a:pt x="228341" y="55416"/>
                </a:lnTo>
                <a:lnTo>
                  <a:pt x="70772" y="55416"/>
                </a:lnTo>
                <a:lnTo>
                  <a:pt x="70772" y="379233"/>
                </a:lnTo>
                <a:lnTo>
                  <a:pt x="243029" y="379233"/>
                </a:lnTo>
                <a:lnTo>
                  <a:pt x="243029" y="418625"/>
                </a:lnTo>
                <a:close/>
              </a:path>
              <a:path w="488315" h="478154">
                <a:moveTo>
                  <a:pt x="285760" y="478047"/>
                </a:moveTo>
                <a:lnTo>
                  <a:pt x="288431" y="473374"/>
                </a:lnTo>
                <a:lnTo>
                  <a:pt x="291101" y="466029"/>
                </a:lnTo>
                <a:lnTo>
                  <a:pt x="291769" y="463359"/>
                </a:lnTo>
                <a:lnTo>
                  <a:pt x="291769" y="0"/>
                </a:lnTo>
                <a:lnTo>
                  <a:pt x="302451" y="2002"/>
                </a:lnTo>
                <a:lnTo>
                  <a:pt x="325820" y="8679"/>
                </a:lnTo>
                <a:lnTo>
                  <a:pt x="336502" y="13353"/>
                </a:lnTo>
                <a:lnTo>
                  <a:pt x="346517" y="18694"/>
                </a:lnTo>
                <a:lnTo>
                  <a:pt x="359871" y="32715"/>
                </a:lnTo>
                <a:lnTo>
                  <a:pt x="359871" y="198296"/>
                </a:lnTo>
                <a:lnTo>
                  <a:pt x="488062" y="198296"/>
                </a:lnTo>
                <a:lnTo>
                  <a:pt x="488062" y="240359"/>
                </a:lnTo>
                <a:lnTo>
                  <a:pt x="359871" y="240359"/>
                </a:lnTo>
                <a:lnTo>
                  <a:pt x="359871" y="460020"/>
                </a:lnTo>
                <a:lnTo>
                  <a:pt x="321146" y="475377"/>
                </a:lnTo>
                <a:lnTo>
                  <a:pt x="297110" y="477380"/>
                </a:lnTo>
                <a:lnTo>
                  <a:pt x="285760" y="478047"/>
                </a:lnTo>
                <a:close/>
              </a:path>
              <a:path w="488315" h="478154">
                <a:moveTo>
                  <a:pt x="488062" y="198296"/>
                </a:moveTo>
                <a:lnTo>
                  <a:pt x="419960" y="198296"/>
                </a:lnTo>
                <a:lnTo>
                  <a:pt x="419960" y="0"/>
                </a:lnTo>
                <a:lnTo>
                  <a:pt x="464026" y="13353"/>
                </a:lnTo>
                <a:lnTo>
                  <a:pt x="488062" y="32715"/>
                </a:lnTo>
                <a:lnTo>
                  <a:pt x="488062" y="198296"/>
                </a:lnTo>
                <a:close/>
              </a:path>
              <a:path w="488315" h="478154">
                <a:moveTo>
                  <a:pt x="413284" y="478047"/>
                </a:moveTo>
                <a:lnTo>
                  <a:pt x="415954" y="474709"/>
                </a:lnTo>
                <a:lnTo>
                  <a:pt x="417957" y="470035"/>
                </a:lnTo>
                <a:lnTo>
                  <a:pt x="417957" y="469368"/>
                </a:lnTo>
                <a:lnTo>
                  <a:pt x="418625" y="468032"/>
                </a:lnTo>
                <a:lnTo>
                  <a:pt x="418625" y="466029"/>
                </a:lnTo>
                <a:lnTo>
                  <a:pt x="419293" y="465362"/>
                </a:lnTo>
                <a:lnTo>
                  <a:pt x="419960" y="462691"/>
                </a:lnTo>
                <a:lnTo>
                  <a:pt x="419960" y="240359"/>
                </a:lnTo>
                <a:lnTo>
                  <a:pt x="488062" y="240359"/>
                </a:lnTo>
                <a:lnTo>
                  <a:pt x="488062" y="460020"/>
                </a:lnTo>
                <a:lnTo>
                  <a:pt x="484724" y="464026"/>
                </a:lnTo>
                <a:lnTo>
                  <a:pt x="468032" y="470703"/>
                </a:lnTo>
                <a:lnTo>
                  <a:pt x="458017" y="473374"/>
                </a:lnTo>
                <a:lnTo>
                  <a:pt x="447335" y="475377"/>
                </a:lnTo>
                <a:lnTo>
                  <a:pt x="423299" y="477380"/>
                </a:lnTo>
                <a:lnTo>
                  <a:pt x="413284" y="4780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6145921" y="8679532"/>
            <a:ext cx="243204" cy="403225"/>
          </a:xfrm>
          <a:custGeom>
            <a:avLst/>
            <a:gdLst/>
            <a:ahLst/>
            <a:cxnLst/>
            <a:rect l="l" t="t" r="r" b="b"/>
            <a:pathLst>
              <a:path w="243204" h="403225">
                <a:moveTo>
                  <a:pt x="243029" y="402601"/>
                </a:moveTo>
                <a:lnTo>
                  <a:pt x="36721" y="402601"/>
                </a:lnTo>
                <a:lnTo>
                  <a:pt x="30044" y="402601"/>
                </a:lnTo>
                <a:lnTo>
                  <a:pt x="23034" y="399930"/>
                </a:lnTo>
                <a:lnTo>
                  <a:pt x="16023" y="397260"/>
                </a:lnTo>
                <a:lnTo>
                  <a:pt x="11350" y="391919"/>
                </a:lnTo>
                <a:lnTo>
                  <a:pt x="6008" y="387245"/>
                </a:lnTo>
                <a:lnTo>
                  <a:pt x="3004" y="380568"/>
                </a:lnTo>
                <a:lnTo>
                  <a:pt x="0" y="373892"/>
                </a:lnTo>
                <a:lnTo>
                  <a:pt x="0" y="366547"/>
                </a:lnTo>
                <a:lnTo>
                  <a:pt x="0" y="0"/>
                </a:lnTo>
                <a:lnTo>
                  <a:pt x="228341" y="0"/>
                </a:lnTo>
                <a:lnTo>
                  <a:pt x="228341" y="39392"/>
                </a:lnTo>
                <a:lnTo>
                  <a:pt x="70772" y="39392"/>
                </a:lnTo>
                <a:lnTo>
                  <a:pt x="70772" y="363209"/>
                </a:lnTo>
                <a:lnTo>
                  <a:pt x="243029" y="363209"/>
                </a:lnTo>
                <a:lnTo>
                  <a:pt x="243029" y="402601"/>
                </a:lnTo>
                <a:close/>
              </a:path>
            </a:pathLst>
          </a:custGeom>
          <a:ln w="1390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6431681" y="8663508"/>
            <a:ext cx="202565" cy="478155"/>
          </a:xfrm>
          <a:custGeom>
            <a:avLst/>
            <a:gdLst/>
            <a:ahLst/>
            <a:cxnLst/>
            <a:rect l="l" t="t" r="r" b="b"/>
            <a:pathLst>
              <a:path w="202565" h="478154">
                <a:moveTo>
                  <a:pt x="134200" y="0"/>
                </a:moveTo>
                <a:lnTo>
                  <a:pt x="134200" y="0"/>
                </a:lnTo>
                <a:lnTo>
                  <a:pt x="144883" y="2002"/>
                </a:lnTo>
                <a:lnTo>
                  <a:pt x="168251" y="8679"/>
                </a:lnTo>
                <a:lnTo>
                  <a:pt x="178266" y="13353"/>
                </a:lnTo>
                <a:lnTo>
                  <a:pt x="188281" y="18694"/>
                </a:lnTo>
                <a:lnTo>
                  <a:pt x="195291" y="25705"/>
                </a:lnTo>
                <a:lnTo>
                  <a:pt x="202302" y="32715"/>
                </a:lnTo>
                <a:lnTo>
                  <a:pt x="202302" y="42062"/>
                </a:lnTo>
                <a:lnTo>
                  <a:pt x="202302" y="460020"/>
                </a:lnTo>
                <a:lnTo>
                  <a:pt x="198963" y="464026"/>
                </a:lnTo>
                <a:lnTo>
                  <a:pt x="190618" y="467365"/>
                </a:lnTo>
                <a:lnTo>
                  <a:pt x="182272" y="470703"/>
                </a:lnTo>
                <a:lnTo>
                  <a:pt x="172257" y="473374"/>
                </a:lnTo>
                <a:lnTo>
                  <a:pt x="161574" y="475377"/>
                </a:lnTo>
                <a:lnTo>
                  <a:pt x="149556" y="476378"/>
                </a:lnTo>
                <a:lnTo>
                  <a:pt x="137538" y="477380"/>
                </a:lnTo>
                <a:lnTo>
                  <a:pt x="127523" y="478047"/>
                </a:lnTo>
                <a:lnTo>
                  <a:pt x="130194" y="474709"/>
                </a:lnTo>
                <a:lnTo>
                  <a:pt x="131196" y="472372"/>
                </a:lnTo>
                <a:lnTo>
                  <a:pt x="132197" y="470035"/>
                </a:lnTo>
                <a:lnTo>
                  <a:pt x="132197" y="469368"/>
                </a:lnTo>
                <a:lnTo>
                  <a:pt x="132865" y="468032"/>
                </a:lnTo>
                <a:lnTo>
                  <a:pt x="132865" y="467031"/>
                </a:lnTo>
                <a:lnTo>
                  <a:pt x="132865" y="466029"/>
                </a:lnTo>
                <a:lnTo>
                  <a:pt x="133532" y="465362"/>
                </a:lnTo>
                <a:lnTo>
                  <a:pt x="134200" y="462691"/>
                </a:lnTo>
                <a:lnTo>
                  <a:pt x="134200" y="240359"/>
                </a:lnTo>
                <a:lnTo>
                  <a:pt x="74110" y="240359"/>
                </a:lnTo>
                <a:lnTo>
                  <a:pt x="74110" y="460020"/>
                </a:lnTo>
                <a:lnTo>
                  <a:pt x="71440" y="464026"/>
                </a:lnTo>
                <a:lnTo>
                  <a:pt x="63761" y="467365"/>
                </a:lnTo>
                <a:lnTo>
                  <a:pt x="56083" y="470703"/>
                </a:lnTo>
                <a:lnTo>
                  <a:pt x="45401" y="473374"/>
                </a:lnTo>
                <a:lnTo>
                  <a:pt x="35386" y="475377"/>
                </a:lnTo>
                <a:lnTo>
                  <a:pt x="23368" y="476378"/>
                </a:lnTo>
                <a:lnTo>
                  <a:pt x="11350" y="477380"/>
                </a:lnTo>
                <a:lnTo>
                  <a:pt x="0" y="478047"/>
                </a:lnTo>
                <a:lnTo>
                  <a:pt x="2670" y="473374"/>
                </a:lnTo>
                <a:lnTo>
                  <a:pt x="4005" y="469701"/>
                </a:lnTo>
                <a:lnTo>
                  <a:pt x="5341" y="466029"/>
                </a:lnTo>
                <a:lnTo>
                  <a:pt x="6008" y="463359"/>
                </a:lnTo>
                <a:lnTo>
                  <a:pt x="6008" y="0"/>
                </a:lnTo>
                <a:lnTo>
                  <a:pt x="16691" y="2002"/>
                </a:lnTo>
                <a:lnTo>
                  <a:pt x="40059" y="8679"/>
                </a:lnTo>
                <a:lnTo>
                  <a:pt x="50742" y="13353"/>
                </a:lnTo>
                <a:lnTo>
                  <a:pt x="60757" y="18694"/>
                </a:lnTo>
                <a:lnTo>
                  <a:pt x="67434" y="25705"/>
                </a:lnTo>
                <a:lnTo>
                  <a:pt x="74110" y="32715"/>
                </a:lnTo>
                <a:lnTo>
                  <a:pt x="74110" y="42062"/>
                </a:lnTo>
                <a:lnTo>
                  <a:pt x="74110" y="198296"/>
                </a:lnTo>
                <a:lnTo>
                  <a:pt x="134200" y="198296"/>
                </a:lnTo>
                <a:lnTo>
                  <a:pt x="134200" y="0"/>
                </a:lnTo>
                <a:close/>
              </a:path>
            </a:pathLst>
          </a:custGeom>
          <a:ln w="1390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6634651" y="8658166"/>
            <a:ext cx="491490" cy="473075"/>
          </a:xfrm>
          <a:custGeom>
            <a:avLst/>
            <a:gdLst/>
            <a:ahLst/>
            <a:cxnLst/>
            <a:rect l="l" t="t" r="r" b="b"/>
            <a:pathLst>
              <a:path w="491490" h="473075">
                <a:moveTo>
                  <a:pt x="29377" y="243697"/>
                </a:moveTo>
                <a:lnTo>
                  <a:pt x="14020" y="225002"/>
                </a:lnTo>
                <a:lnTo>
                  <a:pt x="10682" y="220996"/>
                </a:lnTo>
                <a:lnTo>
                  <a:pt x="3338" y="212984"/>
                </a:lnTo>
                <a:lnTo>
                  <a:pt x="0" y="208978"/>
                </a:lnTo>
                <a:lnTo>
                  <a:pt x="42109" y="188745"/>
                </a:lnTo>
                <a:lnTo>
                  <a:pt x="81162" y="159029"/>
                </a:lnTo>
                <a:lnTo>
                  <a:pt x="110044" y="123340"/>
                </a:lnTo>
                <a:lnTo>
                  <a:pt x="126522" y="88131"/>
                </a:lnTo>
                <a:lnTo>
                  <a:pt x="135395" y="50669"/>
                </a:lnTo>
                <a:lnTo>
                  <a:pt x="135535" y="12017"/>
                </a:lnTo>
                <a:lnTo>
                  <a:pt x="201634" y="12017"/>
                </a:lnTo>
                <a:lnTo>
                  <a:pt x="202803" y="55290"/>
                </a:lnTo>
                <a:lnTo>
                  <a:pt x="216667" y="98454"/>
                </a:lnTo>
                <a:lnTo>
                  <a:pt x="238356" y="132865"/>
                </a:lnTo>
                <a:lnTo>
                  <a:pt x="243264" y="139541"/>
                </a:lnTo>
                <a:lnTo>
                  <a:pt x="167583" y="139541"/>
                </a:lnTo>
                <a:lnTo>
                  <a:pt x="157657" y="152942"/>
                </a:lnTo>
                <a:lnTo>
                  <a:pt x="150766" y="161616"/>
                </a:lnTo>
                <a:lnTo>
                  <a:pt x="122698" y="190362"/>
                </a:lnTo>
                <a:lnTo>
                  <a:pt x="87458" y="217778"/>
                </a:lnTo>
                <a:lnTo>
                  <a:pt x="52990" y="236233"/>
                </a:lnTo>
                <a:lnTo>
                  <a:pt x="39293" y="241251"/>
                </a:lnTo>
                <a:lnTo>
                  <a:pt x="29377" y="243697"/>
                </a:lnTo>
                <a:close/>
              </a:path>
              <a:path w="491490" h="473075">
                <a:moveTo>
                  <a:pt x="307793" y="237020"/>
                </a:moveTo>
                <a:lnTo>
                  <a:pt x="260378" y="222420"/>
                </a:lnTo>
                <a:lnTo>
                  <a:pt x="217627" y="194232"/>
                </a:lnTo>
                <a:lnTo>
                  <a:pt x="188604" y="166159"/>
                </a:lnTo>
                <a:lnTo>
                  <a:pt x="167583" y="139541"/>
                </a:lnTo>
                <a:lnTo>
                  <a:pt x="243264" y="139541"/>
                </a:lnTo>
                <a:lnTo>
                  <a:pt x="248783" y="147047"/>
                </a:lnTo>
                <a:lnTo>
                  <a:pt x="256675" y="156191"/>
                </a:lnTo>
                <a:lnTo>
                  <a:pt x="295717" y="186033"/>
                </a:lnTo>
                <a:lnTo>
                  <a:pt x="337170" y="203637"/>
                </a:lnTo>
                <a:lnTo>
                  <a:pt x="307793" y="237020"/>
                </a:lnTo>
                <a:close/>
              </a:path>
              <a:path w="491490" h="473075">
                <a:moveTo>
                  <a:pt x="480050" y="253044"/>
                </a:moveTo>
                <a:lnTo>
                  <a:pt x="411948" y="253044"/>
                </a:lnTo>
                <a:lnTo>
                  <a:pt x="411948" y="0"/>
                </a:lnTo>
                <a:lnTo>
                  <a:pt x="421296" y="1335"/>
                </a:lnTo>
                <a:lnTo>
                  <a:pt x="437987" y="5341"/>
                </a:lnTo>
                <a:lnTo>
                  <a:pt x="445332" y="8011"/>
                </a:lnTo>
                <a:lnTo>
                  <a:pt x="447780" y="8011"/>
                </a:lnTo>
                <a:lnTo>
                  <a:pt x="452676" y="9347"/>
                </a:lnTo>
                <a:lnTo>
                  <a:pt x="464694" y="16023"/>
                </a:lnTo>
                <a:lnTo>
                  <a:pt x="474041" y="24035"/>
                </a:lnTo>
                <a:lnTo>
                  <a:pt x="480050" y="35386"/>
                </a:lnTo>
                <a:lnTo>
                  <a:pt x="480050" y="253044"/>
                </a:lnTo>
                <a:close/>
              </a:path>
              <a:path w="491490" h="473075">
                <a:moveTo>
                  <a:pt x="447780" y="8011"/>
                </a:moveTo>
                <a:lnTo>
                  <a:pt x="445332" y="8011"/>
                </a:lnTo>
                <a:lnTo>
                  <a:pt x="445332" y="7344"/>
                </a:lnTo>
                <a:lnTo>
                  <a:pt x="447780" y="8011"/>
                </a:lnTo>
                <a:close/>
              </a:path>
              <a:path w="491490" h="473075">
                <a:moveTo>
                  <a:pt x="491401" y="472706"/>
                </a:moveTo>
                <a:lnTo>
                  <a:pt x="108161" y="472706"/>
                </a:lnTo>
                <a:lnTo>
                  <a:pt x="84793" y="467365"/>
                </a:lnTo>
                <a:lnTo>
                  <a:pt x="76113" y="461356"/>
                </a:lnTo>
                <a:lnTo>
                  <a:pt x="66098" y="454679"/>
                </a:lnTo>
                <a:lnTo>
                  <a:pt x="54080" y="436652"/>
                </a:lnTo>
                <a:lnTo>
                  <a:pt x="52745" y="423966"/>
                </a:lnTo>
                <a:lnTo>
                  <a:pt x="52745" y="293772"/>
                </a:lnTo>
                <a:lnTo>
                  <a:pt x="127523" y="293772"/>
                </a:lnTo>
                <a:lnTo>
                  <a:pt x="127523" y="433314"/>
                </a:lnTo>
                <a:lnTo>
                  <a:pt x="491401" y="433314"/>
                </a:lnTo>
                <a:lnTo>
                  <a:pt x="491401" y="4727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6634651" y="8670184"/>
            <a:ext cx="337185" cy="231775"/>
          </a:xfrm>
          <a:custGeom>
            <a:avLst/>
            <a:gdLst/>
            <a:ahLst/>
            <a:cxnLst/>
            <a:rect l="l" t="t" r="r" b="b"/>
            <a:pathLst>
              <a:path w="337184" h="231775">
                <a:moveTo>
                  <a:pt x="201634" y="0"/>
                </a:moveTo>
                <a:lnTo>
                  <a:pt x="201634" y="15356"/>
                </a:lnTo>
                <a:lnTo>
                  <a:pt x="201780" y="31990"/>
                </a:lnTo>
                <a:lnTo>
                  <a:pt x="210981" y="70438"/>
                </a:lnTo>
                <a:lnTo>
                  <a:pt x="227788" y="106914"/>
                </a:lnTo>
                <a:lnTo>
                  <a:pt x="238356" y="120847"/>
                </a:lnTo>
                <a:lnTo>
                  <a:pt x="248783" y="135029"/>
                </a:lnTo>
                <a:lnTo>
                  <a:pt x="280752" y="163243"/>
                </a:lnTo>
                <a:lnTo>
                  <a:pt x="318637" y="185542"/>
                </a:lnTo>
                <a:lnTo>
                  <a:pt x="337170" y="191619"/>
                </a:lnTo>
                <a:lnTo>
                  <a:pt x="307793" y="225002"/>
                </a:lnTo>
                <a:lnTo>
                  <a:pt x="260378" y="210402"/>
                </a:lnTo>
                <a:lnTo>
                  <a:pt x="217627" y="182215"/>
                </a:lnTo>
                <a:lnTo>
                  <a:pt x="188604" y="154141"/>
                </a:lnTo>
                <a:lnTo>
                  <a:pt x="167583" y="127523"/>
                </a:lnTo>
                <a:lnTo>
                  <a:pt x="157657" y="140924"/>
                </a:lnTo>
                <a:lnTo>
                  <a:pt x="122698" y="178344"/>
                </a:lnTo>
                <a:lnTo>
                  <a:pt x="87458" y="205760"/>
                </a:lnTo>
                <a:lnTo>
                  <a:pt x="52990" y="224215"/>
                </a:lnTo>
                <a:lnTo>
                  <a:pt x="29377" y="231679"/>
                </a:lnTo>
                <a:lnTo>
                  <a:pt x="14020" y="212984"/>
                </a:lnTo>
                <a:lnTo>
                  <a:pt x="10682" y="208978"/>
                </a:lnTo>
                <a:lnTo>
                  <a:pt x="7010" y="204972"/>
                </a:lnTo>
                <a:lnTo>
                  <a:pt x="3338" y="200966"/>
                </a:lnTo>
                <a:lnTo>
                  <a:pt x="0" y="196960"/>
                </a:lnTo>
                <a:lnTo>
                  <a:pt x="18918" y="189340"/>
                </a:lnTo>
                <a:lnTo>
                  <a:pt x="57085" y="165914"/>
                </a:lnTo>
                <a:lnTo>
                  <a:pt x="89054" y="138263"/>
                </a:lnTo>
                <a:lnTo>
                  <a:pt x="99481" y="124853"/>
                </a:lnTo>
                <a:lnTo>
                  <a:pt x="110044" y="111322"/>
                </a:lnTo>
                <a:lnTo>
                  <a:pt x="126522" y="76113"/>
                </a:lnTo>
                <a:lnTo>
                  <a:pt x="135395" y="38651"/>
                </a:lnTo>
                <a:lnTo>
                  <a:pt x="135535" y="22032"/>
                </a:lnTo>
                <a:lnTo>
                  <a:pt x="135535" y="0"/>
                </a:lnTo>
                <a:lnTo>
                  <a:pt x="201634" y="0"/>
                </a:lnTo>
                <a:close/>
              </a:path>
            </a:pathLst>
          </a:custGeom>
          <a:ln w="1390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7046600" y="8658166"/>
            <a:ext cx="68580" cy="253365"/>
          </a:xfrm>
          <a:custGeom>
            <a:avLst/>
            <a:gdLst/>
            <a:ahLst/>
            <a:cxnLst/>
            <a:rect l="l" t="t" r="r" b="b"/>
            <a:pathLst>
              <a:path w="68579" h="253365">
                <a:moveTo>
                  <a:pt x="0" y="253044"/>
                </a:moveTo>
                <a:lnTo>
                  <a:pt x="0" y="0"/>
                </a:lnTo>
                <a:lnTo>
                  <a:pt x="9347" y="1335"/>
                </a:lnTo>
                <a:lnTo>
                  <a:pt x="17693" y="3338"/>
                </a:lnTo>
                <a:lnTo>
                  <a:pt x="26038" y="5341"/>
                </a:lnTo>
                <a:lnTo>
                  <a:pt x="33383" y="8011"/>
                </a:lnTo>
                <a:lnTo>
                  <a:pt x="33383" y="7344"/>
                </a:lnTo>
                <a:lnTo>
                  <a:pt x="40727" y="9347"/>
                </a:lnTo>
                <a:lnTo>
                  <a:pt x="46736" y="12685"/>
                </a:lnTo>
                <a:lnTo>
                  <a:pt x="52745" y="16023"/>
                </a:lnTo>
                <a:lnTo>
                  <a:pt x="57419" y="20029"/>
                </a:lnTo>
                <a:lnTo>
                  <a:pt x="62092" y="24035"/>
                </a:lnTo>
                <a:lnTo>
                  <a:pt x="65097" y="29711"/>
                </a:lnTo>
                <a:lnTo>
                  <a:pt x="68101" y="35386"/>
                </a:lnTo>
                <a:lnTo>
                  <a:pt x="68101" y="41395"/>
                </a:lnTo>
                <a:lnTo>
                  <a:pt x="68101" y="253044"/>
                </a:lnTo>
                <a:lnTo>
                  <a:pt x="0" y="253044"/>
                </a:lnTo>
                <a:close/>
              </a:path>
            </a:pathLst>
          </a:custGeom>
          <a:ln w="1390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6687397" y="8951939"/>
            <a:ext cx="438784" cy="179070"/>
          </a:xfrm>
          <a:custGeom>
            <a:avLst/>
            <a:gdLst/>
            <a:ahLst/>
            <a:cxnLst/>
            <a:rect l="l" t="t" r="r" b="b"/>
            <a:pathLst>
              <a:path w="438784" h="179070">
                <a:moveTo>
                  <a:pt x="74778" y="0"/>
                </a:moveTo>
                <a:lnTo>
                  <a:pt x="74778" y="139541"/>
                </a:lnTo>
                <a:lnTo>
                  <a:pt x="438655" y="139541"/>
                </a:lnTo>
                <a:lnTo>
                  <a:pt x="438655" y="178934"/>
                </a:lnTo>
                <a:lnTo>
                  <a:pt x="68769" y="178934"/>
                </a:lnTo>
                <a:lnTo>
                  <a:pt x="55416" y="178934"/>
                </a:lnTo>
                <a:lnTo>
                  <a:pt x="43732" y="176263"/>
                </a:lnTo>
                <a:lnTo>
                  <a:pt x="32047" y="173592"/>
                </a:lnTo>
                <a:lnTo>
                  <a:pt x="23368" y="167583"/>
                </a:lnTo>
                <a:lnTo>
                  <a:pt x="13353" y="160907"/>
                </a:lnTo>
                <a:lnTo>
                  <a:pt x="7344" y="151893"/>
                </a:lnTo>
                <a:lnTo>
                  <a:pt x="1335" y="142880"/>
                </a:lnTo>
                <a:lnTo>
                  <a:pt x="0" y="130194"/>
                </a:lnTo>
                <a:lnTo>
                  <a:pt x="0" y="0"/>
                </a:lnTo>
                <a:lnTo>
                  <a:pt x="74778" y="0"/>
                </a:lnTo>
                <a:close/>
              </a:path>
            </a:pathLst>
          </a:custGeom>
          <a:ln w="1390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7147417" y="8667514"/>
            <a:ext cx="498475" cy="470534"/>
          </a:xfrm>
          <a:custGeom>
            <a:avLst/>
            <a:gdLst/>
            <a:ahLst/>
            <a:cxnLst/>
            <a:rect l="l" t="t" r="r" b="b"/>
            <a:pathLst>
              <a:path w="498475" h="470534">
                <a:moveTo>
                  <a:pt x="468032" y="168251"/>
                </a:moveTo>
                <a:lnTo>
                  <a:pt x="59422" y="168251"/>
                </a:lnTo>
                <a:lnTo>
                  <a:pt x="46068" y="162242"/>
                </a:lnTo>
                <a:lnTo>
                  <a:pt x="40727" y="157568"/>
                </a:lnTo>
                <a:lnTo>
                  <a:pt x="36053" y="152227"/>
                </a:lnTo>
                <a:lnTo>
                  <a:pt x="30712" y="139541"/>
                </a:lnTo>
                <a:lnTo>
                  <a:pt x="30044" y="132865"/>
                </a:lnTo>
                <a:lnTo>
                  <a:pt x="30044" y="0"/>
                </a:lnTo>
                <a:lnTo>
                  <a:pt x="468032" y="0"/>
                </a:lnTo>
                <a:lnTo>
                  <a:pt x="468032" y="39392"/>
                </a:lnTo>
                <a:lnTo>
                  <a:pt x="104155" y="39392"/>
                </a:lnTo>
                <a:lnTo>
                  <a:pt x="104155" y="128859"/>
                </a:lnTo>
                <a:lnTo>
                  <a:pt x="468032" y="128859"/>
                </a:lnTo>
                <a:lnTo>
                  <a:pt x="468032" y="168251"/>
                </a:lnTo>
                <a:close/>
              </a:path>
              <a:path w="498475" h="470534">
                <a:moveTo>
                  <a:pt x="468032" y="128859"/>
                </a:moveTo>
                <a:lnTo>
                  <a:pt x="394589" y="128859"/>
                </a:lnTo>
                <a:lnTo>
                  <a:pt x="394589" y="39392"/>
                </a:lnTo>
                <a:lnTo>
                  <a:pt x="468032" y="39392"/>
                </a:lnTo>
                <a:lnTo>
                  <a:pt x="468032" y="128859"/>
                </a:lnTo>
                <a:close/>
              </a:path>
              <a:path w="498475" h="470534">
                <a:moveTo>
                  <a:pt x="498077" y="259053"/>
                </a:moveTo>
                <a:lnTo>
                  <a:pt x="0" y="259053"/>
                </a:lnTo>
                <a:lnTo>
                  <a:pt x="0" y="219661"/>
                </a:lnTo>
                <a:lnTo>
                  <a:pt x="498077" y="219661"/>
                </a:lnTo>
                <a:lnTo>
                  <a:pt x="498077" y="259053"/>
                </a:lnTo>
                <a:close/>
              </a:path>
              <a:path w="498475" h="470534">
                <a:moveTo>
                  <a:pt x="295107" y="339841"/>
                </a:moveTo>
                <a:lnTo>
                  <a:pt x="221664" y="339841"/>
                </a:lnTo>
                <a:lnTo>
                  <a:pt x="221664" y="259053"/>
                </a:lnTo>
                <a:lnTo>
                  <a:pt x="295107" y="259053"/>
                </a:lnTo>
                <a:lnTo>
                  <a:pt x="295107" y="339841"/>
                </a:lnTo>
                <a:close/>
              </a:path>
              <a:path w="498475" h="470534">
                <a:moveTo>
                  <a:pt x="471371" y="470035"/>
                </a:moveTo>
                <a:lnTo>
                  <a:pt x="82790" y="470035"/>
                </a:lnTo>
                <a:lnTo>
                  <a:pt x="59422" y="464026"/>
                </a:lnTo>
                <a:lnTo>
                  <a:pt x="40727" y="452008"/>
                </a:lnTo>
                <a:lnTo>
                  <a:pt x="28709" y="433314"/>
                </a:lnTo>
                <a:lnTo>
                  <a:pt x="27374" y="420628"/>
                </a:lnTo>
                <a:lnTo>
                  <a:pt x="27374" y="302451"/>
                </a:lnTo>
                <a:lnTo>
                  <a:pt x="103487" y="302451"/>
                </a:lnTo>
                <a:lnTo>
                  <a:pt x="103487" y="430643"/>
                </a:lnTo>
                <a:lnTo>
                  <a:pt x="471371" y="430643"/>
                </a:lnTo>
                <a:lnTo>
                  <a:pt x="471371" y="4700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7177462" y="8667514"/>
            <a:ext cx="438150" cy="168275"/>
          </a:xfrm>
          <a:custGeom>
            <a:avLst/>
            <a:gdLst/>
            <a:ahLst/>
            <a:cxnLst/>
            <a:rect l="l" t="t" r="r" b="b"/>
            <a:pathLst>
              <a:path w="438150" h="168275">
                <a:moveTo>
                  <a:pt x="36721" y="168251"/>
                </a:moveTo>
                <a:lnTo>
                  <a:pt x="29377" y="168251"/>
                </a:lnTo>
                <a:lnTo>
                  <a:pt x="22700" y="165246"/>
                </a:lnTo>
                <a:lnTo>
                  <a:pt x="16023" y="162242"/>
                </a:lnTo>
                <a:lnTo>
                  <a:pt x="10682" y="157568"/>
                </a:lnTo>
                <a:lnTo>
                  <a:pt x="6008" y="152227"/>
                </a:lnTo>
                <a:lnTo>
                  <a:pt x="3338" y="145884"/>
                </a:lnTo>
                <a:lnTo>
                  <a:pt x="667" y="139541"/>
                </a:lnTo>
                <a:lnTo>
                  <a:pt x="0" y="132865"/>
                </a:lnTo>
                <a:lnTo>
                  <a:pt x="0" y="0"/>
                </a:lnTo>
                <a:lnTo>
                  <a:pt x="437987" y="0"/>
                </a:lnTo>
                <a:lnTo>
                  <a:pt x="437987" y="168251"/>
                </a:lnTo>
                <a:lnTo>
                  <a:pt x="36721" y="168251"/>
                </a:lnTo>
                <a:close/>
              </a:path>
            </a:pathLst>
          </a:custGeom>
          <a:ln w="1390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7251573" y="8706906"/>
            <a:ext cx="290830" cy="89535"/>
          </a:xfrm>
          <a:custGeom>
            <a:avLst/>
            <a:gdLst/>
            <a:ahLst/>
            <a:cxnLst/>
            <a:rect l="l" t="t" r="r" b="b"/>
            <a:pathLst>
              <a:path w="290829" h="89534">
                <a:moveTo>
                  <a:pt x="290434" y="0"/>
                </a:moveTo>
                <a:lnTo>
                  <a:pt x="0" y="0"/>
                </a:lnTo>
                <a:lnTo>
                  <a:pt x="0" y="89467"/>
                </a:lnTo>
                <a:lnTo>
                  <a:pt x="290434" y="89467"/>
                </a:lnTo>
                <a:lnTo>
                  <a:pt x="290434" y="0"/>
                </a:lnTo>
                <a:close/>
              </a:path>
            </a:pathLst>
          </a:custGeom>
          <a:ln w="1390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7147417" y="8887176"/>
            <a:ext cx="498475" cy="120650"/>
          </a:xfrm>
          <a:custGeom>
            <a:avLst/>
            <a:gdLst/>
            <a:ahLst/>
            <a:cxnLst/>
            <a:rect l="l" t="t" r="r" b="b"/>
            <a:pathLst>
              <a:path w="498475" h="120650">
                <a:moveTo>
                  <a:pt x="498077" y="0"/>
                </a:moveTo>
                <a:lnTo>
                  <a:pt x="498077" y="39392"/>
                </a:lnTo>
                <a:lnTo>
                  <a:pt x="295107" y="39392"/>
                </a:lnTo>
                <a:lnTo>
                  <a:pt x="295107" y="120179"/>
                </a:lnTo>
                <a:lnTo>
                  <a:pt x="221664" y="120179"/>
                </a:lnTo>
                <a:lnTo>
                  <a:pt x="221664" y="39392"/>
                </a:lnTo>
                <a:lnTo>
                  <a:pt x="0" y="39392"/>
                </a:lnTo>
                <a:lnTo>
                  <a:pt x="0" y="0"/>
                </a:lnTo>
                <a:lnTo>
                  <a:pt x="498077" y="0"/>
                </a:lnTo>
                <a:close/>
              </a:path>
            </a:pathLst>
          </a:custGeom>
          <a:ln w="1390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7174792" y="8969966"/>
            <a:ext cx="444500" cy="167640"/>
          </a:xfrm>
          <a:custGeom>
            <a:avLst/>
            <a:gdLst/>
            <a:ahLst/>
            <a:cxnLst/>
            <a:rect l="l" t="t" r="r" b="b"/>
            <a:pathLst>
              <a:path w="444500" h="167640">
                <a:moveTo>
                  <a:pt x="76113" y="0"/>
                </a:moveTo>
                <a:lnTo>
                  <a:pt x="76113" y="128191"/>
                </a:lnTo>
                <a:lnTo>
                  <a:pt x="443996" y="128191"/>
                </a:lnTo>
                <a:lnTo>
                  <a:pt x="443996" y="167583"/>
                </a:lnTo>
                <a:lnTo>
                  <a:pt x="68101" y="167583"/>
                </a:lnTo>
                <a:lnTo>
                  <a:pt x="55416" y="167583"/>
                </a:lnTo>
                <a:lnTo>
                  <a:pt x="43732" y="164579"/>
                </a:lnTo>
                <a:lnTo>
                  <a:pt x="32047" y="161574"/>
                </a:lnTo>
                <a:lnTo>
                  <a:pt x="22700" y="155565"/>
                </a:lnTo>
                <a:lnTo>
                  <a:pt x="0" y="118176"/>
                </a:lnTo>
                <a:lnTo>
                  <a:pt x="0" y="0"/>
                </a:lnTo>
                <a:lnTo>
                  <a:pt x="76113" y="0"/>
                </a:lnTo>
                <a:close/>
              </a:path>
            </a:pathLst>
          </a:custGeom>
          <a:ln w="1390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5609787" y="9177608"/>
            <a:ext cx="2042795" cy="0"/>
          </a:xfrm>
          <a:custGeom>
            <a:avLst/>
            <a:gdLst/>
            <a:ahLst/>
            <a:cxnLst/>
            <a:rect l="l" t="t" r="r" b="b"/>
            <a:pathLst>
              <a:path w="2042795" h="0">
                <a:moveTo>
                  <a:pt x="0" y="0"/>
                </a:moveTo>
                <a:lnTo>
                  <a:pt x="2042445" y="0"/>
                </a:lnTo>
              </a:path>
            </a:pathLst>
          </a:custGeom>
          <a:ln w="333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7651927" y="8656553"/>
            <a:ext cx="3960668" cy="53774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7791925" y="8655218"/>
            <a:ext cx="1006058" cy="48261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9980569" y="8663508"/>
            <a:ext cx="472440" cy="478155"/>
          </a:xfrm>
          <a:custGeom>
            <a:avLst/>
            <a:gdLst/>
            <a:ahLst/>
            <a:cxnLst/>
            <a:rect l="l" t="t" r="r" b="b"/>
            <a:pathLst>
              <a:path w="472440" h="478154">
                <a:moveTo>
                  <a:pt x="301116" y="418625"/>
                </a:moveTo>
                <a:lnTo>
                  <a:pt x="29377" y="418625"/>
                </a:lnTo>
                <a:lnTo>
                  <a:pt x="16691" y="412616"/>
                </a:lnTo>
                <a:lnTo>
                  <a:pt x="6008" y="403269"/>
                </a:lnTo>
                <a:lnTo>
                  <a:pt x="0" y="389916"/>
                </a:lnTo>
                <a:lnTo>
                  <a:pt x="0" y="16023"/>
                </a:lnTo>
                <a:lnTo>
                  <a:pt x="295107" y="16023"/>
                </a:lnTo>
                <a:lnTo>
                  <a:pt x="295107" y="55416"/>
                </a:lnTo>
                <a:lnTo>
                  <a:pt x="73443" y="55416"/>
                </a:lnTo>
                <a:lnTo>
                  <a:pt x="73443" y="183607"/>
                </a:lnTo>
                <a:lnTo>
                  <a:pt x="289098" y="183607"/>
                </a:lnTo>
                <a:lnTo>
                  <a:pt x="289098" y="222999"/>
                </a:lnTo>
                <a:lnTo>
                  <a:pt x="73443" y="222999"/>
                </a:lnTo>
                <a:lnTo>
                  <a:pt x="73443" y="379233"/>
                </a:lnTo>
                <a:lnTo>
                  <a:pt x="301116" y="379233"/>
                </a:lnTo>
                <a:lnTo>
                  <a:pt x="301116" y="418625"/>
                </a:lnTo>
                <a:close/>
              </a:path>
              <a:path w="472440" h="478154">
                <a:moveTo>
                  <a:pt x="403269" y="478047"/>
                </a:moveTo>
                <a:lnTo>
                  <a:pt x="391919" y="478047"/>
                </a:lnTo>
                <a:lnTo>
                  <a:pt x="392586" y="477380"/>
                </a:lnTo>
                <a:lnTo>
                  <a:pt x="395257" y="472706"/>
                </a:lnTo>
                <a:lnTo>
                  <a:pt x="397927" y="466029"/>
                </a:lnTo>
                <a:lnTo>
                  <a:pt x="398595" y="463359"/>
                </a:lnTo>
                <a:lnTo>
                  <a:pt x="398595" y="232347"/>
                </a:lnTo>
                <a:lnTo>
                  <a:pt x="313134" y="232347"/>
                </a:lnTo>
                <a:lnTo>
                  <a:pt x="313134" y="190284"/>
                </a:lnTo>
                <a:lnTo>
                  <a:pt x="398595" y="190284"/>
                </a:lnTo>
                <a:lnTo>
                  <a:pt x="398595" y="0"/>
                </a:lnTo>
                <a:lnTo>
                  <a:pt x="406132" y="1215"/>
                </a:lnTo>
                <a:lnTo>
                  <a:pt x="448002" y="14020"/>
                </a:lnTo>
                <a:lnTo>
                  <a:pt x="472038" y="32715"/>
                </a:lnTo>
                <a:lnTo>
                  <a:pt x="472038" y="459353"/>
                </a:lnTo>
                <a:lnTo>
                  <a:pt x="468700" y="464026"/>
                </a:lnTo>
                <a:lnTo>
                  <a:pt x="451341" y="471371"/>
                </a:lnTo>
                <a:lnTo>
                  <a:pt x="428640" y="475377"/>
                </a:lnTo>
                <a:lnTo>
                  <a:pt x="403269" y="4780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9980569" y="8679532"/>
            <a:ext cx="301625" cy="403225"/>
          </a:xfrm>
          <a:custGeom>
            <a:avLst/>
            <a:gdLst/>
            <a:ahLst/>
            <a:cxnLst/>
            <a:rect l="l" t="t" r="r" b="b"/>
            <a:pathLst>
              <a:path w="301625" h="403225">
                <a:moveTo>
                  <a:pt x="0" y="0"/>
                </a:moveTo>
                <a:lnTo>
                  <a:pt x="295107" y="0"/>
                </a:lnTo>
                <a:lnTo>
                  <a:pt x="295107" y="39392"/>
                </a:lnTo>
                <a:lnTo>
                  <a:pt x="73443" y="39392"/>
                </a:lnTo>
                <a:lnTo>
                  <a:pt x="73443" y="167583"/>
                </a:lnTo>
                <a:lnTo>
                  <a:pt x="289098" y="167583"/>
                </a:lnTo>
                <a:lnTo>
                  <a:pt x="289098" y="206975"/>
                </a:lnTo>
                <a:lnTo>
                  <a:pt x="73443" y="206975"/>
                </a:lnTo>
                <a:lnTo>
                  <a:pt x="73443" y="363209"/>
                </a:lnTo>
                <a:lnTo>
                  <a:pt x="301116" y="363209"/>
                </a:lnTo>
                <a:lnTo>
                  <a:pt x="301116" y="402601"/>
                </a:lnTo>
                <a:lnTo>
                  <a:pt x="36053" y="402601"/>
                </a:lnTo>
                <a:lnTo>
                  <a:pt x="29377" y="402601"/>
                </a:lnTo>
                <a:lnTo>
                  <a:pt x="23034" y="399597"/>
                </a:lnTo>
                <a:lnTo>
                  <a:pt x="16691" y="396592"/>
                </a:lnTo>
                <a:lnTo>
                  <a:pt x="11350" y="391919"/>
                </a:lnTo>
                <a:lnTo>
                  <a:pt x="6008" y="387245"/>
                </a:lnTo>
                <a:lnTo>
                  <a:pt x="3004" y="380568"/>
                </a:lnTo>
                <a:lnTo>
                  <a:pt x="0" y="373892"/>
                </a:lnTo>
                <a:lnTo>
                  <a:pt x="0" y="366547"/>
                </a:lnTo>
                <a:lnTo>
                  <a:pt x="0" y="0"/>
                </a:lnTo>
                <a:close/>
              </a:path>
            </a:pathLst>
          </a:custGeom>
          <a:ln w="1390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0293703" y="8663508"/>
            <a:ext cx="159385" cy="478155"/>
          </a:xfrm>
          <a:custGeom>
            <a:avLst/>
            <a:gdLst/>
            <a:ahLst/>
            <a:cxnLst/>
            <a:rect l="l" t="t" r="r" b="b"/>
            <a:pathLst>
              <a:path w="159384" h="478154">
                <a:moveTo>
                  <a:pt x="85461" y="0"/>
                </a:moveTo>
                <a:lnTo>
                  <a:pt x="124185" y="9347"/>
                </a:lnTo>
                <a:lnTo>
                  <a:pt x="134868" y="14020"/>
                </a:lnTo>
                <a:lnTo>
                  <a:pt x="145550" y="19362"/>
                </a:lnTo>
                <a:lnTo>
                  <a:pt x="152227" y="26038"/>
                </a:lnTo>
                <a:lnTo>
                  <a:pt x="158904" y="32715"/>
                </a:lnTo>
                <a:lnTo>
                  <a:pt x="158904" y="42062"/>
                </a:lnTo>
                <a:lnTo>
                  <a:pt x="158904" y="459353"/>
                </a:lnTo>
                <a:lnTo>
                  <a:pt x="155565" y="464026"/>
                </a:lnTo>
                <a:lnTo>
                  <a:pt x="146886" y="467698"/>
                </a:lnTo>
                <a:lnTo>
                  <a:pt x="138206" y="471371"/>
                </a:lnTo>
                <a:lnTo>
                  <a:pt x="126856" y="473374"/>
                </a:lnTo>
                <a:lnTo>
                  <a:pt x="115505" y="475377"/>
                </a:lnTo>
                <a:lnTo>
                  <a:pt x="102820" y="476712"/>
                </a:lnTo>
                <a:lnTo>
                  <a:pt x="90134" y="478047"/>
                </a:lnTo>
                <a:lnTo>
                  <a:pt x="78784" y="478047"/>
                </a:lnTo>
                <a:lnTo>
                  <a:pt x="79452" y="477380"/>
                </a:lnTo>
                <a:lnTo>
                  <a:pt x="82122" y="472706"/>
                </a:lnTo>
                <a:lnTo>
                  <a:pt x="83458" y="469368"/>
                </a:lnTo>
                <a:lnTo>
                  <a:pt x="84793" y="466029"/>
                </a:lnTo>
                <a:lnTo>
                  <a:pt x="85461" y="463359"/>
                </a:lnTo>
                <a:lnTo>
                  <a:pt x="85461" y="232347"/>
                </a:lnTo>
                <a:lnTo>
                  <a:pt x="0" y="232347"/>
                </a:lnTo>
                <a:lnTo>
                  <a:pt x="0" y="190284"/>
                </a:lnTo>
                <a:lnTo>
                  <a:pt x="85461" y="190284"/>
                </a:lnTo>
                <a:lnTo>
                  <a:pt x="85461" y="0"/>
                </a:lnTo>
                <a:close/>
              </a:path>
            </a:pathLst>
          </a:custGeom>
          <a:ln w="1390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1645034" y="8663508"/>
            <a:ext cx="455295" cy="478155"/>
          </a:xfrm>
          <a:custGeom>
            <a:avLst/>
            <a:gdLst/>
            <a:ahLst/>
            <a:cxnLst/>
            <a:rect l="l" t="t" r="r" b="b"/>
            <a:pathLst>
              <a:path w="455295" h="478154">
                <a:moveTo>
                  <a:pt x="307125" y="421296"/>
                </a:moveTo>
                <a:lnTo>
                  <a:pt x="74778" y="421296"/>
                </a:lnTo>
                <a:lnTo>
                  <a:pt x="66834" y="421264"/>
                </a:lnTo>
                <a:lnTo>
                  <a:pt x="28151" y="414504"/>
                </a:lnTo>
                <a:lnTo>
                  <a:pt x="0" y="386577"/>
                </a:lnTo>
                <a:lnTo>
                  <a:pt x="0" y="194958"/>
                </a:lnTo>
                <a:lnTo>
                  <a:pt x="216323" y="194958"/>
                </a:lnTo>
                <a:lnTo>
                  <a:pt x="216323" y="54748"/>
                </a:lnTo>
                <a:lnTo>
                  <a:pt x="0" y="54748"/>
                </a:lnTo>
                <a:lnTo>
                  <a:pt x="0" y="15356"/>
                </a:lnTo>
                <a:lnTo>
                  <a:pt x="239023" y="15356"/>
                </a:lnTo>
                <a:lnTo>
                  <a:pt x="252747" y="15549"/>
                </a:lnTo>
                <a:lnTo>
                  <a:pt x="288055" y="41353"/>
                </a:lnTo>
                <a:lnTo>
                  <a:pt x="289766" y="62760"/>
                </a:lnTo>
                <a:lnTo>
                  <a:pt x="289766" y="234350"/>
                </a:lnTo>
                <a:lnTo>
                  <a:pt x="73443" y="234350"/>
                </a:lnTo>
                <a:lnTo>
                  <a:pt x="73443" y="381904"/>
                </a:lnTo>
                <a:lnTo>
                  <a:pt x="307125" y="381904"/>
                </a:lnTo>
                <a:lnTo>
                  <a:pt x="307125" y="421296"/>
                </a:lnTo>
                <a:close/>
              </a:path>
              <a:path w="455295" h="478154">
                <a:moveTo>
                  <a:pt x="380568" y="478047"/>
                </a:moveTo>
                <a:lnTo>
                  <a:pt x="381904" y="476044"/>
                </a:lnTo>
                <a:lnTo>
                  <a:pt x="385242" y="470035"/>
                </a:lnTo>
                <a:lnTo>
                  <a:pt x="386577" y="463359"/>
                </a:lnTo>
                <a:lnTo>
                  <a:pt x="386577" y="0"/>
                </a:lnTo>
                <a:lnTo>
                  <a:pt x="396592" y="1335"/>
                </a:lnTo>
                <a:lnTo>
                  <a:pt x="434065" y="13019"/>
                </a:lnTo>
                <a:lnTo>
                  <a:pt x="454679" y="28709"/>
                </a:lnTo>
                <a:lnTo>
                  <a:pt x="454679" y="460020"/>
                </a:lnTo>
                <a:lnTo>
                  <a:pt x="404416" y="476545"/>
                </a:lnTo>
                <a:lnTo>
                  <a:pt x="390854" y="477630"/>
                </a:lnTo>
                <a:lnTo>
                  <a:pt x="380568" y="4780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1645034" y="8678864"/>
            <a:ext cx="307340" cy="406400"/>
          </a:xfrm>
          <a:custGeom>
            <a:avLst/>
            <a:gdLst/>
            <a:ahLst/>
            <a:cxnLst/>
            <a:rect l="l" t="t" r="r" b="b"/>
            <a:pathLst>
              <a:path w="307340" h="406400">
                <a:moveTo>
                  <a:pt x="307125" y="405939"/>
                </a:moveTo>
                <a:lnTo>
                  <a:pt x="74778" y="405939"/>
                </a:lnTo>
                <a:lnTo>
                  <a:pt x="66834" y="405908"/>
                </a:lnTo>
                <a:lnTo>
                  <a:pt x="28151" y="399148"/>
                </a:lnTo>
                <a:lnTo>
                  <a:pt x="21365" y="395257"/>
                </a:lnTo>
                <a:lnTo>
                  <a:pt x="12017" y="389916"/>
                </a:lnTo>
                <a:lnTo>
                  <a:pt x="6008" y="380568"/>
                </a:lnTo>
                <a:lnTo>
                  <a:pt x="0" y="371221"/>
                </a:lnTo>
                <a:lnTo>
                  <a:pt x="0" y="356532"/>
                </a:lnTo>
                <a:lnTo>
                  <a:pt x="0" y="179601"/>
                </a:lnTo>
                <a:lnTo>
                  <a:pt x="216323" y="179601"/>
                </a:lnTo>
                <a:lnTo>
                  <a:pt x="216323" y="39392"/>
                </a:lnTo>
                <a:lnTo>
                  <a:pt x="0" y="39392"/>
                </a:lnTo>
                <a:lnTo>
                  <a:pt x="0" y="0"/>
                </a:lnTo>
                <a:lnTo>
                  <a:pt x="239023" y="0"/>
                </a:lnTo>
                <a:lnTo>
                  <a:pt x="252747" y="192"/>
                </a:lnTo>
                <a:lnTo>
                  <a:pt x="288055" y="25997"/>
                </a:lnTo>
                <a:lnTo>
                  <a:pt x="289766" y="47404"/>
                </a:lnTo>
                <a:lnTo>
                  <a:pt x="289766" y="218993"/>
                </a:lnTo>
                <a:lnTo>
                  <a:pt x="73443" y="218993"/>
                </a:lnTo>
                <a:lnTo>
                  <a:pt x="73443" y="366547"/>
                </a:lnTo>
                <a:lnTo>
                  <a:pt x="307125" y="366547"/>
                </a:lnTo>
                <a:lnTo>
                  <a:pt x="307125" y="405939"/>
                </a:lnTo>
                <a:close/>
              </a:path>
            </a:pathLst>
          </a:custGeom>
          <a:ln w="1390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2025603" y="8663508"/>
            <a:ext cx="74295" cy="478155"/>
          </a:xfrm>
          <a:custGeom>
            <a:avLst/>
            <a:gdLst/>
            <a:ahLst/>
            <a:cxnLst/>
            <a:rect l="l" t="t" r="r" b="b"/>
            <a:pathLst>
              <a:path w="74295" h="478154">
                <a:moveTo>
                  <a:pt x="6008" y="0"/>
                </a:moveTo>
                <a:lnTo>
                  <a:pt x="16023" y="1335"/>
                </a:lnTo>
                <a:lnTo>
                  <a:pt x="24035" y="3338"/>
                </a:lnTo>
                <a:lnTo>
                  <a:pt x="32047" y="5341"/>
                </a:lnTo>
                <a:lnTo>
                  <a:pt x="39392" y="7344"/>
                </a:lnTo>
                <a:lnTo>
                  <a:pt x="48040" y="10557"/>
                </a:lnTo>
                <a:lnTo>
                  <a:pt x="53496" y="13019"/>
                </a:lnTo>
                <a:lnTo>
                  <a:pt x="58076" y="15982"/>
                </a:lnTo>
                <a:lnTo>
                  <a:pt x="64095" y="20697"/>
                </a:lnTo>
                <a:lnTo>
                  <a:pt x="74110" y="28709"/>
                </a:lnTo>
                <a:lnTo>
                  <a:pt x="74110" y="42062"/>
                </a:lnTo>
                <a:lnTo>
                  <a:pt x="74110" y="460020"/>
                </a:lnTo>
                <a:lnTo>
                  <a:pt x="72775" y="462691"/>
                </a:lnTo>
                <a:lnTo>
                  <a:pt x="70772" y="465028"/>
                </a:lnTo>
                <a:lnTo>
                  <a:pt x="68769" y="467365"/>
                </a:lnTo>
                <a:lnTo>
                  <a:pt x="63428" y="469368"/>
                </a:lnTo>
                <a:lnTo>
                  <a:pt x="55071" y="471715"/>
                </a:lnTo>
                <a:lnTo>
                  <a:pt x="17192" y="477213"/>
                </a:lnTo>
                <a:lnTo>
                  <a:pt x="0" y="478047"/>
                </a:lnTo>
                <a:lnTo>
                  <a:pt x="1335" y="476044"/>
                </a:lnTo>
                <a:lnTo>
                  <a:pt x="4673" y="470035"/>
                </a:lnTo>
                <a:lnTo>
                  <a:pt x="6008" y="463359"/>
                </a:lnTo>
                <a:lnTo>
                  <a:pt x="6008" y="0"/>
                </a:lnTo>
                <a:close/>
              </a:path>
            </a:pathLst>
          </a:custGeom>
          <a:ln w="1390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2143112" y="8667514"/>
            <a:ext cx="495934" cy="473075"/>
          </a:xfrm>
          <a:custGeom>
            <a:avLst/>
            <a:gdLst/>
            <a:ahLst/>
            <a:cxnLst/>
            <a:rect l="l" t="t" r="r" b="b"/>
            <a:pathLst>
              <a:path w="495934" h="473075">
                <a:moveTo>
                  <a:pt x="465362" y="39392"/>
                </a:moveTo>
                <a:lnTo>
                  <a:pt x="28041" y="39392"/>
                </a:lnTo>
                <a:lnTo>
                  <a:pt x="28041" y="0"/>
                </a:lnTo>
                <a:lnTo>
                  <a:pt x="465362" y="0"/>
                </a:lnTo>
                <a:lnTo>
                  <a:pt x="465362" y="39392"/>
                </a:lnTo>
                <a:close/>
              </a:path>
              <a:path w="495934" h="473075">
                <a:moveTo>
                  <a:pt x="45401" y="164913"/>
                </a:moveTo>
                <a:lnTo>
                  <a:pt x="22700" y="134200"/>
                </a:lnTo>
                <a:lnTo>
                  <a:pt x="20697" y="130862"/>
                </a:lnTo>
                <a:lnTo>
                  <a:pt x="31132" y="128833"/>
                </a:lnTo>
                <a:lnTo>
                  <a:pt x="38682" y="127231"/>
                </a:lnTo>
                <a:lnTo>
                  <a:pt x="82999" y="115631"/>
                </a:lnTo>
                <a:lnTo>
                  <a:pt x="121494" y="99732"/>
                </a:lnTo>
                <a:lnTo>
                  <a:pt x="156233" y="79452"/>
                </a:lnTo>
                <a:lnTo>
                  <a:pt x="190409" y="53538"/>
                </a:lnTo>
                <a:lnTo>
                  <a:pt x="204305" y="39392"/>
                </a:lnTo>
                <a:lnTo>
                  <a:pt x="282422" y="39392"/>
                </a:lnTo>
                <a:lnTo>
                  <a:pt x="312795" y="68498"/>
                </a:lnTo>
                <a:lnTo>
                  <a:pt x="339793" y="86796"/>
                </a:lnTo>
                <a:lnTo>
                  <a:pt x="242362" y="86796"/>
                </a:lnTo>
                <a:lnTo>
                  <a:pt x="209406" y="112428"/>
                </a:lnTo>
                <a:lnTo>
                  <a:pt x="166916" y="134200"/>
                </a:lnTo>
                <a:lnTo>
                  <a:pt x="124378" y="148649"/>
                </a:lnTo>
                <a:lnTo>
                  <a:pt x="73709" y="160688"/>
                </a:lnTo>
                <a:lnTo>
                  <a:pt x="56168" y="163676"/>
                </a:lnTo>
                <a:lnTo>
                  <a:pt x="45401" y="164913"/>
                </a:lnTo>
                <a:close/>
              </a:path>
              <a:path w="495934" h="473075">
                <a:moveTo>
                  <a:pt x="439990" y="164913"/>
                </a:moveTo>
                <a:lnTo>
                  <a:pt x="382034" y="154861"/>
                </a:lnTo>
                <a:lnTo>
                  <a:pt x="345182" y="143547"/>
                </a:lnTo>
                <a:lnTo>
                  <a:pt x="328939" y="138310"/>
                </a:lnTo>
                <a:lnTo>
                  <a:pt x="291101" y="120847"/>
                </a:lnTo>
                <a:lnTo>
                  <a:pt x="255517" y="98595"/>
                </a:lnTo>
                <a:lnTo>
                  <a:pt x="242362" y="86796"/>
                </a:lnTo>
                <a:lnTo>
                  <a:pt x="339793" y="86796"/>
                </a:lnTo>
                <a:lnTo>
                  <a:pt x="340900" y="87537"/>
                </a:lnTo>
                <a:lnTo>
                  <a:pt x="350565" y="93389"/>
                </a:lnTo>
                <a:lnTo>
                  <a:pt x="360293" y="98115"/>
                </a:lnTo>
                <a:lnTo>
                  <a:pt x="374559" y="104155"/>
                </a:lnTo>
                <a:lnTo>
                  <a:pt x="388815" y="110430"/>
                </a:lnTo>
                <a:lnTo>
                  <a:pt x="435259" y="124900"/>
                </a:lnTo>
                <a:lnTo>
                  <a:pt x="464694" y="130862"/>
                </a:lnTo>
                <a:lnTo>
                  <a:pt x="458017" y="140209"/>
                </a:lnTo>
                <a:lnTo>
                  <a:pt x="452008" y="148221"/>
                </a:lnTo>
                <a:lnTo>
                  <a:pt x="439990" y="164913"/>
                </a:lnTo>
                <a:close/>
              </a:path>
              <a:path w="495934" h="473075">
                <a:moveTo>
                  <a:pt x="495406" y="253044"/>
                </a:moveTo>
                <a:lnTo>
                  <a:pt x="0" y="253044"/>
                </a:lnTo>
                <a:lnTo>
                  <a:pt x="0" y="213652"/>
                </a:lnTo>
                <a:lnTo>
                  <a:pt x="495406" y="213652"/>
                </a:lnTo>
                <a:lnTo>
                  <a:pt x="495406" y="253044"/>
                </a:lnTo>
                <a:close/>
              </a:path>
              <a:path w="495934" h="473075">
                <a:moveTo>
                  <a:pt x="463359" y="472706"/>
                </a:moveTo>
                <a:lnTo>
                  <a:pt x="97479" y="472706"/>
                </a:lnTo>
                <a:lnTo>
                  <a:pt x="89164" y="472659"/>
                </a:lnTo>
                <a:lnTo>
                  <a:pt x="47404" y="460688"/>
                </a:lnTo>
                <a:lnTo>
                  <a:pt x="25371" y="434649"/>
                </a:lnTo>
                <a:lnTo>
                  <a:pt x="25371" y="301784"/>
                </a:lnTo>
                <a:lnTo>
                  <a:pt x="463359" y="301784"/>
                </a:lnTo>
                <a:lnTo>
                  <a:pt x="463359" y="341176"/>
                </a:lnTo>
                <a:lnTo>
                  <a:pt x="98814" y="341176"/>
                </a:lnTo>
                <a:lnTo>
                  <a:pt x="98814" y="433314"/>
                </a:lnTo>
                <a:lnTo>
                  <a:pt x="463359" y="433314"/>
                </a:lnTo>
                <a:lnTo>
                  <a:pt x="463359" y="472706"/>
                </a:lnTo>
                <a:close/>
              </a:path>
              <a:path w="495934" h="473075">
                <a:moveTo>
                  <a:pt x="463359" y="433314"/>
                </a:moveTo>
                <a:lnTo>
                  <a:pt x="389916" y="433314"/>
                </a:lnTo>
                <a:lnTo>
                  <a:pt x="389916" y="341176"/>
                </a:lnTo>
                <a:lnTo>
                  <a:pt x="463359" y="341176"/>
                </a:lnTo>
                <a:lnTo>
                  <a:pt x="463359" y="4333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12163809" y="8667514"/>
            <a:ext cx="445134" cy="165100"/>
          </a:xfrm>
          <a:custGeom>
            <a:avLst/>
            <a:gdLst/>
            <a:ahLst/>
            <a:cxnLst/>
            <a:rect l="l" t="t" r="r" b="b"/>
            <a:pathLst>
              <a:path w="445134" h="165100">
                <a:moveTo>
                  <a:pt x="444664" y="0"/>
                </a:moveTo>
                <a:lnTo>
                  <a:pt x="444664" y="39392"/>
                </a:lnTo>
                <a:lnTo>
                  <a:pt x="261724" y="39392"/>
                </a:lnTo>
                <a:lnTo>
                  <a:pt x="274060" y="52766"/>
                </a:lnTo>
                <a:lnTo>
                  <a:pt x="306124" y="78116"/>
                </a:lnTo>
                <a:lnTo>
                  <a:pt x="339596" y="98115"/>
                </a:lnTo>
                <a:lnTo>
                  <a:pt x="353862" y="104155"/>
                </a:lnTo>
                <a:lnTo>
                  <a:pt x="368117" y="110430"/>
                </a:lnTo>
                <a:lnTo>
                  <a:pt x="414562" y="124900"/>
                </a:lnTo>
                <a:lnTo>
                  <a:pt x="443996" y="130862"/>
                </a:lnTo>
                <a:lnTo>
                  <a:pt x="437320" y="140209"/>
                </a:lnTo>
                <a:lnTo>
                  <a:pt x="431311" y="148221"/>
                </a:lnTo>
                <a:lnTo>
                  <a:pt x="419293" y="164913"/>
                </a:lnTo>
                <a:lnTo>
                  <a:pt x="376228" y="157902"/>
                </a:lnTo>
                <a:lnTo>
                  <a:pt x="324484" y="143547"/>
                </a:lnTo>
                <a:lnTo>
                  <a:pt x="308241" y="138310"/>
                </a:lnTo>
                <a:lnTo>
                  <a:pt x="270404" y="120847"/>
                </a:lnTo>
                <a:lnTo>
                  <a:pt x="234819" y="98595"/>
                </a:lnTo>
                <a:lnTo>
                  <a:pt x="221664" y="86796"/>
                </a:lnTo>
                <a:lnTo>
                  <a:pt x="208509" y="98595"/>
                </a:lnTo>
                <a:lnTo>
                  <a:pt x="172925" y="120847"/>
                </a:lnTo>
                <a:lnTo>
                  <a:pt x="135368" y="138310"/>
                </a:lnTo>
                <a:lnTo>
                  <a:pt x="93013" y="151810"/>
                </a:lnTo>
                <a:lnTo>
                  <a:pt x="53011" y="160688"/>
                </a:lnTo>
                <a:lnTo>
                  <a:pt x="24703" y="164913"/>
                </a:lnTo>
                <a:lnTo>
                  <a:pt x="2002" y="134200"/>
                </a:lnTo>
                <a:lnTo>
                  <a:pt x="0" y="130862"/>
                </a:lnTo>
                <a:lnTo>
                  <a:pt x="10385" y="128843"/>
                </a:lnTo>
                <a:lnTo>
                  <a:pt x="17985" y="127231"/>
                </a:lnTo>
                <a:lnTo>
                  <a:pt x="62301" y="115631"/>
                </a:lnTo>
                <a:lnTo>
                  <a:pt x="100796" y="99732"/>
                </a:lnTo>
                <a:lnTo>
                  <a:pt x="135535" y="79452"/>
                </a:lnTo>
                <a:lnTo>
                  <a:pt x="169711" y="53538"/>
                </a:lnTo>
                <a:lnTo>
                  <a:pt x="183607" y="39392"/>
                </a:lnTo>
                <a:lnTo>
                  <a:pt x="7344" y="39392"/>
                </a:lnTo>
                <a:lnTo>
                  <a:pt x="7344" y="0"/>
                </a:lnTo>
                <a:lnTo>
                  <a:pt x="444664" y="0"/>
                </a:lnTo>
                <a:close/>
              </a:path>
            </a:pathLst>
          </a:custGeom>
          <a:ln w="1390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2143111" y="8881167"/>
            <a:ext cx="495934" cy="40005"/>
          </a:xfrm>
          <a:custGeom>
            <a:avLst/>
            <a:gdLst/>
            <a:ahLst/>
            <a:cxnLst/>
            <a:rect l="l" t="t" r="r" b="b"/>
            <a:pathLst>
              <a:path w="495934" h="40004">
                <a:moveTo>
                  <a:pt x="495406" y="0"/>
                </a:moveTo>
                <a:lnTo>
                  <a:pt x="495406" y="39392"/>
                </a:lnTo>
                <a:lnTo>
                  <a:pt x="0" y="39392"/>
                </a:lnTo>
                <a:lnTo>
                  <a:pt x="0" y="0"/>
                </a:lnTo>
                <a:lnTo>
                  <a:pt x="495406" y="0"/>
                </a:lnTo>
                <a:close/>
              </a:path>
            </a:pathLst>
          </a:custGeom>
          <a:ln w="1390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2168482" y="8969298"/>
            <a:ext cx="438150" cy="171450"/>
          </a:xfrm>
          <a:custGeom>
            <a:avLst/>
            <a:gdLst/>
            <a:ahLst/>
            <a:cxnLst/>
            <a:rect l="l" t="t" r="r" b="b"/>
            <a:pathLst>
              <a:path w="438150" h="171450">
                <a:moveTo>
                  <a:pt x="437987" y="0"/>
                </a:moveTo>
                <a:lnTo>
                  <a:pt x="437987" y="170922"/>
                </a:lnTo>
                <a:lnTo>
                  <a:pt x="72107" y="170922"/>
                </a:lnTo>
                <a:lnTo>
                  <a:pt x="31380" y="164913"/>
                </a:lnTo>
                <a:lnTo>
                  <a:pt x="22032" y="158904"/>
                </a:lnTo>
                <a:lnTo>
                  <a:pt x="12017" y="152227"/>
                </a:lnTo>
                <a:lnTo>
                  <a:pt x="6008" y="142546"/>
                </a:lnTo>
                <a:lnTo>
                  <a:pt x="0" y="132865"/>
                </a:lnTo>
                <a:lnTo>
                  <a:pt x="0" y="118844"/>
                </a:lnTo>
                <a:lnTo>
                  <a:pt x="0" y="0"/>
                </a:lnTo>
                <a:lnTo>
                  <a:pt x="437987" y="0"/>
                </a:lnTo>
                <a:close/>
              </a:path>
            </a:pathLst>
          </a:custGeom>
          <a:ln w="1390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12241926" y="9008691"/>
            <a:ext cx="291465" cy="92710"/>
          </a:xfrm>
          <a:custGeom>
            <a:avLst/>
            <a:gdLst/>
            <a:ahLst/>
            <a:cxnLst/>
            <a:rect l="l" t="t" r="r" b="b"/>
            <a:pathLst>
              <a:path w="291465" h="92709">
                <a:moveTo>
                  <a:pt x="0" y="0"/>
                </a:moveTo>
                <a:lnTo>
                  <a:pt x="0" y="92137"/>
                </a:lnTo>
                <a:lnTo>
                  <a:pt x="291101" y="92137"/>
                </a:lnTo>
                <a:lnTo>
                  <a:pt x="291101" y="0"/>
                </a:lnTo>
                <a:lnTo>
                  <a:pt x="0" y="0"/>
                </a:lnTo>
                <a:close/>
              </a:path>
            </a:pathLst>
          </a:custGeom>
          <a:ln w="1390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0603477" y="9177608"/>
            <a:ext cx="2042795" cy="0"/>
          </a:xfrm>
          <a:custGeom>
            <a:avLst/>
            <a:gdLst/>
            <a:ahLst/>
            <a:cxnLst/>
            <a:rect l="l" t="t" r="r" b="b"/>
            <a:pathLst>
              <a:path w="2042795" h="0">
                <a:moveTo>
                  <a:pt x="0" y="0"/>
                </a:moveTo>
                <a:lnTo>
                  <a:pt x="2042750" y="0"/>
                </a:lnTo>
              </a:path>
            </a:pathLst>
          </a:custGeom>
          <a:ln w="333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2645923" y="9177608"/>
            <a:ext cx="133350" cy="0"/>
          </a:xfrm>
          <a:custGeom>
            <a:avLst/>
            <a:gdLst/>
            <a:ahLst/>
            <a:cxnLst/>
            <a:rect l="l" t="t" r="r" b="b"/>
            <a:pathLst>
              <a:path w="133350" h="0">
                <a:moveTo>
                  <a:pt x="0" y="0"/>
                </a:moveTo>
                <a:lnTo>
                  <a:pt x="133226" y="0"/>
                </a:lnTo>
              </a:path>
            </a:pathLst>
          </a:custGeom>
          <a:ln w="333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2806229" y="8705905"/>
            <a:ext cx="455930" cy="0"/>
          </a:xfrm>
          <a:custGeom>
            <a:avLst/>
            <a:gdLst/>
            <a:ahLst/>
            <a:cxnLst/>
            <a:rect l="l" t="t" r="r" b="b"/>
            <a:pathLst>
              <a:path w="455930" h="0">
                <a:moveTo>
                  <a:pt x="0" y="0"/>
                </a:moveTo>
                <a:lnTo>
                  <a:pt x="455347" y="0"/>
                </a:lnTo>
              </a:path>
            </a:pathLst>
          </a:custGeom>
          <a:ln w="393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2929746" y="8725601"/>
            <a:ext cx="0" cy="173355"/>
          </a:xfrm>
          <a:custGeom>
            <a:avLst/>
            <a:gdLst/>
            <a:ahLst/>
            <a:cxnLst/>
            <a:rect l="l" t="t" r="r" b="b"/>
            <a:pathLst>
              <a:path w="0" h="173354">
                <a:moveTo>
                  <a:pt x="0" y="0"/>
                </a:moveTo>
                <a:lnTo>
                  <a:pt x="0" y="172925"/>
                </a:lnTo>
              </a:path>
            </a:pathLst>
          </a:custGeom>
          <a:ln w="7477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3137390" y="8725601"/>
            <a:ext cx="0" cy="173355"/>
          </a:xfrm>
          <a:custGeom>
            <a:avLst/>
            <a:gdLst/>
            <a:ahLst/>
            <a:cxnLst/>
            <a:rect l="l" t="t" r="r" b="b"/>
            <a:pathLst>
              <a:path w="0" h="173354">
                <a:moveTo>
                  <a:pt x="0" y="0"/>
                </a:moveTo>
                <a:lnTo>
                  <a:pt x="0" y="172925"/>
                </a:lnTo>
              </a:path>
            </a:pathLst>
          </a:custGeom>
          <a:ln w="7477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2806229" y="8918222"/>
            <a:ext cx="455930" cy="0"/>
          </a:xfrm>
          <a:custGeom>
            <a:avLst/>
            <a:gdLst/>
            <a:ahLst/>
            <a:cxnLst/>
            <a:rect l="l" t="t" r="r" b="b"/>
            <a:pathLst>
              <a:path w="455930" h="0">
                <a:moveTo>
                  <a:pt x="0" y="0"/>
                </a:moveTo>
                <a:lnTo>
                  <a:pt x="455347" y="0"/>
                </a:lnTo>
              </a:path>
            </a:pathLst>
          </a:custGeom>
          <a:ln w="393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2784195" y="9080465"/>
            <a:ext cx="498475" cy="0"/>
          </a:xfrm>
          <a:custGeom>
            <a:avLst/>
            <a:gdLst/>
            <a:ahLst/>
            <a:cxnLst/>
            <a:rect l="l" t="t" r="r" b="b"/>
            <a:pathLst>
              <a:path w="498475" h="0">
                <a:moveTo>
                  <a:pt x="0" y="0"/>
                </a:moveTo>
                <a:lnTo>
                  <a:pt x="498077" y="0"/>
                </a:lnTo>
              </a:path>
            </a:pathLst>
          </a:custGeom>
          <a:ln w="393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12806228" y="8686208"/>
            <a:ext cx="455930" cy="252095"/>
          </a:xfrm>
          <a:custGeom>
            <a:avLst/>
            <a:gdLst/>
            <a:ahLst/>
            <a:cxnLst/>
            <a:rect l="l" t="t" r="r" b="b"/>
            <a:pathLst>
              <a:path w="455930" h="252095">
                <a:moveTo>
                  <a:pt x="455347" y="212317"/>
                </a:moveTo>
                <a:lnTo>
                  <a:pt x="455347" y="251709"/>
                </a:lnTo>
                <a:lnTo>
                  <a:pt x="0" y="251709"/>
                </a:lnTo>
                <a:lnTo>
                  <a:pt x="0" y="212317"/>
                </a:lnTo>
                <a:lnTo>
                  <a:pt x="86128" y="212317"/>
                </a:lnTo>
                <a:lnTo>
                  <a:pt x="86128" y="39392"/>
                </a:lnTo>
                <a:lnTo>
                  <a:pt x="0" y="39392"/>
                </a:lnTo>
                <a:lnTo>
                  <a:pt x="0" y="0"/>
                </a:lnTo>
                <a:lnTo>
                  <a:pt x="455347" y="0"/>
                </a:lnTo>
                <a:lnTo>
                  <a:pt x="455347" y="39392"/>
                </a:lnTo>
                <a:lnTo>
                  <a:pt x="368550" y="39392"/>
                </a:lnTo>
                <a:lnTo>
                  <a:pt x="368550" y="212317"/>
                </a:lnTo>
                <a:lnTo>
                  <a:pt x="455347" y="212317"/>
                </a:lnTo>
                <a:close/>
              </a:path>
            </a:pathLst>
          </a:custGeom>
          <a:ln w="1390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12967135" y="8725600"/>
            <a:ext cx="133350" cy="173355"/>
          </a:xfrm>
          <a:custGeom>
            <a:avLst/>
            <a:gdLst/>
            <a:ahLst/>
            <a:cxnLst/>
            <a:rect l="l" t="t" r="r" b="b"/>
            <a:pathLst>
              <a:path w="133350" h="173354">
                <a:moveTo>
                  <a:pt x="0" y="172925"/>
                </a:moveTo>
                <a:lnTo>
                  <a:pt x="132865" y="172925"/>
                </a:lnTo>
                <a:lnTo>
                  <a:pt x="132865" y="0"/>
                </a:lnTo>
                <a:lnTo>
                  <a:pt x="0" y="0"/>
                </a:lnTo>
                <a:lnTo>
                  <a:pt x="0" y="172925"/>
                </a:lnTo>
                <a:close/>
              </a:path>
            </a:pathLst>
          </a:custGeom>
          <a:ln w="1390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2784195" y="9060768"/>
            <a:ext cx="498475" cy="40005"/>
          </a:xfrm>
          <a:custGeom>
            <a:avLst/>
            <a:gdLst/>
            <a:ahLst/>
            <a:cxnLst/>
            <a:rect l="l" t="t" r="r" b="b"/>
            <a:pathLst>
              <a:path w="498475" h="40004">
                <a:moveTo>
                  <a:pt x="498077" y="0"/>
                </a:moveTo>
                <a:lnTo>
                  <a:pt x="498077" y="39392"/>
                </a:lnTo>
                <a:lnTo>
                  <a:pt x="0" y="39392"/>
                </a:lnTo>
                <a:lnTo>
                  <a:pt x="0" y="0"/>
                </a:lnTo>
                <a:lnTo>
                  <a:pt x="498077" y="0"/>
                </a:lnTo>
                <a:close/>
              </a:path>
            </a:pathLst>
          </a:custGeom>
          <a:ln w="1390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13294959" y="8685541"/>
            <a:ext cx="497840" cy="414655"/>
          </a:xfrm>
          <a:custGeom>
            <a:avLst/>
            <a:gdLst/>
            <a:ahLst/>
            <a:cxnLst/>
            <a:rect l="l" t="t" r="r" b="b"/>
            <a:pathLst>
              <a:path w="497840" h="414654">
                <a:moveTo>
                  <a:pt x="473374" y="258386"/>
                </a:moveTo>
                <a:lnTo>
                  <a:pt x="106826" y="258386"/>
                </a:lnTo>
                <a:lnTo>
                  <a:pt x="98501" y="258344"/>
                </a:lnTo>
                <a:lnTo>
                  <a:pt x="60757" y="250551"/>
                </a:lnTo>
                <a:lnTo>
                  <a:pt x="33383" y="222999"/>
                </a:lnTo>
                <a:lnTo>
                  <a:pt x="33383" y="104155"/>
                </a:lnTo>
                <a:lnTo>
                  <a:pt x="392586" y="104155"/>
                </a:lnTo>
                <a:lnTo>
                  <a:pt x="392586" y="39392"/>
                </a:lnTo>
                <a:lnTo>
                  <a:pt x="33383" y="39392"/>
                </a:lnTo>
                <a:lnTo>
                  <a:pt x="33383" y="0"/>
                </a:lnTo>
                <a:lnTo>
                  <a:pt x="407942" y="0"/>
                </a:lnTo>
                <a:lnTo>
                  <a:pt x="425912" y="192"/>
                </a:lnTo>
                <a:lnTo>
                  <a:pt x="460255" y="19909"/>
                </a:lnTo>
                <a:lnTo>
                  <a:pt x="466029" y="51410"/>
                </a:lnTo>
                <a:lnTo>
                  <a:pt x="466029" y="143547"/>
                </a:lnTo>
                <a:lnTo>
                  <a:pt x="106826" y="143547"/>
                </a:lnTo>
                <a:lnTo>
                  <a:pt x="106826" y="218993"/>
                </a:lnTo>
                <a:lnTo>
                  <a:pt x="473374" y="218993"/>
                </a:lnTo>
                <a:lnTo>
                  <a:pt x="473374" y="258386"/>
                </a:lnTo>
                <a:close/>
              </a:path>
              <a:path w="497840" h="414654">
                <a:moveTo>
                  <a:pt x="285760" y="375227"/>
                </a:moveTo>
                <a:lnTo>
                  <a:pt x="212317" y="375227"/>
                </a:lnTo>
                <a:lnTo>
                  <a:pt x="212317" y="258386"/>
                </a:lnTo>
                <a:lnTo>
                  <a:pt x="285760" y="258386"/>
                </a:lnTo>
                <a:lnTo>
                  <a:pt x="285760" y="375227"/>
                </a:lnTo>
                <a:close/>
              </a:path>
              <a:path w="497840" h="414654">
                <a:moveTo>
                  <a:pt x="497409" y="414619"/>
                </a:moveTo>
                <a:lnTo>
                  <a:pt x="0" y="414619"/>
                </a:lnTo>
                <a:lnTo>
                  <a:pt x="0" y="375227"/>
                </a:lnTo>
                <a:lnTo>
                  <a:pt x="497409" y="375227"/>
                </a:lnTo>
                <a:lnTo>
                  <a:pt x="497409" y="4146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13294959" y="8685541"/>
            <a:ext cx="497840" cy="414655"/>
          </a:xfrm>
          <a:custGeom>
            <a:avLst/>
            <a:gdLst/>
            <a:ahLst/>
            <a:cxnLst/>
            <a:rect l="l" t="t" r="r" b="b"/>
            <a:pathLst>
              <a:path w="497840" h="414654">
                <a:moveTo>
                  <a:pt x="497409" y="375227"/>
                </a:moveTo>
                <a:lnTo>
                  <a:pt x="497409" y="414619"/>
                </a:lnTo>
                <a:lnTo>
                  <a:pt x="0" y="414619"/>
                </a:lnTo>
                <a:lnTo>
                  <a:pt x="0" y="375227"/>
                </a:lnTo>
                <a:lnTo>
                  <a:pt x="212317" y="375227"/>
                </a:lnTo>
                <a:lnTo>
                  <a:pt x="212317" y="258386"/>
                </a:lnTo>
                <a:lnTo>
                  <a:pt x="106826" y="258386"/>
                </a:lnTo>
                <a:lnTo>
                  <a:pt x="98501" y="258344"/>
                </a:lnTo>
                <a:lnTo>
                  <a:pt x="60757" y="250551"/>
                </a:lnTo>
                <a:lnTo>
                  <a:pt x="46068" y="241694"/>
                </a:lnTo>
                <a:lnTo>
                  <a:pt x="39726" y="232347"/>
                </a:lnTo>
                <a:lnTo>
                  <a:pt x="33383" y="222999"/>
                </a:lnTo>
                <a:lnTo>
                  <a:pt x="33383" y="208978"/>
                </a:lnTo>
                <a:lnTo>
                  <a:pt x="33383" y="104155"/>
                </a:lnTo>
                <a:lnTo>
                  <a:pt x="392586" y="104155"/>
                </a:lnTo>
                <a:lnTo>
                  <a:pt x="392586" y="39392"/>
                </a:lnTo>
                <a:lnTo>
                  <a:pt x="33383" y="39392"/>
                </a:lnTo>
                <a:lnTo>
                  <a:pt x="33383" y="0"/>
                </a:lnTo>
                <a:lnTo>
                  <a:pt x="407942" y="0"/>
                </a:lnTo>
                <a:lnTo>
                  <a:pt x="425912" y="192"/>
                </a:lnTo>
                <a:lnTo>
                  <a:pt x="460255" y="19909"/>
                </a:lnTo>
                <a:lnTo>
                  <a:pt x="466029" y="51410"/>
                </a:lnTo>
                <a:lnTo>
                  <a:pt x="466029" y="143547"/>
                </a:lnTo>
                <a:lnTo>
                  <a:pt x="106826" y="143547"/>
                </a:lnTo>
                <a:lnTo>
                  <a:pt x="106826" y="218993"/>
                </a:lnTo>
                <a:lnTo>
                  <a:pt x="473374" y="218993"/>
                </a:lnTo>
                <a:lnTo>
                  <a:pt x="473374" y="258386"/>
                </a:lnTo>
                <a:lnTo>
                  <a:pt x="285760" y="258386"/>
                </a:lnTo>
                <a:lnTo>
                  <a:pt x="285760" y="375227"/>
                </a:lnTo>
                <a:lnTo>
                  <a:pt x="497409" y="375227"/>
                </a:lnTo>
                <a:close/>
              </a:path>
            </a:pathLst>
          </a:custGeom>
          <a:ln w="1390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13803720" y="8663508"/>
            <a:ext cx="498475" cy="466725"/>
          </a:xfrm>
          <a:custGeom>
            <a:avLst/>
            <a:gdLst/>
            <a:ahLst/>
            <a:cxnLst/>
            <a:rect l="l" t="t" r="r" b="b"/>
            <a:pathLst>
              <a:path w="498475" h="466725">
                <a:moveTo>
                  <a:pt x="375895" y="241694"/>
                </a:moveTo>
                <a:lnTo>
                  <a:pt x="307793" y="241694"/>
                </a:lnTo>
                <a:lnTo>
                  <a:pt x="307793" y="136203"/>
                </a:lnTo>
                <a:lnTo>
                  <a:pt x="245032" y="136203"/>
                </a:lnTo>
                <a:lnTo>
                  <a:pt x="245032" y="94140"/>
                </a:lnTo>
                <a:lnTo>
                  <a:pt x="307793" y="94140"/>
                </a:lnTo>
                <a:lnTo>
                  <a:pt x="307793" y="0"/>
                </a:lnTo>
                <a:lnTo>
                  <a:pt x="319811" y="2002"/>
                </a:lnTo>
                <a:lnTo>
                  <a:pt x="343847" y="9347"/>
                </a:lnTo>
                <a:lnTo>
                  <a:pt x="353862" y="14688"/>
                </a:lnTo>
                <a:lnTo>
                  <a:pt x="363209" y="19362"/>
                </a:lnTo>
                <a:lnTo>
                  <a:pt x="375895" y="33383"/>
                </a:lnTo>
                <a:lnTo>
                  <a:pt x="375895" y="241694"/>
                </a:lnTo>
                <a:close/>
              </a:path>
              <a:path w="498475" h="466725">
                <a:moveTo>
                  <a:pt x="247035" y="55416"/>
                </a:moveTo>
                <a:lnTo>
                  <a:pt x="14688" y="55416"/>
                </a:lnTo>
                <a:lnTo>
                  <a:pt x="14688" y="16023"/>
                </a:lnTo>
                <a:lnTo>
                  <a:pt x="247035" y="16023"/>
                </a:lnTo>
                <a:lnTo>
                  <a:pt x="247035" y="55416"/>
                </a:lnTo>
                <a:close/>
              </a:path>
              <a:path w="498475" h="466725">
                <a:moveTo>
                  <a:pt x="29377" y="237020"/>
                </a:moveTo>
                <a:lnTo>
                  <a:pt x="0" y="204305"/>
                </a:lnTo>
                <a:lnTo>
                  <a:pt x="14172" y="196335"/>
                </a:lnTo>
                <a:lnTo>
                  <a:pt x="23243" y="190618"/>
                </a:lnTo>
                <a:lnTo>
                  <a:pt x="52145" y="165382"/>
                </a:lnTo>
                <a:lnTo>
                  <a:pt x="78106" y="129735"/>
                </a:lnTo>
                <a:lnTo>
                  <a:pt x="93358" y="88089"/>
                </a:lnTo>
                <a:lnTo>
                  <a:pt x="98146" y="55416"/>
                </a:lnTo>
                <a:lnTo>
                  <a:pt x="164245" y="55416"/>
                </a:lnTo>
                <a:lnTo>
                  <a:pt x="172591" y="101151"/>
                </a:lnTo>
                <a:lnTo>
                  <a:pt x="191619" y="140877"/>
                </a:lnTo>
                <a:lnTo>
                  <a:pt x="197403" y="150224"/>
                </a:lnTo>
                <a:lnTo>
                  <a:pt x="131529" y="150224"/>
                </a:lnTo>
                <a:lnTo>
                  <a:pt x="124003" y="160468"/>
                </a:lnTo>
                <a:lnTo>
                  <a:pt x="118885" y="167083"/>
                </a:lnTo>
                <a:lnTo>
                  <a:pt x="88700" y="198306"/>
                </a:lnTo>
                <a:lnTo>
                  <a:pt x="80787" y="204305"/>
                </a:lnTo>
                <a:lnTo>
                  <a:pt x="73255" y="210601"/>
                </a:lnTo>
                <a:lnTo>
                  <a:pt x="37295" y="233040"/>
                </a:lnTo>
                <a:lnTo>
                  <a:pt x="29377" y="237020"/>
                </a:lnTo>
                <a:close/>
              </a:path>
              <a:path w="498475" h="466725">
                <a:moveTo>
                  <a:pt x="231679" y="234350"/>
                </a:moveTo>
                <a:lnTo>
                  <a:pt x="198259" y="215926"/>
                </a:lnTo>
                <a:lnTo>
                  <a:pt x="180937" y="202969"/>
                </a:lnTo>
                <a:lnTo>
                  <a:pt x="173410" y="197362"/>
                </a:lnTo>
                <a:lnTo>
                  <a:pt x="143589" y="167041"/>
                </a:lnTo>
                <a:lnTo>
                  <a:pt x="131529" y="150224"/>
                </a:lnTo>
                <a:lnTo>
                  <a:pt x="197403" y="150224"/>
                </a:lnTo>
                <a:lnTo>
                  <a:pt x="198452" y="151919"/>
                </a:lnTo>
                <a:lnTo>
                  <a:pt x="203721" y="159112"/>
                </a:lnTo>
                <a:lnTo>
                  <a:pt x="238439" y="189241"/>
                </a:lnTo>
                <a:lnTo>
                  <a:pt x="261056" y="201634"/>
                </a:lnTo>
                <a:lnTo>
                  <a:pt x="231679" y="234350"/>
                </a:lnTo>
                <a:close/>
              </a:path>
              <a:path w="498475" h="466725">
                <a:moveTo>
                  <a:pt x="498077" y="241694"/>
                </a:moveTo>
                <a:lnTo>
                  <a:pt x="429975" y="241694"/>
                </a:lnTo>
                <a:lnTo>
                  <a:pt x="429975" y="0"/>
                </a:lnTo>
                <a:lnTo>
                  <a:pt x="474041" y="13353"/>
                </a:lnTo>
                <a:lnTo>
                  <a:pt x="498077" y="32715"/>
                </a:lnTo>
                <a:lnTo>
                  <a:pt x="498077" y="241694"/>
                </a:lnTo>
                <a:close/>
              </a:path>
              <a:path w="498475" h="466725">
                <a:moveTo>
                  <a:pt x="401933" y="466697"/>
                </a:moveTo>
                <a:lnTo>
                  <a:pt x="404604" y="462691"/>
                </a:lnTo>
                <a:lnTo>
                  <a:pt x="407942" y="454679"/>
                </a:lnTo>
                <a:lnTo>
                  <a:pt x="408610" y="452008"/>
                </a:lnTo>
                <a:lnTo>
                  <a:pt x="408610" y="327823"/>
                </a:lnTo>
                <a:lnTo>
                  <a:pt x="52077" y="327823"/>
                </a:lnTo>
                <a:lnTo>
                  <a:pt x="52077" y="288431"/>
                </a:lnTo>
                <a:lnTo>
                  <a:pt x="482053" y="288431"/>
                </a:lnTo>
                <a:lnTo>
                  <a:pt x="482053" y="448002"/>
                </a:lnTo>
                <a:lnTo>
                  <a:pt x="480050" y="450673"/>
                </a:lnTo>
                <a:lnTo>
                  <a:pt x="470703" y="456014"/>
                </a:lnTo>
                <a:lnTo>
                  <a:pt x="465695" y="458017"/>
                </a:lnTo>
                <a:lnTo>
                  <a:pt x="464026" y="458017"/>
                </a:lnTo>
                <a:lnTo>
                  <a:pt x="456823" y="459984"/>
                </a:lnTo>
                <a:lnTo>
                  <a:pt x="419168" y="465821"/>
                </a:lnTo>
                <a:lnTo>
                  <a:pt x="412225" y="466274"/>
                </a:lnTo>
                <a:lnTo>
                  <a:pt x="401933" y="466697"/>
                </a:lnTo>
                <a:close/>
              </a:path>
              <a:path w="498475" h="466725">
                <a:moveTo>
                  <a:pt x="464026" y="458685"/>
                </a:moveTo>
                <a:lnTo>
                  <a:pt x="464026" y="458017"/>
                </a:lnTo>
                <a:lnTo>
                  <a:pt x="465695" y="458017"/>
                </a:lnTo>
                <a:lnTo>
                  <a:pt x="464026" y="4586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13803718" y="8679532"/>
            <a:ext cx="261620" cy="221615"/>
          </a:xfrm>
          <a:custGeom>
            <a:avLst/>
            <a:gdLst/>
            <a:ahLst/>
            <a:cxnLst/>
            <a:rect l="l" t="t" r="r" b="b"/>
            <a:pathLst>
              <a:path w="261619" h="221615">
                <a:moveTo>
                  <a:pt x="247035" y="39392"/>
                </a:moveTo>
                <a:lnTo>
                  <a:pt x="164245" y="39392"/>
                </a:lnTo>
                <a:lnTo>
                  <a:pt x="165502" y="53627"/>
                </a:lnTo>
                <a:lnTo>
                  <a:pt x="176456" y="97953"/>
                </a:lnTo>
                <a:lnTo>
                  <a:pt x="191619" y="124853"/>
                </a:lnTo>
                <a:lnTo>
                  <a:pt x="198452" y="135895"/>
                </a:lnTo>
                <a:lnTo>
                  <a:pt x="230730" y="167442"/>
                </a:lnTo>
                <a:lnTo>
                  <a:pt x="261056" y="185610"/>
                </a:lnTo>
                <a:lnTo>
                  <a:pt x="231679" y="218326"/>
                </a:lnTo>
                <a:lnTo>
                  <a:pt x="198259" y="199902"/>
                </a:lnTo>
                <a:lnTo>
                  <a:pt x="180937" y="186946"/>
                </a:lnTo>
                <a:lnTo>
                  <a:pt x="173410" y="181338"/>
                </a:lnTo>
                <a:lnTo>
                  <a:pt x="143589" y="151017"/>
                </a:lnTo>
                <a:lnTo>
                  <a:pt x="131529" y="134200"/>
                </a:lnTo>
                <a:lnTo>
                  <a:pt x="124003" y="144445"/>
                </a:lnTo>
                <a:lnTo>
                  <a:pt x="94015" y="177849"/>
                </a:lnTo>
                <a:lnTo>
                  <a:pt x="80787" y="188281"/>
                </a:lnTo>
                <a:lnTo>
                  <a:pt x="73255" y="194577"/>
                </a:lnTo>
                <a:lnTo>
                  <a:pt x="37295" y="217017"/>
                </a:lnTo>
                <a:lnTo>
                  <a:pt x="29377" y="220996"/>
                </a:lnTo>
                <a:lnTo>
                  <a:pt x="0" y="188281"/>
                </a:lnTo>
                <a:lnTo>
                  <a:pt x="14172" y="180311"/>
                </a:lnTo>
                <a:lnTo>
                  <a:pt x="23243" y="174594"/>
                </a:lnTo>
                <a:lnTo>
                  <a:pt x="52145" y="149358"/>
                </a:lnTo>
                <a:lnTo>
                  <a:pt x="78106" y="113711"/>
                </a:lnTo>
                <a:lnTo>
                  <a:pt x="93358" y="72066"/>
                </a:lnTo>
                <a:lnTo>
                  <a:pt x="98146" y="39392"/>
                </a:lnTo>
                <a:lnTo>
                  <a:pt x="14688" y="39392"/>
                </a:lnTo>
                <a:lnTo>
                  <a:pt x="14688" y="0"/>
                </a:lnTo>
                <a:lnTo>
                  <a:pt x="247035" y="0"/>
                </a:lnTo>
                <a:lnTo>
                  <a:pt x="247035" y="39392"/>
                </a:lnTo>
                <a:close/>
              </a:path>
            </a:pathLst>
          </a:custGeom>
          <a:ln w="1390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14048751" y="8663508"/>
            <a:ext cx="131445" cy="241935"/>
          </a:xfrm>
          <a:custGeom>
            <a:avLst/>
            <a:gdLst/>
            <a:ahLst/>
            <a:cxnLst/>
            <a:rect l="l" t="t" r="r" b="b"/>
            <a:pathLst>
              <a:path w="131444" h="241934">
                <a:moveTo>
                  <a:pt x="62760" y="241694"/>
                </a:moveTo>
                <a:lnTo>
                  <a:pt x="62760" y="136203"/>
                </a:lnTo>
                <a:lnTo>
                  <a:pt x="0" y="136203"/>
                </a:lnTo>
                <a:lnTo>
                  <a:pt x="0" y="94140"/>
                </a:lnTo>
                <a:lnTo>
                  <a:pt x="62760" y="94140"/>
                </a:lnTo>
                <a:lnTo>
                  <a:pt x="62760" y="0"/>
                </a:lnTo>
                <a:lnTo>
                  <a:pt x="74778" y="2002"/>
                </a:lnTo>
                <a:lnTo>
                  <a:pt x="86796" y="5675"/>
                </a:lnTo>
                <a:lnTo>
                  <a:pt x="98814" y="9347"/>
                </a:lnTo>
                <a:lnTo>
                  <a:pt x="108829" y="14688"/>
                </a:lnTo>
                <a:lnTo>
                  <a:pt x="118176" y="19362"/>
                </a:lnTo>
                <a:lnTo>
                  <a:pt x="124519" y="26372"/>
                </a:lnTo>
                <a:lnTo>
                  <a:pt x="130862" y="33383"/>
                </a:lnTo>
                <a:lnTo>
                  <a:pt x="130862" y="42062"/>
                </a:lnTo>
                <a:lnTo>
                  <a:pt x="130862" y="241694"/>
                </a:lnTo>
                <a:lnTo>
                  <a:pt x="62760" y="241694"/>
                </a:lnTo>
                <a:close/>
              </a:path>
            </a:pathLst>
          </a:custGeom>
          <a:ln w="1390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4233695" y="8663508"/>
            <a:ext cx="68580" cy="241935"/>
          </a:xfrm>
          <a:custGeom>
            <a:avLst/>
            <a:gdLst/>
            <a:ahLst/>
            <a:cxnLst/>
            <a:rect l="l" t="t" r="r" b="b"/>
            <a:pathLst>
              <a:path w="68580" h="241934">
                <a:moveTo>
                  <a:pt x="0" y="241694"/>
                </a:moveTo>
                <a:lnTo>
                  <a:pt x="0" y="0"/>
                </a:lnTo>
                <a:lnTo>
                  <a:pt x="10682" y="2002"/>
                </a:lnTo>
                <a:lnTo>
                  <a:pt x="22366" y="5341"/>
                </a:lnTo>
                <a:lnTo>
                  <a:pt x="34050" y="8679"/>
                </a:lnTo>
                <a:lnTo>
                  <a:pt x="44065" y="13353"/>
                </a:lnTo>
                <a:lnTo>
                  <a:pt x="54080" y="18694"/>
                </a:lnTo>
                <a:lnTo>
                  <a:pt x="61091" y="25705"/>
                </a:lnTo>
                <a:lnTo>
                  <a:pt x="68101" y="32715"/>
                </a:lnTo>
                <a:lnTo>
                  <a:pt x="68101" y="42062"/>
                </a:lnTo>
                <a:lnTo>
                  <a:pt x="68101" y="241694"/>
                </a:lnTo>
                <a:lnTo>
                  <a:pt x="0" y="241694"/>
                </a:lnTo>
                <a:close/>
              </a:path>
            </a:pathLst>
          </a:custGeom>
          <a:ln w="1390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13855797" y="8951939"/>
            <a:ext cx="430530" cy="178435"/>
          </a:xfrm>
          <a:custGeom>
            <a:avLst/>
            <a:gdLst/>
            <a:ahLst/>
            <a:cxnLst/>
            <a:rect l="l" t="t" r="r" b="b"/>
            <a:pathLst>
              <a:path w="430530" h="178434">
                <a:moveTo>
                  <a:pt x="429975" y="0"/>
                </a:moveTo>
                <a:lnTo>
                  <a:pt x="429975" y="159571"/>
                </a:lnTo>
                <a:lnTo>
                  <a:pt x="427972" y="162242"/>
                </a:lnTo>
                <a:lnTo>
                  <a:pt x="423299" y="164913"/>
                </a:lnTo>
                <a:lnTo>
                  <a:pt x="418625" y="167583"/>
                </a:lnTo>
                <a:lnTo>
                  <a:pt x="411948" y="170254"/>
                </a:lnTo>
                <a:lnTo>
                  <a:pt x="411948" y="169586"/>
                </a:lnTo>
                <a:lnTo>
                  <a:pt x="373845" y="176623"/>
                </a:lnTo>
                <a:lnTo>
                  <a:pt x="349856" y="178266"/>
                </a:lnTo>
                <a:lnTo>
                  <a:pt x="352526" y="174260"/>
                </a:lnTo>
                <a:lnTo>
                  <a:pt x="354195" y="170254"/>
                </a:lnTo>
                <a:lnTo>
                  <a:pt x="355865" y="166248"/>
                </a:lnTo>
                <a:lnTo>
                  <a:pt x="356532" y="163577"/>
                </a:lnTo>
                <a:lnTo>
                  <a:pt x="356532" y="39392"/>
                </a:lnTo>
                <a:lnTo>
                  <a:pt x="0" y="39392"/>
                </a:lnTo>
                <a:lnTo>
                  <a:pt x="0" y="0"/>
                </a:lnTo>
                <a:lnTo>
                  <a:pt x="429975" y="0"/>
                </a:lnTo>
                <a:close/>
              </a:path>
            </a:pathLst>
          </a:custGeom>
          <a:ln w="1390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14316485" y="8685541"/>
            <a:ext cx="498475" cy="414655"/>
          </a:xfrm>
          <a:custGeom>
            <a:avLst/>
            <a:gdLst/>
            <a:ahLst/>
            <a:cxnLst/>
            <a:rect l="l" t="t" r="r" b="b"/>
            <a:pathLst>
              <a:path w="498475" h="414654">
                <a:moveTo>
                  <a:pt x="470703" y="253712"/>
                </a:moveTo>
                <a:lnTo>
                  <a:pt x="96143" y="253712"/>
                </a:lnTo>
                <a:lnTo>
                  <a:pt x="86316" y="253670"/>
                </a:lnTo>
                <a:lnTo>
                  <a:pt x="48739" y="243697"/>
                </a:lnTo>
                <a:lnTo>
                  <a:pt x="33383" y="0"/>
                </a:lnTo>
                <a:lnTo>
                  <a:pt x="465362" y="0"/>
                </a:lnTo>
                <a:lnTo>
                  <a:pt x="465362" y="39392"/>
                </a:lnTo>
                <a:lnTo>
                  <a:pt x="106826" y="39392"/>
                </a:lnTo>
                <a:lnTo>
                  <a:pt x="106826" y="104823"/>
                </a:lnTo>
                <a:lnTo>
                  <a:pt x="458685" y="104823"/>
                </a:lnTo>
                <a:lnTo>
                  <a:pt x="458685" y="144215"/>
                </a:lnTo>
                <a:lnTo>
                  <a:pt x="106826" y="144215"/>
                </a:lnTo>
                <a:lnTo>
                  <a:pt x="106826" y="214320"/>
                </a:lnTo>
                <a:lnTo>
                  <a:pt x="470703" y="214320"/>
                </a:lnTo>
                <a:lnTo>
                  <a:pt x="470703" y="253712"/>
                </a:lnTo>
                <a:close/>
              </a:path>
              <a:path w="498475" h="414654">
                <a:moveTo>
                  <a:pt x="498077" y="414619"/>
                </a:moveTo>
                <a:lnTo>
                  <a:pt x="0" y="414619"/>
                </a:lnTo>
                <a:lnTo>
                  <a:pt x="0" y="375227"/>
                </a:lnTo>
                <a:lnTo>
                  <a:pt x="498077" y="375227"/>
                </a:lnTo>
                <a:lnTo>
                  <a:pt x="498077" y="4146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14349868" y="8685541"/>
            <a:ext cx="437515" cy="254000"/>
          </a:xfrm>
          <a:custGeom>
            <a:avLst/>
            <a:gdLst/>
            <a:ahLst/>
            <a:cxnLst/>
            <a:rect l="l" t="t" r="r" b="b"/>
            <a:pathLst>
              <a:path w="437515" h="254000">
                <a:moveTo>
                  <a:pt x="62760" y="253712"/>
                </a:moveTo>
                <a:lnTo>
                  <a:pt x="23368" y="248371"/>
                </a:lnTo>
                <a:lnTo>
                  <a:pt x="0" y="205640"/>
                </a:lnTo>
                <a:lnTo>
                  <a:pt x="0" y="0"/>
                </a:lnTo>
                <a:lnTo>
                  <a:pt x="431978" y="0"/>
                </a:lnTo>
                <a:lnTo>
                  <a:pt x="431978" y="39392"/>
                </a:lnTo>
                <a:lnTo>
                  <a:pt x="73443" y="39392"/>
                </a:lnTo>
                <a:lnTo>
                  <a:pt x="73443" y="104823"/>
                </a:lnTo>
                <a:lnTo>
                  <a:pt x="425302" y="104823"/>
                </a:lnTo>
                <a:lnTo>
                  <a:pt x="425302" y="144215"/>
                </a:lnTo>
                <a:lnTo>
                  <a:pt x="73443" y="144215"/>
                </a:lnTo>
                <a:lnTo>
                  <a:pt x="73443" y="214320"/>
                </a:lnTo>
                <a:lnTo>
                  <a:pt x="437320" y="214320"/>
                </a:lnTo>
                <a:lnTo>
                  <a:pt x="437320" y="253712"/>
                </a:lnTo>
                <a:lnTo>
                  <a:pt x="62760" y="253712"/>
                </a:lnTo>
                <a:close/>
              </a:path>
            </a:pathLst>
          </a:custGeom>
          <a:ln w="1390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14316485" y="9060768"/>
            <a:ext cx="498475" cy="40005"/>
          </a:xfrm>
          <a:custGeom>
            <a:avLst/>
            <a:gdLst/>
            <a:ahLst/>
            <a:cxnLst/>
            <a:rect l="l" t="t" r="r" b="b"/>
            <a:pathLst>
              <a:path w="498475" h="40004">
                <a:moveTo>
                  <a:pt x="498077" y="0"/>
                </a:moveTo>
                <a:lnTo>
                  <a:pt x="498077" y="39392"/>
                </a:lnTo>
                <a:lnTo>
                  <a:pt x="0" y="39392"/>
                </a:lnTo>
                <a:lnTo>
                  <a:pt x="0" y="0"/>
                </a:lnTo>
                <a:lnTo>
                  <a:pt x="498077" y="0"/>
                </a:lnTo>
                <a:close/>
              </a:path>
            </a:pathLst>
          </a:custGeom>
          <a:ln w="1390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12778854" y="9177608"/>
            <a:ext cx="2042795" cy="0"/>
          </a:xfrm>
          <a:custGeom>
            <a:avLst/>
            <a:gdLst/>
            <a:ahLst/>
            <a:cxnLst/>
            <a:rect l="l" t="t" r="r" b="b"/>
            <a:pathLst>
              <a:path w="2042794" h="0">
                <a:moveTo>
                  <a:pt x="0" y="0"/>
                </a:moveTo>
                <a:lnTo>
                  <a:pt x="2042750" y="0"/>
                </a:lnTo>
              </a:path>
            </a:pathLst>
          </a:custGeom>
          <a:ln w="333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730619" y="2375417"/>
            <a:ext cx="14816455" cy="0"/>
          </a:xfrm>
          <a:custGeom>
            <a:avLst/>
            <a:gdLst/>
            <a:ahLst/>
            <a:cxnLst/>
            <a:rect l="l" t="t" r="r" b="b"/>
            <a:pathLst>
              <a:path w="14816455" h="0">
                <a:moveTo>
                  <a:pt x="0" y="0"/>
                </a:moveTo>
                <a:lnTo>
                  <a:pt x="14816137" y="0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1730619" y="2457175"/>
            <a:ext cx="14816455" cy="0"/>
          </a:xfrm>
          <a:custGeom>
            <a:avLst/>
            <a:gdLst/>
            <a:ahLst/>
            <a:cxnLst/>
            <a:rect l="l" t="t" r="r" b="b"/>
            <a:pathLst>
              <a:path w="14816455" h="0">
                <a:moveTo>
                  <a:pt x="0" y="0"/>
                </a:moveTo>
                <a:lnTo>
                  <a:pt x="14816137" y="0"/>
                </a:lnTo>
              </a:path>
            </a:pathLst>
          </a:custGeom>
          <a:ln w="3393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12795590" y="3904916"/>
            <a:ext cx="1531478" cy="123858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13975590" y="1884242"/>
            <a:ext cx="233679" cy="270510"/>
          </a:xfrm>
          <a:custGeom>
            <a:avLst/>
            <a:gdLst/>
            <a:ahLst/>
            <a:cxnLst/>
            <a:rect l="l" t="t" r="r" b="b"/>
            <a:pathLst>
              <a:path w="233680" h="270510">
                <a:moveTo>
                  <a:pt x="83055" y="11429"/>
                </a:moveTo>
                <a:lnTo>
                  <a:pt x="0" y="11429"/>
                </a:lnTo>
                <a:lnTo>
                  <a:pt x="0" y="0"/>
                </a:lnTo>
                <a:lnTo>
                  <a:pt x="83055" y="0"/>
                </a:lnTo>
                <a:lnTo>
                  <a:pt x="83055" y="11429"/>
                </a:lnTo>
                <a:close/>
              </a:path>
              <a:path w="233680" h="270510">
                <a:moveTo>
                  <a:pt x="222117" y="11429"/>
                </a:moveTo>
                <a:lnTo>
                  <a:pt x="146681" y="11429"/>
                </a:lnTo>
                <a:lnTo>
                  <a:pt x="146681" y="0"/>
                </a:lnTo>
                <a:lnTo>
                  <a:pt x="222117" y="0"/>
                </a:lnTo>
                <a:lnTo>
                  <a:pt x="222117" y="11429"/>
                </a:lnTo>
                <a:close/>
              </a:path>
              <a:path w="233680" h="270510">
                <a:moveTo>
                  <a:pt x="80388" y="259073"/>
                </a:moveTo>
                <a:lnTo>
                  <a:pt x="2666" y="259073"/>
                </a:lnTo>
                <a:lnTo>
                  <a:pt x="12191" y="257930"/>
                </a:lnTo>
                <a:lnTo>
                  <a:pt x="14858" y="257549"/>
                </a:lnTo>
                <a:lnTo>
                  <a:pt x="21716" y="255263"/>
                </a:lnTo>
                <a:lnTo>
                  <a:pt x="25526" y="252977"/>
                </a:lnTo>
                <a:lnTo>
                  <a:pt x="28193" y="249548"/>
                </a:lnTo>
                <a:lnTo>
                  <a:pt x="28955" y="247262"/>
                </a:lnTo>
                <a:lnTo>
                  <a:pt x="29717" y="245738"/>
                </a:lnTo>
                <a:lnTo>
                  <a:pt x="30479" y="240024"/>
                </a:lnTo>
                <a:lnTo>
                  <a:pt x="30479" y="30479"/>
                </a:lnTo>
                <a:lnTo>
                  <a:pt x="29717" y="24764"/>
                </a:lnTo>
                <a:lnTo>
                  <a:pt x="28955" y="23240"/>
                </a:lnTo>
                <a:lnTo>
                  <a:pt x="28193" y="20954"/>
                </a:lnTo>
                <a:lnTo>
                  <a:pt x="25526" y="17525"/>
                </a:lnTo>
                <a:lnTo>
                  <a:pt x="21716" y="15239"/>
                </a:lnTo>
                <a:lnTo>
                  <a:pt x="17144" y="13334"/>
                </a:lnTo>
                <a:lnTo>
                  <a:pt x="14858" y="12953"/>
                </a:lnTo>
                <a:lnTo>
                  <a:pt x="12191" y="12191"/>
                </a:lnTo>
                <a:lnTo>
                  <a:pt x="2666" y="11429"/>
                </a:lnTo>
                <a:lnTo>
                  <a:pt x="80388" y="11429"/>
                </a:lnTo>
                <a:lnTo>
                  <a:pt x="71245" y="12191"/>
                </a:lnTo>
                <a:lnTo>
                  <a:pt x="68197" y="12953"/>
                </a:lnTo>
                <a:lnTo>
                  <a:pt x="52576" y="30479"/>
                </a:lnTo>
                <a:lnTo>
                  <a:pt x="52576" y="146681"/>
                </a:lnTo>
                <a:lnTo>
                  <a:pt x="67367" y="146681"/>
                </a:lnTo>
                <a:lnTo>
                  <a:pt x="52576" y="162301"/>
                </a:lnTo>
                <a:lnTo>
                  <a:pt x="52576" y="240024"/>
                </a:lnTo>
                <a:lnTo>
                  <a:pt x="53719" y="245738"/>
                </a:lnTo>
                <a:lnTo>
                  <a:pt x="68197" y="257549"/>
                </a:lnTo>
                <a:lnTo>
                  <a:pt x="80388" y="259073"/>
                </a:lnTo>
                <a:close/>
              </a:path>
              <a:path w="233680" h="270510">
                <a:moveTo>
                  <a:pt x="67367" y="146681"/>
                </a:moveTo>
                <a:lnTo>
                  <a:pt x="52576" y="146681"/>
                </a:lnTo>
                <a:lnTo>
                  <a:pt x="161920" y="28955"/>
                </a:lnTo>
                <a:lnTo>
                  <a:pt x="164587" y="25907"/>
                </a:lnTo>
                <a:lnTo>
                  <a:pt x="166873" y="20192"/>
                </a:lnTo>
                <a:lnTo>
                  <a:pt x="166873" y="17525"/>
                </a:lnTo>
                <a:lnTo>
                  <a:pt x="164968" y="14096"/>
                </a:lnTo>
                <a:lnTo>
                  <a:pt x="163063" y="12953"/>
                </a:lnTo>
                <a:lnTo>
                  <a:pt x="160777" y="12191"/>
                </a:lnTo>
                <a:lnTo>
                  <a:pt x="152777" y="11429"/>
                </a:lnTo>
                <a:lnTo>
                  <a:pt x="216021" y="11429"/>
                </a:lnTo>
                <a:lnTo>
                  <a:pt x="179446" y="28574"/>
                </a:lnTo>
                <a:lnTo>
                  <a:pt x="107439" y="104010"/>
                </a:lnTo>
                <a:lnTo>
                  <a:pt x="117440" y="119250"/>
                </a:lnTo>
                <a:lnTo>
                  <a:pt x="93342" y="119250"/>
                </a:lnTo>
                <a:lnTo>
                  <a:pt x="67367" y="146681"/>
                </a:lnTo>
                <a:close/>
              </a:path>
              <a:path w="233680" h="270510">
                <a:moveTo>
                  <a:pt x="233166" y="270503"/>
                </a:moveTo>
                <a:lnTo>
                  <a:pt x="150491" y="270503"/>
                </a:lnTo>
                <a:lnTo>
                  <a:pt x="150491" y="259073"/>
                </a:lnTo>
                <a:lnTo>
                  <a:pt x="158873" y="259073"/>
                </a:lnTo>
                <a:lnTo>
                  <a:pt x="168397" y="257930"/>
                </a:lnTo>
                <a:lnTo>
                  <a:pt x="170683" y="257549"/>
                </a:lnTo>
                <a:lnTo>
                  <a:pt x="172588" y="256787"/>
                </a:lnTo>
                <a:lnTo>
                  <a:pt x="175636" y="254120"/>
                </a:lnTo>
                <a:lnTo>
                  <a:pt x="175519" y="250691"/>
                </a:lnTo>
                <a:lnTo>
                  <a:pt x="174112" y="246119"/>
                </a:lnTo>
                <a:lnTo>
                  <a:pt x="172207" y="243452"/>
                </a:lnTo>
                <a:lnTo>
                  <a:pt x="93342" y="119250"/>
                </a:lnTo>
                <a:lnTo>
                  <a:pt x="117440" y="119250"/>
                </a:lnTo>
                <a:lnTo>
                  <a:pt x="195448" y="238119"/>
                </a:lnTo>
                <a:lnTo>
                  <a:pt x="197353" y="241166"/>
                </a:lnTo>
                <a:lnTo>
                  <a:pt x="207258" y="250691"/>
                </a:lnTo>
                <a:lnTo>
                  <a:pt x="211830" y="252977"/>
                </a:lnTo>
                <a:lnTo>
                  <a:pt x="216783" y="255644"/>
                </a:lnTo>
                <a:lnTo>
                  <a:pt x="228213" y="258311"/>
                </a:lnTo>
                <a:lnTo>
                  <a:pt x="233166" y="258692"/>
                </a:lnTo>
                <a:lnTo>
                  <a:pt x="233166" y="270503"/>
                </a:lnTo>
                <a:close/>
              </a:path>
              <a:path w="233680" h="270510">
                <a:moveTo>
                  <a:pt x="83055" y="270503"/>
                </a:moveTo>
                <a:lnTo>
                  <a:pt x="0" y="270503"/>
                </a:lnTo>
                <a:lnTo>
                  <a:pt x="0" y="259073"/>
                </a:lnTo>
                <a:lnTo>
                  <a:pt x="83055" y="259073"/>
                </a:lnTo>
                <a:lnTo>
                  <a:pt x="83055" y="2705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14218280" y="1884242"/>
            <a:ext cx="224790" cy="276225"/>
          </a:xfrm>
          <a:custGeom>
            <a:avLst/>
            <a:gdLst/>
            <a:ahLst/>
            <a:cxnLst/>
            <a:rect l="l" t="t" r="r" b="b"/>
            <a:pathLst>
              <a:path w="224790" h="276225">
                <a:moveTo>
                  <a:pt x="83055" y="11429"/>
                </a:moveTo>
                <a:lnTo>
                  <a:pt x="0" y="11429"/>
                </a:lnTo>
                <a:lnTo>
                  <a:pt x="0" y="0"/>
                </a:lnTo>
                <a:lnTo>
                  <a:pt x="83055" y="0"/>
                </a:lnTo>
                <a:lnTo>
                  <a:pt x="83055" y="11429"/>
                </a:lnTo>
                <a:close/>
              </a:path>
              <a:path w="224790" h="276225">
                <a:moveTo>
                  <a:pt x="224784" y="11429"/>
                </a:moveTo>
                <a:lnTo>
                  <a:pt x="152396" y="11429"/>
                </a:lnTo>
                <a:lnTo>
                  <a:pt x="152396" y="0"/>
                </a:lnTo>
                <a:lnTo>
                  <a:pt x="224784" y="0"/>
                </a:lnTo>
                <a:lnTo>
                  <a:pt x="224784" y="11429"/>
                </a:lnTo>
                <a:close/>
              </a:path>
              <a:path w="224790" h="276225">
                <a:moveTo>
                  <a:pt x="120012" y="275837"/>
                </a:moveTo>
                <a:lnTo>
                  <a:pt x="102486" y="275837"/>
                </a:lnTo>
                <a:lnTo>
                  <a:pt x="79246" y="271646"/>
                </a:lnTo>
                <a:lnTo>
                  <a:pt x="40765" y="242690"/>
                </a:lnTo>
                <a:lnTo>
                  <a:pt x="30764" y="205925"/>
                </a:lnTo>
                <a:lnTo>
                  <a:pt x="30479" y="30479"/>
                </a:lnTo>
                <a:lnTo>
                  <a:pt x="29717" y="24764"/>
                </a:lnTo>
                <a:lnTo>
                  <a:pt x="28955" y="23240"/>
                </a:lnTo>
                <a:lnTo>
                  <a:pt x="28193" y="20954"/>
                </a:lnTo>
                <a:lnTo>
                  <a:pt x="25526" y="17525"/>
                </a:lnTo>
                <a:lnTo>
                  <a:pt x="21716" y="15239"/>
                </a:lnTo>
                <a:lnTo>
                  <a:pt x="17144" y="13334"/>
                </a:lnTo>
                <a:lnTo>
                  <a:pt x="14858" y="12953"/>
                </a:lnTo>
                <a:lnTo>
                  <a:pt x="12191" y="12191"/>
                </a:lnTo>
                <a:lnTo>
                  <a:pt x="2666" y="11429"/>
                </a:lnTo>
                <a:lnTo>
                  <a:pt x="80388" y="11429"/>
                </a:lnTo>
                <a:lnTo>
                  <a:pt x="71245" y="12191"/>
                </a:lnTo>
                <a:lnTo>
                  <a:pt x="68197" y="12953"/>
                </a:lnTo>
                <a:lnTo>
                  <a:pt x="52576" y="30479"/>
                </a:lnTo>
                <a:lnTo>
                  <a:pt x="52576" y="191638"/>
                </a:lnTo>
                <a:lnTo>
                  <a:pt x="65911" y="236976"/>
                </a:lnTo>
                <a:lnTo>
                  <a:pt x="109725" y="257549"/>
                </a:lnTo>
                <a:lnTo>
                  <a:pt x="172412" y="257549"/>
                </a:lnTo>
                <a:lnTo>
                  <a:pt x="171445" y="258692"/>
                </a:lnTo>
                <a:lnTo>
                  <a:pt x="156587" y="267836"/>
                </a:lnTo>
                <a:lnTo>
                  <a:pt x="149348" y="270503"/>
                </a:lnTo>
                <a:lnTo>
                  <a:pt x="140966" y="273170"/>
                </a:lnTo>
                <a:lnTo>
                  <a:pt x="120012" y="275837"/>
                </a:lnTo>
                <a:close/>
              </a:path>
              <a:path w="224790" h="276225">
                <a:moveTo>
                  <a:pt x="172412" y="257549"/>
                </a:moveTo>
                <a:lnTo>
                  <a:pt x="123821" y="257549"/>
                </a:lnTo>
                <a:lnTo>
                  <a:pt x="141347" y="255263"/>
                </a:lnTo>
                <a:lnTo>
                  <a:pt x="153539" y="249929"/>
                </a:lnTo>
                <a:lnTo>
                  <a:pt x="179446" y="217164"/>
                </a:lnTo>
                <a:lnTo>
                  <a:pt x="182875" y="195448"/>
                </a:lnTo>
                <a:lnTo>
                  <a:pt x="182875" y="30479"/>
                </a:lnTo>
                <a:lnTo>
                  <a:pt x="182113" y="24764"/>
                </a:lnTo>
                <a:lnTo>
                  <a:pt x="181351" y="23240"/>
                </a:lnTo>
                <a:lnTo>
                  <a:pt x="180589" y="20954"/>
                </a:lnTo>
                <a:lnTo>
                  <a:pt x="177922" y="17525"/>
                </a:lnTo>
                <a:lnTo>
                  <a:pt x="174112" y="15239"/>
                </a:lnTo>
                <a:lnTo>
                  <a:pt x="169540" y="13334"/>
                </a:lnTo>
                <a:lnTo>
                  <a:pt x="167254" y="12953"/>
                </a:lnTo>
                <a:lnTo>
                  <a:pt x="164587" y="12191"/>
                </a:lnTo>
                <a:lnTo>
                  <a:pt x="155063" y="11429"/>
                </a:lnTo>
                <a:lnTo>
                  <a:pt x="222117" y="11429"/>
                </a:lnTo>
                <a:lnTo>
                  <a:pt x="212973" y="12191"/>
                </a:lnTo>
                <a:lnTo>
                  <a:pt x="209925" y="12953"/>
                </a:lnTo>
                <a:lnTo>
                  <a:pt x="194305" y="30479"/>
                </a:lnTo>
                <a:lnTo>
                  <a:pt x="194305" y="196591"/>
                </a:lnTo>
                <a:lnTo>
                  <a:pt x="192400" y="220212"/>
                </a:lnTo>
                <a:lnTo>
                  <a:pt x="190495" y="225927"/>
                </a:lnTo>
                <a:lnTo>
                  <a:pt x="188209" y="233928"/>
                </a:lnTo>
                <a:lnTo>
                  <a:pt x="179446" y="249548"/>
                </a:lnTo>
                <a:lnTo>
                  <a:pt x="175636" y="253739"/>
                </a:lnTo>
                <a:lnTo>
                  <a:pt x="172412" y="2575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14464019" y="1884242"/>
            <a:ext cx="196850" cy="270510"/>
          </a:xfrm>
          <a:custGeom>
            <a:avLst/>
            <a:gdLst/>
            <a:ahLst/>
            <a:cxnLst/>
            <a:rect l="l" t="t" r="r" b="b"/>
            <a:pathLst>
              <a:path w="196850" h="270510">
                <a:moveTo>
                  <a:pt x="148374" y="121154"/>
                </a:moveTo>
                <a:lnTo>
                  <a:pt x="110106" y="121154"/>
                </a:lnTo>
                <a:lnTo>
                  <a:pt x="130298" y="116964"/>
                </a:lnTo>
                <a:lnTo>
                  <a:pt x="136394" y="113154"/>
                </a:lnTo>
                <a:lnTo>
                  <a:pt x="142871" y="108963"/>
                </a:lnTo>
                <a:lnTo>
                  <a:pt x="153158" y="98676"/>
                </a:lnTo>
                <a:lnTo>
                  <a:pt x="158492" y="88008"/>
                </a:lnTo>
                <a:lnTo>
                  <a:pt x="161920" y="71245"/>
                </a:lnTo>
                <a:lnTo>
                  <a:pt x="161920" y="56386"/>
                </a:lnTo>
                <a:lnTo>
                  <a:pt x="157349" y="38861"/>
                </a:lnTo>
                <a:lnTo>
                  <a:pt x="152396" y="32003"/>
                </a:lnTo>
                <a:lnTo>
                  <a:pt x="148586" y="26669"/>
                </a:lnTo>
                <a:lnTo>
                  <a:pt x="134489" y="17525"/>
                </a:lnTo>
                <a:lnTo>
                  <a:pt x="127631" y="15239"/>
                </a:lnTo>
                <a:lnTo>
                  <a:pt x="122678" y="13334"/>
                </a:lnTo>
                <a:lnTo>
                  <a:pt x="104391" y="11429"/>
                </a:lnTo>
                <a:lnTo>
                  <a:pt x="0" y="11429"/>
                </a:lnTo>
                <a:lnTo>
                  <a:pt x="0" y="0"/>
                </a:lnTo>
                <a:lnTo>
                  <a:pt x="114678" y="0"/>
                </a:lnTo>
                <a:lnTo>
                  <a:pt x="134489" y="2666"/>
                </a:lnTo>
                <a:lnTo>
                  <a:pt x="172207" y="24002"/>
                </a:lnTo>
                <a:lnTo>
                  <a:pt x="185542" y="54100"/>
                </a:lnTo>
                <a:lnTo>
                  <a:pt x="185542" y="72388"/>
                </a:lnTo>
                <a:lnTo>
                  <a:pt x="178684" y="97533"/>
                </a:lnTo>
                <a:lnTo>
                  <a:pt x="172207" y="104010"/>
                </a:lnTo>
                <a:lnTo>
                  <a:pt x="167254" y="109344"/>
                </a:lnTo>
                <a:lnTo>
                  <a:pt x="154301" y="118488"/>
                </a:lnTo>
                <a:lnTo>
                  <a:pt x="148374" y="121154"/>
                </a:lnTo>
                <a:close/>
              </a:path>
              <a:path w="196850" h="270510">
                <a:moveTo>
                  <a:pt x="86865" y="259073"/>
                </a:moveTo>
                <a:lnTo>
                  <a:pt x="2666" y="259073"/>
                </a:lnTo>
                <a:lnTo>
                  <a:pt x="12191" y="257930"/>
                </a:lnTo>
                <a:lnTo>
                  <a:pt x="14858" y="257549"/>
                </a:lnTo>
                <a:lnTo>
                  <a:pt x="21716" y="255263"/>
                </a:lnTo>
                <a:lnTo>
                  <a:pt x="25526" y="252977"/>
                </a:lnTo>
                <a:lnTo>
                  <a:pt x="28193" y="249548"/>
                </a:lnTo>
                <a:lnTo>
                  <a:pt x="28955" y="247262"/>
                </a:lnTo>
                <a:lnTo>
                  <a:pt x="29717" y="245738"/>
                </a:lnTo>
                <a:lnTo>
                  <a:pt x="30479" y="240024"/>
                </a:lnTo>
                <a:lnTo>
                  <a:pt x="30479" y="30479"/>
                </a:lnTo>
                <a:lnTo>
                  <a:pt x="29717" y="24764"/>
                </a:lnTo>
                <a:lnTo>
                  <a:pt x="28955" y="23240"/>
                </a:lnTo>
                <a:lnTo>
                  <a:pt x="28193" y="20954"/>
                </a:lnTo>
                <a:lnTo>
                  <a:pt x="25526" y="17525"/>
                </a:lnTo>
                <a:lnTo>
                  <a:pt x="21716" y="15239"/>
                </a:lnTo>
                <a:lnTo>
                  <a:pt x="17144" y="13334"/>
                </a:lnTo>
                <a:lnTo>
                  <a:pt x="14858" y="12953"/>
                </a:lnTo>
                <a:lnTo>
                  <a:pt x="12191" y="12191"/>
                </a:lnTo>
                <a:lnTo>
                  <a:pt x="2666" y="11429"/>
                </a:lnTo>
                <a:lnTo>
                  <a:pt x="88008" y="11429"/>
                </a:lnTo>
                <a:lnTo>
                  <a:pt x="73150" y="12191"/>
                </a:lnTo>
                <a:lnTo>
                  <a:pt x="70102" y="12953"/>
                </a:lnTo>
                <a:lnTo>
                  <a:pt x="66292" y="13334"/>
                </a:lnTo>
                <a:lnTo>
                  <a:pt x="59434" y="16382"/>
                </a:lnTo>
                <a:lnTo>
                  <a:pt x="55624" y="20192"/>
                </a:lnTo>
                <a:lnTo>
                  <a:pt x="52576" y="27812"/>
                </a:lnTo>
                <a:lnTo>
                  <a:pt x="52576" y="121154"/>
                </a:lnTo>
                <a:lnTo>
                  <a:pt x="148374" y="121154"/>
                </a:lnTo>
                <a:lnTo>
                  <a:pt x="146681" y="121916"/>
                </a:lnTo>
                <a:lnTo>
                  <a:pt x="144014" y="123059"/>
                </a:lnTo>
                <a:lnTo>
                  <a:pt x="136394" y="125345"/>
                </a:lnTo>
                <a:lnTo>
                  <a:pt x="133727" y="126488"/>
                </a:lnTo>
                <a:lnTo>
                  <a:pt x="139442" y="128012"/>
                </a:lnTo>
                <a:lnTo>
                  <a:pt x="154377" y="132584"/>
                </a:lnTo>
                <a:lnTo>
                  <a:pt x="52576" y="132584"/>
                </a:lnTo>
                <a:lnTo>
                  <a:pt x="52576" y="242690"/>
                </a:lnTo>
                <a:lnTo>
                  <a:pt x="72388" y="257930"/>
                </a:lnTo>
                <a:lnTo>
                  <a:pt x="75055" y="258311"/>
                </a:lnTo>
                <a:lnTo>
                  <a:pt x="86865" y="259073"/>
                </a:lnTo>
                <a:close/>
              </a:path>
              <a:path w="196850" h="270510">
                <a:moveTo>
                  <a:pt x="120392" y="270503"/>
                </a:moveTo>
                <a:lnTo>
                  <a:pt x="0" y="270503"/>
                </a:lnTo>
                <a:lnTo>
                  <a:pt x="0" y="259073"/>
                </a:lnTo>
                <a:lnTo>
                  <a:pt x="114678" y="259073"/>
                </a:lnTo>
                <a:lnTo>
                  <a:pt x="135632" y="255644"/>
                </a:lnTo>
                <a:lnTo>
                  <a:pt x="166492" y="226689"/>
                </a:lnTo>
                <a:lnTo>
                  <a:pt x="172969" y="202686"/>
                </a:lnTo>
                <a:lnTo>
                  <a:pt x="172969" y="187447"/>
                </a:lnTo>
                <a:lnTo>
                  <a:pt x="169540" y="167635"/>
                </a:lnTo>
                <a:lnTo>
                  <a:pt x="165349" y="160777"/>
                </a:lnTo>
                <a:lnTo>
                  <a:pt x="161539" y="153920"/>
                </a:lnTo>
                <a:lnTo>
                  <a:pt x="145157" y="140585"/>
                </a:lnTo>
                <a:lnTo>
                  <a:pt x="137156" y="137537"/>
                </a:lnTo>
                <a:lnTo>
                  <a:pt x="130679" y="134870"/>
                </a:lnTo>
                <a:lnTo>
                  <a:pt x="109725" y="132584"/>
                </a:lnTo>
                <a:lnTo>
                  <a:pt x="154377" y="132584"/>
                </a:lnTo>
                <a:lnTo>
                  <a:pt x="187447" y="158492"/>
                </a:lnTo>
                <a:lnTo>
                  <a:pt x="191638" y="164968"/>
                </a:lnTo>
                <a:lnTo>
                  <a:pt x="196591" y="185542"/>
                </a:lnTo>
                <a:lnTo>
                  <a:pt x="196591" y="203448"/>
                </a:lnTo>
                <a:lnTo>
                  <a:pt x="190876" y="230118"/>
                </a:lnTo>
                <a:lnTo>
                  <a:pt x="186304" y="237738"/>
                </a:lnTo>
                <a:lnTo>
                  <a:pt x="181351" y="246119"/>
                </a:lnTo>
                <a:lnTo>
                  <a:pt x="162682" y="260597"/>
                </a:lnTo>
                <a:lnTo>
                  <a:pt x="155825" y="263645"/>
                </a:lnTo>
                <a:lnTo>
                  <a:pt x="148586" y="266693"/>
                </a:lnTo>
                <a:lnTo>
                  <a:pt x="120392" y="2705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14683089" y="1884242"/>
            <a:ext cx="86360" cy="270510"/>
          </a:xfrm>
          <a:custGeom>
            <a:avLst/>
            <a:gdLst/>
            <a:ahLst/>
            <a:cxnLst/>
            <a:rect l="l" t="t" r="r" b="b"/>
            <a:pathLst>
              <a:path w="86359" h="270510">
                <a:moveTo>
                  <a:pt x="86103" y="11429"/>
                </a:moveTo>
                <a:lnTo>
                  <a:pt x="0" y="11429"/>
                </a:lnTo>
                <a:lnTo>
                  <a:pt x="0" y="0"/>
                </a:lnTo>
                <a:lnTo>
                  <a:pt x="86103" y="0"/>
                </a:lnTo>
                <a:lnTo>
                  <a:pt x="86103" y="11429"/>
                </a:lnTo>
                <a:close/>
              </a:path>
              <a:path w="86359" h="270510">
                <a:moveTo>
                  <a:pt x="83436" y="259073"/>
                </a:moveTo>
                <a:lnTo>
                  <a:pt x="2666" y="259073"/>
                </a:lnTo>
                <a:lnTo>
                  <a:pt x="13715" y="257930"/>
                </a:lnTo>
                <a:lnTo>
                  <a:pt x="16382" y="257549"/>
                </a:lnTo>
                <a:lnTo>
                  <a:pt x="23240" y="255263"/>
                </a:lnTo>
                <a:lnTo>
                  <a:pt x="27050" y="252977"/>
                </a:lnTo>
                <a:lnTo>
                  <a:pt x="29717" y="249548"/>
                </a:lnTo>
                <a:lnTo>
                  <a:pt x="30479" y="247262"/>
                </a:lnTo>
                <a:lnTo>
                  <a:pt x="31241" y="245738"/>
                </a:lnTo>
                <a:lnTo>
                  <a:pt x="32003" y="240024"/>
                </a:lnTo>
                <a:lnTo>
                  <a:pt x="32003" y="30479"/>
                </a:lnTo>
                <a:lnTo>
                  <a:pt x="31241" y="24764"/>
                </a:lnTo>
                <a:lnTo>
                  <a:pt x="30479" y="23240"/>
                </a:lnTo>
                <a:lnTo>
                  <a:pt x="29717" y="20954"/>
                </a:lnTo>
                <a:lnTo>
                  <a:pt x="27050" y="17525"/>
                </a:lnTo>
                <a:lnTo>
                  <a:pt x="23240" y="15239"/>
                </a:lnTo>
                <a:lnTo>
                  <a:pt x="18668" y="13334"/>
                </a:lnTo>
                <a:lnTo>
                  <a:pt x="16382" y="12953"/>
                </a:lnTo>
                <a:lnTo>
                  <a:pt x="13715" y="12191"/>
                </a:lnTo>
                <a:lnTo>
                  <a:pt x="2666" y="11429"/>
                </a:lnTo>
                <a:lnTo>
                  <a:pt x="83436" y="11429"/>
                </a:lnTo>
                <a:lnTo>
                  <a:pt x="72769" y="12191"/>
                </a:lnTo>
                <a:lnTo>
                  <a:pt x="69721" y="12953"/>
                </a:lnTo>
                <a:lnTo>
                  <a:pt x="54100" y="30479"/>
                </a:lnTo>
                <a:lnTo>
                  <a:pt x="54100" y="240024"/>
                </a:lnTo>
                <a:lnTo>
                  <a:pt x="72769" y="257930"/>
                </a:lnTo>
                <a:lnTo>
                  <a:pt x="83436" y="259073"/>
                </a:lnTo>
                <a:close/>
              </a:path>
              <a:path w="86359" h="270510">
                <a:moveTo>
                  <a:pt x="86103" y="270503"/>
                </a:moveTo>
                <a:lnTo>
                  <a:pt x="0" y="270503"/>
                </a:lnTo>
                <a:lnTo>
                  <a:pt x="0" y="259073"/>
                </a:lnTo>
                <a:lnTo>
                  <a:pt x="86103" y="259073"/>
                </a:lnTo>
                <a:lnTo>
                  <a:pt x="86103" y="2705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14795513" y="1878908"/>
            <a:ext cx="220345" cy="281305"/>
          </a:xfrm>
          <a:custGeom>
            <a:avLst/>
            <a:gdLst/>
            <a:ahLst/>
            <a:cxnLst/>
            <a:rect l="l" t="t" r="r" b="b"/>
            <a:pathLst>
              <a:path w="220344" h="281305">
                <a:moveTo>
                  <a:pt x="117312" y="281170"/>
                </a:moveTo>
                <a:lnTo>
                  <a:pt x="104358" y="281170"/>
                </a:lnTo>
                <a:lnTo>
                  <a:pt x="83023" y="276599"/>
                </a:lnTo>
                <a:lnTo>
                  <a:pt x="73498" y="272789"/>
                </a:lnTo>
                <a:lnTo>
                  <a:pt x="62830" y="268217"/>
                </a:lnTo>
                <a:lnTo>
                  <a:pt x="43400" y="254882"/>
                </a:lnTo>
                <a:lnTo>
                  <a:pt x="35399" y="246500"/>
                </a:lnTo>
                <a:lnTo>
                  <a:pt x="28922" y="240024"/>
                </a:lnTo>
                <a:lnTo>
                  <a:pt x="15587" y="218307"/>
                </a:lnTo>
                <a:lnTo>
                  <a:pt x="11015" y="206496"/>
                </a:lnTo>
                <a:lnTo>
                  <a:pt x="8104" y="199186"/>
                </a:lnTo>
                <a:lnTo>
                  <a:pt x="348" y="161111"/>
                </a:lnTo>
                <a:lnTo>
                  <a:pt x="0" y="136079"/>
                </a:lnTo>
                <a:lnTo>
                  <a:pt x="229" y="129012"/>
                </a:lnTo>
                <a:lnTo>
                  <a:pt x="5732" y="91235"/>
                </a:lnTo>
                <a:lnTo>
                  <a:pt x="25112" y="44575"/>
                </a:lnTo>
                <a:lnTo>
                  <a:pt x="55210" y="14096"/>
                </a:lnTo>
                <a:lnTo>
                  <a:pt x="95575" y="1205"/>
                </a:lnTo>
                <a:lnTo>
                  <a:pt x="113121" y="0"/>
                </a:lnTo>
                <a:lnTo>
                  <a:pt x="118455" y="0"/>
                </a:lnTo>
                <a:lnTo>
                  <a:pt x="136742" y="3809"/>
                </a:lnTo>
                <a:lnTo>
                  <a:pt x="147410" y="7619"/>
                </a:lnTo>
                <a:lnTo>
                  <a:pt x="159221" y="11429"/>
                </a:lnTo>
                <a:lnTo>
                  <a:pt x="185429" y="11429"/>
                </a:lnTo>
                <a:lnTo>
                  <a:pt x="185919" y="12953"/>
                </a:lnTo>
                <a:lnTo>
                  <a:pt x="102834" y="12953"/>
                </a:lnTo>
                <a:lnTo>
                  <a:pt x="80356" y="20192"/>
                </a:lnTo>
                <a:lnTo>
                  <a:pt x="46829" y="49909"/>
                </a:lnTo>
                <a:lnTo>
                  <a:pt x="27740" y="98700"/>
                </a:lnTo>
                <a:lnTo>
                  <a:pt x="24011" y="155521"/>
                </a:lnTo>
                <a:lnTo>
                  <a:pt x="24303" y="161682"/>
                </a:lnTo>
                <a:lnTo>
                  <a:pt x="33113" y="204591"/>
                </a:lnTo>
                <a:lnTo>
                  <a:pt x="58258" y="245738"/>
                </a:lnTo>
                <a:lnTo>
                  <a:pt x="106644" y="268217"/>
                </a:lnTo>
                <a:lnTo>
                  <a:pt x="155347" y="268217"/>
                </a:lnTo>
                <a:lnTo>
                  <a:pt x="154649" y="268598"/>
                </a:lnTo>
                <a:lnTo>
                  <a:pt x="150839" y="270503"/>
                </a:lnTo>
                <a:lnTo>
                  <a:pt x="141695" y="274694"/>
                </a:lnTo>
                <a:lnTo>
                  <a:pt x="137504" y="276218"/>
                </a:lnTo>
                <a:lnTo>
                  <a:pt x="132551" y="277742"/>
                </a:lnTo>
                <a:lnTo>
                  <a:pt x="117312" y="281170"/>
                </a:lnTo>
                <a:close/>
              </a:path>
              <a:path w="220344" h="281305">
                <a:moveTo>
                  <a:pt x="185429" y="11429"/>
                </a:moveTo>
                <a:lnTo>
                  <a:pt x="167984" y="11429"/>
                </a:lnTo>
                <a:lnTo>
                  <a:pt x="180556" y="6095"/>
                </a:lnTo>
                <a:lnTo>
                  <a:pt x="183223" y="4571"/>
                </a:lnTo>
                <a:lnTo>
                  <a:pt x="185429" y="11429"/>
                </a:lnTo>
                <a:close/>
              </a:path>
              <a:path w="220344" h="281305">
                <a:moveTo>
                  <a:pt x="198082" y="72769"/>
                </a:moveTo>
                <a:lnTo>
                  <a:pt x="171412" y="37337"/>
                </a:lnTo>
                <a:lnTo>
                  <a:pt x="155030" y="24002"/>
                </a:lnTo>
                <a:lnTo>
                  <a:pt x="146648" y="19430"/>
                </a:lnTo>
                <a:lnTo>
                  <a:pt x="122646" y="12953"/>
                </a:lnTo>
                <a:lnTo>
                  <a:pt x="185919" y="12953"/>
                </a:lnTo>
                <a:lnTo>
                  <a:pt x="204178" y="69721"/>
                </a:lnTo>
                <a:lnTo>
                  <a:pt x="198082" y="72769"/>
                </a:lnTo>
                <a:close/>
              </a:path>
              <a:path w="220344" h="281305">
                <a:moveTo>
                  <a:pt x="220179" y="166111"/>
                </a:moveTo>
                <a:lnTo>
                  <a:pt x="137123" y="166111"/>
                </a:lnTo>
                <a:lnTo>
                  <a:pt x="137123" y="154682"/>
                </a:lnTo>
                <a:lnTo>
                  <a:pt x="220179" y="154682"/>
                </a:lnTo>
                <a:lnTo>
                  <a:pt x="220179" y="166111"/>
                </a:lnTo>
                <a:close/>
              </a:path>
              <a:path w="220344" h="281305">
                <a:moveTo>
                  <a:pt x="155347" y="268217"/>
                </a:moveTo>
                <a:lnTo>
                  <a:pt x="119598" y="268217"/>
                </a:lnTo>
                <a:lnTo>
                  <a:pt x="131789" y="265931"/>
                </a:lnTo>
                <a:lnTo>
                  <a:pt x="136742" y="264407"/>
                </a:lnTo>
                <a:lnTo>
                  <a:pt x="140933" y="262883"/>
                </a:lnTo>
                <a:lnTo>
                  <a:pt x="149696" y="258311"/>
                </a:lnTo>
                <a:lnTo>
                  <a:pt x="152363" y="256025"/>
                </a:lnTo>
                <a:lnTo>
                  <a:pt x="156173" y="252977"/>
                </a:lnTo>
                <a:lnTo>
                  <a:pt x="163031" y="245357"/>
                </a:lnTo>
                <a:lnTo>
                  <a:pt x="165317" y="240785"/>
                </a:lnTo>
                <a:lnTo>
                  <a:pt x="167222" y="236595"/>
                </a:lnTo>
                <a:lnTo>
                  <a:pt x="169889" y="225165"/>
                </a:lnTo>
                <a:lnTo>
                  <a:pt x="169889" y="185161"/>
                </a:lnTo>
                <a:lnTo>
                  <a:pt x="169127" y="179446"/>
                </a:lnTo>
                <a:lnTo>
                  <a:pt x="168365" y="177922"/>
                </a:lnTo>
                <a:lnTo>
                  <a:pt x="167603" y="175636"/>
                </a:lnTo>
                <a:lnTo>
                  <a:pt x="164555" y="172207"/>
                </a:lnTo>
                <a:lnTo>
                  <a:pt x="160745" y="169921"/>
                </a:lnTo>
                <a:lnTo>
                  <a:pt x="155411" y="168016"/>
                </a:lnTo>
                <a:lnTo>
                  <a:pt x="153104" y="167629"/>
                </a:lnTo>
                <a:lnTo>
                  <a:pt x="150458" y="166873"/>
                </a:lnTo>
                <a:lnTo>
                  <a:pt x="139790" y="166111"/>
                </a:lnTo>
                <a:lnTo>
                  <a:pt x="217512" y="166111"/>
                </a:lnTo>
                <a:lnTo>
                  <a:pt x="209131" y="166873"/>
                </a:lnTo>
                <a:lnTo>
                  <a:pt x="206083" y="167635"/>
                </a:lnTo>
                <a:lnTo>
                  <a:pt x="191986" y="185161"/>
                </a:lnTo>
                <a:lnTo>
                  <a:pt x="191986" y="260978"/>
                </a:lnTo>
                <a:lnTo>
                  <a:pt x="173317" y="260978"/>
                </a:lnTo>
                <a:lnTo>
                  <a:pt x="169508" y="261359"/>
                </a:lnTo>
                <a:lnTo>
                  <a:pt x="158840" y="266312"/>
                </a:lnTo>
                <a:lnTo>
                  <a:pt x="155347" y="268217"/>
                </a:lnTo>
                <a:close/>
              </a:path>
              <a:path w="220344" h="281305">
                <a:moveTo>
                  <a:pt x="191986" y="278885"/>
                </a:moveTo>
                <a:lnTo>
                  <a:pt x="183223" y="278885"/>
                </a:lnTo>
                <a:lnTo>
                  <a:pt x="180556" y="270884"/>
                </a:lnTo>
                <a:lnTo>
                  <a:pt x="179413" y="268598"/>
                </a:lnTo>
                <a:lnTo>
                  <a:pt x="178270" y="265931"/>
                </a:lnTo>
                <a:lnTo>
                  <a:pt x="175222" y="261359"/>
                </a:lnTo>
                <a:lnTo>
                  <a:pt x="173317" y="260978"/>
                </a:lnTo>
                <a:lnTo>
                  <a:pt x="191986" y="260978"/>
                </a:lnTo>
                <a:lnTo>
                  <a:pt x="191986" y="2788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15127906" y="1838523"/>
            <a:ext cx="312420" cy="344170"/>
          </a:xfrm>
          <a:custGeom>
            <a:avLst/>
            <a:gdLst/>
            <a:ahLst/>
            <a:cxnLst/>
            <a:rect l="l" t="t" r="r" b="b"/>
            <a:pathLst>
              <a:path w="312419" h="344169">
                <a:moveTo>
                  <a:pt x="287266" y="128270"/>
                </a:moveTo>
                <a:lnTo>
                  <a:pt x="266693" y="128270"/>
                </a:lnTo>
                <a:lnTo>
                  <a:pt x="266693" y="35560"/>
                </a:lnTo>
                <a:lnTo>
                  <a:pt x="264788" y="29210"/>
                </a:lnTo>
                <a:lnTo>
                  <a:pt x="261740" y="25400"/>
                </a:lnTo>
                <a:lnTo>
                  <a:pt x="257930" y="21590"/>
                </a:lnTo>
                <a:lnTo>
                  <a:pt x="255644" y="20320"/>
                </a:lnTo>
                <a:lnTo>
                  <a:pt x="252977" y="17780"/>
                </a:lnTo>
                <a:lnTo>
                  <a:pt x="246500" y="13970"/>
                </a:lnTo>
                <a:lnTo>
                  <a:pt x="244214" y="13970"/>
                </a:lnTo>
                <a:lnTo>
                  <a:pt x="235452" y="10160"/>
                </a:lnTo>
                <a:lnTo>
                  <a:pt x="233166" y="8890"/>
                </a:lnTo>
                <a:lnTo>
                  <a:pt x="231261" y="7620"/>
                </a:lnTo>
                <a:lnTo>
                  <a:pt x="225927" y="6350"/>
                </a:lnTo>
                <a:lnTo>
                  <a:pt x="225927" y="1270"/>
                </a:lnTo>
                <a:lnTo>
                  <a:pt x="232023" y="0"/>
                </a:lnTo>
                <a:lnTo>
                  <a:pt x="238119" y="0"/>
                </a:lnTo>
                <a:lnTo>
                  <a:pt x="253358" y="1270"/>
                </a:lnTo>
                <a:lnTo>
                  <a:pt x="259454" y="2540"/>
                </a:lnTo>
                <a:lnTo>
                  <a:pt x="264407" y="3810"/>
                </a:lnTo>
                <a:lnTo>
                  <a:pt x="274694" y="7620"/>
                </a:lnTo>
                <a:lnTo>
                  <a:pt x="280028" y="8890"/>
                </a:lnTo>
                <a:lnTo>
                  <a:pt x="283837" y="10160"/>
                </a:lnTo>
                <a:lnTo>
                  <a:pt x="290695" y="13970"/>
                </a:lnTo>
                <a:lnTo>
                  <a:pt x="290695" y="19050"/>
                </a:lnTo>
                <a:lnTo>
                  <a:pt x="288409" y="26670"/>
                </a:lnTo>
                <a:lnTo>
                  <a:pt x="288028" y="29210"/>
                </a:lnTo>
                <a:lnTo>
                  <a:pt x="287393" y="35560"/>
                </a:lnTo>
                <a:lnTo>
                  <a:pt x="287266" y="128270"/>
                </a:lnTo>
                <a:close/>
              </a:path>
              <a:path w="312419" h="344169">
                <a:moveTo>
                  <a:pt x="196972" y="39370"/>
                </a:moveTo>
                <a:lnTo>
                  <a:pt x="165730" y="39370"/>
                </a:lnTo>
                <a:lnTo>
                  <a:pt x="173350" y="34290"/>
                </a:lnTo>
                <a:lnTo>
                  <a:pt x="177160" y="34290"/>
                </a:lnTo>
                <a:lnTo>
                  <a:pt x="185542" y="35560"/>
                </a:lnTo>
                <a:lnTo>
                  <a:pt x="187447" y="35560"/>
                </a:lnTo>
                <a:lnTo>
                  <a:pt x="191257" y="36830"/>
                </a:lnTo>
                <a:lnTo>
                  <a:pt x="196972" y="39370"/>
                </a:lnTo>
                <a:close/>
              </a:path>
              <a:path w="312419" h="344169">
                <a:moveTo>
                  <a:pt x="56386" y="60960"/>
                </a:moveTo>
                <a:lnTo>
                  <a:pt x="55624" y="60960"/>
                </a:lnTo>
                <a:lnTo>
                  <a:pt x="51433" y="59690"/>
                </a:lnTo>
                <a:lnTo>
                  <a:pt x="49528" y="58420"/>
                </a:lnTo>
                <a:lnTo>
                  <a:pt x="46861" y="57150"/>
                </a:lnTo>
                <a:lnTo>
                  <a:pt x="41146" y="54610"/>
                </a:lnTo>
                <a:lnTo>
                  <a:pt x="38099" y="53340"/>
                </a:lnTo>
                <a:lnTo>
                  <a:pt x="35432" y="52070"/>
                </a:lnTo>
                <a:lnTo>
                  <a:pt x="28193" y="48260"/>
                </a:lnTo>
                <a:lnTo>
                  <a:pt x="23621" y="45720"/>
                </a:lnTo>
                <a:lnTo>
                  <a:pt x="18287" y="40640"/>
                </a:lnTo>
                <a:lnTo>
                  <a:pt x="18287" y="36830"/>
                </a:lnTo>
                <a:lnTo>
                  <a:pt x="21335" y="35560"/>
                </a:lnTo>
                <a:lnTo>
                  <a:pt x="25145" y="36830"/>
                </a:lnTo>
                <a:lnTo>
                  <a:pt x="33146" y="36830"/>
                </a:lnTo>
                <a:lnTo>
                  <a:pt x="36194" y="38100"/>
                </a:lnTo>
                <a:lnTo>
                  <a:pt x="41527" y="38100"/>
                </a:lnTo>
                <a:lnTo>
                  <a:pt x="60958" y="39370"/>
                </a:lnTo>
                <a:lnTo>
                  <a:pt x="196972" y="39370"/>
                </a:lnTo>
                <a:lnTo>
                  <a:pt x="196972" y="44450"/>
                </a:lnTo>
                <a:lnTo>
                  <a:pt x="193543" y="50800"/>
                </a:lnTo>
                <a:lnTo>
                  <a:pt x="192781" y="52070"/>
                </a:lnTo>
                <a:lnTo>
                  <a:pt x="87056" y="52070"/>
                </a:lnTo>
                <a:lnTo>
                  <a:pt x="77341" y="53340"/>
                </a:lnTo>
                <a:lnTo>
                  <a:pt x="73150" y="54610"/>
                </a:lnTo>
                <a:lnTo>
                  <a:pt x="70483" y="54610"/>
                </a:lnTo>
                <a:lnTo>
                  <a:pt x="65149" y="55880"/>
                </a:lnTo>
                <a:lnTo>
                  <a:pt x="62482" y="57150"/>
                </a:lnTo>
                <a:lnTo>
                  <a:pt x="60958" y="58420"/>
                </a:lnTo>
                <a:lnTo>
                  <a:pt x="57910" y="59690"/>
                </a:lnTo>
                <a:lnTo>
                  <a:pt x="56386" y="60960"/>
                </a:lnTo>
                <a:close/>
              </a:path>
              <a:path w="312419" h="344169">
                <a:moveTo>
                  <a:pt x="169513" y="109220"/>
                </a:moveTo>
                <a:lnTo>
                  <a:pt x="67054" y="109220"/>
                </a:lnTo>
                <a:lnTo>
                  <a:pt x="72388" y="107950"/>
                </a:lnTo>
                <a:lnTo>
                  <a:pt x="89532" y="106680"/>
                </a:lnTo>
                <a:lnTo>
                  <a:pt x="96771" y="106680"/>
                </a:lnTo>
                <a:lnTo>
                  <a:pt x="103248" y="105410"/>
                </a:lnTo>
                <a:lnTo>
                  <a:pt x="121916" y="104140"/>
                </a:lnTo>
                <a:lnTo>
                  <a:pt x="129155" y="104140"/>
                </a:lnTo>
                <a:lnTo>
                  <a:pt x="133346" y="102870"/>
                </a:lnTo>
                <a:lnTo>
                  <a:pt x="144014" y="101600"/>
                </a:lnTo>
                <a:lnTo>
                  <a:pt x="148967" y="101600"/>
                </a:lnTo>
                <a:lnTo>
                  <a:pt x="152777" y="95250"/>
                </a:lnTo>
                <a:lnTo>
                  <a:pt x="153920" y="92710"/>
                </a:lnTo>
                <a:lnTo>
                  <a:pt x="156206" y="88900"/>
                </a:lnTo>
                <a:lnTo>
                  <a:pt x="160396" y="78740"/>
                </a:lnTo>
                <a:lnTo>
                  <a:pt x="162682" y="72390"/>
                </a:lnTo>
                <a:lnTo>
                  <a:pt x="164587" y="68580"/>
                </a:lnTo>
                <a:lnTo>
                  <a:pt x="168016" y="55880"/>
                </a:lnTo>
                <a:lnTo>
                  <a:pt x="169159" y="52070"/>
                </a:lnTo>
                <a:lnTo>
                  <a:pt x="192781" y="52070"/>
                </a:lnTo>
                <a:lnTo>
                  <a:pt x="192019" y="53340"/>
                </a:lnTo>
                <a:lnTo>
                  <a:pt x="190876" y="57150"/>
                </a:lnTo>
                <a:lnTo>
                  <a:pt x="186685" y="69850"/>
                </a:lnTo>
                <a:lnTo>
                  <a:pt x="185161" y="74930"/>
                </a:lnTo>
                <a:lnTo>
                  <a:pt x="183256" y="80010"/>
                </a:lnTo>
                <a:lnTo>
                  <a:pt x="177160" y="93980"/>
                </a:lnTo>
                <a:lnTo>
                  <a:pt x="174112" y="100330"/>
                </a:lnTo>
                <a:lnTo>
                  <a:pt x="170302" y="107950"/>
                </a:lnTo>
                <a:lnTo>
                  <a:pt x="169513" y="109220"/>
                </a:lnTo>
                <a:close/>
              </a:path>
              <a:path w="312419" h="344169">
                <a:moveTo>
                  <a:pt x="36194" y="133350"/>
                </a:moveTo>
                <a:lnTo>
                  <a:pt x="30479" y="132080"/>
                </a:lnTo>
                <a:lnTo>
                  <a:pt x="28574" y="130810"/>
                </a:lnTo>
                <a:lnTo>
                  <a:pt x="26288" y="129540"/>
                </a:lnTo>
                <a:lnTo>
                  <a:pt x="20192" y="125730"/>
                </a:lnTo>
                <a:lnTo>
                  <a:pt x="17906" y="124460"/>
                </a:lnTo>
                <a:lnTo>
                  <a:pt x="14858" y="121920"/>
                </a:lnTo>
                <a:lnTo>
                  <a:pt x="9524" y="119380"/>
                </a:lnTo>
                <a:lnTo>
                  <a:pt x="6857" y="116840"/>
                </a:lnTo>
                <a:lnTo>
                  <a:pt x="4571" y="115570"/>
                </a:lnTo>
                <a:lnTo>
                  <a:pt x="0" y="111760"/>
                </a:lnTo>
                <a:lnTo>
                  <a:pt x="0" y="106680"/>
                </a:lnTo>
                <a:lnTo>
                  <a:pt x="4571" y="105410"/>
                </a:lnTo>
                <a:lnTo>
                  <a:pt x="6095" y="105410"/>
                </a:lnTo>
                <a:lnTo>
                  <a:pt x="8000" y="106680"/>
                </a:lnTo>
                <a:lnTo>
                  <a:pt x="12191" y="106680"/>
                </a:lnTo>
                <a:lnTo>
                  <a:pt x="14096" y="107950"/>
                </a:lnTo>
                <a:lnTo>
                  <a:pt x="23240" y="109220"/>
                </a:lnTo>
                <a:lnTo>
                  <a:pt x="169513" y="109220"/>
                </a:lnTo>
                <a:lnTo>
                  <a:pt x="167145" y="113030"/>
                </a:lnTo>
                <a:lnTo>
                  <a:pt x="134108" y="113030"/>
                </a:lnTo>
                <a:lnTo>
                  <a:pt x="132203" y="114300"/>
                </a:lnTo>
                <a:lnTo>
                  <a:pt x="126488" y="115570"/>
                </a:lnTo>
                <a:lnTo>
                  <a:pt x="110487" y="118110"/>
                </a:lnTo>
                <a:lnTo>
                  <a:pt x="103629" y="119380"/>
                </a:lnTo>
                <a:lnTo>
                  <a:pt x="97152" y="120650"/>
                </a:lnTo>
                <a:lnTo>
                  <a:pt x="79246" y="124460"/>
                </a:lnTo>
                <a:lnTo>
                  <a:pt x="73150" y="124460"/>
                </a:lnTo>
                <a:lnTo>
                  <a:pt x="67435" y="125730"/>
                </a:lnTo>
                <a:lnTo>
                  <a:pt x="51814" y="128270"/>
                </a:lnTo>
                <a:lnTo>
                  <a:pt x="47623" y="128270"/>
                </a:lnTo>
                <a:lnTo>
                  <a:pt x="44194" y="129540"/>
                </a:lnTo>
                <a:lnTo>
                  <a:pt x="38480" y="132080"/>
                </a:lnTo>
                <a:lnTo>
                  <a:pt x="36194" y="133350"/>
                </a:lnTo>
                <a:close/>
              </a:path>
              <a:path w="312419" h="344169">
                <a:moveTo>
                  <a:pt x="8762" y="234950"/>
                </a:moveTo>
                <a:lnTo>
                  <a:pt x="4571" y="228600"/>
                </a:lnTo>
                <a:lnTo>
                  <a:pt x="9524" y="226060"/>
                </a:lnTo>
                <a:lnTo>
                  <a:pt x="16763" y="222250"/>
                </a:lnTo>
                <a:lnTo>
                  <a:pt x="35432" y="209550"/>
                </a:lnTo>
                <a:lnTo>
                  <a:pt x="42670" y="204470"/>
                </a:lnTo>
                <a:lnTo>
                  <a:pt x="49528" y="200660"/>
                </a:lnTo>
                <a:lnTo>
                  <a:pt x="67054" y="186690"/>
                </a:lnTo>
                <a:lnTo>
                  <a:pt x="74293" y="181610"/>
                </a:lnTo>
                <a:lnTo>
                  <a:pt x="80769" y="176530"/>
                </a:lnTo>
                <a:lnTo>
                  <a:pt x="113535" y="147320"/>
                </a:lnTo>
                <a:lnTo>
                  <a:pt x="138299" y="118110"/>
                </a:lnTo>
                <a:lnTo>
                  <a:pt x="140966" y="114300"/>
                </a:lnTo>
                <a:lnTo>
                  <a:pt x="142109" y="113030"/>
                </a:lnTo>
                <a:lnTo>
                  <a:pt x="167145" y="113030"/>
                </a:lnTo>
                <a:lnTo>
                  <a:pt x="132584" y="157480"/>
                </a:lnTo>
                <a:lnTo>
                  <a:pt x="124964" y="163830"/>
                </a:lnTo>
                <a:lnTo>
                  <a:pt x="116964" y="171450"/>
                </a:lnTo>
                <a:lnTo>
                  <a:pt x="89151" y="191770"/>
                </a:lnTo>
                <a:lnTo>
                  <a:pt x="79627" y="196850"/>
                </a:lnTo>
                <a:lnTo>
                  <a:pt x="59053" y="209550"/>
                </a:lnTo>
                <a:lnTo>
                  <a:pt x="41527" y="219710"/>
                </a:lnTo>
                <a:lnTo>
                  <a:pt x="21335" y="231140"/>
                </a:lnTo>
                <a:lnTo>
                  <a:pt x="13715" y="233680"/>
                </a:lnTo>
                <a:lnTo>
                  <a:pt x="8762" y="234950"/>
                </a:lnTo>
                <a:close/>
              </a:path>
              <a:path w="312419" h="344169">
                <a:moveTo>
                  <a:pt x="201162" y="151130"/>
                </a:moveTo>
                <a:lnTo>
                  <a:pt x="199258" y="149860"/>
                </a:lnTo>
                <a:lnTo>
                  <a:pt x="192019" y="147320"/>
                </a:lnTo>
                <a:lnTo>
                  <a:pt x="188590" y="146050"/>
                </a:lnTo>
                <a:lnTo>
                  <a:pt x="184780" y="143510"/>
                </a:lnTo>
                <a:lnTo>
                  <a:pt x="171064" y="135890"/>
                </a:lnTo>
                <a:lnTo>
                  <a:pt x="164968" y="130810"/>
                </a:lnTo>
                <a:lnTo>
                  <a:pt x="164968" y="127000"/>
                </a:lnTo>
                <a:lnTo>
                  <a:pt x="168016" y="125730"/>
                </a:lnTo>
                <a:lnTo>
                  <a:pt x="175255" y="125730"/>
                </a:lnTo>
                <a:lnTo>
                  <a:pt x="182494" y="127000"/>
                </a:lnTo>
                <a:lnTo>
                  <a:pt x="187828" y="128270"/>
                </a:lnTo>
                <a:lnTo>
                  <a:pt x="287266" y="128270"/>
                </a:lnTo>
                <a:lnTo>
                  <a:pt x="287266" y="140970"/>
                </a:lnTo>
                <a:lnTo>
                  <a:pt x="237738" y="140970"/>
                </a:lnTo>
                <a:lnTo>
                  <a:pt x="220212" y="143510"/>
                </a:lnTo>
                <a:lnTo>
                  <a:pt x="214116" y="144780"/>
                </a:lnTo>
                <a:lnTo>
                  <a:pt x="210306" y="146050"/>
                </a:lnTo>
                <a:lnTo>
                  <a:pt x="203829" y="149860"/>
                </a:lnTo>
                <a:lnTo>
                  <a:pt x="201162" y="151130"/>
                </a:lnTo>
                <a:close/>
              </a:path>
              <a:path w="312419" h="344169">
                <a:moveTo>
                  <a:pt x="276218" y="271780"/>
                </a:moveTo>
                <a:lnTo>
                  <a:pt x="273170" y="271780"/>
                </a:lnTo>
                <a:lnTo>
                  <a:pt x="271265" y="269240"/>
                </a:lnTo>
                <a:lnTo>
                  <a:pt x="268979" y="261620"/>
                </a:lnTo>
                <a:lnTo>
                  <a:pt x="268217" y="256540"/>
                </a:lnTo>
                <a:lnTo>
                  <a:pt x="267836" y="250190"/>
                </a:lnTo>
                <a:lnTo>
                  <a:pt x="267455" y="245110"/>
                </a:lnTo>
                <a:lnTo>
                  <a:pt x="267074" y="238760"/>
                </a:lnTo>
                <a:lnTo>
                  <a:pt x="266805" y="223520"/>
                </a:lnTo>
                <a:lnTo>
                  <a:pt x="266693" y="140970"/>
                </a:lnTo>
                <a:lnTo>
                  <a:pt x="287266" y="140970"/>
                </a:lnTo>
                <a:lnTo>
                  <a:pt x="287139" y="196850"/>
                </a:lnTo>
                <a:lnTo>
                  <a:pt x="286885" y="209550"/>
                </a:lnTo>
                <a:lnTo>
                  <a:pt x="285361" y="238760"/>
                </a:lnTo>
                <a:lnTo>
                  <a:pt x="284599" y="243840"/>
                </a:lnTo>
                <a:lnTo>
                  <a:pt x="283456" y="252730"/>
                </a:lnTo>
                <a:lnTo>
                  <a:pt x="282313" y="260350"/>
                </a:lnTo>
                <a:lnTo>
                  <a:pt x="279266" y="267970"/>
                </a:lnTo>
                <a:lnTo>
                  <a:pt x="278504" y="269240"/>
                </a:lnTo>
                <a:lnTo>
                  <a:pt x="276218" y="271780"/>
                </a:lnTo>
                <a:close/>
              </a:path>
              <a:path w="312419" h="344169">
                <a:moveTo>
                  <a:pt x="307840" y="344170"/>
                </a:moveTo>
                <a:lnTo>
                  <a:pt x="108201" y="344170"/>
                </a:lnTo>
                <a:lnTo>
                  <a:pt x="103224" y="342900"/>
                </a:lnTo>
                <a:lnTo>
                  <a:pt x="96390" y="340360"/>
                </a:lnTo>
                <a:lnTo>
                  <a:pt x="84960" y="336550"/>
                </a:lnTo>
                <a:lnTo>
                  <a:pt x="84960" y="273050"/>
                </a:lnTo>
                <a:lnTo>
                  <a:pt x="81531" y="267970"/>
                </a:lnTo>
                <a:lnTo>
                  <a:pt x="79627" y="266700"/>
                </a:lnTo>
                <a:lnTo>
                  <a:pt x="78103" y="265430"/>
                </a:lnTo>
                <a:lnTo>
                  <a:pt x="71626" y="261620"/>
                </a:lnTo>
                <a:lnTo>
                  <a:pt x="68959" y="260350"/>
                </a:lnTo>
                <a:lnTo>
                  <a:pt x="57529" y="256540"/>
                </a:lnTo>
                <a:lnTo>
                  <a:pt x="54862" y="255270"/>
                </a:lnTo>
                <a:lnTo>
                  <a:pt x="52957" y="254000"/>
                </a:lnTo>
                <a:lnTo>
                  <a:pt x="47623" y="252730"/>
                </a:lnTo>
                <a:lnTo>
                  <a:pt x="47623" y="248920"/>
                </a:lnTo>
                <a:lnTo>
                  <a:pt x="53719" y="246380"/>
                </a:lnTo>
                <a:lnTo>
                  <a:pt x="61339" y="246380"/>
                </a:lnTo>
                <a:lnTo>
                  <a:pt x="75055" y="247650"/>
                </a:lnTo>
                <a:lnTo>
                  <a:pt x="79627" y="248920"/>
                </a:lnTo>
                <a:lnTo>
                  <a:pt x="84579" y="248920"/>
                </a:lnTo>
                <a:lnTo>
                  <a:pt x="96771" y="252730"/>
                </a:lnTo>
                <a:lnTo>
                  <a:pt x="100200" y="254000"/>
                </a:lnTo>
                <a:lnTo>
                  <a:pt x="102867" y="254000"/>
                </a:lnTo>
                <a:lnTo>
                  <a:pt x="108201" y="257810"/>
                </a:lnTo>
                <a:lnTo>
                  <a:pt x="108201" y="262890"/>
                </a:lnTo>
                <a:lnTo>
                  <a:pt x="106296" y="269240"/>
                </a:lnTo>
                <a:lnTo>
                  <a:pt x="106296" y="327660"/>
                </a:lnTo>
                <a:lnTo>
                  <a:pt x="116202" y="331470"/>
                </a:lnTo>
                <a:lnTo>
                  <a:pt x="312031" y="331470"/>
                </a:lnTo>
                <a:lnTo>
                  <a:pt x="312031" y="340360"/>
                </a:lnTo>
                <a:lnTo>
                  <a:pt x="307840" y="344170"/>
                </a:lnTo>
                <a:close/>
              </a:path>
              <a:path w="312419" h="344169">
                <a:moveTo>
                  <a:pt x="312031" y="331470"/>
                </a:moveTo>
                <a:lnTo>
                  <a:pt x="220974" y="331470"/>
                </a:lnTo>
                <a:lnTo>
                  <a:pt x="237357" y="330200"/>
                </a:lnTo>
                <a:lnTo>
                  <a:pt x="246500" y="326390"/>
                </a:lnTo>
                <a:lnTo>
                  <a:pt x="252977" y="322580"/>
                </a:lnTo>
                <a:lnTo>
                  <a:pt x="254882" y="321310"/>
                </a:lnTo>
                <a:lnTo>
                  <a:pt x="262502" y="321310"/>
                </a:lnTo>
                <a:lnTo>
                  <a:pt x="280408" y="322580"/>
                </a:lnTo>
                <a:lnTo>
                  <a:pt x="288790" y="323850"/>
                </a:lnTo>
                <a:lnTo>
                  <a:pt x="301744" y="325120"/>
                </a:lnTo>
                <a:lnTo>
                  <a:pt x="312031" y="330200"/>
                </a:lnTo>
                <a:lnTo>
                  <a:pt x="312031" y="3314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5464319" y="1838523"/>
            <a:ext cx="291465" cy="358140"/>
          </a:xfrm>
          <a:custGeom>
            <a:avLst/>
            <a:gdLst/>
            <a:ahLst/>
            <a:cxnLst/>
            <a:rect l="l" t="t" r="r" b="b"/>
            <a:pathLst>
              <a:path w="291465" h="358139">
                <a:moveTo>
                  <a:pt x="288028" y="149729"/>
                </a:moveTo>
                <a:lnTo>
                  <a:pt x="267455" y="149729"/>
                </a:lnTo>
                <a:lnTo>
                  <a:pt x="267455" y="36575"/>
                </a:lnTo>
                <a:lnTo>
                  <a:pt x="265931" y="30479"/>
                </a:lnTo>
                <a:lnTo>
                  <a:pt x="264407" y="28193"/>
                </a:lnTo>
                <a:lnTo>
                  <a:pt x="262883" y="26288"/>
                </a:lnTo>
                <a:lnTo>
                  <a:pt x="259073" y="22097"/>
                </a:lnTo>
                <a:lnTo>
                  <a:pt x="256406" y="20573"/>
                </a:lnTo>
                <a:lnTo>
                  <a:pt x="253739" y="18668"/>
                </a:lnTo>
                <a:lnTo>
                  <a:pt x="231261" y="8762"/>
                </a:lnTo>
                <a:lnTo>
                  <a:pt x="226308" y="6476"/>
                </a:lnTo>
                <a:lnTo>
                  <a:pt x="226308" y="2285"/>
                </a:lnTo>
                <a:lnTo>
                  <a:pt x="232404" y="0"/>
                </a:lnTo>
                <a:lnTo>
                  <a:pt x="238500" y="0"/>
                </a:lnTo>
                <a:lnTo>
                  <a:pt x="252596" y="1904"/>
                </a:lnTo>
                <a:lnTo>
                  <a:pt x="259073" y="3809"/>
                </a:lnTo>
                <a:lnTo>
                  <a:pt x="263645" y="4952"/>
                </a:lnTo>
                <a:lnTo>
                  <a:pt x="275837" y="8381"/>
                </a:lnTo>
                <a:lnTo>
                  <a:pt x="281170" y="10286"/>
                </a:lnTo>
                <a:lnTo>
                  <a:pt x="284980" y="11810"/>
                </a:lnTo>
                <a:lnTo>
                  <a:pt x="291457" y="15620"/>
                </a:lnTo>
                <a:lnTo>
                  <a:pt x="291457" y="20192"/>
                </a:lnTo>
                <a:lnTo>
                  <a:pt x="289933" y="24383"/>
                </a:lnTo>
                <a:lnTo>
                  <a:pt x="289171" y="27050"/>
                </a:lnTo>
                <a:lnTo>
                  <a:pt x="288790" y="29336"/>
                </a:lnTo>
                <a:lnTo>
                  <a:pt x="288066" y="36575"/>
                </a:lnTo>
                <a:lnTo>
                  <a:pt x="288028" y="149729"/>
                </a:lnTo>
                <a:close/>
              </a:path>
              <a:path w="291465" h="358139">
                <a:moveTo>
                  <a:pt x="210909" y="54100"/>
                </a:moveTo>
                <a:lnTo>
                  <a:pt x="132584" y="54100"/>
                </a:lnTo>
                <a:lnTo>
                  <a:pt x="149729" y="53338"/>
                </a:lnTo>
                <a:lnTo>
                  <a:pt x="155444" y="51814"/>
                </a:lnTo>
                <a:lnTo>
                  <a:pt x="159254" y="51052"/>
                </a:lnTo>
                <a:lnTo>
                  <a:pt x="166873" y="46480"/>
                </a:lnTo>
                <a:lnTo>
                  <a:pt x="168016" y="45337"/>
                </a:lnTo>
                <a:lnTo>
                  <a:pt x="172588" y="45718"/>
                </a:lnTo>
                <a:lnTo>
                  <a:pt x="181351" y="46099"/>
                </a:lnTo>
                <a:lnTo>
                  <a:pt x="186304" y="46861"/>
                </a:lnTo>
                <a:lnTo>
                  <a:pt x="191257" y="47242"/>
                </a:lnTo>
                <a:lnTo>
                  <a:pt x="197353" y="48385"/>
                </a:lnTo>
                <a:lnTo>
                  <a:pt x="204972" y="49909"/>
                </a:lnTo>
                <a:lnTo>
                  <a:pt x="210909" y="54100"/>
                </a:lnTo>
                <a:close/>
              </a:path>
              <a:path w="291465" h="358139">
                <a:moveTo>
                  <a:pt x="42670" y="76579"/>
                </a:moveTo>
                <a:lnTo>
                  <a:pt x="41527" y="76579"/>
                </a:lnTo>
                <a:lnTo>
                  <a:pt x="34289" y="73150"/>
                </a:lnTo>
                <a:lnTo>
                  <a:pt x="30860" y="71626"/>
                </a:lnTo>
                <a:lnTo>
                  <a:pt x="5714" y="55624"/>
                </a:lnTo>
                <a:lnTo>
                  <a:pt x="5714" y="51814"/>
                </a:lnTo>
                <a:lnTo>
                  <a:pt x="8762" y="50290"/>
                </a:lnTo>
                <a:lnTo>
                  <a:pt x="13334" y="51052"/>
                </a:lnTo>
                <a:lnTo>
                  <a:pt x="26288" y="52576"/>
                </a:lnTo>
                <a:lnTo>
                  <a:pt x="30098" y="52957"/>
                </a:lnTo>
                <a:lnTo>
                  <a:pt x="52957" y="54100"/>
                </a:lnTo>
                <a:lnTo>
                  <a:pt x="210909" y="54100"/>
                </a:lnTo>
                <a:lnTo>
                  <a:pt x="211449" y="54481"/>
                </a:lnTo>
                <a:lnTo>
                  <a:pt x="211449" y="63625"/>
                </a:lnTo>
                <a:lnTo>
                  <a:pt x="209272" y="66673"/>
                </a:lnTo>
                <a:lnTo>
                  <a:pt x="87246" y="66673"/>
                </a:lnTo>
                <a:lnTo>
                  <a:pt x="68578" y="67816"/>
                </a:lnTo>
                <a:lnTo>
                  <a:pt x="65149" y="68578"/>
                </a:lnTo>
                <a:lnTo>
                  <a:pt x="61720" y="68959"/>
                </a:lnTo>
                <a:lnTo>
                  <a:pt x="54100" y="71245"/>
                </a:lnTo>
                <a:lnTo>
                  <a:pt x="51814" y="72007"/>
                </a:lnTo>
                <a:lnTo>
                  <a:pt x="49909" y="72769"/>
                </a:lnTo>
                <a:lnTo>
                  <a:pt x="44575" y="75436"/>
                </a:lnTo>
                <a:lnTo>
                  <a:pt x="42670" y="76579"/>
                </a:lnTo>
                <a:close/>
              </a:path>
              <a:path w="291465" h="358139">
                <a:moveTo>
                  <a:pt x="207639" y="68959"/>
                </a:moveTo>
                <a:lnTo>
                  <a:pt x="202686" y="68959"/>
                </a:lnTo>
                <a:lnTo>
                  <a:pt x="192781" y="68197"/>
                </a:lnTo>
                <a:lnTo>
                  <a:pt x="185161" y="67435"/>
                </a:lnTo>
                <a:lnTo>
                  <a:pt x="161920" y="66673"/>
                </a:lnTo>
                <a:lnTo>
                  <a:pt x="209272" y="66673"/>
                </a:lnTo>
                <a:lnTo>
                  <a:pt x="207639" y="68959"/>
                </a:lnTo>
                <a:close/>
              </a:path>
              <a:path w="291465" h="358139">
                <a:moveTo>
                  <a:pt x="210274" y="267074"/>
                </a:moveTo>
                <a:lnTo>
                  <a:pt x="89913" y="267074"/>
                </a:lnTo>
                <a:lnTo>
                  <a:pt x="92961" y="266693"/>
                </a:lnTo>
                <a:lnTo>
                  <a:pt x="94485" y="266693"/>
                </a:lnTo>
                <a:lnTo>
                  <a:pt x="102486" y="265931"/>
                </a:lnTo>
                <a:lnTo>
                  <a:pt x="131441" y="264407"/>
                </a:lnTo>
                <a:lnTo>
                  <a:pt x="142109" y="263645"/>
                </a:lnTo>
                <a:lnTo>
                  <a:pt x="142871" y="263645"/>
                </a:lnTo>
                <a:lnTo>
                  <a:pt x="145157" y="263264"/>
                </a:lnTo>
                <a:lnTo>
                  <a:pt x="146300" y="263264"/>
                </a:lnTo>
                <a:lnTo>
                  <a:pt x="154189" y="129155"/>
                </a:lnTo>
                <a:lnTo>
                  <a:pt x="146300" y="115440"/>
                </a:lnTo>
                <a:lnTo>
                  <a:pt x="144014" y="113535"/>
                </a:lnTo>
                <a:lnTo>
                  <a:pt x="139061" y="110487"/>
                </a:lnTo>
                <a:lnTo>
                  <a:pt x="135251" y="108201"/>
                </a:lnTo>
                <a:lnTo>
                  <a:pt x="129536" y="105153"/>
                </a:lnTo>
                <a:lnTo>
                  <a:pt x="129917" y="103629"/>
                </a:lnTo>
                <a:lnTo>
                  <a:pt x="130298" y="101724"/>
                </a:lnTo>
                <a:lnTo>
                  <a:pt x="134489" y="99438"/>
                </a:lnTo>
                <a:lnTo>
                  <a:pt x="137918" y="99819"/>
                </a:lnTo>
                <a:lnTo>
                  <a:pt x="140966" y="100200"/>
                </a:lnTo>
                <a:lnTo>
                  <a:pt x="147824" y="101343"/>
                </a:lnTo>
                <a:lnTo>
                  <a:pt x="152015" y="102486"/>
                </a:lnTo>
                <a:lnTo>
                  <a:pt x="155063" y="103248"/>
                </a:lnTo>
                <a:lnTo>
                  <a:pt x="180208" y="114678"/>
                </a:lnTo>
                <a:lnTo>
                  <a:pt x="179446" y="117726"/>
                </a:lnTo>
                <a:lnTo>
                  <a:pt x="159254" y="262121"/>
                </a:lnTo>
                <a:lnTo>
                  <a:pt x="232251" y="262121"/>
                </a:lnTo>
                <a:lnTo>
                  <a:pt x="230118" y="262883"/>
                </a:lnTo>
                <a:lnTo>
                  <a:pt x="220593" y="265169"/>
                </a:lnTo>
                <a:lnTo>
                  <a:pt x="210274" y="267074"/>
                </a:lnTo>
                <a:close/>
              </a:path>
              <a:path w="291465" h="358139">
                <a:moveTo>
                  <a:pt x="202020" y="268598"/>
                </a:moveTo>
                <a:lnTo>
                  <a:pt x="54862" y="268598"/>
                </a:lnTo>
                <a:lnTo>
                  <a:pt x="68197" y="268217"/>
                </a:lnTo>
                <a:lnTo>
                  <a:pt x="75436" y="267836"/>
                </a:lnTo>
                <a:lnTo>
                  <a:pt x="56767" y="140585"/>
                </a:lnTo>
                <a:lnTo>
                  <a:pt x="34670" y="123821"/>
                </a:lnTo>
                <a:lnTo>
                  <a:pt x="28955" y="121535"/>
                </a:lnTo>
                <a:lnTo>
                  <a:pt x="28955" y="117345"/>
                </a:lnTo>
                <a:lnTo>
                  <a:pt x="34670" y="114678"/>
                </a:lnTo>
                <a:lnTo>
                  <a:pt x="41146" y="114678"/>
                </a:lnTo>
                <a:lnTo>
                  <a:pt x="51052" y="115440"/>
                </a:lnTo>
                <a:lnTo>
                  <a:pt x="55243" y="116202"/>
                </a:lnTo>
                <a:lnTo>
                  <a:pt x="59434" y="116583"/>
                </a:lnTo>
                <a:lnTo>
                  <a:pt x="67816" y="118488"/>
                </a:lnTo>
                <a:lnTo>
                  <a:pt x="71626" y="119250"/>
                </a:lnTo>
                <a:lnTo>
                  <a:pt x="73912" y="119631"/>
                </a:lnTo>
                <a:lnTo>
                  <a:pt x="80008" y="122678"/>
                </a:lnTo>
                <a:lnTo>
                  <a:pt x="80388" y="125726"/>
                </a:lnTo>
                <a:lnTo>
                  <a:pt x="88008" y="267074"/>
                </a:lnTo>
                <a:lnTo>
                  <a:pt x="210274" y="267074"/>
                </a:lnTo>
                <a:lnTo>
                  <a:pt x="202020" y="268598"/>
                </a:lnTo>
                <a:close/>
              </a:path>
              <a:path w="291465" h="358139">
                <a:moveTo>
                  <a:pt x="215640" y="171826"/>
                </a:moveTo>
                <a:lnTo>
                  <a:pt x="214878" y="171826"/>
                </a:lnTo>
                <a:lnTo>
                  <a:pt x="199639" y="164206"/>
                </a:lnTo>
                <a:lnTo>
                  <a:pt x="192019" y="159254"/>
                </a:lnTo>
                <a:lnTo>
                  <a:pt x="189352" y="157730"/>
                </a:lnTo>
                <a:lnTo>
                  <a:pt x="187066" y="156206"/>
                </a:lnTo>
                <a:lnTo>
                  <a:pt x="181732" y="151634"/>
                </a:lnTo>
                <a:lnTo>
                  <a:pt x="181732" y="148205"/>
                </a:lnTo>
                <a:lnTo>
                  <a:pt x="184780" y="146681"/>
                </a:lnTo>
                <a:lnTo>
                  <a:pt x="187066" y="147062"/>
                </a:lnTo>
                <a:lnTo>
                  <a:pt x="191257" y="147443"/>
                </a:lnTo>
                <a:lnTo>
                  <a:pt x="201543" y="148586"/>
                </a:lnTo>
                <a:lnTo>
                  <a:pt x="205353" y="148967"/>
                </a:lnTo>
                <a:lnTo>
                  <a:pt x="209925" y="149348"/>
                </a:lnTo>
                <a:lnTo>
                  <a:pt x="226689" y="149729"/>
                </a:lnTo>
                <a:lnTo>
                  <a:pt x="288028" y="149729"/>
                </a:lnTo>
                <a:lnTo>
                  <a:pt x="288028" y="161920"/>
                </a:lnTo>
                <a:lnTo>
                  <a:pt x="246500" y="161920"/>
                </a:lnTo>
                <a:lnTo>
                  <a:pt x="231261" y="164587"/>
                </a:lnTo>
                <a:lnTo>
                  <a:pt x="227070" y="166111"/>
                </a:lnTo>
                <a:lnTo>
                  <a:pt x="224022" y="167254"/>
                </a:lnTo>
                <a:lnTo>
                  <a:pt x="217926" y="170302"/>
                </a:lnTo>
                <a:lnTo>
                  <a:pt x="215640" y="171826"/>
                </a:lnTo>
                <a:close/>
              </a:path>
              <a:path w="291465" h="358139">
                <a:moveTo>
                  <a:pt x="277361" y="358131"/>
                </a:moveTo>
                <a:lnTo>
                  <a:pt x="273932" y="358131"/>
                </a:lnTo>
                <a:lnTo>
                  <a:pt x="271646" y="354702"/>
                </a:lnTo>
                <a:lnTo>
                  <a:pt x="270884" y="353178"/>
                </a:lnTo>
                <a:lnTo>
                  <a:pt x="270415" y="350892"/>
                </a:lnTo>
                <a:lnTo>
                  <a:pt x="269360" y="346320"/>
                </a:lnTo>
                <a:lnTo>
                  <a:pt x="268979" y="343653"/>
                </a:lnTo>
                <a:lnTo>
                  <a:pt x="268598" y="338319"/>
                </a:lnTo>
                <a:lnTo>
                  <a:pt x="268217" y="330699"/>
                </a:lnTo>
                <a:lnTo>
                  <a:pt x="267836" y="323841"/>
                </a:lnTo>
                <a:lnTo>
                  <a:pt x="267455" y="315460"/>
                </a:lnTo>
                <a:lnTo>
                  <a:pt x="267455" y="161920"/>
                </a:lnTo>
                <a:lnTo>
                  <a:pt x="288028" y="161920"/>
                </a:lnTo>
                <a:lnTo>
                  <a:pt x="287990" y="280789"/>
                </a:lnTo>
                <a:lnTo>
                  <a:pt x="287266" y="302125"/>
                </a:lnTo>
                <a:lnTo>
                  <a:pt x="286885" y="308602"/>
                </a:lnTo>
                <a:lnTo>
                  <a:pt x="286504" y="320032"/>
                </a:lnTo>
                <a:lnTo>
                  <a:pt x="284980" y="335652"/>
                </a:lnTo>
                <a:lnTo>
                  <a:pt x="284218" y="339081"/>
                </a:lnTo>
                <a:lnTo>
                  <a:pt x="283456" y="344034"/>
                </a:lnTo>
                <a:lnTo>
                  <a:pt x="281551" y="350892"/>
                </a:lnTo>
                <a:lnTo>
                  <a:pt x="280028" y="354702"/>
                </a:lnTo>
                <a:lnTo>
                  <a:pt x="277361" y="358131"/>
                </a:lnTo>
                <a:close/>
              </a:path>
              <a:path w="291465" h="358139">
                <a:moveTo>
                  <a:pt x="232251" y="262121"/>
                </a:moveTo>
                <a:lnTo>
                  <a:pt x="159254" y="262121"/>
                </a:lnTo>
                <a:lnTo>
                  <a:pt x="166873" y="261359"/>
                </a:lnTo>
                <a:lnTo>
                  <a:pt x="181351" y="259454"/>
                </a:lnTo>
                <a:lnTo>
                  <a:pt x="187066" y="259073"/>
                </a:lnTo>
                <a:lnTo>
                  <a:pt x="195829" y="257930"/>
                </a:lnTo>
                <a:lnTo>
                  <a:pt x="220974" y="255263"/>
                </a:lnTo>
                <a:lnTo>
                  <a:pt x="228213" y="253739"/>
                </a:lnTo>
                <a:lnTo>
                  <a:pt x="233928" y="252596"/>
                </a:lnTo>
                <a:lnTo>
                  <a:pt x="235452" y="260978"/>
                </a:lnTo>
                <a:lnTo>
                  <a:pt x="232251" y="262121"/>
                </a:lnTo>
                <a:close/>
              </a:path>
              <a:path w="291465" h="358139">
                <a:moveTo>
                  <a:pt x="40004" y="294124"/>
                </a:moveTo>
                <a:lnTo>
                  <a:pt x="38861" y="294124"/>
                </a:lnTo>
                <a:lnTo>
                  <a:pt x="25526" y="286885"/>
                </a:lnTo>
                <a:lnTo>
                  <a:pt x="11810" y="278504"/>
                </a:lnTo>
                <a:lnTo>
                  <a:pt x="8762" y="276599"/>
                </a:lnTo>
                <a:lnTo>
                  <a:pt x="6095" y="274694"/>
                </a:lnTo>
                <a:lnTo>
                  <a:pt x="0" y="269360"/>
                </a:lnTo>
                <a:lnTo>
                  <a:pt x="0" y="265169"/>
                </a:lnTo>
                <a:lnTo>
                  <a:pt x="3809" y="262883"/>
                </a:lnTo>
                <a:lnTo>
                  <a:pt x="6476" y="263645"/>
                </a:lnTo>
                <a:lnTo>
                  <a:pt x="19049" y="265931"/>
                </a:lnTo>
                <a:lnTo>
                  <a:pt x="22859" y="266693"/>
                </a:lnTo>
                <a:lnTo>
                  <a:pt x="42670" y="268598"/>
                </a:lnTo>
                <a:lnTo>
                  <a:pt x="202020" y="268598"/>
                </a:lnTo>
                <a:lnTo>
                  <a:pt x="185161" y="271646"/>
                </a:lnTo>
                <a:lnTo>
                  <a:pt x="173445" y="273574"/>
                </a:lnTo>
                <a:lnTo>
                  <a:pt x="146300" y="277742"/>
                </a:lnTo>
                <a:lnTo>
                  <a:pt x="123821" y="280789"/>
                </a:lnTo>
                <a:lnTo>
                  <a:pt x="48385" y="289171"/>
                </a:lnTo>
                <a:lnTo>
                  <a:pt x="43051" y="292219"/>
                </a:lnTo>
                <a:lnTo>
                  <a:pt x="40004" y="294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5805306" y="1838523"/>
            <a:ext cx="309245" cy="344805"/>
          </a:xfrm>
          <a:custGeom>
            <a:avLst/>
            <a:gdLst/>
            <a:ahLst/>
            <a:cxnLst/>
            <a:rect l="l" t="t" r="r" b="b"/>
            <a:pathLst>
              <a:path w="309244" h="344805">
                <a:moveTo>
                  <a:pt x="284218" y="110487"/>
                </a:moveTo>
                <a:lnTo>
                  <a:pt x="263645" y="110487"/>
                </a:lnTo>
                <a:lnTo>
                  <a:pt x="263645" y="36194"/>
                </a:lnTo>
                <a:lnTo>
                  <a:pt x="261740" y="29717"/>
                </a:lnTo>
                <a:lnTo>
                  <a:pt x="258692" y="25907"/>
                </a:lnTo>
                <a:lnTo>
                  <a:pt x="254882" y="22097"/>
                </a:lnTo>
                <a:lnTo>
                  <a:pt x="252596" y="20573"/>
                </a:lnTo>
                <a:lnTo>
                  <a:pt x="249929" y="18668"/>
                </a:lnTo>
                <a:lnTo>
                  <a:pt x="243452" y="15239"/>
                </a:lnTo>
                <a:lnTo>
                  <a:pt x="241166" y="14096"/>
                </a:lnTo>
                <a:lnTo>
                  <a:pt x="232404" y="10286"/>
                </a:lnTo>
                <a:lnTo>
                  <a:pt x="230118" y="9524"/>
                </a:lnTo>
                <a:lnTo>
                  <a:pt x="228213" y="8762"/>
                </a:lnTo>
                <a:lnTo>
                  <a:pt x="222879" y="6476"/>
                </a:lnTo>
                <a:lnTo>
                  <a:pt x="222879" y="2285"/>
                </a:lnTo>
                <a:lnTo>
                  <a:pt x="228975" y="0"/>
                </a:lnTo>
                <a:lnTo>
                  <a:pt x="235071" y="0"/>
                </a:lnTo>
                <a:lnTo>
                  <a:pt x="250310" y="2285"/>
                </a:lnTo>
                <a:lnTo>
                  <a:pt x="256406" y="3809"/>
                </a:lnTo>
                <a:lnTo>
                  <a:pt x="261359" y="4952"/>
                </a:lnTo>
                <a:lnTo>
                  <a:pt x="271646" y="8000"/>
                </a:lnTo>
                <a:lnTo>
                  <a:pt x="276980" y="9905"/>
                </a:lnTo>
                <a:lnTo>
                  <a:pt x="280789" y="11429"/>
                </a:lnTo>
                <a:lnTo>
                  <a:pt x="287647" y="15239"/>
                </a:lnTo>
                <a:lnTo>
                  <a:pt x="287647" y="19811"/>
                </a:lnTo>
                <a:lnTo>
                  <a:pt x="286123" y="24383"/>
                </a:lnTo>
                <a:lnTo>
                  <a:pt x="285361" y="27050"/>
                </a:lnTo>
                <a:lnTo>
                  <a:pt x="284980" y="29336"/>
                </a:lnTo>
                <a:lnTo>
                  <a:pt x="284295" y="36194"/>
                </a:lnTo>
                <a:lnTo>
                  <a:pt x="284218" y="110487"/>
                </a:lnTo>
                <a:close/>
              </a:path>
              <a:path w="309244" h="344805">
                <a:moveTo>
                  <a:pt x="171445" y="36194"/>
                </a:moveTo>
                <a:lnTo>
                  <a:pt x="137918" y="36194"/>
                </a:lnTo>
                <a:lnTo>
                  <a:pt x="145538" y="30860"/>
                </a:lnTo>
                <a:lnTo>
                  <a:pt x="147824" y="30860"/>
                </a:lnTo>
                <a:lnTo>
                  <a:pt x="156587" y="31241"/>
                </a:lnTo>
                <a:lnTo>
                  <a:pt x="161539" y="32003"/>
                </a:lnTo>
                <a:lnTo>
                  <a:pt x="166873" y="32384"/>
                </a:lnTo>
                <a:lnTo>
                  <a:pt x="171445" y="35051"/>
                </a:lnTo>
                <a:lnTo>
                  <a:pt x="171445" y="36194"/>
                </a:lnTo>
                <a:close/>
              </a:path>
              <a:path w="309244" h="344805">
                <a:moveTo>
                  <a:pt x="44575" y="57529"/>
                </a:moveTo>
                <a:lnTo>
                  <a:pt x="43432" y="57529"/>
                </a:lnTo>
                <a:lnTo>
                  <a:pt x="35813" y="54481"/>
                </a:lnTo>
                <a:lnTo>
                  <a:pt x="32765" y="52957"/>
                </a:lnTo>
                <a:lnTo>
                  <a:pt x="29336" y="51052"/>
                </a:lnTo>
                <a:lnTo>
                  <a:pt x="19811" y="46480"/>
                </a:lnTo>
                <a:lnTo>
                  <a:pt x="17144" y="44956"/>
                </a:lnTo>
                <a:lnTo>
                  <a:pt x="14858" y="43432"/>
                </a:lnTo>
                <a:lnTo>
                  <a:pt x="7619" y="38480"/>
                </a:lnTo>
                <a:lnTo>
                  <a:pt x="7619" y="34289"/>
                </a:lnTo>
                <a:lnTo>
                  <a:pt x="11429" y="32765"/>
                </a:lnTo>
                <a:lnTo>
                  <a:pt x="12953" y="33146"/>
                </a:lnTo>
                <a:lnTo>
                  <a:pt x="17144" y="33527"/>
                </a:lnTo>
                <a:lnTo>
                  <a:pt x="27050" y="34670"/>
                </a:lnTo>
                <a:lnTo>
                  <a:pt x="30860" y="35051"/>
                </a:lnTo>
                <a:lnTo>
                  <a:pt x="36956" y="35432"/>
                </a:lnTo>
                <a:lnTo>
                  <a:pt x="61339" y="36194"/>
                </a:lnTo>
                <a:lnTo>
                  <a:pt x="171445" y="36194"/>
                </a:lnTo>
                <a:lnTo>
                  <a:pt x="171445" y="40004"/>
                </a:lnTo>
                <a:lnTo>
                  <a:pt x="168016" y="47623"/>
                </a:lnTo>
                <a:lnTo>
                  <a:pt x="167826" y="48385"/>
                </a:lnTo>
                <a:lnTo>
                  <a:pt x="97152" y="48385"/>
                </a:lnTo>
                <a:lnTo>
                  <a:pt x="56005" y="52576"/>
                </a:lnTo>
                <a:lnTo>
                  <a:pt x="52576" y="53719"/>
                </a:lnTo>
                <a:lnTo>
                  <a:pt x="46480" y="56386"/>
                </a:lnTo>
                <a:lnTo>
                  <a:pt x="44575" y="57529"/>
                </a:lnTo>
                <a:close/>
              </a:path>
              <a:path w="309244" h="344805">
                <a:moveTo>
                  <a:pt x="163648" y="117726"/>
                </a:moveTo>
                <a:lnTo>
                  <a:pt x="138299" y="117726"/>
                </a:lnTo>
                <a:lnTo>
                  <a:pt x="144014" y="113535"/>
                </a:lnTo>
                <a:lnTo>
                  <a:pt x="144014" y="48385"/>
                </a:lnTo>
                <a:lnTo>
                  <a:pt x="167826" y="48385"/>
                </a:lnTo>
                <a:lnTo>
                  <a:pt x="166873" y="52195"/>
                </a:lnTo>
                <a:lnTo>
                  <a:pt x="158492" y="113535"/>
                </a:lnTo>
                <a:lnTo>
                  <a:pt x="161920" y="116202"/>
                </a:lnTo>
                <a:lnTo>
                  <a:pt x="163648" y="117726"/>
                </a:lnTo>
                <a:close/>
              </a:path>
              <a:path w="309244" h="344805">
                <a:moveTo>
                  <a:pt x="209925" y="132584"/>
                </a:moveTo>
                <a:lnTo>
                  <a:pt x="208020" y="131822"/>
                </a:lnTo>
                <a:lnTo>
                  <a:pt x="201543" y="128774"/>
                </a:lnTo>
                <a:lnTo>
                  <a:pt x="198115" y="127250"/>
                </a:lnTo>
                <a:lnTo>
                  <a:pt x="194305" y="125345"/>
                </a:lnTo>
                <a:lnTo>
                  <a:pt x="185923" y="120392"/>
                </a:lnTo>
                <a:lnTo>
                  <a:pt x="183256" y="118869"/>
                </a:lnTo>
                <a:lnTo>
                  <a:pt x="181351" y="117345"/>
                </a:lnTo>
                <a:lnTo>
                  <a:pt x="175255" y="112773"/>
                </a:lnTo>
                <a:lnTo>
                  <a:pt x="175255" y="108963"/>
                </a:lnTo>
                <a:lnTo>
                  <a:pt x="178303" y="107058"/>
                </a:lnTo>
                <a:lnTo>
                  <a:pt x="180589" y="107439"/>
                </a:lnTo>
                <a:lnTo>
                  <a:pt x="185542" y="107820"/>
                </a:lnTo>
                <a:lnTo>
                  <a:pt x="193162" y="108963"/>
                </a:lnTo>
                <a:lnTo>
                  <a:pt x="198115" y="109344"/>
                </a:lnTo>
                <a:lnTo>
                  <a:pt x="202305" y="109725"/>
                </a:lnTo>
                <a:lnTo>
                  <a:pt x="222117" y="110487"/>
                </a:lnTo>
                <a:lnTo>
                  <a:pt x="284218" y="110487"/>
                </a:lnTo>
                <a:lnTo>
                  <a:pt x="284218" y="122678"/>
                </a:lnTo>
                <a:lnTo>
                  <a:pt x="243452" y="122678"/>
                </a:lnTo>
                <a:lnTo>
                  <a:pt x="227832" y="124964"/>
                </a:lnTo>
                <a:lnTo>
                  <a:pt x="222498" y="126869"/>
                </a:lnTo>
                <a:lnTo>
                  <a:pt x="219069" y="128012"/>
                </a:lnTo>
                <a:lnTo>
                  <a:pt x="212592" y="131060"/>
                </a:lnTo>
                <a:lnTo>
                  <a:pt x="209925" y="132584"/>
                </a:lnTo>
                <a:close/>
              </a:path>
              <a:path w="309244" h="344805">
                <a:moveTo>
                  <a:pt x="48766" y="230499"/>
                </a:moveTo>
                <a:lnTo>
                  <a:pt x="44956" y="230499"/>
                </a:lnTo>
                <a:lnTo>
                  <a:pt x="30479" y="219450"/>
                </a:lnTo>
                <a:lnTo>
                  <a:pt x="30479" y="134108"/>
                </a:lnTo>
                <a:lnTo>
                  <a:pt x="27812" y="129536"/>
                </a:lnTo>
                <a:lnTo>
                  <a:pt x="20954" y="125726"/>
                </a:lnTo>
                <a:lnTo>
                  <a:pt x="11429" y="122297"/>
                </a:lnTo>
                <a:lnTo>
                  <a:pt x="7238" y="121535"/>
                </a:lnTo>
                <a:lnTo>
                  <a:pt x="4952" y="120773"/>
                </a:lnTo>
                <a:lnTo>
                  <a:pt x="0" y="119250"/>
                </a:lnTo>
                <a:lnTo>
                  <a:pt x="0" y="114678"/>
                </a:lnTo>
                <a:lnTo>
                  <a:pt x="7619" y="111249"/>
                </a:lnTo>
                <a:lnTo>
                  <a:pt x="18668" y="111249"/>
                </a:lnTo>
                <a:lnTo>
                  <a:pt x="36575" y="112392"/>
                </a:lnTo>
                <a:lnTo>
                  <a:pt x="40004" y="113154"/>
                </a:lnTo>
                <a:lnTo>
                  <a:pt x="44194" y="113535"/>
                </a:lnTo>
                <a:lnTo>
                  <a:pt x="53338" y="116202"/>
                </a:lnTo>
                <a:lnTo>
                  <a:pt x="53719" y="117726"/>
                </a:lnTo>
                <a:lnTo>
                  <a:pt x="163648" y="117726"/>
                </a:lnTo>
                <a:lnTo>
                  <a:pt x="168397" y="121916"/>
                </a:lnTo>
                <a:lnTo>
                  <a:pt x="168397" y="127631"/>
                </a:lnTo>
                <a:lnTo>
                  <a:pt x="164206" y="129917"/>
                </a:lnTo>
                <a:lnTo>
                  <a:pt x="51052" y="129917"/>
                </a:lnTo>
                <a:lnTo>
                  <a:pt x="51052" y="208401"/>
                </a:lnTo>
                <a:lnTo>
                  <a:pt x="165513" y="208401"/>
                </a:lnTo>
                <a:lnTo>
                  <a:pt x="142871" y="213354"/>
                </a:lnTo>
                <a:lnTo>
                  <a:pt x="119250" y="218307"/>
                </a:lnTo>
                <a:lnTo>
                  <a:pt x="97533" y="222117"/>
                </a:lnTo>
                <a:lnTo>
                  <a:pt x="88008" y="224022"/>
                </a:lnTo>
                <a:lnTo>
                  <a:pt x="55243" y="229737"/>
                </a:lnTo>
                <a:lnTo>
                  <a:pt x="48766" y="230499"/>
                </a:lnTo>
                <a:close/>
              </a:path>
              <a:path w="309244" h="344805">
                <a:moveTo>
                  <a:pt x="273170" y="274313"/>
                </a:moveTo>
                <a:lnTo>
                  <a:pt x="270122" y="274313"/>
                </a:lnTo>
                <a:lnTo>
                  <a:pt x="268217" y="271265"/>
                </a:lnTo>
                <a:lnTo>
                  <a:pt x="264788" y="252215"/>
                </a:lnTo>
                <a:lnTo>
                  <a:pt x="264407" y="247643"/>
                </a:lnTo>
                <a:lnTo>
                  <a:pt x="264026" y="241166"/>
                </a:lnTo>
                <a:lnTo>
                  <a:pt x="263754" y="225927"/>
                </a:lnTo>
                <a:lnTo>
                  <a:pt x="263645" y="122678"/>
                </a:lnTo>
                <a:lnTo>
                  <a:pt x="284218" y="122678"/>
                </a:lnTo>
                <a:lnTo>
                  <a:pt x="284096" y="199639"/>
                </a:lnTo>
                <a:lnTo>
                  <a:pt x="283837" y="212592"/>
                </a:lnTo>
                <a:lnTo>
                  <a:pt x="283075" y="225927"/>
                </a:lnTo>
                <a:lnTo>
                  <a:pt x="282313" y="241928"/>
                </a:lnTo>
                <a:lnTo>
                  <a:pt x="281932" y="244214"/>
                </a:lnTo>
                <a:lnTo>
                  <a:pt x="281452" y="247643"/>
                </a:lnTo>
                <a:lnTo>
                  <a:pt x="280408" y="255644"/>
                </a:lnTo>
                <a:lnTo>
                  <a:pt x="279647" y="259835"/>
                </a:lnTo>
                <a:lnTo>
                  <a:pt x="279266" y="263264"/>
                </a:lnTo>
                <a:lnTo>
                  <a:pt x="276218" y="270884"/>
                </a:lnTo>
                <a:lnTo>
                  <a:pt x="275456" y="272408"/>
                </a:lnTo>
                <a:lnTo>
                  <a:pt x="273170" y="274313"/>
                </a:lnTo>
                <a:close/>
              </a:path>
              <a:path w="309244" h="344805">
                <a:moveTo>
                  <a:pt x="165513" y="208401"/>
                </a:moveTo>
                <a:lnTo>
                  <a:pt x="51052" y="208401"/>
                </a:lnTo>
                <a:lnTo>
                  <a:pt x="57910" y="207639"/>
                </a:lnTo>
                <a:lnTo>
                  <a:pt x="81531" y="205734"/>
                </a:lnTo>
                <a:lnTo>
                  <a:pt x="97533" y="204210"/>
                </a:lnTo>
                <a:lnTo>
                  <a:pt x="124583" y="201162"/>
                </a:lnTo>
                <a:lnTo>
                  <a:pt x="134489" y="199639"/>
                </a:lnTo>
                <a:lnTo>
                  <a:pt x="143252" y="198496"/>
                </a:lnTo>
                <a:lnTo>
                  <a:pt x="168016" y="194686"/>
                </a:lnTo>
                <a:lnTo>
                  <a:pt x="178684" y="193162"/>
                </a:lnTo>
                <a:lnTo>
                  <a:pt x="207258" y="188209"/>
                </a:lnTo>
                <a:lnTo>
                  <a:pt x="219069" y="185542"/>
                </a:lnTo>
                <a:lnTo>
                  <a:pt x="221355" y="193543"/>
                </a:lnTo>
                <a:lnTo>
                  <a:pt x="208401" y="198115"/>
                </a:lnTo>
                <a:lnTo>
                  <a:pt x="188971" y="202686"/>
                </a:lnTo>
                <a:lnTo>
                  <a:pt x="178684" y="205353"/>
                </a:lnTo>
                <a:lnTo>
                  <a:pt x="167254" y="208020"/>
                </a:lnTo>
                <a:lnTo>
                  <a:pt x="165513" y="208401"/>
                </a:lnTo>
                <a:close/>
              </a:path>
              <a:path w="309244" h="344805">
                <a:moveTo>
                  <a:pt x="304792" y="344796"/>
                </a:moveTo>
                <a:lnTo>
                  <a:pt x="119250" y="344796"/>
                </a:lnTo>
                <a:lnTo>
                  <a:pt x="110701" y="344736"/>
                </a:lnTo>
                <a:lnTo>
                  <a:pt x="105153" y="344320"/>
                </a:lnTo>
                <a:lnTo>
                  <a:pt x="100176" y="343189"/>
                </a:lnTo>
                <a:lnTo>
                  <a:pt x="93342" y="340986"/>
                </a:lnTo>
                <a:lnTo>
                  <a:pt x="81912" y="337176"/>
                </a:lnTo>
                <a:lnTo>
                  <a:pt x="81912" y="278885"/>
                </a:lnTo>
                <a:lnTo>
                  <a:pt x="78484" y="273932"/>
                </a:lnTo>
                <a:lnTo>
                  <a:pt x="76579" y="272408"/>
                </a:lnTo>
                <a:lnTo>
                  <a:pt x="75055" y="270884"/>
                </a:lnTo>
                <a:lnTo>
                  <a:pt x="68578" y="267455"/>
                </a:lnTo>
                <a:lnTo>
                  <a:pt x="65911" y="266312"/>
                </a:lnTo>
                <a:lnTo>
                  <a:pt x="62101" y="264407"/>
                </a:lnTo>
                <a:lnTo>
                  <a:pt x="54481" y="261740"/>
                </a:lnTo>
                <a:lnTo>
                  <a:pt x="51814" y="260978"/>
                </a:lnTo>
                <a:lnTo>
                  <a:pt x="49909" y="260216"/>
                </a:lnTo>
                <a:lnTo>
                  <a:pt x="44575" y="258692"/>
                </a:lnTo>
                <a:lnTo>
                  <a:pt x="44575" y="254501"/>
                </a:lnTo>
                <a:lnTo>
                  <a:pt x="50671" y="251453"/>
                </a:lnTo>
                <a:lnTo>
                  <a:pt x="58291" y="251453"/>
                </a:lnTo>
                <a:lnTo>
                  <a:pt x="72007" y="253358"/>
                </a:lnTo>
                <a:lnTo>
                  <a:pt x="76579" y="254120"/>
                </a:lnTo>
                <a:lnTo>
                  <a:pt x="81531" y="254882"/>
                </a:lnTo>
                <a:lnTo>
                  <a:pt x="93723" y="257930"/>
                </a:lnTo>
                <a:lnTo>
                  <a:pt x="97152" y="259073"/>
                </a:lnTo>
                <a:lnTo>
                  <a:pt x="99819" y="259835"/>
                </a:lnTo>
                <a:lnTo>
                  <a:pt x="105153" y="263264"/>
                </a:lnTo>
                <a:lnTo>
                  <a:pt x="105153" y="268217"/>
                </a:lnTo>
                <a:lnTo>
                  <a:pt x="103367" y="273932"/>
                </a:lnTo>
                <a:lnTo>
                  <a:pt x="103248" y="328032"/>
                </a:lnTo>
                <a:lnTo>
                  <a:pt x="113154" y="332223"/>
                </a:lnTo>
                <a:lnTo>
                  <a:pt x="308983" y="332223"/>
                </a:lnTo>
                <a:lnTo>
                  <a:pt x="308983" y="340986"/>
                </a:lnTo>
                <a:lnTo>
                  <a:pt x="304792" y="344796"/>
                </a:lnTo>
                <a:close/>
              </a:path>
              <a:path w="309244" h="344805">
                <a:moveTo>
                  <a:pt x="308983" y="332223"/>
                </a:moveTo>
                <a:lnTo>
                  <a:pt x="217926" y="332223"/>
                </a:lnTo>
                <a:lnTo>
                  <a:pt x="234309" y="330699"/>
                </a:lnTo>
                <a:lnTo>
                  <a:pt x="243452" y="327651"/>
                </a:lnTo>
                <a:lnTo>
                  <a:pt x="249929" y="323841"/>
                </a:lnTo>
                <a:lnTo>
                  <a:pt x="251834" y="321936"/>
                </a:lnTo>
                <a:lnTo>
                  <a:pt x="259454" y="322317"/>
                </a:lnTo>
                <a:lnTo>
                  <a:pt x="277361" y="323460"/>
                </a:lnTo>
                <a:lnTo>
                  <a:pt x="285742" y="324222"/>
                </a:lnTo>
                <a:lnTo>
                  <a:pt x="298696" y="325746"/>
                </a:lnTo>
                <a:lnTo>
                  <a:pt x="308983" y="331080"/>
                </a:lnTo>
                <a:lnTo>
                  <a:pt x="308983" y="3322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16142482" y="1864811"/>
            <a:ext cx="327660" cy="299720"/>
          </a:xfrm>
          <a:custGeom>
            <a:avLst/>
            <a:gdLst/>
            <a:ahLst/>
            <a:cxnLst/>
            <a:rect l="l" t="t" r="r" b="b"/>
            <a:pathLst>
              <a:path w="327659" h="299719">
                <a:moveTo>
                  <a:pt x="11048" y="174874"/>
                </a:moveTo>
                <a:lnTo>
                  <a:pt x="6857" y="168397"/>
                </a:lnTo>
                <a:lnTo>
                  <a:pt x="11810" y="166111"/>
                </a:lnTo>
                <a:lnTo>
                  <a:pt x="19811" y="161539"/>
                </a:lnTo>
                <a:lnTo>
                  <a:pt x="55624" y="138299"/>
                </a:lnTo>
                <a:lnTo>
                  <a:pt x="80388" y="118869"/>
                </a:lnTo>
                <a:lnTo>
                  <a:pt x="87246" y="113535"/>
                </a:lnTo>
                <a:lnTo>
                  <a:pt x="105153" y="98295"/>
                </a:lnTo>
                <a:lnTo>
                  <a:pt x="111249" y="92199"/>
                </a:lnTo>
                <a:lnTo>
                  <a:pt x="117345" y="86484"/>
                </a:lnTo>
                <a:lnTo>
                  <a:pt x="148586" y="50290"/>
                </a:lnTo>
                <a:lnTo>
                  <a:pt x="152396" y="44956"/>
                </a:lnTo>
                <a:lnTo>
                  <a:pt x="155444" y="40765"/>
                </a:lnTo>
                <a:lnTo>
                  <a:pt x="163063" y="28193"/>
                </a:lnTo>
                <a:lnTo>
                  <a:pt x="165349" y="24383"/>
                </a:lnTo>
                <a:lnTo>
                  <a:pt x="164968" y="22859"/>
                </a:lnTo>
                <a:lnTo>
                  <a:pt x="160396" y="17906"/>
                </a:lnTo>
                <a:lnTo>
                  <a:pt x="157730" y="16382"/>
                </a:lnTo>
                <a:lnTo>
                  <a:pt x="155444" y="14477"/>
                </a:lnTo>
                <a:lnTo>
                  <a:pt x="149348" y="11810"/>
                </a:lnTo>
                <a:lnTo>
                  <a:pt x="147443" y="10667"/>
                </a:lnTo>
                <a:lnTo>
                  <a:pt x="145157" y="9524"/>
                </a:lnTo>
                <a:lnTo>
                  <a:pt x="139061" y="6095"/>
                </a:lnTo>
                <a:lnTo>
                  <a:pt x="139061" y="2666"/>
                </a:lnTo>
                <a:lnTo>
                  <a:pt x="143633" y="0"/>
                </a:lnTo>
                <a:lnTo>
                  <a:pt x="151253" y="761"/>
                </a:lnTo>
                <a:lnTo>
                  <a:pt x="161158" y="3047"/>
                </a:lnTo>
                <a:lnTo>
                  <a:pt x="164968" y="4190"/>
                </a:lnTo>
                <a:lnTo>
                  <a:pt x="169159" y="5333"/>
                </a:lnTo>
                <a:lnTo>
                  <a:pt x="178303" y="8381"/>
                </a:lnTo>
                <a:lnTo>
                  <a:pt x="181351" y="9905"/>
                </a:lnTo>
                <a:lnTo>
                  <a:pt x="184780" y="11429"/>
                </a:lnTo>
                <a:lnTo>
                  <a:pt x="193162" y="16382"/>
                </a:lnTo>
                <a:lnTo>
                  <a:pt x="193162" y="19430"/>
                </a:lnTo>
                <a:lnTo>
                  <a:pt x="192781" y="22097"/>
                </a:lnTo>
                <a:lnTo>
                  <a:pt x="188590" y="31241"/>
                </a:lnTo>
                <a:lnTo>
                  <a:pt x="186685" y="34289"/>
                </a:lnTo>
                <a:lnTo>
                  <a:pt x="185161" y="37718"/>
                </a:lnTo>
                <a:lnTo>
                  <a:pt x="178684" y="47623"/>
                </a:lnTo>
                <a:lnTo>
                  <a:pt x="175636" y="52195"/>
                </a:lnTo>
                <a:lnTo>
                  <a:pt x="173350" y="56005"/>
                </a:lnTo>
                <a:lnTo>
                  <a:pt x="166873" y="64006"/>
                </a:lnTo>
                <a:lnTo>
                  <a:pt x="163825" y="68197"/>
                </a:lnTo>
                <a:lnTo>
                  <a:pt x="168397" y="70864"/>
                </a:lnTo>
                <a:lnTo>
                  <a:pt x="179065" y="77722"/>
                </a:lnTo>
                <a:lnTo>
                  <a:pt x="181732" y="79246"/>
                </a:lnTo>
                <a:lnTo>
                  <a:pt x="154301" y="79246"/>
                </a:lnTo>
                <a:lnTo>
                  <a:pt x="148967" y="85341"/>
                </a:lnTo>
                <a:lnTo>
                  <a:pt x="118321" y="112368"/>
                </a:lnTo>
                <a:lnTo>
                  <a:pt x="80769" y="139061"/>
                </a:lnTo>
                <a:lnTo>
                  <a:pt x="44575" y="160016"/>
                </a:lnTo>
                <a:lnTo>
                  <a:pt x="16001" y="173350"/>
                </a:lnTo>
                <a:lnTo>
                  <a:pt x="11048" y="174874"/>
                </a:lnTo>
                <a:close/>
              </a:path>
              <a:path w="327659" h="299719">
                <a:moveTo>
                  <a:pt x="307459" y="160777"/>
                </a:moveTo>
                <a:lnTo>
                  <a:pt x="299077" y="160016"/>
                </a:lnTo>
                <a:lnTo>
                  <a:pt x="294886" y="158492"/>
                </a:lnTo>
                <a:lnTo>
                  <a:pt x="290695" y="156206"/>
                </a:lnTo>
                <a:lnTo>
                  <a:pt x="275837" y="148586"/>
                </a:lnTo>
                <a:lnTo>
                  <a:pt x="268217" y="144395"/>
                </a:lnTo>
                <a:lnTo>
                  <a:pt x="259073" y="139061"/>
                </a:lnTo>
                <a:lnTo>
                  <a:pt x="240404" y="129536"/>
                </a:lnTo>
                <a:lnTo>
                  <a:pt x="229356" y="123440"/>
                </a:lnTo>
                <a:lnTo>
                  <a:pt x="218688" y="117345"/>
                </a:lnTo>
                <a:lnTo>
                  <a:pt x="199258" y="106677"/>
                </a:lnTo>
                <a:lnTo>
                  <a:pt x="188209" y="100200"/>
                </a:lnTo>
                <a:lnTo>
                  <a:pt x="179827" y="94866"/>
                </a:lnTo>
                <a:lnTo>
                  <a:pt x="161920" y="84198"/>
                </a:lnTo>
                <a:lnTo>
                  <a:pt x="154301" y="79246"/>
                </a:lnTo>
                <a:lnTo>
                  <a:pt x="181732" y="79246"/>
                </a:lnTo>
                <a:lnTo>
                  <a:pt x="184399" y="80769"/>
                </a:lnTo>
                <a:lnTo>
                  <a:pt x="207639" y="93723"/>
                </a:lnTo>
                <a:lnTo>
                  <a:pt x="213735" y="96771"/>
                </a:lnTo>
                <a:lnTo>
                  <a:pt x="220212" y="100200"/>
                </a:lnTo>
                <a:lnTo>
                  <a:pt x="238881" y="106677"/>
                </a:lnTo>
                <a:lnTo>
                  <a:pt x="244214" y="108582"/>
                </a:lnTo>
                <a:lnTo>
                  <a:pt x="249548" y="110106"/>
                </a:lnTo>
                <a:lnTo>
                  <a:pt x="268217" y="113535"/>
                </a:lnTo>
                <a:lnTo>
                  <a:pt x="273932" y="117345"/>
                </a:lnTo>
                <a:lnTo>
                  <a:pt x="287266" y="126869"/>
                </a:lnTo>
                <a:lnTo>
                  <a:pt x="293362" y="132203"/>
                </a:lnTo>
                <a:lnTo>
                  <a:pt x="300601" y="138299"/>
                </a:lnTo>
                <a:lnTo>
                  <a:pt x="311269" y="152015"/>
                </a:lnTo>
                <a:lnTo>
                  <a:pt x="309364" y="156587"/>
                </a:lnTo>
                <a:lnTo>
                  <a:pt x="307459" y="160777"/>
                </a:lnTo>
                <a:close/>
              </a:path>
              <a:path w="327659" h="299719">
                <a:moveTo>
                  <a:pt x="326182" y="274694"/>
                </a:moveTo>
                <a:lnTo>
                  <a:pt x="222498" y="274694"/>
                </a:lnTo>
                <a:lnTo>
                  <a:pt x="237357" y="274313"/>
                </a:lnTo>
                <a:lnTo>
                  <a:pt x="245738" y="273551"/>
                </a:lnTo>
                <a:lnTo>
                  <a:pt x="258311" y="272027"/>
                </a:lnTo>
                <a:lnTo>
                  <a:pt x="262502" y="270503"/>
                </a:lnTo>
                <a:lnTo>
                  <a:pt x="266312" y="269360"/>
                </a:lnTo>
                <a:lnTo>
                  <a:pt x="272027" y="266312"/>
                </a:lnTo>
                <a:lnTo>
                  <a:pt x="273932" y="264788"/>
                </a:lnTo>
                <a:lnTo>
                  <a:pt x="279266" y="265169"/>
                </a:lnTo>
                <a:lnTo>
                  <a:pt x="289552" y="265550"/>
                </a:lnTo>
                <a:lnTo>
                  <a:pt x="294505" y="266312"/>
                </a:lnTo>
                <a:lnTo>
                  <a:pt x="300601" y="266693"/>
                </a:lnTo>
                <a:lnTo>
                  <a:pt x="315460" y="269360"/>
                </a:lnTo>
                <a:lnTo>
                  <a:pt x="320793" y="270503"/>
                </a:lnTo>
                <a:lnTo>
                  <a:pt x="326182" y="274694"/>
                </a:lnTo>
                <a:close/>
              </a:path>
              <a:path w="327659" h="299719">
                <a:moveTo>
                  <a:pt x="44575" y="299458"/>
                </a:moveTo>
                <a:lnTo>
                  <a:pt x="43813" y="299458"/>
                </a:lnTo>
                <a:lnTo>
                  <a:pt x="38480" y="297553"/>
                </a:lnTo>
                <a:lnTo>
                  <a:pt x="36575" y="296791"/>
                </a:lnTo>
                <a:lnTo>
                  <a:pt x="33908" y="295648"/>
                </a:lnTo>
                <a:lnTo>
                  <a:pt x="27431" y="292600"/>
                </a:lnTo>
                <a:lnTo>
                  <a:pt x="23240" y="290695"/>
                </a:lnTo>
                <a:lnTo>
                  <a:pt x="19811" y="288790"/>
                </a:lnTo>
                <a:lnTo>
                  <a:pt x="11429" y="284599"/>
                </a:lnTo>
                <a:lnTo>
                  <a:pt x="8381" y="282694"/>
                </a:lnTo>
                <a:lnTo>
                  <a:pt x="5714" y="280789"/>
                </a:lnTo>
                <a:lnTo>
                  <a:pt x="0" y="276218"/>
                </a:lnTo>
                <a:lnTo>
                  <a:pt x="0" y="272408"/>
                </a:lnTo>
                <a:lnTo>
                  <a:pt x="3047" y="270503"/>
                </a:lnTo>
                <a:lnTo>
                  <a:pt x="5333" y="270884"/>
                </a:lnTo>
                <a:lnTo>
                  <a:pt x="9905" y="271265"/>
                </a:lnTo>
                <a:lnTo>
                  <a:pt x="60892" y="274453"/>
                </a:lnTo>
                <a:lnTo>
                  <a:pt x="326182" y="274694"/>
                </a:lnTo>
                <a:lnTo>
                  <a:pt x="327651" y="275837"/>
                </a:lnTo>
                <a:lnTo>
                  <a:pt x="327651" y="285361"/>
                </a:lnTo>
                <a:lnTo>
                  <a:pt x="325696" y="288028"/>
                </a:lnTo>
                <a:lnTo>
                  <a:pt x="114931" y="288037"/>
                </a:lnTo>
                <a:lnTo>
                  <a:pt x="109463" y="288100"/>
                </a:lnTo>
                <a:lnTo>
                  <a:pt x="104174" y="288269"/>
                </a:lnTo>
                <a:lnTo>
                  <a:pt x="83817" y="289171"/>
                </a:lnTo>
                <a:lnTo>
                  <a:pt x="78484" y="289933"/>
                </a:lnTo>
                <a:lnTo>
                  <a:pt x="73531" y="290314"/>
                </a:lnTo>
                <a:lnTo>
                  <a:pt x="62101" y="292600"/>
                </a:lnTo>
                <a:lnTo>
                  <a:pt x="58291" y="293743"/>
                </a:lnTo>
                <a:lnTo>
                  <a:pt x="55243" y="294505"/>
                </a:lnTo>
                <a:lnTo>
                  <a:pt x="47623" y="297934"/>
                </a:lnTo>
                <a:lnTo>
                  <a:pt x="44575" y="299458"/>
                </a:lnTo>
                <a:close/>
              </a:path>
              <a:path w="327659" h="299719">
                <a:moveTo>
                  <a:pt x="323460" y="291076"/>
                </a:moveTo>
                <a:lnTo>
                  <a:pt x="316984" y="291076"/>
                </a:lnTo>
                <a:lnTo>
                  <a:pt x="298696" y="289552"/>
                </a:lnTo>
                <a:lnTo>
                  <a:pt x="291457" y="288790"/>
                </a:lnTo>
                <a:lnTo>
                  <a:pt x="266693" y="288028"/>
                </a:lnTo>
                <a:lnTo>
                  <a:pt x="325696" y="288028"/>
                </a:lnTo>
                <a:lnTo>
                  <a:pt x="323460" y="2910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220797" y="1452670"/>
            <a:ext cx="115687" cy="2372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389247" y="1452670"/>
            <a:ext cx="139611" cy="2418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30619" y="1927742"/>
            <a:ext cx="14816455" cy="0"/>
          </a:xfrm>
          <a:custGeom>
            <a:avLst/>
            <a:gdLst/>
            <a:ahLst/>
            <a:cxnLst/>
            <a:rect l="l" t="t" r="r" b="b"/>
            <a:pathLst>
              <a:path w="14816455" h="0">
                <a:moveTo>
                  <a:pt x="0" y="0"/>
                </a:moveTo>
                <a:lnTo>
                  <a:pt x="14816137" y="0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30619" y="2009500"/>
            <a:ext cx="14816455" cy="0"/>
          </a:xfrm>
          <a:custGeom>
            <a:avLst/>
            <a:gdLst/>
            <a:ahLst/>
            <a:cxnLst/>
            <a:rect l="l" t="t" r="r" b="b"/>
            <a:pathLst>
              <a:path w="14816455" h="0">
                <a:moveTo>
                  <a:pt x="0" y="0"/>
                </a:moveTo>
                <a:lnTo>
                  <a:pt x="14816137" y="0"/>
                </a:lnTo>
              </a:path>
            </a:pathLst>
          </a:custGeom>
          <a:ln w="3393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64394" y="2390238"/>
            <a:ext cx="1782445" cy="697865"/>
          </a:xfrm>
          <a:custGeom>
            <a:avLst/>
            <a:gdLst/>
            <a:ahLst/>
            <a:cxnLst/>
            <a:rect l="l" t="t" r="r" b="b"/>
            <a:pathLst>
              <a:path w="1782445" h="697864">
                <a:moveTo>
                  <a:pt x="0" y="0"/>
                </a:moveTo>
                <a:lnTo>
                  <a:pt x="0" y="697523"/>
                </a:lnTo>
                <a:lnTo>
                  <a:pt x="1781907" y="697523"/>
                </a:lnTo>
                <a:lnTo>
                  <a:pt x="178190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68697" y="1399744"/>
            <a:ext cx="293370" cy="358140"/>
          </a:xfrm>
          <a:custGeom>
            <a:avLst/>
            <a:gdLst/>
            <a:ahLst/>
            <a:cxnLst/>
            <a:rect l="l" t="t" r="r" b="b"/>
            <a:pathLst>
              <a:path w="293369" h="358139">
                <a:moveTo>
                  <a:pt x="225927" y="149729"/>
                </a:moveTo>
                <a:lnTo>
                  <a:pt x="206115" y="149729"/>
                </a:lnTo>
                <a:lnTo>
                  <a:pt x="206115" y="48766"/>
                </a:lnTo>
                <a:lnTo>
                  <a:pt x="204972" y="43432"/>
                </a:lnTo>
                <a:lnTo>
                  <a:pt x="203829" y="41908"/>
                </a:lnTo>
                <a:lnTo>
                  <a:pt x="202686" y="40004"/>
                </a:lnTo>
                <a:lnTo>
                  <a:pt x="200020" y="36956"/>
                </a:lnTo>
                <a:lnTo>
                  <a:pt x="197734" y="35432"/>
                </a:lnTo>
                <a:lnTo>
                  <a:pt x="195829" y="33908"/>
                </a:lnTo>
                <a:lnTo>
                  <a:pt x="191257" y="31241"/>
                </a:lnTo>
                <a:lnTo>
                  <a:pt x="187447" y="29336"/>
                </a:lnTo>
                <a:lnTo>
                  <a:pt x="182494" y="27050"/>
                </a:lnTo>
                <a:lnTo>
                  <a:pt x="180208" y="26288"/>
                </a:lnTo>
                <a:lnTo>
                  <a:pt x="178303" y="25526"/>
                </a:lnTo>
                <a:lnTo>
                  <a:pt x="173350" y="23240"/>
                </a:lnTo>
                <a:lnTo>
                  <a:pt x="173350" y="19049"/>
                </a:lnTo>
                <a:lnTo>
                  <a:pt x="179065" y="17144"/>
                </a:lnTo>
                <a:lnTo>
                  <a:pt x="183637" y="17144"/>
                </a:lnTo>
                <a:lnTo>
                  <a:pt x="194305" y="18668"/>
                </a:lnTo>
                <a:lnTo>
                  <a:pt x="199258" y="19811"/>
                </a:lnTo>
                <a:lnTo>
                  <a:pt x="204591" y="20954"/>
                </a:lnTo>
                <a:lnTo>
                  <a:pt x="217164" y="24383"/>
                </a:lnTo>
                <a:lnTo>
                  <a:pt x="220974" y="25907"/>
                </a:lnTo>
                <a:lnTo>
                  <a:pt x="223260" y="26669"/>
                </a:lnTo>
                <a:lnTo>
                  <a:pt x="228594" y="30098"/>
                </a:lnTo>
                <a:lnTo>
                  <a:pt x="228594" y="34289"/>
                </a:lnTo>
                <a:lnTo>
                  <a:pt x="227070" y="40004"/>
                </a:lnTo>
                <a:lnTo>
                  <a:pt x="226689" y="41908"/>
                </a:lnTo>
                <a:lnTo>
                  <a:pt x="226308" y="43432"/>
                </a:lnTo>
                <a:lnTo>
                  <a:pt x="226012" y="48766"/>
                </a:lnTo>
                <a:lnTo>
                  <a:pt x="225927" y="149729"/>
                </a:lnTo>
                <a:close/>
              </a:path>
              <a:path w="293369" h="358139">
                <a:moveTo>
                  <a:pt x="160396" y="66673"/>
                </a:moveTo>
                <a:lnTo>
                  <a:pt x="93342" y="66673"/>
                </a:lnTo>
                <a:lnTo>
                  <a:pt x="105534" y="65149"/>
                </a:lnTo>
                <a:lnTo>
                  <a:pt x="108963" y="63625"/>
                </a:lnTo>
                <a:lnTo>
                  <a:pt x="112011" y="62482"/>
                </a:lnTo>
                <a:lnTo>
                  <a:pt x="116964" y="58672"/>
                </a:lnTo>
                <a:lnTo>
                  <a:pt x="118488" y="57148"/>
                </a:lnTo>
                <a:lnTo>
                  <a:pt x="124202" y="57529"/>
                </a:lnTo>
                <a:lnTo>
                  <a:pt x="132965" y="57529"/>
                </a:lnTo>
                <a:lnTo>
                  <a:pt x="139061" y="58291"/>
                </a:lnTo>
                <a:lnTo>
                  <a:pt x="149348" y="59053"/>
                </a:lnTo>
                <a:lnTo>
                  <a:pt x="160396" y="65149"/>
                </a:lnTo>
                <a:lnTo>
                  <a:pt x="160396" y="66673"/>
                </a:lnTo>
                <a:close/>
              </a:path>
              <a:path w="293369" h="358139">
                <a:moveTo>
                  <a:pt x="48766" y="285742"/>
                </a:moveTo>
                <a:lnTo>
                  <a:pt x="44956" y="285742"/>
                </a:lnTo>
                <a:lnTo>
                  <a:pt x="28955" y="274313"/>
                </a:lnTo>
                <a:lnTo>
                  <a:pt x="28955" y="83055"/>
                </a:lnTo>
                <a:lnTo>
                  <a:pt x="25907" y="77722"/>
                </a:lnTo>
                <a:lnTo>
                  <a:pt x="23240" y="76198"/>
                </a:lnTo>
                <a:lnTo>
                  <a:pt x="20192" y="74293"/>
                </a:lnTo>
                <a:lnTo>
                  <a:pt x="11810" y="71245"/>
                </a:lnTo>
                <a:lnTo>
                  <a:pt x="7238" y="70102"/>
                </a:lnTo>
                <a:lnTo>
                  <a:pt x="4952" y="69340"/>
                </a:lnTo>
                <a:lnTo>
                  <a:pt x="0" y="67816"/>
                </a:lnTo>
                <a:lnTo>
                  <a:pt x="0" y="62863"/>
                </a:lnTo>
                <a:lnTo>
                  <a:pt x="8000" y="59434"/>
                </a:lnTo>
                <a:lnTo>
                  <a:pt x="14096" y="59434"/>
                </a:lnTo>
                <a:lnTo>
                  <a:pt x="22433" y="59470"/>
                </a:lnTo>
                <a:lnTo>
                  <a:pt x="27931" y="59720"/>
                </a:lnTo>
                <a:lnTo>
                  <a:pt x="33036" y="60398"/>
                </a:lnTo>
                <a:lnTo>
                  <a:pt x="52195" y="64006"/>
                </a:lnTo>
                <a:lnTo>
                  <a:pt x="53719" y="66673"/>
                </a:lnTo>
                <a:lnTo>
                  <a:pt x="160396" y="66673"/>
                </a:lnTo>
                <a:lnTo>
                  <a:pt x="160396" y="75055"/>
                </a:lnTo>
                <a:lnTo>
                  <a:pt x="156206" y="78865"/>
                </a:lnTo>
                <a:lnTo>
                  <a:pt x="49909" y="78865"/>
                </a:lnTo>
                <a:lnTo>
                  <a:pt x="49909" y="262502"/>
                </a:lnTo>
                <a:lnTo>
                  <a:pt x="137211" y="262502"/>
                </a:lnTo>
                <a:lnTo>
                  <a:pt x="126107" y="265550"/>
                </a:lnTo>
                <a:lnTo>
                  <a:pt x="117345" y="268217"/>
                </a:lnTo>
                <a:lnTo>
                  <a:pt x="110106" y="270503"/>
                </a:lnTo>
                <a:lnTo>
                  <a:pt x="93342" y="275075"/>
                </a:lnTo>
                <a:lnTo>
                  <a:pt x="84579" y="277361"/>
                </a:lnTo>
                <a:lnTo>
                  <a:pt x="75055" y="280028"/>
                </a:lnTo>
                <a:lnTo>
                  <a:pt x="54481" y="284599"/>
                </a:lnTo>
                <a:lnTo>
                  <a:pt x="48766" y="285742"/>
                </a:lnTo>
                <a:close/>
              </a:path>
              <a:path w="293369" h="358139">
                <a:moveTo>
                  <a:pt x="144395" y="171826"/>
                </a:moveTo>
                <a:lnTo>
                  <a:pt x="143252" y="171826"/>
                </a:lnTo>
                <a:lnTo>
                  <a:pt x="135251" y="168397"/>
                </a:lnTo>
                <a:lnTo>
                  <a:pt x="132203" y="166873"/>
                </a:lnTo>
                <a:lnTo>
                  <a:pt x="128774" y="164968"/>
                </a:lnTo>
                <a:lnTo>
                  <a:pt x="120392" y="160396"/>
                </a:lnTo>
                <a:lnTo>
                  <a:pt x="117345" y="158492"/>
                </a:lnTo>
                <a:lnTo>
                  <a:pt x="115059" y="156968"/>
                </a:lnTo>
                <a:lnTo>
                  <a:pt x="108963" y="152015"/>
                </a:lnTo>
                <a:lnTo>
                  <a:pt x="108963" y="148205"/>
                </a:lnTo>
                <a:lnTo>
                  <a:pt x="111630" y="146681"/>
                </a:lnTo>
                <a:lnTo>
                  <a:pt x="116202" y="147443"/>
                </a:lnTo>
                <a:lnTo>
                  <a:pt x="124964" y="148205"/>
                </a:lnTo>
                <a:lnTo>
                  <a:pt x="128012" y="148586"/>
                </a:lnTo>
                <a:lnTo>
                  <a:pt x="132203" y="148967"/>
                </a:lnTo>
                <a:lnTo>
                  <a:pt x="153158" y="149729"/>
                </a:lnTo>
                <a:lnTo>
                  <a:pt x="225927" y="149729"/>
                </a:lnTo>
                <a:lnTo>
                  <a:pt x="225927" y="161920"/>
                </a:lnTo>
                <a:lnTo>
                  <a:pt x="173350" y="161920"/>
                </a:lnTo>
                <a:lnTo>
                  <a:pt x="158111" y="164968"/>
                </a:lnTo>
                <a:lnTo>
                  <a:pt x="154301" y="166492"/>
                </a:lnTo>
                <a:lnTo>
                  <a:pt x="151634" y="167635"/>
                </a:lnTo>
                <a:lnTo>
                  <a:pt x="146681" y="170302"/>
                </a:lnTo>
                <a:lnTo>
                  <a:pt x="144395" y="171826"/>
                </a:lnTo>
                <a:close/>
              </a:path>
              <a:path w="293369" h="358139">
                <a:moveTo>
                  <a:pt x="215259" y="337176"/>
                </a:moveTo>
                <a:lnTo>
                  <a:pt x="212592" y="337176"/>
                </a:lnTo>
                <a:lnTo>
                  <a:pt x="210687" y="334890"/>
                </a:lnTo>
                <a:lnTo>
                  <a:pt x="209925" y="333366"/>
                </a:lnTo>
                <a:lnTo>
                  <a:pt x="209544" y="331842"/>
                </a:lnTo>
                <a:lnTo>
                  <a:pt x="208401" y="327651"/>
                </a:lnTo>
                <a:lnTo>
                  <a:pt x="206115" y="302887"/>
                </a:lnTo>
                <a:lnTo>
                  <a:pt x="206115" y="161920"/>
                </a:lnTo>
                <a:lnTo>
                  <a:pt x="225927" y="161920"/>
                </a:lnTo>
                <a:lnTo>
                  <a:pt x="225901" y="270503"/>
                </a:lnTo>
                <a:lnTo>
                  <a:pt x="225165" y="292600"/>
                </a:lnTo>
                <a:lnTo>
                  <a:pt x="224403" y="299839"/>
                </a:lnTo>
                <a:lnTo>
                  <a:pt x="224022" y="307840"/>
                </a:lnTo>
                <a:lnTo>
                  <a:pt x="222498" y="319651"/>
                </a:lnTo>
                <a:lnTo>
                  <a:pt x="221736" y="322698"/>
                </a:lnTo>
                <a:lnTo>
                  <a:pt x="221355" y="325365"/>
                </a:lnTo>
                <a:lnTo>
                  <a:pt x="219069" y="331842"/>
                </a:lnTo>
                <a:lnTo>
                  <a:pt x="217545" y="334890"/>
                </a:lnTo>
                <a:lnTo>
                  <a:pt x="215259" y="337176"/>
                </a:lnTo>
                <a:close/>
              </a:path>
              <a:path w="293369" h="358139">
                <a:moveTo>
                  <a:pt x="137211" y="262502"/>
                </a:moveTo>
                <a:lnTo>
                  <a:pt x="49909" y="262502"/>
                </a:lnTo>
                <a:lnTo>
                  <a:pt x="55243" y="261740"/>
                </a:lnTo>
                <a:lnTo>
                  <a:pt x="75436" y="259073"/>
                </a:lnTo>
                <a:lnTo>
                  <a:pt x="81912" y="257930"/>
                </a:lnTo>
                <a:lnTo>
                  <a:pt x="107439" y="253739"/>
                </a:lnTo>
                <a:lnTo>
                  <a:pt x="143252" y="246500"/>
                </a:lnTo>
                <a:lnTo>
                  <a:pt x="151253" y="244976"/>
                </a:lnTo>
                <a:lnTo>
                  <a:pt x="158873" y="243071"/>
                </a:lnTo>
                <a:lnTo>
                  <a:pt x="174874" y="239262"/>
                </a:lnTo>
                <a:lnTo>
                  <a:pt x="180970" y="237738"/>
                </a:lnTo>
                <a:lnTo>
                  <a:pt x="185542" y="236214"/>
                </a:lnTo>
                <a:lnTo>
                  <a:pt x="188590" y="244214"/>
                </a:lnTo>
                <a:lnTo>
                  <a:pt x="183256" y="246881"/>
                </a:lnTo>
                <a:lnTo>
                  <a:pt x="178303" y="249167"/>
                </a:lnTo>
                <a:lnTo>
                  <a:pt x="158492" y="255644"/>
                </a:lnTo>
                <a:lnTo>
                  <a:pt x="145538" y="260216"/>
                </a:lnTo>
                <a:lnTo>
                  <a:pt x="137211" y="262502"/>
                </a:lnTo>
                <a:close/>
              </a:path>
              <a:path w="293369" h="358139">
                <a:moveTo>
                  <a:pt x="279647" y="358131"/>
                </a:moveTo>
                <a:lnTo>
                  <a:pt x="276218" y="358131"/>
                </a:lnTo>
                <a:lnTo>
                  <a:pt x="273932" y="354702"/>
                </a:lnTo>
                <a:lnTo>
                  <a:pt x="273170" y="353178"/>
                </a:lnTo>
                <a:lnTo>
                  <a:pt x="272701" y="350892"/>
                </a:lnTo>
                <a:lnTo>
                  <a:pt x="271646" y="346320"/>
                </a:lnTo>
                <a:lnTo>
                  <a:pt x="271265" y="343653"/>
                </a:lnTo>
                <a:lnTo>
                  <a:pt x="270884" y="338319"/>
                </a:lnTo>
                <a:lnTo>
                  <a:pt x="270503" y="330699"/>
                </a:lnTo>
                <a:lnTo>
                  <a:pt x="270122" y="323841"/>
                </a:lnTo>
                <a:lnTo>
                  <a:pt x="269741" y="315460"/>
                </a:lnTo>
                <a:lnTo>
                  <a:pt x="269741" y="35432"/>
                </a:lnTo>
                <a:lnTo>
                  <a:pt x="268979" y="30479"/>
                </a:lnTo>
                <a:lnTo>
                  <a:pt x="267455" y="28193"/>
                </a:lnTo>
                <a:lnTo>
                  <a:pt x="266312" y="26288"/>
                </a:lnTo>
                <a:lnTo>
                  <a:pt x="262883" y="22478"/>
                </a:lnTo>
                <a:lnTo>
                  <a:pt x="260978" y="20954"/>
                </a:lnTo>
                <a:lnTo>
                  <a:pt x="259073" y="19049"/>
                </a:lnTo>
                <a:lnTo>
                  <a:pt x="248405" y="12953"/>
                </a:lnTo>
                <a:lnTo>
                  <a:pt x="242309" y="10286"/>
                </a:lnTo>
                <a:lnTo>
                  <a:pt x="240024" y="9524"/>
                </a:lnTo>
                <a:lnTo>
                  <a:pt x="238119" y="8762"/>
                </a:lnTo>
                <a:lnTo>
                  <a:pt x="233166" y="6095"/>
                </a:lnTo>
                <a:lnTo>
                  <a:pt x="233166" y="2285"/>
                </a:lnTo>
                <a:lnTo>
                  <a:pt x="239643" y="0"/>
                </a:lnTo>
                <a:lnTo>
                  <a:pt x="245738" y="0"/>
                </a:lnTo>
                <a:lnTo>
                  <a:pt x="259454" y="2285"/>
                </a:lnTo>
                <a:lnTo>
                  <a:pt x="264407" y="3809"/>
                </a:lnTo>
                <a:lnTo>
                  <a:pt x="268979" y="4952"/>
                </a:lnTo>
                <a:lnTo>
                  <a:pt x="281932" y="8762"/>
                </a:lnTo>
                <a:lnTo>
                  <a:pt x="285361" y="10286"/>
                </a:lnTo>
                <a:lnTo>
                  <a:pt x="288409" y="11810"/>
                </a:lnTo>
                <a:lnTo>
                  <a:pt x="293362" y="14858"/>
                </a:lnTo>
                <a:lnTo>
                  <a:pt x="293362" y="19430"/>
                </a:lnTo>
                <a:lnTo>
                  <a:pt x="292219" y="23621"/>
                </a:lnTo>
                <a:lnTo>
                  <a:pt x="291457" y="26288"/>
                </a:lnTo>
                <a:lnTo>
                  <a:pt x="291076" y="28574"/>
                </a:lnTo>
                <a:lnTo>
                  <a:pt x="290423" y="35432"/>
                </a:lnTo>
                <a:lnTo>
                  <a:pt x="290314" y="279647"/>
                </a:lnTo>
                <a:lnTo>
                  <a:pt x="289552" y="302125"/>
                </a:lnTo>
                <a:lnTo>
                  <a:pt x="289171" y="308602"/>
                </a:lnTo>
                <a:lnTo>
                  <a:pt x="288790" y="320032"/>
                </a:lnTo>
                <a:lnTo>
                  <a:pt x="287266" y="335652"/>
                </a:lnTo>
                <a:lnTo>
                  <a:pt x="286504" y="339081"/>
                </a:lnTo>
                <a:lnTo>
                  <a:pt x="285742" y="344034"/>
                </a:lnTo>
                <a:lnTo>
                  <a:pt x="283837" y="350892"/>
                </a:lnTo>
                <a:lnTo>
                  <a:pt x="282313" y="354702"/>
                </a:lnTo>
                <a:lnTo>
                  <a:pt x="279647" y="3581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119970" y="1399744"/>
            <a:ext cx="274320" cy="358140"/>
          </a:xfrm>
          <a:custGeom>
            <a:avLst/>
            <a:gdLst/>
            <a:ahLst/>
            <a:cxnLst/>
            <a:rect l="l" t="t" r="r" b="b"/>
            <a:pathLst>
              <a:path w="274319" h="358139">
                <a:moveTo>
                  <a:pt x="105153" y="261740"/>
                </a:moveTo>
                <a:lnTo>
                  <a:pt x="81150" y="261740"/>
                </a:lnTo>
                <a:lnTo>
                  <a:pt x="59434" y="257168"/>
                </a:lnTo>
                <a:lnTo>
                  <a:pt x="53719" y="254501"/>
                </a:lnTo>
                <a:lnTo>
                  <a:pt x="46099" y="251072"/>
                </a:lnTo>
                <a:lnTo>
                  <a:pt x="10667" y="212592"/>
                </a:lnTo>
                <a:lnTo>
                  <a:pt x="7619" y="204591"/>
                </a:lnTo>
                <a:lnTo>
                  <a:pt x="3809" y="195448"/>
                </a:lnTo>
                <a:lnTo>
                  <a:pt x="0" y="169540"/>
                </a:lnTo>
                <a:lnTo>
                  <a:pt x="0" y="148205"/>
                </a:lnTo>
                <a:lnTo>
                  <a:pt x="3809" y="122297"/>
                </a:lnTo>
                <a:lnTo>
                  <a:pt x="7619" y="113154"/>
                </a:lnTo>
                <a:lnTo>
                  <a:pt x="10667" y="105153"/>
                </a:lnTo>
                <a:lnTo>
                  <a:pt x="46099" y="66673"/>
                </a:lnTo>
                <a:lnTo>
                  <a:pt x="79246" y="57148"/>
                </a:lnTo>
                <a:lnTo>
                  <a:pt x="82293" y="55243"/>
                </a:lnTo>
                <a:lnTo>
                  <a:pt x="85341" y="52195"/>
                </a:lnTo>
                <a:lnTo>
                  <a:pt x="85722" y="51052"/>
                </a:lnTo>
                <a:lnTo>
                  <a:pt x="85722" y="49147"/>
                </a:lnTo>
                <a:lnTo>
                  <a:pt x="83436" y="45718"/>
                </a:lnTo>
                <a:lnTo>
                  <a:pt x="81531" y="44194"/>
                </a:lnTo>
                <a:lnTo>
                  <a:pt x="80008" y="42670"/>
                </a:lnTo>
                <a:lnTo>
                  <a:pt x="75817" y="40384"/>
                </a:lnTo>
                <a:lnTo>
                  <a:pt x="75817" y="37337"/>
                </a:lnTo>
                <a:lnTo>
                  <a:pt x="80388" y="35813"/>
                </a:lnTo>
                <a:lnTo>
                  <a:pt x="82293" y="36194"/>
                </a:lnTo>
                <a:lnTo>
                  <a:pt x="84579" y="36575"/>
                </a:lnTo>
                <a:lnTo>
                  <a:pt x="93723" y="38480"/>
                </a:lnTo>
                <a:lnTo>
                  <a:pt x="96771" y="39623"/>
                </a:lnTo>
                <a:lnTo>
                  <a:pt x="99057" y="40384"/>
                </a:lnTo>
                <a:lnTo>
                  <a:pt x="105915" y="44575"/>
                </a:lnTo>
                <a:lnTo>
                  <a:pt x="105915" y="47242"/>
                </a:lnTo>
                <a:lnTo>
                  <a:pt x="105534" y="49147"/>
                </a:lnTo>
                <a:lnTo>
                  <a:pt x="102867" y="54100"/>
                </a:lnTo>
                <a:lnTo>
                  <a:pt x="100962" y="56386"/>
                </a:lnTo>
                <a:lnTo>
                  <a:pt x="110868" y="56767"/>
                </a:lnTo>
                <a:lnTo>
                  <a:pt x="127250" y="61339"/>
                </a:lnTo>
                <a:lnTo>
                  <a:pt x="132203" y="63244"/>
                </a:lnTo>
                <a:lnTo>
                  <a:pt x="139823" y="66673"/>
                </a:lnTo>
                <a:lnTo>
                  <a:pt x="143881" y="69340"/>
                </a:lnTo>
                <a:lnTo>
                  <a:pt x="83436" y="69340"/>
                </a:lnTo>
                <a:lnTo>
                  <a:pt x="65911" y="73531"/>
                </a:lnTo>
                <a:lnTo>
                  <a:pt x="33527" y="102486"/>
                </a:lnTo>
                <a:lnTo>
                  <a:pt x="21716" y="149729"/>
                </a:lnTo>
                <a:lnTo>
                  <a:pt x="21716" y="166873"/>
                </a:lnTo>
                <a:lnTo>
                  <a:pt x="33527" y="214116"/>
                </a:lnTo>
                <a:lnTo>
                  <a:pt x="65911" y="243452"/>
                </a:lnTo>
                <a:lnTo>
                  <a:pt x="83436" y="247643"/>
                </a:lnTo>
                <a:lnTo>
                  <a:pt x="144824" y="247643"/>
                </a:lnTo>
                <a:lnTo>
                  <a:pt x="139823" y="251072"/>
                </a:lnTo>
                <a:lnTo>
                  <a:pt x="132203" y="254501"/>
                </a:lnTo>
                <a:lnTo>
                  <a:pt x="126488" y="257168"/>
                </a:lnTo>
                <a:lnTo>
                  <a:pt x="105153" y="261740"/>
                </a:lnTo>
                <a:close/>
              </a:path>
              <a:path w="274319" h="358139">
                <a:moveTo>
                  <a:pt x="144824" y="247643"/>
                </a:moveTo>
                <a:lnTo>
                  <a:pt x="102867" y="247643"/>
                </a:lnTo>
                <a:lnTo>
                  <a:pt x="120012" y="243452"/>
                </a:lnTo>
                <a:lnTo>
                  <a:pt x="132965" y="236595"/>
                </a:lnTo>
                <a:lnTo>
                  <a:pt x="144395" y="226689"/>
                </a:lnTo>
                <a:lnTo>
                  <a:pt x="148205" y="220593"/>
                </a:lnTo>
                <a:lnTo>
                  <a:pt x="152396" y="214116"/>
                </a:lnTo>
                <a:lnTo>
                  <a:pt x="158492" y="200020"/>
                </a:lnTo>
                <a:lnTo>
                  <a:pt x="160016" y="193924"/>
                </a:lnTo>
                <a:lnTo>
                  <a:pt x="161920" y="187447"/>
                </a:lnTo>
                <a:lnTo>
                  <a:pt x="164206" y="166873"/>
                </a:lnTo>
                <a:lnTo>
                  <a:pt x="164206" y="149729"/>
                </a:lnTo>
                <a:lnTo>
                  <a:pt x="161920" y="129155"/>
                </a:lnTo>
                <a:lnTo>
                  <a:pt x="160016" y="123059"/>
                </a:lnTo>
                <a:lnTo>
                  <a:pt x="158492" y="116964"/>
                </a:lnTo>
                <a:lnTo>
                  <a:pt x="152396" y="102486"/>
                </a:lnTo>
                <a:lnTo>
                  <a:pt x="148205" y="96390"/>
                </a:lnTo>
                <a:lnTo>
                  <a:pt x="144395" y="90294"/>
                </a:lnTo>
                <a:lnTo>
                  <a:pt x="132965" y="80388"/>
                </a:lnTo>
                <a:lnTo>
                  <a:pt x="120012" y="73531"/>
                </a:lnTo>
                <a:lnTo>
                  <a:pt x="102867" y="69340"/>
                </a:lnTo>
                <a:lnTo>
                  <a:pt x="143881" y="69340"/>
                </a:lnTo>
                <a:lnTo>
                  <a:pt x="153158" y="75436"/>
                </a:lnTo>
                <a:lnTo>
                  <a:pt x="165730" y="88770"/>
                </a:lnTo>
                <a:lnTo>
                  <a:pt x="175255" y="105153"/>
                </a:lnTo>
                <a:lnTo>
                  <a:pt x="178303" y="113154"/>
                </a:lnTo>
                <a:lnTo>
                  <a:pt x="182113" y="122297"/>
                </a:lnTo>
                <a:lnTo>
                  <a:pt x="185923" y="148205"/>
                </a:lnTo>
                <a:lnTo>
                  <a:pt x="185923" y="169540"/>
                </a:lnTo>
                <a:lnTo>
                  <a:pt x="182113" y="195448"/>
                </a:lnTo>
                <a:lnTo>
                  <a:pt x="178303" y="204591"/>
                </a:lnTo>
                <a:lnTo>
                  <a:pt x="175255" y="212592"/>
                </a:lnTo>
                <a:lnTo>
                  <a:pt x="165730" y="228975"/>
                </a:lnTo>
                <a:lnTo>
                  <a:pt x="159254" y="235833"/>
                </a:lnTo>
                <a:lnTo>
                  <a:pt x="153158" y="241928"/>
                </a:lnTo>
                <a:lnTo>
                  <a:pt x="144824" y="247643"/>
                </a:lnTo>
                <a:close/>
              </a:path>
              <a:path w="274319" h="358139">
                <a:moveTo>
                  <a:pt x="259835" y="358131"/>
                </a:moveTo>
                <a:lnTo>
                  <a:pt x="256406" y="358131"/>
                </a:lnTo>
                <a:lnTo>
                  <a:pt x="254120" y="354702"/>
                </a:lnTo>
                <a:lnTo>
                  <a:pt x="253358" y="353178"/>
                </a:lnTo>
                <a:lnTo>
                  <a:pt x="252889" y="350892"/>
                </a:lnTo>
                <a:lnTo>
                  <a:pt x="251834" y="346320"/>
                </a:lnTo>
                <a:lnTo>
                  <a:pt x="251453" y="343653"/>
                </a:lnTo>
                <a:lnTo>
                  <a:pt x="251072" y="338319"/>
                </a:lnTo>
                <a:lnTo>
                  <a:pt x="250691" y="330699"/>
                </a:lnTo>
                <a:lnTo>
                  <a:pt x="250310" y="323841"/>
                </a:lnTo>
                <a:lnTo>
                  <a:pt x="249929" y="315460"/>
                </a:lnTo>
                <a:lnTo>
                  <a:pt x="249929" y="36575"/>
                </a:lnTo>
                <a:lnTo>
                  <a:pt x="248405" y="30479"/>
                </a:lnTo>
                <a:lnTo>
                  <a:pt x="246881" y="28193"/>
                </a:lnTo>
                <a:lnTo>
                  <a:pt x="245357" y="26288"/>
                </a:lnTo>
                <a:lnTo>
                  <a:pt x="241547" y="22097"/>
                </a:lnTo>
                <a:lnTo>
                  <a:pt x="238881" y="20573"/>
                </a:lnTo>
                <a:lnTo>
                  <a:pt x="236214" y="18668"/>
                </a:lnTo>
                <a:lnTo>
                  <a:pt x="213735" y="8762"/>
                </a:lnTo>
                <a:lnTo>
                  <a:pt x="208782" y="6476"/>
                </a:lnTo>
                <a:lnTo>
                  <a:pt x="208782" y="2285"/>
                </a:lnTo>
                <a:lnTo>
                  <a:pt x="214878" y="0"/>
                </a:lnTo>
                <a:lnTo>
                  <a:pt x="220974" y="0"/>
                </a:lnTo>
                <a:lnTo>
                  <a:pt x="235071" y="1904"/>
                </a:lnTo>
                <a:lnTo>
                  <a:pt x="241547" y="3809"/>
                </a:lnTo>
                <a:lnTo>
                  <a:pt x="246119" y="4952"/>
                </a:lnTo>
                <a:lnTo>
                  <a:pt x="258311" y="8381"/>
                </a:lnTo>
                <a:lnTo>
                  <a:pt x="263645" y="10286"/>
                </a:lnTo>
                <a:lnTo>
                  <a:pt x="267455" y="11810"/>
                </a:lnTo>
                <a:lnTo>
                  <a:pt x="273932" y="15620"/>
                </a:lnTo>
                <a:lnTo>
                  <a:pt x="273932" y="20192"/>
                </a:lnTo>
                <a:lnTo>
                  <a:pt x="272408" y="24383"/>
                </a:lnTo>
                <a:lnTo>
                  <a:pt x="271646" y="27050"/>
                </a:lnTo>
                <a:lnTo>
                  <a:pt x="271265" y="29336"/>
                </a:lnTo>
                <a:lnTo>
                  <a:pt x="270541" y="36575"/>
                </a:lnTo>
                <a:lnTo>
                  <a:pt x="270503" y="279647"/>
                </a:lnTo>
                <a:lnTo>
                  <a:pt x="269741" y="302125"/>
                </a:lnTo>
                <a:lnTo>
                  <a:pt x="269360" y="308602"/>
                </a:lnTo>
                <a:lnTo>
                  <a:pt x="268979" y="320032"/>
                </a:lnTo>
                <a:lnTo>
                  <a:pt x="267455" y="335652"/>
                </a:lnTo>
                <a:lnTo>
                  <a:pt x="266693" y="339081"/>
                </a:lnTo>
                <a:lnTo>
                  <a:pt x="265931" y="344034"/>
                </a:lnTo>
                <a:lnTo>
                  <a:pt x="264026" y="350892"/>
                </a:lnTo>
                <a:lnTo>
                  <a:pt x="262502" y="354702"/>
                </a:lnTo>
                <a:lnTo>
                  <a:pt x="259835" y="3581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443431" y="1399744"/>
            <a:ext cx="287655" cy="358140"/>
          </a:xfrm>
          <a:custGeom>
            <a:avLst/>
            <a:gdLst/>
            <a:ahLst/>
            <a:cxnLst/>
            <a:rect l="l" t="t" r="r" b="b"/>
            <a:pathLst>
              <a:path w="287655" h="358139">
                <a:moveTo>
                  <a:pt x="284218" y="149729"/>
                </a:moveTo>
                <a:lnTo>
                  <a:pt x="263645" y="149729"/>
                </a:lnTo>
                <a:lnTo>
                  <a:pt x="263645" y="36575"/>
                </a:lnTo>
                <a:lnTo>
                  <a:pt x="262121" y="30479"/>
                </a:lnTo>
                <a:lnTo>
                  <a:pt x="260597" y="28193"/>
                </a:lnTo>
                <a:lnTo>
                  <a:pt x="259073" y="26288"/>
                </a:lnTo>
                <a:lnTo>
                  <a:pt x="255263" y="22097"/>
                </a:lnTo>
                <a:lnTo>
                  <a:pt x="252596" y="20573"/>
                </a:lnTo>
                <a:lnTo>
                  <a:pt x="249929" y="18668"/>
                </a:lnTo>
                <a:lnTo>
                  <a:pt x="227451" y="8762"/>
                </a:lnTo>
                <a:lnTo>
                  <a:pt x="222498" y="6476"/>
                </a:lnTo>
                <a:lnTo>
                  <a:pt x="222498" y="2285"/>
                </a:lnTo>
                <a:lnTo>
                  <a:pt x="228594" y="0"/>
                </a:lnTo>
                <a:lnTo>
                  <a:pt x="234690" y="0"/>
                </a:lnTo>
                <a:lnTo>
                  <a:pt x="248786" y="1904"/>
                </a:lnTo>
                <a:lnTo>
                  <a:pt x="255263" y="3809"/>
                </a:lnTo>
                <a:lnTo>
                  <a:pt x="259835" y="4952"/>
                </a:lnTo>
                <a:lnTo>
                  <a:pt x="272027" y="8381"/>
                </a:lnTo>
                <a:lnTo>
                  <a:pt x="277361" y="10286"/>
                </a:lnTo>
                <a:lnTo>
                  <a:pt x="281170" y="11810"/>
                </a:lnTo>
                <a:lnTo>
                  <a:pt x="287647" y="15620"/>
                </a:lnTo>
                <a:lnTo>
                  <a:pt x="287647" y="20192"/>
                </a:lnTo>
                <a:lnTo>
                  <a:pt x="286123" y="24383"/>
                </a:lnTo>
                <a:lnTo>
                  <a:pt x="285361" y="27050"/>
                </a:lnTo>
                <a:lnTo>
                  <a:pt x="284980" y="29336"/>
                </a:lnTo>
                <a:lnTo>
                  <a:pt x="284257" y="36575"/>
                </a:lnTo>
                <a:lnTo>
                  <a:pt x="284218" y="149729"/>
                </a:lnTo>
                <a:close/>
              </a:path>
              <a:path w="287655" h="358139">
                <a:moveTo>
                  <a:pt x="195448" y="53338"/>
                </a:moveTo>
                <a:lnTo>
                  <a:pt x="116964" y="53338"/>
                </a:lnTo>
                <a:lnTo>
                  <a:pt x="132203" y="51814"/>
                </a:lnTo>
                <a:lnTo>
                  <a:pt x="136013" y="50290"/>
                </a:lnTo>
                <a:lnTo>
                  <a:pt x="139061" y="49147"/>
                </a:lnTo>
                <a:lnTo>
                  <a:pt x="144776" y="46099"/>
                </a:lnTo>
                <a:lnTo>
                  <a:pt x="147062" y="43813"/>
                </a:lnTo>
                <a:lnTo>
                  <a:pt x="153539" y="44194"/>
                </a:lnTo>
                <a:lnTo>
                  <a:pt x="164968" y="44194"/>
                </a:lnTo>
                <a:lnTo>
                  <a:pt x="172207" y="44956"/>
                </a:lnTo>
                <a:lnTo>
                  <a:pt x="183256" y="45718"/>
                </a:lnTo>
                <a:lnTo>
                  <a:pt x="195448" y="51433"/>
                </a:lnTo>
                <a:lnTo>
                  <a:pt x="195448" y="53338"/>
                </a:lnTo>
                <a:close/>
              </a:path>
              <a:path w="287655" h="358139">
                <a:moveTo>
                  <a:pt x="49909" y="295267"/>
                </a:moveTo>
                <a:lnTo>
                  <a:pt x="45337" y="295267"/>
                </a:lnTo>
                <a:lnTo>
                  <a:pt x="30479" y="283456"/>
                </a:lnTo>
                <a:lnTo>
                  <a:pt x="30479" y="69340"/>
                </a:lnTo>
                <a:lnTo>
                  <a:pt x="27431" y="64387"/>
                </a:lnTo>
                <a:lnTo>
                  <a:pt x="24764" y="62863"/>
                </a:lnTo>
                <a:lnTo>
                  <a:pt x="21716" y="60958"/>
                </a:lnTo>
                <a:lnTo>
                  <a:pt x="12191" y="57529"/>
                </a:lnTo>
                <a:lnTo>
                  <a:pt x="8000" y="56386"/>
                </a:lnTo>
                <a:lnTo>
                  <a:pt x="6095" y="55624"/>
                </a:lnTo>
                <a:lnTo>
                  <a:pt x="0" y="54481"/>
                </a:lnTo>
                <a:lnTo>
                  <a:pt x="0" y="49528"/>
                </a:lnTo>
                <a:lnTo>
                  <a:pt x="8000" y="46099"/>
                </a:lnTo>
                <a:lnTo>
                  <a:pt x="20573" y="46099"/>
                </a:lnTo>
                <a:lnTo>
                  <a:pt x="33146" y="47242"/>
                </a:lnTo>
                <a:lnTo>
                  <a:pt x="43813" y="48766"/>
                </a:lnTo>
                <a:lnTo>
                  <a:pt x="54481" y="51814"/>
                </a:lnTo>
                <a:lnTo>
                  <a:pt x="55243" y="53338"/>
                </a:lnTo>
                <a:lnTo>
                  <a:pt x="195448" y="53338"/>
                </a:lnTo>
                <a:lnTo>
                  <a:pt x="195448" y="62101"/>
                </a:lnTo>
                <a:lnTo>
                  <a:pt x="191257" y="65911"/>
                </a:lnTo>
                <a:lnTo>
                  <a:pt x="51433" y="65911"/>
                </a:lnTo>
                <a:lnTo>
                  <a:pt x="51433" y="152396"/>
                </a:lnTo>
                <a:lnTo>
                  <a:pt x="161920" y="152396"/>
                </a:lnTo>
                <a:lnTo>
                  <a:pt x="161920" y="160016"/>
                </a:lnTo>
                <a:lnTo>
                  <a:pt x="157730" y="164968"/>
                </a:lnTo>
                <a:lnTo>
                  <a:pt x="51433" y="164968"/>
                </a:lnTo>
                <a:lnTo>
                  <a:pt x="51433" y="272408"/>
                </a:lnTo>
                <a:lnTo>
                  <a:pt x="161158" y="272408"/>
                </a:lnTo>
                <a:lnTo>
                  <a:pt x="139442" y="277742"/>
                </a:lnTo>
                <a:lnTo>
                  <a:pt x="127631" y="280408"/>
                </a:lnTo>
                <a:lnTo>
                  <a:pt x="92580" y="287647"/>
                </a:lnTo>
                <a:lnTo>
                  <a:pt x="80388" y="290314"/>
                </a:lnTo>
                <a:lnTo>
                  <a:pt x="58291" y="294124"/>
                </a:lnTo>
                <a:lnTo>
                  <a:pt x="49909" y="295267"/>
                </a:lnTo>
                <a:close/>
              </a:path>
              <a:path w="287655" h="358139">
                <a:moveTo>
                  <a:pt x="161920" y="152396"/>
                </a:moveTo>
                <a:lnTo>
                  <a:pt x="89532" y="152396"/>
                </a:lnTo>
                <a:lnTo>
                  <a:pt x="104010" y="150872"/>
                </a:lnTo>
                <a:lnTo>
                  <a:pt x="108963" y="149348"/>
                </a:lnTo>
                <a:lnTo>
                  <a:pt x="112773" y="147824"/>
                </a:lnTo>
                <a:lnTo>
                  <a:pt x="118107" y="144395"/>
                </a:lnTo>
                <a:lnTo>
                  <a:pt x="120012" y="142490"/>
                </a:lnTo>
                <a:lnTo>
                  <a:pt x="125345" y="142871"/>
                </a:lnTo>
                <a:lnTo>
                  <a:pt x="136013" y="143252"/>
                </a:lnTo>
                <a:lnTo>
                  <a:pt x="141728" y="144014"/>
                </a:lnTo>
                <a:lnTo>
                  <a:pt x="151253" y="144776"/>
                </a:lnTo>
                <a:lnTo>
                  <a:pt x="161920" y="150110"/>
                </a:lnTo>
                <a:lnTo>
                  <a:pt x="161920" y="152396"/>
                </a:lnTo>
                <a:close/>
              </a:path>
              <a:path w="287655" h="358139">
                <a:moveTo>
                  <a:pt x="207258" y="171826"/>
                </a:moveTo>
                <a:lnTo>
                  <a:pt x="206115" y="171826"/>
                </a:lnTo>
                <a:lnTo>
                  <a:pt x="197353" y="167635"/>
                </a:lnTo>
                <a:lnTo>
                  <a:pt x="190495" y="164206"/>
                </a:lnTo>
                <a:lnTo>
                  <a:pt x="182494" y="159254"/>
                </a:lnTo>
                <a:lnTo>
                  <a:pt x="179827" y="157730"/>
                </a:lnTo>
                <a:lnTo>
                  <a:pt x="177541" y="156206"/>
                </a:lnTo>
                <a:lnTo>
                  <a:pt x="171826" y="151634"/>
                </a:lnTo>
                <a:lnTo>
                  <a:pt x="171826" y="148205"/>
                </a:lnTo>
                <a:lnTo>
                  <a:pt x="174874" y="146681"/>
                </a:lnTo>
                <a:lnTo>
                  <a:pt x="177160" y="147062"/>
                </a:lnTo>
                <a:lnTo>
                  <a:pt x="181351" y="147443"/>
                </a:lnTo>
                <a:lnTo>
                  <a:pt x="191257" y="148586"/>
                </a:lnTo>
                <a:lnTo>
                  <a:pt x="200020" y="149348"/>
                </a:lnTo>
                <a:lnTo>
                  <a:pt x="216783" y="149729"/>
                </a:lnTo>
                <a:lnTo>
                  <a:pt x="284218" y="149729"/>
                </a:lnTo>
                <a:lnTo>
                  <a:pt x="284218" y="161920"/>
                </a:lnTo>
                <a:lnTo>
                  <a:pt x="239643" y="161920"/>
                </a:lnTo>
                <a:lnTo>
                  <a:pt x="223260" y="164587"/>
                </a:lnTo>
                <a:lnTo>
                  <a:pt x="219069" y="166111"/>
                </a:lnTo>
                <a:lnTo>
                  <a:pt x="216021" y="167254"/>
                </a:lnTo>
                <a:lnTo>
                  <a:pt x="209544" y="170302"/>
                </a:lnTo>
                <a:lnTo>
                  <a:pt x="207258" y="171826"/>
                </a:lnTo>
                <a:close/>
              </a:path>
              <a:path w="287655" h="358139">
                <a:moveTo>
                  <a:pt x="273551" y="358131"/>
                </a:moveTo>
                <a:lnTo>
                  <a:pt x="270122" y="358131"/>
                </a:lnTo>
                <a:lnTo>
                  <a:pt x="267836" y="354702"/>
                </a:lnTo>
                <a:lnTo>
                  <a:pt x="267074" y="353178"/>
                </a:lnTo>
                <a:lnTo>
                  <a:pt x="266605" y="350892"/>
                </a:lnTo>
                <a:lnTo>
                  <a:pt x="265550" y="346320"/>
                </a:lnTo>
                <a:lnTo>
                  <a:pt x="265169" y="343653"/>
                </a:lnTo>
                <a:lnTo>
                  <a:pt x="264788" y="338319"/>
                </a:lnTo>
                <a:lnTo>
                  <a:pt x="264407" y="330699"/>
                </a:lnTo>
                <a:lnTo>
                  <a:pt x="264026" y="323841"/>
                </a:lnTo>
                <a:lnTo>
                  <a:pt x="263645" y="315460"/>
                </a:lnTo>
                <a:lnTo>
                  <a:pt x="263645" y="161920"/>
                </a:lnTo>
                <a:lnTo>
                  <a:pt x="284218" y="161920"/>
                </a:lnTo>
                <a:lnTo>
                  <a:pt x="284193" y="280408"/>
                </a:lnTo>
                <a:lnTo>
                  <a:pt x="283456" y="302125"/>
                </a:lnTo>
                <a:lnTo>
                  <a:pt x="283075" y="308602"/>
                </a:lnTo>
                <a:lnTo>
                  <a:pt x="282694" y="320032"/>
                </a:lnTo>
                <a:lnTo>
                  <a:pt x="281170" y="335652"/>
                </a:lnTo>
                <a:lnTo>
                  <a:pt x="280408" y="339081"/>
                </a:lnTo>
                <a:lnTo>
                  <a:pt x="279647" y="344034"/>
                </a:lnTo>
                <a:lnTo>
                  <a:pt x="277742" y="350892"/>
                </a:lnTo>
                <a:lnTo>
                  <a:pt x="276218" y="354702"/>
                </a:lnTo>
                <a:lnTo>
                  <a:pt x="273551" y="358131"/>
                </a:lnTo>
                <a:close/>
              </a:path>
              <a:path w="287655" h="358139">
                <a:moveTo>
                  <a:pt x="161158" y="272408"/>
                </a:moveTo>
                <a:lnTo>
                  <a:pt x="51433" y="272408"/>
                </a:lnTo>
                <a:lnTo>
                  <a:pt x="61339" y="271646"/>
                </a:lnTo>
                <a:lnTo>
                  <a:pt x="84579" y="268979"/>
                </a:lnTo>
                <a:lnTo>
                  <a:pt x="137537" y="261740"/>
                </a:lnTo>
                <a:lnTo>
                  <a:pt x="146300" y="260216"/>
                </a:lnTo>
                <a:lnTo>
                  <a:pt x="172207" y="256025"/>
                </a:lnTo>
                <a:lnTo>
                  <a:pt x="182875" y="254120"/>
                </a:lnTo>
                <a:lnTo>
                  <a:pt x="211068" y="248405"/>
                </a:lnTo>
                <a:lnTo>
                  <a:pt x="217926" y="246881"/>
                </a:lnTo>
                <a:lnTo>
                  <a:pt x="222498" y="245357"/>
                </a:lnTo>
                <a:lnTo>
                  <a:pt x="224403" y="253739"/>
                </a:lnTo>
                <a:lnTo>
                  <a:pt x="220212" y="255644"/>
                </a:lnTo>
                <a:lnTo>
                  <a:pt x="214116" y="257930"/>
                </a:lnTo>
                <a:lnTo>
                  <a:pt x="192019" y="264407"/>
                </a:lnTo>
                <a:lnTo>
                  <a:pt x="183637" y="266693"/>
                </a:lnTo>
                <a:lnTo>
                  <a:pt x="161158" y="272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879550" y="1399744"/>
            <a:ext cx="314960" cy="344805"/>
          </a:xfrm>
          <a:custGeom>
            <a:avLst/>
            <a:gdLst/>
            <a:ahLst/>
            <a:cxnLst/>
            <a:rect l="l" t="t" r="r" b="b"/>
            <a:pathLst>
              <a:path w="314960" h="344805">
                <a:moveTo>
                  <a:pt x="289933" y="110868"/>
                </a:moveTo>
                <a:lnTo>
                  <a:pt x="269360" y="110868"/>
                </a:lnTo>
                <a:lnTo>
                  <a:pt x="269360" y="36194"/>
                </a:lnTo>
                <a:lnTo>
                  <a:pt x="267455" y="29717"/>
                </a:lnTo>
                <a:lnTo>
                  <a:pt x="264407" y="25907"/>
                </a:lnTo>
                <a:lnTo>
                  <a:pt x="260597" y="22097"/>
                </a:lnTo>
                <a:lnTo>
                  <a:pt x="258311" y="20573"/>
                </a:lnTo>
                <a:lnTo>
                  <a:pt x="255644" y="18668"/>
                </a:lnTo>
                <a:lnTo>
                  <a:pt x="249167" y="15239"/>
                </a:lnTo>
                <a:lnTo>
                  <a:pt x="246881" y="14096"/>
                </a:lnTo>
                <a:lnTo>
                  <a:pt x="238119" y="10286"/>
                </a:lnTo>
                <a:lnTo>
                  <a:pt x="235833" y="9524"/>
                </a:lnTo>
                <a:lnTo>
                  <a:pt x="233928" y="8762"/>
                </a:lnTo>
                <a:lnTo>
                  <a:pt x="228594" y="6476"/>
                </a:lnTo>
                <a:lnTo>
                  <a:pt x="228594" y="2285"/>
                </a:lnTo>
                <a:lnTo>
                  <a:pt x="234690" y="0"/>
                </a:lnTo>
                <a:lnTo>
                  <a:pt x="240785" y="0"/>
                </a:lnTo>
                <a:lnTo>
                  <a:pt x="256025" y="2285"/>
                </a:lnTo>
                <a:lnTo>
                  <a:pt x="262121" y="3809"/>
                </a:lnTo>
                <a:lnTo>
                  <a:pt x="267074" y="4952"/>
                </a:lnTo>
                <a:lnTo>
                  <a:pt x="277361" y="8000"/>
                </a:lnTo>
                <a:lnTo>
                  <a:pt x="282694" y="9905"/>
                </a:lnTo>
                <a:lnTo>
                  <a:pt x="286504" y="11429"/>
                </a:lnTo>
                <a:lnTo>
                  <a:pt x="293362" y="15239"/>
                </a:lnTo>
                <a:lnTo>
                  <a:pt x="293362" y="19811"/>
                </a:lnTo>
                <a:lnTo>
                  <a:pt x="291838" y="24383"/>
                </a:lnTo>
                <a:lnTo>
                  <a:pt x="291076" y="27050"/>
                </a:lnTo>
                <a:lnTo>
                  <a:pt x="290695" y="29336"/>
                </a:lnTo>
                <a:lnTo>
                  <a:pt x="289971" y="36575"/>
                </a:lnTo>
                <a:lnTo>
                  <a:pt x="289933" y="110868"/>
                </a:lnTo>
                <a:close/>
              </a:path>
              <a:path w="314960" h="344805">
                <a:moveTo>
                  <a:pt x="207844" y="40384"/>
                </a:moveTo>
                <a:lnTo>
                  <a:pt x="131060" y="40384"/>
                </a:lnTo>
                <a:lnTo>
                  <a:pt x="148205" y="39623"/>
                </a:lnTo>
                <a:lnTo>
                  <a:pt x="153920" y="38099"/>
                </a:lnTo>
                <a:lnTo>
                  <a:pt x="157730" y="37337"/>
                </a:lnTo>
                <a:lnTo>
                  <a:pt x="165349" y="32765"/>
                </a:lnTo>
                <a:lnTo>
                  <a:pt x="166492" y="31622"/>
                </a:lnTo>
                <a:lnTo>
                  <a:pt x="170683" y="32003"/>
                </a:lnTo>
                <a:lnTo>
                  <a:pt x="179065" y="32384"/>
                </a:lnTo>
                <a:lnTo>
                  <a:pt x="184780" y="33146"/>
                </a:lnTo>
                <a:lnTo>
                  <a:pt x="188209" y="33527"/>
                </a:lnTo>
                <a:lnTo>
                  <a:pt x="195448" y="34670"/>
                </a:lnTo>
                <a:lnTo>
                  <a:pt x="199258" y="35432"/>
                </a:lnTo>
                <a:lnTo>
                  <a:pt x="202686" y="36194"/>
                </a:lnTo>
                <a:lnTo>
                  <a:pt x="207844" y="40384"/>
                </a:lnTo>
                <a:close/>
              </a:path>
              <a:path w="314960" h="344805">
                <a:moveTo>
                  <a:pt x="44194" y="62482"/>
                </a:moveTo>
                <a:lnTo>
                  <a:pt x="43051" y="62482"/>
                </a:lnTo>
                <a:lnTo>
                  <a:pt x="36194" y="59053"/>
                </a:lnTo>
                <a:lnTo>
                  <a:pt x="32765" y="57529"/>
                </a:lnTo>
                <a:lnTo>
                  <a:pt x="18668" y="49909"/>
                </a:lnTo>
                <a:lnTo>
                  <a:pt x="15620" y="48004"/>
                </a:lnTo>
                <a:lnTo>
                  <a:pt x="13334" y="46480"/>
                </a:lnTo>
                <a:lnTo>
                  <a:pt x="7619" y="42289"/>
                </a:lnTo>
                <a:lnTo>
                  <a:pt x="7619" y="38099"/>
                </a:lnTo>
                <a:lnTo>
                  <a:pt x="10667" y="36575"/>
                </a:lnTo>
                <a:lnTo>
                  <a:pt x="15239" y="37337"/>
                </a:lnTo>
                <a:lnTo>
                  <a:pt x="28193" y="38861"/>
                </a:lnTo>
                <a:lnTo>
                  <a:pt x="32003" y="39242"/>
                </a:lnTo>
                <a:lnTo>
                  <a:pt x="54862" y="40384"/>
                </a:lnTo>
                <a:lnTo>
                  <a:pt x="207844" y="40384"/>
                </a:lnTo>
                <a:lnTo>
                  <a:pt x="208782" y="41146"/>
                </a:lnTo>
                <a:lnTo>
                  <a:pt x="208782" y="50290"/>
                </a:lnTo>
                <a:lnTo>
                  <a:pt x="206877" y="52576"/>
                </a:lnTo>
                <a:lnTo>
                  <a:pt x="86103" y="52576"/>
                </a:lnTo>
                <a:lnTo>
                  <a:pt x="70102" y="53338"/>
                </a:lnTo>
                <a:lnTo>
                  <a:pt x="65911" y="54100"/>
                </a:lnTo>
                <a:lnTo>
                  <a:pt x="62482" y="54481"/>
                </a:lnTo>
                <a:lnTo>
                  <a:pt x="55243" y="56386"/>
                </a:lnTo>
                <a:lnTo>
                  <a:pt x="52957" y="57529"/>
                </a:lnTo>
                <a:lnTo>
                  <a:pt x="51052" y="58291"/>
                </a:lnTo>
                <a:lnTo>
                  <a:pt x="46099" y="61339"/>
                </a:lnTo>
                <a:lnTo>
                  <a:pt x="44194" y="62482"/>
                </a:lnTo>
                <a:close/>
              </a:path>
              <a:path w="314960" h="344805">
                <a:moveTo>
                  <a:pt x="4952" y="235833"/>
                </a:moveTo>
                <a:lnTo>
                  <a:pt x="0" y="230118"/>
                </a:lnTo>
                <a:lnTo>
                  <a:pt x="3809" y="227070"/>
                </a:lnTo>
                <a:lnTo>
                  <a:pt x="8381" y="222879"/>
                </a:lnTo>
                <a:lnTo>
                  <a:pt x="19811" y="210687"/>
                </a:lnTo>
                <a:lnTo>
                  <a:pt x="24764" y="205734"/>
                </a:lnTo>
                <a:lnTo>
                  <a:pt x="30098" y="200020"/>
                </a:lnTo>
                <a:lnTo>
                  <a:pt x="42289" y="184780"/>
                </a:lnTo>
                <a:lnTo>
                  <a:pt x="52957" y="171826"/>
                </a:lnTo>
                <a:lnTo>
                  <a:pt x="63625" y="156587"/>
                </a:lnTo>
                <a:lnTo>
                  <a:pt x="68197" y="150110"/>
                </a:lnTo>
                <a:lnTo>
                  <a:pt x="72388" y="144014"/>
                </a:lnTo>
                <a:lnTo>
                  <a:pt x="82293" y="126869"/>
                </a:lnTo>
                <a:lnTo>
                  <a:pt x="88770" y="115821"/>
                </a:lnTo>
                <a:lnTo>
                  <a:pt x="96390" y="100200"/>
                </a:lnTo>
                <a:lnTo>
                  <a:pt x="99057" y="94866"/>
                </a:lnTo>
                <a:lnTo>
                  <a:pt x="100962" y="90294"/>
                </a:lnTo>
                <a:lnTo>
                  <a:pt x="106296" y="76579"/>
                </a:lnTo>
                <a:lnTo>
                  <a:pt x="107820" y="72007"/>
                </a:lnTo>
                <a:lnTo>
                  <a:pt x="107058" y="68197"/>
                </a:lnTo>
                <a:lnTo>
                  <a:pt x="102867" y="57529"/>
                </a:lnTo>
                <a:lnTo>
                  <a:pt x="99819" y="52576"/>
                </a:lnTo>
                <a:lnTo>
                  <a:pt x="111249" y="52576"/>
                </a:lnTo>
                <a:lnTo>
                  <a:pt x="113154" y="54100"/>
                </a:lnTo>
                <a:lnTo>
                  <a:pt x="117345" y="57529"/>
                </a:lnTo>
                <a:lnTo>
                  <a:pt x="119250" y="59434"/>
                </a:lnTo>
                <a:lnTo>
                  <a:pt x="122678" y="62482"/>
                </a:lnTo>
                <a:lnTo>
                  <a:pt x="131822" y="68578"/>
                </a:lnTo>
                <a:lnTo>
                  <a:pt x="132584" y="70483"/>
                </a:lnTo>
                <a:lnTo>
                  <a:pt x="132203" y="73531"/>
                </a:lnTo>
                <a:lnTo>
                  <a:pt x="128774" y="83436"/>
                </a:lnTo>
                <a:lnTo>
                  <a:pt x="127250" y="87627"/>
                </a:lnTo>
                <a:lnTo>
                  <a:pt x="125726" y="91437"/>
                </a:lnTo>
                <a:lnTo>
                  <a:pt x="120392" y="102867"/>
                </a:lnTo>
                <a:lnTo>
                  <a:pt x="118107" y="107820"/>
                </a:lnTo>
                <a:lnTo>
                  <a:pt x="116583" y="111249"/>
                </a:lnTo>
                <a:lnTo>
                  <a:pt x="112392" y="119250"/>
                </a:lnTo>
                <a:lnTo>
                  <a:pt x="109725" y="123440"/>
                </a:lnTo>
                <a:lnTo>
                  <a:pt x="113916" y="128393"/>
                </a:lnTo>
                <a:lnTo>
                  <a:pt x="122597" y="136775"/>
                </a:lnTo>
                <a:lnTo>
                  <a:pt x="101724" y="136775"/>
                </a:lnTo>
                <a:lnTo>
                  <a:pt x="98676" y="141728"/>
                </a:lnTo>
                <a:lnTo>
                  <a:pt x="91056" y="152777"/>
                </a:lnTo>
                <a:lnTo>
                  <a:pt x="87627" y="156968"/>
                </a:lnTo>
                <a:lnTo>
                  <a:pt x="81531" y="165349"/>
                </a:lnTo>
                <a:lnTo>
                  <a:pt x="54100" y="195067"/>
                </a:lnTo>
                <a:lnTo>
                  <a:pt x="28193" y="218307"/>
                </a:lnTo>
                <a:lnTo>
                  <a:pt x="14858" y="229737"/>
                </a:lnTo>
                <a:lnTo>
                  <a:pt x="9524" y="233166"/>
                </a:lnTo>
                <a:lnTo>
                  <a:pt x="4952" y="235833"/>
                </a:lnTo>
                <a:close/>
              </a:path>
              <a:path w="314960" h="344805">
                <a:moveTo>
                  <a:pt x="204972" y="54862"/>
                </a:moveTo>
                <a:lnTo>
                  <a:pt x="199639" y="54862"/>
                </a:lnTo>
                <a:lnTo>
                  <a:pt x="190114" y="54100"/>
                </a:lnTo>
                <a:lnTo>
                  <a:pt x="182494" y="53338"/>
                </a:lnTo>
                <a:lnTo>
                  <a:pt x="159254" y="52576"/>
                </a:lnTo>
                <a:lnTo>
                  <a:pt x="206877" y="52576"/>
                </a:lnTo>
                <a:lnTo>
                  <a:pt x="204972" y="54862"/>
                </a:lnTo>
                <a:close/>
              </a:path>
              <a:path w="314960" h="344805">
                <a:moveTo>
                  <a:pt x="203067" y="133346"/>
                </a:moveTo>
                <a:lnTo>
                  <a:pt x="201543" y="133346"/>
                </a:lnTo>
                <a:lnTo>
                  <a:pt x="193543" y="129536"/>
                </a:lnTo>
                <a:lnTo>
                  <a:pt x="167635" y="112773"/>
                </a:lnTo>
                <a:lnTo>
                  <a:pt x="167635" y="109344"/>
                </a:lnTo>
                <a:lnTo>
                  <a:pt x="170683" y="107439"/>
                </a:lnTo>
                <a:lnTo>
                  <a:pt x="172969" y="107820"/>
                </a:lnTo>
                <a:lnTo>
                  <a:pt x="177922" y="108201"/>
                </a:lnTo>
                <a:lnTo>
                  <a:pt x="187066" y="109344"/>
                </a:lnTo>
                <a:lnTo>
                  <a:pt x="190876" y="109725"/>
                </a:lnTo>
                <a:lnTo>
                  <a:pt x="195448" y="110106"/>
                </a:lnTo>
                <a:lnTo>
                  <a:pt x="214497" y="110868"/>
                </a:lnTo>
                <a:lnTo>
                  <a:pt x="289933" y="110868"/>
                </a:lnTo>
                <a:lnTo>
                  <a:pt x="289933" y="123059"/>
                </a:lnTo>
                <a:lnTo>
                  <a:pt x="238119" y="123059"/>
                </a:lnTo>
                <a:lnTo>
                  <a:pt x="221355" y="125345"/>
                </a:lnTo>
                <a:lnTo>
                  <a:pt x="216021" y="127250"/>
                </a:lnTo>
                <a:lnTo>
                  <a:pt x="212592" y="128393"/>
                </a:lnTo>
                <a:lnTo>
                  <a:pt x="205734" y="131441"/>
                </a:lnTo>
                <a:lnTo>
                  <a:pt x="203067" y="133346"/>
                </a:lnTo>
                <a:close/>
              </a:path>
              <a:path w="314960" h="344805">
                <a:moveTo>
                  <a:pt x="278885" y="272408"/>
                </a:moveTo>
                <a:lnTo>
                  <a:pt x="275837" y="272408"/>
                </a:lnTo>
                <a:lnTo>
                  <a:pt x="273932" y="269360"/>
                </a:lnTo>
                <a:lnTo>
                  <a:pt x="270548" y="251072"/>
                </a:lnTo>
                <a:lnTo>
                  <a:pt x="270439" y="249548"/>
                </a:lnTo>
                <a:lnTo>
                  <a:pt x="269360" y="123059"/>
                </a:lnTo>
                <a:lnTo>
                  <a:pt x="289933" y="123059"/>
                </a:lnTo>
                <a:lnTo>
                  <a:pt x="289865" y="195067"/>
                </a:lnTo>
                <a:lnTo>
                  <a:pt x="289552" y="210687"/>
                </a:lnTo>
                <a:lnTo>
                  <a:pt x="288772" y="224403"/>
                </a:lnTo>
                <a:lnTo>
                  <a:pt x="288028" y="240024"/>
                </a:lnTo>
                <a:lnTo>
                  <a:pt x="287647" y="242309"/>
                </a:lnTo>
                <a:lnTo>
                  <a:pt x="287167" y="245738"/>
                </a:lnTo>
                <a:lnTo>
                  <a:pt x="286123" y="253739"/>
                </a:lnTo>
                <a:lnTo>
                  <a:pt x="285361" y="257930"/>
                </a:lnTo>
                <a:lnTo>
                  <a:pt x="284980" y="261359"/>
                </a:lnTo>
                <a:lnTo>
                  <a:pt x="281932" y="268979"/>
                </a:lnTo>
                <a:lnTo>
                  <a:pt x="281170" y="270503"/>
                </a:lnTo>
                <a:lnTo>
                  <a:pt x="278885" y="272408"/>
                </a:lnTo>
                <a:close/>
              </a:path>
              <a:path w="314960" h="344805">
                <a:moveTo>
                  <a:pt x="211830" y="230880"/>
                </a:moveTo>
                <a:lnTo>
                  <a:pt x="174874" y="204972"/>
                </a:lnTo>
                <a:lnTo>
                  <a:pt x="159635" y="191638"/>
                </a:lnTo>
                <a:lnTo>
                  <a:pt x="144014" y="177541"/>
                </a:lnTo>
                <a:lnTo>
                  <a:pt x="131060" y="164968"/>
                </a:lnTo>
                <a:lnTo>
                  <a:pt x="124202" y="158492"/>
                </a:lnTo>
                <a:lnTo>
                  <a:pt x="119250" y="153920"/>
                </a:lnTo>
                <a:lnTo>
                  <a:pt x="107439" y="142109"/>
                </a:lnTo>
                <a:lnTo>
                  <a:pt x="101724" y="136775"/>
                </a:lnTo>
                <a:lnTo>
                  <a:pt x="122597" y="136775"/>
                </a:lnTo>
                <a:lnTo>
                  <a:pt x="124964" y="139061"/>
                </a:lnTo>
                <a:lnTo>
                  <a:pt x="129155" y="143252"/>
                </a:lnTo>
                <a:lnTo>
                  <a:pt x="134489" y="147824"/>
                </a:lnTo>
                <a:lnTo>
                  <a:pt x="166492" y="171826"/>
                </a:lnTo>
                <a:lnTo>
                  <a:pt x="185542" y="178684"/>
                </a:lnTo>
                <a:lnTo>
                  <a:pt x="190114" y="183256"/>
                </a:lnTo>
                <a:lnTo>
                  <a:pt x="198877" y="194305"/>
                </a:lnTo>
                <a:lnTo>
                  <a:pt x="203067" y="200020"/>
                </a:lnTo>
                <a:lnTo>
                  <a:pt x="209163" y="208401"/>
                </a:lnTo>
                <a:lnTo>
                  <a:pt x="216402" y="223641"/>
                </a:lnTo>
                <a:lnTo>
                  <a:pt x="213354" y="228213"/>
                </a:lnTo>
                <a:lnTo>
                  <a:pt x="211830" y="230880"/>
                </a:lnTo>
                <a:close/>
              </a:path>
              <a:path w="314960" h="344805">
                <a:moveTo>
                  <a:pt x="310507" y="344796"/>
                </a:moveTo>
                <a:lnTo>
                  <a:pt x="124964" y="344796"/>
                </a:lnTo>
                <a:lnTo>
                  <a:pt x="116416" y="344736"/>
                </a:lnTo>
                <a:lnTo>
                  <a:pt x="110868" y="344320"/>
                </a:lnTo>
                <a:lnTo>
                  <a:pt x="105891" y="343189"/>
                </a:lnTo>
                <a:lnTo>
                  <a:pt x="99057" y="340986"/>
                </a:lnTo>
                <a:lnTo>
                  <a:pt x="87627" y="337176"/>
                </a:lnTo>
                <a:lnTo>
                  <a:pt x="87627" y="275075"/>
                </a:lnTo>
                <a:lnTo>
                  <a:pt x="84198" y="270122"/>
                </a:lnTo>
                <a:lnTo>
                  <a:pt x="82293" y="268598"/>
                </a:lnTo>
                <a:lnTo>
                  <a:pt x="80769" y="267074"/>
                </a:lnTo>
                <a:lnTo>
                  <a:pt x="74293" y="263645"/>
                </a:lnTo>
                <a:lnTo>
                  <a:pt x="71626" y="262502"/>
                </a:lnTo>
                <a:lnTo>
                  <a:pt x="67816" y="260597"/>
                </a:lnTo>
                <a:lnTo>
                  <a:pt x="60196" y="257930"/>
                </a:lnTo>
                <a:lnTo>
                  <a:pt x="57529" y="257168"/>
                </a:lnTo>
                <a:lnTo>
                  <a:pt x="55624" y="256406"/>
                </a:lnTo>
                <a:lnTo>
                  <a:pt x="50290" y="254882"/>
                </a:lnTo>
                <a:lnTo>
                  <a:pt x="50290" y="250691"/>
                </a:lnTo>
                <a:lnTo>
                  <a:pt x="56386" y="247643"/>
                </a:lnTo>
                <a:lnTo>
                  <a:pt x="64006" y="247643"/>
                </a:lnTo>
                <a:lnTo>
                  <a:pt x="77722" y="249548"/>
                </a:lnTo>
                <a:lnTo>
                  <a:pt x="82293" y="250310"/>
                </a:lnTo>
                <a:lnTo>
                  <a:pt x="87246" y="251072"/>
                </a:lnTo>
                <a:lnTo>
                  <a:pt x="99438" y="254120"/>
                </a:lnTo>
                <a:lnTo>
                  <a:pt x="102867" y="255263"/>
                </a:lnTo>
                <a:lnTo>
                  <a:pt x="105534" y="256025"/>
                </a:lnTo>
                <a:lnTo>
                  <a:pt x="110868" y="259454"/>
                </a:lnTo>
                <a:lnTo>
                  <a:pt x="110868" y="264407"/>
                </a:lnTo>
                <a:lnTo>
                  <a:pt x="109082" y="270122"/>
                </a:lnTo>
                <a:lnTo>
                  <a:pt x="108963" y="328032"/>
                </a:lnTo>
                <a:lnTo>
                  <a:pt x="118869" y="332223"/>
                </a:lnTo>
                <a:lnTo>
                  <a:pt x="314698" y="332223"/>
                </a:lnTo>
                <a:lnTo>
                  <a:pt x="314698" y="340986"/>
                </a:lnTo>
                <a:lnTo>
                  <a:pt x="310507" y="344796"/>
                </a:lnTo>
                <a:close/>
              </a:path>
              <a:path w="314960" h="344805">
                <a:moveTo>
                  <a:pt x="314698" y="332223"/>
                </a:moveTo>
                <a:lnTo>
                  <a:pt x="223641" y="332223"/>
                </a:lnTo>
                <a:lnTo>
                  <a:pt x="240024" y="330699"/>
                </a:lnTo>
                <a:lnTo>
                  <a:pt x="249167" y="327651"/>
                </a:lnTo>
                <a:lnTo>
                  <a:pt x="255644" y="323841"/>
                </a:lnTo>
                <a:lnTo>
                  <a:pt x="257549" y="321936"/>
                </a:lnTo>
                <a:lnTo>
                  <a:pt x="265169" y="322317"/>
                </a:lnTo>
                <a:lnTo>
                  <a:pt x="283075" y="323460"/>
                </a:lnTo>
                <a:lnTo>
                  <a:pt x="291457" y="324222"/>
                </a:lnTo>
                <a:lnTo>
                  <a:pt x="304411" y="325746"/>
                </a:lnTo>
                <a:lnTo>
                  <a:pt x="314698" y="331080"/>
                </a:lnTo>
                <a:lnTo>
                  <a:pt x="314698" y="3322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215583" y="1399744"/>
            <a:ext cx="294640" cy="358140"/>
          </a:xfrm>
          <a:custGeom>
            <a:avLst/>
            <a:gdLst/>
            <a:ahLst/>
            <a:cxnLst/>
            <a:rect l="l" t="t" r="r" b="b"/>
            <a:pathLst>
              <a:path w="294639" h="358139">
                <a:moveTo>
                  <a:pt x="291076" y="171445"/>
                </a:moveTo>
                <a:lnTo>
                  <a:pt x="270503" y="171445"/>
                </a:lnTo>
                <a:lnTo>
                  <a:pt x="270407" y="36194"/>
                </a:lnTo>
                <a:lnTo>
                  <a:pt x="268979" y="30479"/>
                </a:lnTo>
                <a:lnTo>
                  <a:pt x="267455" y="28193"/>
                </a:lnTo>
                <a:lnTo>
                  <a:pt x="265931" y="26288"/>
                </a:lnTo>
                <a:lnTo>
                  <a:pt x="262121" y="22097"/>
                </a:lnTo>
                <a:lnTo>
                  <a:pt x="259454" y="20573"/>
                </a:lnTo>
                <a:lnTo>
                  <a:pt x="256787" y="18668"/>
                </a:lnTo>
                <a:lnTo>
                  <a:pt x="234309" y="8762"/>
                </a:lnTo>
                <a:lnTo>
                  <a:pt x="229356" y="6476"/>
                </a:lnTo>
                <a:lnTo>
                  <a:pt x="229356" y="2285"/>
                </a:lnTo>
                <a:lnTo>
                  <a:pt x="235452" y="0"/>
                </a:lnTo>
                <a:lnTo>
                  <a:pt x="241547" y="0"/>
                </a:lnTo>
                <a:lnTo>
                  <a:pt x="255644" y="1904"/>
                </a:lnTo>
                <a:lnTo>
                  <a:pt x="262121" y="3809"/>
                </a:lnTo>
                <a:lnTo>
                  <a:pt x="266693" y="4952"/>
                </a:lnTo>
                <a:lnTo>
                  <a:pt x="278885" y="8381"/>
                </a:lnTo>
                <a:lnTo>
                  <a:pt x="284218" y="10286"/>
                </a:lnTo>
                <a:lnTo>
                  <a:pt x="288028" y="11810"/>
                </a:lnTo>
                <a:lnTo>
                  <a:pt x="294505" y="15620"/>
                </a:lnTo>
                <a:lnTo>
                  <a:pt x="294505" y="20192"/>
                </a:lnTo>
                <a:lnTo>
                  <a:pt x="292981" y="24383"/>
                </a:lnTo>
                <a:lnTo>
                  <a:pt x="292219" y="27050"/>
                </a:lnTo>
                <a:lnTo>
                  <a:pt x="291838" y="29336"/>
                </a:lnTo>
                <a:lnTo>
                  <a:pt x="291152" y="36194"/>
                </a:lnTo>
                <a:lnTo>
                  <a:pt x="291076" y="171445"/>
                </a:lnTo>
                <a:close/>
              </a:path>
              <a:path w="294639" h="358139">
                <a:moveTo>
                  <a:pt x="165349" y="54481"/>
                </a:moveTo>
                <a:lnTo>
                  <a:pt x="78103" y="54481"/>
                </a:lnTo>
                <a:lnTo>
                  <a:pt x="65149" y="50290"/>
                </a:lnTo>
                <a:lnTo>
                  <a:pt x="60196" y="47623"/>
                </a:lnTo>
                <a:lnTo>
                  <a:pt x="56386" y="45337"/>
                </a:lnTo>
                <a:lnTo>
                  <a:pt x="47623" y="37337"/>
                </a:lnTo>
                <a:lnTo>
                  <a:pt x="47623" y="32384"/>
                </a:lnTo>
                <a:lnTo>
                  <a:pt x="51052" y="30860"/>
                </a:lnTo>
                <a:lnTo>
                  <a:pt x="52576" y="31622"/>
                </a:lnTo>
                <a:lnTo>
                  <a:pt x="54481" y="32003"/>
                </a:lnTo>
                <a:lnTo>
                  <a:pt x="61339" y="34289"/>
                </a:lnTo>
                <a:lnTo>
                  <a:pt x="64768" y="35051"/>
                </a:lnTo>
                <a:lnTo>
                  <a:pt x="69340" y="36194"/>
                </a:lnTo>
                <a:lnTo>
                  <a:pt x="84579" y="38099"/>
                </a:lnTo>
                <a:lnTo>
                  <a:pt x="166527" y="38099"/>
                </a:lnTo>
                <a:lnTo>
                  <a:pt x="170683" y="40004"/>
                </a:lnTo>
                <a:lnTo>
                  <a:pt x="170683" y="49909"/>
                </a:lnTo>
                <a:lnTo>
                  <a:pt x="165349" y="54481"/>
                </a:lnTo>
                <a:close/>
              </a:path>
              <a:path w="294639" h="358139">
                <a:moveTo>
                  <a:pt x="166527" y="38099"/>
                </a:moveTo>
                <a:lnTo>
                  <a:pt x="125345" y="38099"/>
                </a:lnTo>
                <a:lnTo>
                  <a:pt x="135251" y="35813"/>
                </a:lnTo>
                <a:lnTo>
                  <a:pt x="137918" y="33146"/>
                </a:lnTo>
                <a:lnTo>
                  <a:pt x="153158" y="34289"/>
                </a:lnTo>
                <a:lnTo>
                  <a:pt x="156968" y="35051"/>
                </a:lnTo>
                <a:lnTo>
                  <a:pt x="161539" y="35813"/>
                </a:lnTo>
                <a:lnTo>
                  <a:pt x="166527" y="38099"/>
                </a:lnTo>
                <a:close/>
              </a:path>
              <a:path w="294639" h="358139">
                <a:moveTo>
                  <a:pt x="214263" y="103248"/>
                </a:moveTo>
                <a:lnTo>
                  <a:pt x="137537" y="103248"/>
                </a:lnTo>
                <a:lnTo>
                  <a:pt x="154682" y="102486"/>
                </a:lnTo>
                <a:lnTo>
                  <a:pt x="160396" y="100962"/>
                </a:lnTo>
                <a:lnTo>
                  <a:pt x="164206" y="100200"/>
                </a:lnTo>
                <a:lnTo>
                  <a:pt x="171826" y="95628"/>
                </a:lnTo>
                <a:lnTo>
                  <a:pt x="172969" y="94485"/>
                </a:lnTo>
                <a:lnTo>
                  <a:pt x="177160" y="94866"/>
                </a:lnTo>
                <a:lnTo>
                  <a:pt x="185542" y="95247"/>
                </a:lnTo>
                <a:lnTo>
                  <a:pt x="191257" y="96009"/>
                </a:lnTo>
                <a:lnTo>
                  <a:pt x="194686" y="96390"/>
                </a:lnTo>
                <a:lnTo>
                  <a:pt x="201543" y="97533"/>
                </a:lnTo>
                <a:lnTo>
                  <a:pt x="205353" y="98295"/>
                </a:lnTo>
                <a:lnTo>
                  <a:pt x="208782" y="99057"/>
                </a:lnTo>
                <a:lnTo>
                  <a:pt x="214263" y="103248"/>
                </a:lnTo>
                <a:close/>
              </a:path>
              <a:path w="294639" h="358139">
                <a:moveTo>
                  <a:pt x="45337" y="125345"/>
                </a:moveTo>
                <a:lnTo>
                  <a:pt x="44194" y="125345"/>
                </a:lnTo>
                <a:lnTo>
                  <a:pt x="37337" y="121916"/>
                </a:lnTo>
                <a:lnTo>
                  <a:pt x="33908" y="120392"/>
                </a:lnTo>
                <a:lnTo>
                  <a:pt x="19811" y="112773"/>
                </a:lnTo>
                <a:lnTo>
                  <a:pt x="16763" y="110868"/>
                </a:lnTo>
                <a:lnTo>
                  <a:pt x="14477" y="109344"/>
                </a:lnTo>
                <a:lnTo>
                  <a:pt x="8762" y="105153"/>
                </a:lnTo>
                <a:lnTo>
                  <a:pt x="8762" y="100962"/>
                </a:lnTo>
                <a:lnTo>
                  <a:pt x="11810" y="99438"/>
                </a:lnTo>
                <a:lnTo>
                  <a:pt x="16382" y="100200"/>
                </a:lnTo>
                <a:lnTo>
                  <a:pt x="29336" y="101724"/>
                </a:lnTo>
                <a:lnTo>
                  <a:pt x="33146" y="102105"/>
                </a:lnTo>
                <a:lnTo>
                  <a:pt x="56005" y="103248"/>
                </a:lnTo>
                <a:lnTo>
                  <a:pt x="214263" y="103248"/>
                </a:lnTo>
                <a:lnTo>
                  <a:pt x="215259" y="104010"/>
                </a:lnTo>
                <a:lnTo>
                  <a:pt x="215259" y="113154"/>
                </a:lnTo>
                <a:lnTo>
                  <a:pt x="213354" y="115440"/>
                </a:lnTo>
                <a:lnTo>
                  <a:pt x="87246" y="115440"/>
                </a:lnTo>
                <a:lnTo>
                  <a:pt x="71245" y="116202"/>
                </a:lnTo>
                <a:lnTo>
                  <a:pt x="67054" y="116964"/>
                </a:lnTo>
                <a:lnTo>
                  <a:pt x="63625" y="117345"/>
                </a:lnTo>
                <a:lnTo>
                  <a:pt x="56386" y="119250"/>
                </a:lnTo>
                <a:lnTo>
                  <a:pt x="54100" y="120392"/>
                </a:lnTo>
                <a:lnTo>
                  <a:pt x="52195" y="121154"/>
                </a:lnTo>
                <a:lnTo>
                  <a:pt x="47242" y="124202"/>
                </a:lnTo>
                <a:lnTo>
                  <a:pt x="45337" y="125345"/>
                </a:lnTo>
                <a:close/>
              </a:path>
              <a:path w="294639" h="358139">
                <a:moveTo>
                  <a:pt x="4952" y="307459"/>
                </a:moveTo>
                <a:lnTo>
                  <a:pt x="0" y="302125"/>
                </a:lnTo>
                <a:lnTo>
                  <a:pt x="3809" y="298696"/>
                </a:lnTo>
                <a:lnTo>
                  <a:pt x="8381" y="294505"/>
                </a:lnTo>
                <a:lnTo>
                  <a:pt x="20573" y="280789"/>
                </a:lnTo>
                <a:lnTo>
                  <a:pt x="25526" y="274694"/>
                </a:lnTo>
                <a:lnTo>
                  <a:pt x="30098" y="269360"/>
                </a:lnTo>
                <a:lnTo>
                  <a:pt x="41146" y="256025"/>
                </a:lnTo>
                <a:lnTo>
                  <a:pt x="46099" y="249167"/>
                </a:lnTo>
                <a:lnTo>
                  <a:pt x="51052" y="242690"/>
                </a:lnTo>
                <a:lnTo>
                  <a:pt x="64768" y="223260"/>
                </a:lnTo>
                <a:lnTo>
                  <a:pt x="73150" y="210687"/>
                </a:lnTo>
                <a:lnTo>
                  <a:pt x="84198" y="191638"/>
                </a:lnTo>
                <a:lnTo>
                  <a:pt x="88008" y="185161"/>
                </a:lnTo>
                <a:lnTo>
                  <a:pt x="108963" y="140585"/>
                </a:lnTo>
                <a:lnTo>
                  <a:pt x="110487" y="136013"/>
                </a:lnTo>
                <a:lnTo>
                  <a:pt x="109725" y="132203"/>
                </a:lnTo>
                <a:lnTo>
                  <a:pt x="105153" y="120773"/>
                </a:lnTo>
                <a:lnTo>
                  <a:pt x="102105" y="115440"/>
                </a:lnTo>
                <a:lnTo>
                  <a:pt x="113535" y="115440"/>
                </a:lnTo>
                <a:lnTo>
                  <a:pt x="115821" y="117726"/>
                </a:lnTo>
                <a:lnTo>
                  <a:pt x="120392" y="121916"/>
                </a:lnTo>
                <a:lnTo>
                  <a:pt x="122297" y="123821"/>
                </a:lnTo>
                <a:lnTo>
                  <a:pt x="125345" y="126488"/>
                </a:lnTo>
                <a:lnTo>
                  <a:pt x="134489" y="133346"/>
                </a:lnTo>
                <a:lnTo>
                  <a:pt x="135251" y="135251"/>
                </a:lnTo>
                <a:lnTo>
                  <a:pt x="134870" y="138299"/>
                </a:lnTo>
                <a:lnTo>
                  <a:pt x="131060" y="148205"/>
                </a:lnTo>
                <a:lnTo>
                  <a:pt x="129155" y="152396"/>
                </a:lnTo>
                <a:lnTo>
                  <a:pt x="127631" y="156206"/>
                </a:lnTo>
                <a:lnTo>
                  <a:pt x="120392" y="171826"/>
                </a:lnTo>
                <a:lnTo>
                  <a:pt x="118869" y="175255"/>
                </a:lnTo>
                <a:lnTo>
                  <a:pt x="112392" y="187066"/>
                </a:lnTo>
                <a:lnTo>
                  <a:pt x="116583" y="192019"/>
                </a:lnTo>
                <a:lnTo>
                  <a:pt x="125049" y="201162"/>
                </a:lnTo>
                <a:lnTo>
                  <a:pt x="104391" y="201162"/>
                </a:lnTo>
                <a:lnTo>
                  <a:pt x="81912" y="232785"/>
                </a:lnTo>
                <a:lnTo>
                  <a:pt x="53338" y="265550"/>
                </a:lnTo>
                <a:lnTo>
                  <a:pt x="28955" y="288790"/>
                </a:lnTo>
                <a:lnTo>
                  <a:pt x="14858" y="301363"/>
                </a:lnTo>
                <a:lnTo>
                  <a:pt x="9524" y="304792"/>
                </a:lnTo>
                <a:lnTo>
                  <a:pt x="4952" y="307459"/>
                </a:lnTo>
                <a:close/>
              </a:path>
              <a:path w="294639" h="358139">
                <a:moveTo>
                  <a:pt x="211449" y="117726"/>
                </a:moveTo>
                <a:lnTo>
                  <a:pt x="206115" y="117726"/>
                </a:lnTo>
                <a:lnTo>
                  <a:pt x="196591" y="116964"/>
                </a:lnTo>
                <a:lnTo>
                  <a:pt x="188971" y="116202"/>
                </a:lnTo>
                <a:lnTo>
                  <a:pt x="165730" y="115440"/>
                </a:lnTo>
                <a:lnTo>
                  <a:pt x="213354" y="115440"/>
                </a:lnTo>
                <a:lnTo>
                  <a:pt x="211449" y="117726"/>
                </a:lnTo>
                <a:close/>
              </a:path>
              <a:path w="294639" h="358139">
                <a:moveTo>
                  <a:pt x="200400" y="193924"/>
                </a:moveTo>
                <a:lnTo>
                  <a:pt x="198877" y="193924"/>
                </a:lnTo>
                <a:lnTo>
                  <a:pt x="190876" y="190114"/>
                </a:lnTo>
                <a:lnTo>
                  <a:pt x="164968" y="173350"/>
                </a:lnTo>
                <a:lnTo>
                  <a:pt x="164968" y="169921"/>
                </a:lnTo>
                <a:lnTo>
                  <a:pt x="168016" y="168016"/>
                </a:lnTo>
                <a:lnTo>
                  <a:pt x="170302" y="168397"/>
                </a:lnTo>
                <a:lnTo>
                  <a:pt x="175255" y="168778"/>
                </a:lnTo>
                <a:lnTo>
                  <a:pt x="184399" y="169921"/>
                </a:lnTo>
                <a:lnTo>
                  <a:pt x="188209" y="170302"/>
                </a:lnTo>
                <a:lnTo>
                  <a:pt x="192781" y="170683"/>
                </a:lnTo>
                <a:lnTo>
                  <a:pt x="211830" y="171445"/>
                </a:lnTo>
                <a:lnTo>
                  <a:pt x="291076" y="171445"/>
                </a:lnTo>
                <a:lnTo>
                  <a:pt x="291076" y="183637"/>
                </a:lnTo>
                <a:lnTo>
                  <a:pt x="236595" y="183637"/>
                </a:lnTo>
                <a:lnTo>
                  <a:pt x="218688" y="185923"/>
                </a:lnTo>
                <a:lnTo>
                  <a:pt x="213354" y="187828"/>
                </a:lnTo>
                <a:lnTo>
                  <a:pt x="209925" y="188971"/>
                </a:lnTo>
                <a:lnTo>
                  <a:pt x="203067" y="192019"/>
                </a:lnTo>
                <a:lnTo>
                  <a:pt x="200400" y="193924"/>
                </a:lnTo>
                <a:close/>
              </a:path>
              <a:path w="294639" h="358139">
                <a:moveTo>
                  <a:pt x="280408" y="358131"/>
                </a:moveTo>
                <a:lnTo>
                  <a:pt x="276980" y="358131"/>
                </a:lnTo>
                <a:lnTo>
                  <a:pt x="274694" y="354702"/>
                </a:lnTo>
                <a:lnTo>
                  <a:pt x="273932" y="353178"/>
                </a:lnTo>
                <a:lnTo>
                  <a:pt x="273463" y="350892"/>
                </a:lnTo>
                <a:lnTo>
                  <a:pt x="272408" y="346320"/>
                </a:lnTo>
                <a:lnTo>
                  <a:pt x="272027" y="343653"/>
                </a:lnTo>
                <a:lnTo>
                  <a:pt x="271646" y="338319"/>
                </a:lnTo>
                <a:lnTo>
                  <a:pt x="271265" y="330699"/>
                </a:lnTo>
                <a:lnTo>
                  <a:pt x="270884" y="323841"/>
                </a:lnTo>
                <a:lnTo>
                  <a:pt x="270503" y="315460"/>
                </a:lnTo>
                <a:lnTo>
                  <a:pt x="270503" y="183637"/>
                </a:lnTo>
                <a:lnTo>
                  <a:pt x="291076" y="183637"/>
                </a:lnTo>
                <a:lnTo>
                  <a:pt x="291037" y="280789"/>
                </a:lnTo>
                <a:lnTo>
                  <a:pt x="290314" y="302125"/>
                </a:lnTo>
                <a:lnTo>
                  <a:pt x="289933" y="308602"/>
                </a:lnTo>
                <a:lnTo>
                  <a:pt x="289552" y="320032"/>
                </a:lnTo>
                <a:lnTo>
                  <a:pt x="288028" y="335652"/>
                </a:lnTo>
                <a:lnTo>
                  <a:pt x="287266" y="339081"/>
                </a:lnTo>
                <a:lnTo>
                  <a:pt x="286504" y="344034"/>
                </a:lnTo>
                <a:lnTo>
                  <a:pt x="284599" y="350892"/>
                </a:lnTo>
                <a:lnTo>
                  <a:pt x="283075" y="354702"/>
                </a:lnTo>
                <a:lnTo>
                  <a:pt x="280408" y="358131"/>
                </a:lnTo>
                <a:close/>
              </a:path>
              <a:path w="294639" h="358139">
                <a:moveTo>
                  <a:pt x="212211" y="301744"/>
                </a:moveTo>
                <a:lnTo>
                  <a:pt x="176017" y="272027"/>
                </a:lnTo>
                <a:lnTo>
                  <a:pt x="153539" y="250691"/>
                </a:lnTo>
                <a:lnTo>
                  <a:pt x="145919" y="243071"/>
                </a:lnTo>
                <a:lnTo>
                  <a:pt x="132584" y="230118"/>
                </a:lnTo>
                <a:lnTo>
                  <a:pt x="126107" y="223641"/>
                </a:lnTo>
                <a:lnTo>
                  <a:pt x="121154" y="218307"/>
                </a:lnTo>
                <a:lnTo>
                  <a:pt x="109725" y="206496"/>
                </a:lnTo>
                <a:lnTo>
                  <a:pt x="104391" y="201162"/>
                </a:lnTo>
                <a:lnTo>
                  <a:pt x="125049" y="201162"/>
                </a:lnTo>
                <a:lnTo>
                  <a:pt x="129917" y="206496"/>
                </a:lnTo>
                <a:lnTo>
                  <a:pt x="134489" y="211068"/>
                </a:lnTo>
                <a:lnTo>
                  <a:pt x="144395" y="220593"/>
                </a:lnTo>
                <a:lnTo>
                  <a:pt x="149348" y="224784"/>
                </a:lnTo>
                <a:lnTo>
                  <a:pt x="153539" y="228594"/>
                </a:lnTo>
                <a:lnTo>
                  <a:pt x="186685" y="245357"/>
                </a:lnTo>
                <a:lnTo>
                  <a:pt x="190876" y="250310"/>
                </a:lnTo>
                <a:lnTo>
                  <a:pt x="201543" y="263645"/>
                </a:lnTo>
                <a:lnTo>
                  <a:pt x="204972" y="268979"/>
                </a:lnTo>
                <a:lnTo>
                  <a:pt x="210306" y="276980"/>
                </a:lnTo>
                <a:lnTo>
                  <a:pt x="219069" y="294886"/>
                </a:lnTo>
                <a:lnTo>
                  <a:pt x="212211" y="3017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561523" y="1399744"/>
            <a:ext cx="285750" cy="358140"/>
          </a:xfrm>
          <a:custGeom>
            <a:avLst/>
            <a:gdLst/>
            <a:ahLst/>
            <a:cxnLst/>
            <a:rect l="l" t="t" r="r" b="b"/>
            <a:pathLst>
              <a:path w="285750" h="358139">
                <a:moveTo>
                  <a:pt x="271646" y="358131"/>
                </a:moveTo>
                <a:lnTo>
                  <a:pt x="268217" y="358131"/>
                </a:lnTo>
                <a:lnTo>
                  <a:pt x="265931" y="354702"/>
                </a:lnTo>
                <a:lnTo>
                  <a:pt x="265169" y="353178"/>
                </a:lnTo>
                <a:lnTo>
                  <a:pt x="264700" y="350892"/>
                </a:lnTo>
                <a:lnTo>
                  <a:pt x="263645" y="346320"/>
                </a:lnTo>
                <a:lnTo>
                  <a:pt x="263264" y="343653"/>
                </a:lnTo>
                <a:lnTo>
                  <a:pt x="262883" y="338319"/>
                </a:lnTo>
                <a:lnTo>
                  <a:pt x="262502" y="330699"/>
                </a:lnTo>
                <a:lnTo>
                  <a:pt x="262121" y="323841"/>
                </a:lnTo>
                <a:lnTo>
                  <a:pt x="261740" y="315460"/>
                </a:lnTo>
                <a:lnTo>
                  <a:pt x="261740" y="36575"/>
                </a:lnTo>
                <a:lnTo>
                  <a:pt x="260216" y="30479"/>
                </a:lnTo>
                <a:lnTo>
                  <a:pt x="258692" y="28193"/>
                </a:lnTo>
                <a:lnTo>
                  <a:pt x="257168" y="26288"/>
                </a:lnTo>
                <a:lnTo>
                  <a:pt x="253358" y="22097"/>
                </a:lnTo>
                <a:lnTo>
                  <a:pt x="250691" y="20573"/>
                </a:lnTo>
                <a:lnTo>
                  <a:pt x="248024" y="18668"/>
                </a:lnTo>
                <a:lnTo>
                  <a:pt x="225546" y="8762"/>
                </a:lnTo>
                <a:lnTo>
                  <a:pt x="220593" y="6476"/>
                </a:lnTo>
                <a:lnTo>
                  <a:pt x="220593" y="2285"/>
                </a:lnTo>
                <a:lnTo>
                  <a:pt x="226689" y="0"/>
                </a:lnTo>
                <a:lnTo>
                  <a:pt x="232785" y="0"/>
                </a:lnTo>
                <a:lnTo>
                  <a:pt x="246881" y="1904"/>
                </a:lnTo>
                <a:lnTo>
                  <a:pt x="253358" y="3809"/>
                </a:lnTo>
                <a:lnTo>
                  <a:pt x="257930" y="4952"/>
                </a:lnTo>
                <a:lnTo>
                  <a:pt x="270122" y="8381"/>
                </a:lnTo>
                <a:lnTo>
                  <a:pt x="275456" y="10286"/>
                </a:lnTo>
                <a:lnTo>
                  <a:pt x="279266" y="11810"/>
                </a:lnTo>
                <a:lnTo>
                  <a:pt x="285742" y="15620"/>
                </a:lnTo>
                <a:lnTo>
                  <a:pt x="285742" y="20192"/>
                </a:lnTo>
                <a:lnTo>
                  <a:pt x="284218" y="24383"/>
                </a:lnTo>
                <a:lnTo>
                  <a:pt x="283456" y="27050"/>
                </a:lnTo>
                <a:lnTo>
                  <a:pt x="283075" y="29336"/>
                </a:lnTo>
                <a:lnTo>
                  <a:pt x="282352" y="36575"/>
                </a:lnTo>
                <a:lnTo>
                  <a:pt x="282236" y="281932"/>
                </a:lnTo>
                <a:lnTo>
                  <a:pt x="281551" y="302125"/>
                </a:lnTo>
                <a:lnTo>
                  <a:pt x="281170" y="308602"/>
                </a:lnTo>
                <a:lnTo>
                  <a:pt x="280789" y="320032"/>
                </a:lnTo>
                <a:lnTo>
                  <a:pt x="279266" y="335652"/>
                </a:lnTo>
                <a:lnTo>
                  <a:pt x="278504" y="339081"/>
                </a:lnTo>
                <a:lnTo>
                  <a:pt x="277742" y="344034"/>
                </a:lnTo>
                <a:lnTo>
                  <a:pt x="275837" y="350892"/>
                </a:lnTo>
                <a:lnTo>
                  <a:pt x="274313" y="354702"/>
                </a:lnTo>
                <a:lnTo>
                  <a:pt x="271646" y="358131"/>
                </a:lnTo>
                <a:close/>
              </a:path>
              <a:path w="285750" h="358139">
                <a:moveTo>
                  <a:pt x="185923" y="51433"/>
                </a:moveTo>
                <a:lnTo>
                  <a:pt x="152015" y="51433"/>
                </a:lnTo>
                <a:lnTo>
                  <a:pt x="159254" y="46099"/>
                </a:lnTo>
                <a:lnTo>
                  <a:pt x="165349" y="46480"/>
                </a:lnTo>
                <a:lnTo>
                  <a:pt x="173731" y="46861"/>
                </a:lnTo>
                <a:lnTo>
                  <a:pt x="176398" y="47242"/>
                </a:lnTo>
                <a:lnTo>
                  <a:pt x="181732" y="47623"/>
                </a:lnTo>
                <a:lnTo>
                  <a:pt x="185923" y="50290"/>
                </a:lnTo>
                <a:lnTo>
                  <a:pt x="185923" y="51433"/>
                </a:lnTo>
                <a:close/>
              </a:path>
              <a:path w="285750" h="358139">
                <a:moveTo>
                  <a:pt x="44194" y="73150"/>
                </a:moveTo>
                <a:lnTo>
                  <a:pt x="43051" y="73150"/>
                </a:lnTo>
                <a:lnTo>
                  <a:pt x="34289" y="69340"/>
                </a:lnTo>
                <a:lnTo>
                  <a:pt x="27431" y="65911"/>
                </a:lnTo>
                <a:lnTo>
                  <a:pt x="15620" y="59434"/>
                </a:lnTo>
                <a:lnTo>
                  <a:pt x="13334" y="57910"/>
                </a:lnTo>
                <a:lnTo>
                  <a:pt x="7619" y="53338"/>
                </a:lnTo>
                <a:lnTo>
                  <a:pt x="7619" y="49909"/>
                </a:lnTo>
                <a:lnTo>
                  <a:pt x="10286" y="48004"/>
                </a:lnTo>
                <a:lnTo>
                  <a:pt x="12572" y="48385"/>
                </a:lnTo>
                <a:lnTo>
                  <a:pt x="27050" y="49909"/>
                </a:lnTo>
                <a:lnTo>
                  <a:pt x="31622" y="50290"/>
                </a:lnTo>
                <a:lnTo>
                  <a:pt x="38099" y="50671"/>
                </a:lnTo>
                <a:lnTo>
                  <a:pt x="61339" y="51433"/>
                </a:lnTo>
                <a:lnTo>
                  <a:pt x="185923" y="51433"/>
                </a:lnTo>
                <a:lnTo>
                  <a:pt x="185923" y="54481"/>
                </a:lnTo>
                <a:lnTo>
                  <a:pt x="182113" y="63625"/>
                </a:lnTo>
                <a:lnTo>
                  <a:pt x="95247" y="63625"/>
                </a:lnTo>
                <a:lnTo>
                  <a:pt x="85630" y="63649"/>
                </a:lnTo>
                <a:lnTo>
                  <a:pt x="46099" y="72007"/>
                </a:lnTo>
                <a:lnTo>
                  <a:pt x="44194" y="73150"/>
                </a:lnTo>
                <a:close/>
              </a:path>
              <a:path w="285750" h="358139">
                <a:moveTo>
                  <a:pt x="178660" y="153539"/>
                </a:moveTo>
                <a:lnTo>
                  <a:pt x="152396" y="153539"/>
                </a:lnTo>
                <a:lnTo>
                  <a:pt x="158111" y="149348"/>
                </a:lnTo>
                <a:lnTo>
                  <a:pt x="158111" y="63625"/>
                </a:lnTo>
                <a:lnTo>
                  <a:pt x="182113" y="63625"/>
                </a:lnTo>
                <a:lnTo>
                  <a:pt x="180970" y="67816"/>
                </a:lnTo>
                <a:lnTo>
                  <a:pt x="172588" y="149348"/>
                </a:lnTo>
                <a:lnTo>
                  <a:pt x="176398" y="151634"/>
                </a:lnTo>
                <a:lnTo>
                  <a:pt x="178660" y="153539"/>
                </a:lnTo>
                <a:close/>
              </a:path>
              <a:path w="285750" h="358139">
                <a:moveTo>
                  <a:pt x="49528" y="295267"/>
                </a:moveTo>
                <a:lnTo>
                  <a:pt x="46099" y="295267"/>
                </a:lnTo>
                <a:lnTo>
                  <a:pt x="30479" y="281932"/>
                </a:lnTo>
                <a:lnTo>
                  <a:pt x="30479" y="169921"/>
                </a:lnTo>
                <a:lnTo>
                  <a:pt x="27431" y="164587"/>
                </a:lnTo>
                <a:lnTo>
                  <a:pt x="24002" y="163063"/>
                </a:lnTo>
                <a:lnTo>
                  <a:pt x="19811" y="160777"/>
                </a:lnTo>
                <a:lnTo>
                  <a:pt x="11048" y="157730"/>
                </a:lnTo>
                <a:lnTo>
                  <a:pt x="7238" y="156968"/>
                </a:lnTo>
                <a:lnTo>
                  <a:pt x="5714" y="156587"/>
                </a:lnTo>
                <a:lnTo>
                  <a:pt x="0" y="154682"/>
                </a:lnTo>
                <a:lnTo>
                  <a:pt x="0" y="150110"/>
                </a:lnTo>
                <a:lnTo>
                  <a:pt x="8000" y="146681"/>
                </a:lnTo>
                <a:lnTo>
                  <a:pt x="18668" y="146681"/>
                </a:lnTo>
                <a:lnTo>
                  <a:pt x="35432" y="147824"/>
                </a:lnTo>
                <a:lnTo>
                  <a:pt x="39623" y="148586"/>
                </a:lnTo>
                <a:lnTo>
                  <a:pt x="43813" y="148967"/>
                </a:lnTo>
                <a:lnTo>
                  <a:pt x="53719" y="152015"/>
                </a:lnTo>
                <a:lnTo>
                  <a:pt x="54100" y="153539"/>
                </a:lnTo>
                <a:lnTo>
                  <a:pt x="178660" y="153539"/>
                </a:lnTo>
                <a:lnTo>
                  <a:pt x="183637" y="157730"/>
                </a:lnTo>
                <a:lnTo>
                  <a:pt x="183637" y="163825"/>
                </a:lnTo>
                <a:lnTo>
                  <a:pt x="179065" y="165730"/>
                </a:lnTo>
                <a:lnTo>
                  <a:pt x="51052" y="165730"/>
                </a:lnTo>
                <a:lnTo>
                  <a:pt x="51052" y="272408"/>
                </a:lnTo>
                <a:lnTo>
                  <a:pt x="166068" y="272408"/>
                </a:lnTo>
                <a:lnTo>
                  <a:pt x="154682" y="274932"/>
                </a:lnTo>
                <a:lnTo>
                  <a:pt x="137567" y="278947"/>
                </a:lnTo>
                <a:lnTo>
                  <a:pt x="132632" y="280051"/>
                </a:lnTo>
                <a:lnTo>
                  <a:pt x="83817" y="289933"/>
                </a:lnTo>
                <a:lnTo>
                  <a:pt x="58291" y="294124"/>
                </a:lnTo>
                <a:lnTo>
                  <a:pt x="49528" y="295267"/>
                </a:lnTo>
                <a:close/>
              </a:path>
              <a:path w="285750" h="358139">
                <a:moveTo>
                  <a:pt x="166068" y="272408"/>
                </a:moveTo>
                <a:lnTo>
                  <a:pt x="51052" y="272408"/>
                </a:lnTo>
                <a:lnTo>
                  <a:pt x="62101" y="271646"/>
                </a:lnTo>
                <a:lnTo>
                  <a:pt x="97152" y="267455"/>
                </a:lnTo>
                <a:lnTo>
                  <a:pt x="107439" y="265931"/>
                </a:lnTo>
                <a:lnTo>
                  <a:pt x="134108" y="262502"/>
                </a:lnTo>
                <a:lnTo>
                  <a:pt x="144395" y="260978"/>
                </a:lnTo>
                <a:lnTo>
                  <a:pt x="154301" y="259073"/>
                </a:lnTo>
                <a:lnTo>
                  <a:pt x="182875" y="254882"/>
                </a:lnTo>
                <a:lnTo>
                  <a:pt x="193543" y="252977"/>
                </a:lnTo>
                <a:lnTo>
                  <a:pt x="202305" y="251072"/>
                </a:lnTo>
                <a:lnTo>
                  <a:pt x="225546" y="246500"/>
                </a:lnTo>
                <a:lnTo>
                  <a:pt x="232404" y="244976"/>
                </a:lnTo>
                <a:lnTo>
                  <a:pt x="236976" y="243452"/>
                </a:lnTo>
                <a:lnTo>
                  <a:pt x="239643" y="251834"/>
                </a:lnTo>
                <a:lnTo>
                  <a:pt x="234690" y="253739"/>
                </a:lnTo>
                <a:lnTo>
                  <a:pt x="228594" y="256406"/>
                </a:lnTo>
                <a:lnTo>
                  <a:pt x="203067" y="263264"/>
                </a:lnTo>
                <a:lnTo>
                  <a:pt x="195067" y="265550"/>
                </a:lnTo>
                <a:lnTo>
                  <a:pt x="189096" y="267145"/>
                </a:lnTo>
                <a:lnTo>
                  <a:pt x="184447" y="268312"/>
                </a:lnTo>
                <a:lnTo>
                  <a:pt x="166068" y="272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003728" y="1399744"/>
            <a:ext cx="311785" cy="354965"/>
          </a:xfrm>
          <a:custGeom>
            <a:avLst/>
            <a:gdLst/>
            <a:ahLst/>
            <a:cxnLst/>
            <a:rect l="l" t="t" r="r" b="b"/>
            <a:pathLst>
              <a:path w="311785" h="354964">
                <a:moveTo>
                  <a:pt x="296251" y="239643"/>
                </a:moveTo>
                <a:lnTo>
                  <a:pt x="207258" y="239643"/>
                </a:lnTo>
                <a:lnTo>
                  <a:pt x="229737" y="238500"/>
                </a:lnTo>
                <a:lnTo>
                  <a:pt x="235071" y="237357"/>
                </a:lnTo>
                <a:lnTo>
                  <a:pt x="239643" y="236595"/>
                </a:lnTo>
                <a:lnTo>
                  <a:pt x="248786" y="232785"/>
                </a:lnTo>
                <a:lnTo>
                  <a:pt x="250691" y="231261"/>
                </a:lnTo>
                <a:lnTo>
                  <a:pt x="268217" y="232404"/>
                </a:lnTo>
                <a:lnTo>
                  <a:pt x="273170" y="233166"/>
                </a:lnTo>
                <a:lnTo>
                  <a:pt x="277361" y="233547"/>
                </a:lnTo>
                <a:lnTo>
                  <a:pt x="288028" y="235452"/>
                </a:lnTo>
                <a:lnTo>
                  <a:pt x="291838" y="236976"/>
                </a:lnTo>
                <a:lnTo>
                  <a:pt x="294505" y="237738"/>
                </a:lnTo>
                <a:lnTo>
                  <a:pt x="296251" y="239643"/>
                </a:lnTo>
                <a:close/>
              </a:path>
              <a:path w="311785" h="354964">
                <a:moveTo>
                  <a:pt x="80769" y="261740"/>
                </a:moveTo>
                <a:lnTo>
                  <a:pt x="79246" y="261740"/>
                </a:lnTo>
                <a:lnTo>
                  <a:pt x="71626" y="258692"/>
                </a:lnTo>
                <a:lnTo>
                  <a:pt x="67435" y="257168"/>
                </a:lnTo>
                <a:lnTo>
                  <a:pt x="39623" y="241166"/>
                </a:lnTo>
                <a:lnTo>
                  <a:pt x="39623" y="237738"/>
                </a:lnTo>
                <a:lnTo>
                  <a:pt x="43051" y="235833"/>
                </a:lnTo>
                <a:lnTo>
                  <a:pt x="44575" y="236214"/>
                </a:lnTo>
                <a:lnTo>
                  <a:pt x="56767" y="237738"/>
                </a:lnTo>
                <a:lnTo>
                  <a:pt x="64768" y="238500"/>
                </a:lnTo>
                <a:lnTo>
                  <a:pt x="89151" y="239643"/>
                </a:lnTo>
                <a:lnTo>
                  <a:pt x="296251" y="239643"/>
                </a:lnTo>
                <a:lnTo>
                  <a:pt x="298696" y="242309"/>
                </a:lnTo>
                <a:lnTo>
                  <a:pt x="298696" y="249929"/>
                </a:lnTo>
                <a:lnTo>
                  <a:pt x="296964" y="251834"/>
                </a:lnTo>
                <a:lnTo>
                  <a:pt x="133727" y="251834"/>
                </a:lnTo>
                <a:lnTo>
                  <a:pt x="123878" y="251858"/>
                </a:lnTo>
                <a:lnTo>
                  <a:pt x="117797" y="252025"/>
                </a:lnTo>
                <a:lnTo>
                  <a:pt x="112966" y="252477"/>
                </a:lnTo>
                <a:lnTo>
                  <a:pt x="96771" y="254882"/>
                </a:lnTo>
                <a:lnTo>
                  <a:pt x="91437" y="256787"/>
                </a:lnTo>
                <a:lnTo>
                  <a:pt x="88770" y="257549"/>
                </a:lnTo>
                <a:lnTo>
                  <a:pt x="82674" y="260597"/>
                </a:lnTo>
                <a:lnTo>
                  <a:pt x="80769" y="261740"/>
                </a:lnTo>
                <a:close/>
              </a:path>
              <a:path w="311785" h="354964">
                <a:moveTo>
                  <a:pt x="27431" y="354702"/>
                </a:moveTo>
                <a:lnTo>
                  <a:pt x="24764" y="348987"/>
                </a:lnTo>
                <a:lnTo>
                  <a:pt x="29717" y="347463"/>
                </a:lnTo>
                <a:lnTo>
                  <a:pt x="35813" y="345177"/>
                </a:lnTo>
                <a:lnTo>
                  <a:pt x="76198" y="327651"/>
                </a:lnTo>
                <a:lnTo>
                  <a:pt x="111630" y="308221"/>
                </a:lnTo>
                <a:lnTo>
                  <a:pt x="122678" y="301744"/>
                </a:lnTo>
                <a:lnTo>
                  <a:pt x="131441" y="295648"/>
                </a:lnTo>
                <a:lnTo>
                  <a:pt x="140966" y="288790"/>
                </a:lnTo>
                <a:lnTo>
                  <a:pt x="144776" y="286123"/>
                </a:lnTo>
                <a:lnTo>
                  <a:pt x="147824" y="283456"/>
                </a:lnTo>
                <a:lnTo>
                  <a:pt x="154682" y="277742"/>
                </a:lnTo>
                <a:lnTo>
                  <a:pt x="158111" y="274694"/>
                </a:lnTo>
                <a:lnTo>
                  <a:pt x="167254" y="265550"/>
                </a:lnTo>
                <a:lnTo>
                  <a:pt x="168778" y="263645"/>
                </a:lnTo>
                <a:lnTo>
                  <a:pt x="168397" y="261740"/>
                </a:lnTo>
                <a:lnTo>
                  <a:pt x="165349" y="254882"/>
                </a:lnTo>
                <a:lnTo>
                  <a:pt x="163063" y="251834"/>
                </a:lnTo>
                <a:lnTo>
                  <a:pt x="174112" y="251834"/>
                </a:lnTo>
                <a:lnTo>
                  <a:pt x="179446" y="256787"/>
                </a:lnTo>
                <a:lnTo>
                  <a:pt x="191257" y="264788"/>
                </a:lnTo>
                <a:lnTo>
                  <a:pt x="192781" y="266693"/>
                </a:lnTo>
                <a:lnTo>
                  <a:pt x="192781" y="267836"/>
                </a:lnTo>
                <a:lnTo>
                  <a:pt x="187828" y="273551"/>
                </a:lnTo>
                <a:lnTo>
                  <a:pt x="185923" y="276218"/>
                </a:lnTo>
                <a:lnTo>
                  <a:pt x="185161" y="277361"/>
                </a:lnTo>
                <a:lnTo>
                  <a:pt x="183256" y="279266"/>
                </a:lnTo>
                <a:lnTo>
                  <a:pt x="182113" y="280789"/>
                </a:lnTo>
                <a:lnTo>
                  <a:pt x="193543" y="286504"/>
                </a:lnTo>
                <a:lnTo>
                  <a:pt x="196591" y="288409"/>
                </a:lnTo>
                <a:lnTo>
                  <a:pt x="198877" y="289552"/>
                </a:lnTo>
                <a:lnTo>
                  <a:pt x="172207" y="289552"/>
                </a:lnTo>
                <a:lnTo>
                  <a:pt x="168778" y="292600"/>
                </a:lnTo>
                <a:lnTo>
                  <a:pt x="159635" y="300220"/>
                </a:lnTo>
                <a:lnTo>
                  <a:pt x="155063" y="303268"/>
                </a:lnTo>
                <a:lnTo>
                  <a:pt x="148967" y="307459"/>
                </a:lnTo>
                <a:lnTo>
                  <a:pt x="134489" y="315841"/>
                </a:lnTo>
                <a:lnTo>
                  <a:pt x="88008" y="337176"/>
                </a:lnTo>
                <a:lnTo>
                  <a:pt x="40004" y="352416"/>
                </a:lnTo>
                <a:lnTo>
                  <a:pt x="32384" y="354321"/>
                </a:lnTo>
                <a:lnTo>
                  <a:pt x="27431" y="354702"/>
                </a:lnTo>
                <a:close/>
              </a:path>
              <a:path w="311785" h="354964">
                <a:moveTo>
                  <a:pt x="294886" y="254120"/>
                </a:moveTo>
                <a:lnTo>
                  <a:pt x="288790" y="254120"/>
                </a:lnTo>
                <a:lnTo>
                  <a:pt x="275456" y="252977"/>
                </a:lnTo>
                <a:lnTo>
                  <a:pt x="269741" y="252596"/>
                </a:lnTo>
                <a:lnTo>
                  <a:pt x="243833" y="251834"/>
                </a:lnTo>
                <a:lnTo>
                  <a:pt x="296964" y="251834"/>
                </a:lnTo>
                <a:lnTo>
                  <a:pt x="294886" y="254120"/>
                </a:lnTo>
                <a:close/>
              </a:path>
              <a:path w="311785" h="354964">
                <a:moveTo>
                  <a:pt x="302125" y="353178"/>
                </a:moveTo>
                <a:lnTo>
                  <a:pt x="296791" y="351654"/>
                </a:lnTo>
                <a:lnTo>
                  <a:pt x="290314" y="348606"/>
                </a:lnTo>
                <a:lnTo>
                  <a:pt x="273551" y="340986"/>
                </a:lnTo>
                <a:lnTo>
                  <a:pt x="266312" y="337557"/>
                </a:lnTo>
                <a:lnTo>
                  <a:pt x="258692" y="333747"/>
                </a:lnTo>
                <a:lnTo>
                  <a:pt x="240024" y="324603"/>
                </a:lnTo>
                <a:lnTo>
                  <a:pt x="232785" y="321174"/>
                </a:lnTo>
                <a:lnTo>
                  <a:pt x="224403" y="316984"/>
                </a:lnTo>
                <a:lnTo>
                  <a:pt x="208020" y="308602"/>
                </a:lnTo>
                <a:lnTo>
                  <a:pt x="200400" y="304792"/>
                </a:lnTo>
                <a:lnTo>
                  <a:pt x="193924" y="301744"/>
                </a:lnTo>
                <a:lnTo>
                  <a:pt x="179446" y="293362"/>
                </a:lnTo>
                <a:lnTo>
                  <a:pt x="172207" y="289552"/>
                </a:lnTo>
                <a:lnTo>
                  <a:pt x="198877" y="289552"/>
                </a:lnTo>
                <a:lnTo>
                  <a:pt x="201924" y="291076"/>
                </a:lnTo>
                <a:lnTo>
                  <a:pt x="215640" y="297553"/>
                </a:lnTo>
                <a:lnTo>
                  <a:pt x="227070" y="302125"/>
                </a:lnTo>
                <a:lnTo>
                  <a:pt x="241928" y="306697"/>
                </a:lnTo>
                <a:lnTo>
                  <a:pt x="252596" y="308983"/>
                </a:lnTo>
                <a:lnTo>
                  <a:pt x="268598" y="310507"/>
                </a:lnTo>
                <a:lnTo>
                  <a:pt x="275456" y="314698"/>
                </a:lnTo>
                <a:lnTo>
                  <a:pt x="287647" y="323079"/>
                </a:lnTo>
                <a:lnTo>
                  <a:pt x="294505" y="328413"/>
                </a:lnTo>
                <a:lnTo>
                  <a:pt x="300982" y="333366"/>
                </a:lnTo>
                <a:lnTo>
                  <a:pt x="311650" y="345177"/>
                </a:lnTo>
                <a:lnTo>
                  <a:pt x="309745" y="349368"/>
                </a:lnTo>
                <a:lnTo>
                  <a:pt x="308221" y="352416"/>
                </a:lnTo>
                <a:lnTo>
                  <a:pt x="302125" y="353178"/>
                </a:lnTo>
                <a:close/>
              </a:path>
              <a:path w="311785" h="354964">
                <a:moveTo>
                  <a:pt x="270503" y="203067"/>
                </a:moveTo>
                <a:lnTo>
                  <a:pt x="268598" y="203067"/>
                </a:lnTo>
                <a:lnTo>
                  <a:pt x="266312" y="201162"/>
                </a:lnTo>
                <a:lnTo>
                  <a:pt x="261472" y="159635"/>
                </a:lnTo>
                <a:lnTo>
                  <a:pt x="261359" y="36194"/>
                </a:lnTo>
                <a:lnTo>
                  <a:pt x="259454" y="29717"/>
                </a:lnTo>
                <a:lnTo>
                  <a:pt x="256406" y="25907"/>
                </a:lnTo>
                <a:lnTo>
                  <a:pt x="252596" y="22097"/>
                </a:lnTo>
                <a:lnTo>
                  <a:pt x="250310" y="20573"/>
                </a:lnTo>
                <a:lnTo>
                  <a:pt x="247643" y="18668"/>
                </a:lnTo>
                <a:lnTo>
                  <a:pt x="241166" y="15239"/>
                </a:lnTo>
                <a:lnTo>
                  <a:pt x="238881" y="14096"/>
                </a:lnTo>
                <a:lnTo>
                  <a:pt x="230118" y="10286"/>
                </a:lnTo>
                <a:lnTo>
                  <a:pt x="227832" y="9524"/>
                </a:lnTo>
                <a:lnTo>
                  <a:pt x="225927" y="8762"/>
                </a:lnTo>
                <a:lnTo>
                  <a:pt x="220593" y="6476"/>
                </a:lnTo>
                <a:lnTo>
                  <a:pt x="220593" y="2285"/>
                </a:lnTo>
                <a:lnTo>
                  <a:pt x="226689" y="0"/>
                </a:lnTo>
                <a:lnTo>
                  <a:pt x="232785" y="0"/>
                </a:lnTo>
                <a:lnTo>
                  <a:pt x="248024" y="2285"/>
                </a:lnTo>
                <a:lnTo>
                  <a:pt x="254120" y="3809"/>
                </a:lnTo>
                <a:lnTo>
                  <a:pt x="259073" y="4952"/>
                </a:lnTo>
                <a:lnTo>
                  <a:pt x="269360" y="8000"/>
                </a:lnTo>
                <a:lnTo>
                  <a:pt x="274694" y="9905"/>
                </a:lnTo>
                <a:lnTo>
                  <a:pt x="278504" y="11429"/>
                </a:lnTo>
                <a:lnTo>
                  <a:pt x="285361" y="15239"/>
                </a:lnTo>
                <a:lnTo>
                  <a:pt x="285361" y="19811"/>
                </a:lnTo>
                <a:lnTo>
                  <a:pt x="283837" y="24383"/>
                </a:lnTo>
                <a:lnTo>
                  <a:pt x="283075" y="27050"/>
                </a:lnTo>
                <a:lnTo>
                  <a:pt x="282694" y="29336"/>
                </a:lnTo>
                <a:lnTo>
                  <a:pt x="282009" y="36194"/>
                </a:lnTo>
                <a:lnTo>
                  <a:pt x="281932" y="135632"/>
                </a:lnTo>
                <a:lnTo>
                  <a:pt x="281551" y="148205"/>
                </a:lnTo>
                <a:lnTo>
                  <a:pt x="280746" y="160396"/>
                </a:lnTo>
                <a:lnTo>
                  <a:pt x="280028" y="172969"/>
                </a:lnTo>
                <a:lnTo>
                  <a:pt x="279647" y="175255"/>
                </a:lnTo>
                <a:lnTo>
                  <a:pt x="279222" y="178303"/>
                </a:lnTo>
                <a:lnTo>
                  <a:pt x="278123" y="187828"/>
                </a:lnTo>
                <a:lnTo>
                  <a:pt x="277361" y="190114"/>
                </a:lnTo>
                <a:lnTo>
                  <a:pt x="276980" y="192781"/>
                </a:lnTo>
                <a:lnTo>
                  <a:pt x="274694" y="198115"/>
                </a:lnTo>
                <a:lnTo>
                  <a:pt x="273170" y="201162"/>
                </a:lnTo>
                <a:lnTo>
                  <a:pt x="270503" y="203067"/>
                </a:lnTo>
                <a:close/>
              </a:path>
              <a:path w="311785" h="354964">
                <a:moveTo>
                  <a:pt x="43813" y="194305"/>
                </a:moveTo>
                <a:lnTo>
                  <a:pt x="40765" y="194305"/>
                </a:lnTo>
                <a:lnTo>
                  <a:pt x="38480" y="192019"/>
                </a:lnTo>
                <a:lnTo>
                  <a:pt x="34670" y="177922"/>
                </a:lnTo>
                <a:lnTo>
                  <a:pt x="33527" y="168397"/>
                </a:lnTo>
                <a:lnTo>
                  <a:pt x="33146" y="164587"/>
                </a:lnTo>
                <a:lnTo>
                  <a:pt x="32765" y="160396"/>
                </a:lnTo>
                <a:lnTo>
                  <a:pt x="32384" y="151634"/>
                </a:lnTo>
                <a:lnTo>
                  <a:pt x="32003" y="144776"/>
                </a:lnTo>
                <a:lnTo>
                  <a:pt x="28193" y="53719"/>
                </a:lnTo>
                <a:lnTo>
                  <a:pt x="15620" y="41908"/>
                </a:lnTo>
                <a:lnTo>
                  <a:pt x="14096" y="41146"/>
                </a:lnTo>
                <a:lnTo>
                  <a:pt x="8381" y="40004"/>
                </a:lnTo>
                <a:lnTo>
                  <a:pt x="5333" y="39242"/>
                </a:lnTo>
                <a:lnTo>
                  <a:pt x="0" y="38099"/>
                </a:lnTo>
                <a:lnTo>
                  <a:pt x="0" y="33527"/>
                </a:lnTo>
                <a:lnTo>
                  <a:pt x="4190" y="30479"/>
                </a:lnTo>
                <a:lnTo>
                  <a:pt x="5714" y="30098"/>
                </a:lnTo>
                <a:lnTo>
                  <a:pt x="7619" y="29336"/>
                </a:lnTo>
                <a:lnTo>
                  <a:pt x="14477" y="28574"/>
                </a:lnTo>
                <a:lnTo>
                  <a:pt x="20192" y="28574"/>
                </a:lnTo>
                <a:lnTo>
                  <a:pt x="30098" y="28955"/>
                </a:lnTo>
                <a:lnTo>
                  <a:pt x="35051" y="29717"/>
                </a:lnTo>
                <a:lnTo>
                  <a:pt x="38099" y="30098"/>
                </a:lnTo>
                <a:lnTo>
                  <a:pt x="46861" y="31622"/>
                </a:lnTo>
                <a:lnTo>
                  <a:pt x="50290" y="32765"/>
                </a:lnTo>
                <a:lnTo>
                  <a:pt x="51814" y="33908"/>
                </a:lnTo>
                <a:lnTo>
                  <a:pt x="52195" y="35051"/>
                </a:lnTo>
                <a:lnTo>
                  <a:pt x="193162" y="35051"/>
                </a:lnTo>
                <a:lnTo>
                  <a:pt x="193035" y="38099"/>
                </a:lnTo>
                <a:lnTo>
                  <a:pt x="191638" y="42289"/>
                </a:lnTo>
                <a:lnTo>
                  <a:pt x="190876" y="44194"/>
                </a:lnTo>
                <a:lnTo>
                  <a:pt x="190495" y="45718"/>
                </a:lnTo>
                <a:lnTo>
                  <a:pt x="190059" y="47242"/>
                </a:lnTo>
                <a:lnTo>
                  <a:pt x="51052" y="47242"/>
                </a:lnTo>
                <a:lnTo>
                  <a:pt x="50957" y="155825"/>
                </a:lnTo>
                <a:lnTo>
                  <a:pt x="50671" y="159254"/>
                </a:lnTo>
                <a:lnTo>
                  <a:pt x="185669" y="159254"/>
                </a:lnTo>
                <a:lnTo>
                  <a:pt x="191257" y="163063"/>
                </a:lnTo>
                <a:lnTo>
                  <a:pt x="191257" y="168778"/>
                </a:lnTo>
                <a:lnTo>
                  <a:pt x="188209" y="171445"/>
                </a:lnTo>
                <a:lnTo>
                  <a:pt x="49909" y="171445"/>
                </a:lnTo>
                <a:lnTo>
                  <a:pt x="49833" y="175255"/>
                </a:lnTo>
                <a:lnTo>
                  <a:pt x="49528" y="178303"/>
                </a:lnTo>
                <a:lnTo>
                  <a:pt x="49147" y="180208"/>
                </a:lnTo>
                <a:lnTo>
                  <a:pt x="48766" y="182494"/>
                </a:lnTo>
                <a:lnTo>
                  <a:pt x="47623" y="188209"/>
                </a:lnTo>
                <a:lnTo>
                  <a:pt x="46861" y="189733"/>
                </a:lnTo>
                <a:lnTo>
                  <a:pt x="46480" y="191257"/>
                </a:lnTo>
                <a:lnTo>
                  <a:pt x="43813" y="194305"/>
                </a:lnTo>
                <a:close/>
              </a:path>
              <a:path w="311785" h="354964">
                <a:moveTo>
                  <a:pt x="193162" y="35051"/>
                </a:moveTo>
                <a:lnTo>
                  <a:pt x="158873" y="35051"/>
                </a:lnTo>
                <a:lnTo>
                  <a:pt x="166873" y="29717"/>
                </a:lnTo>
                <a:lnTo>
                  <a:pt x="169921" y="29717"/>
                </a:lnTo>
                <a:lnTo>
                  <a:pt x="177922" y="30098"/>
                </a:lnTo>
                <a:lnTo>
                  <a:pt x="183256" y="30860"/>
                </a:lnTo>
                <a:lnTo>
                  <a:pt x="188590" y="31241"/>
                </a:lnTo>
                <a:lnTo>
                  <a:pt x="193162" y="34289"/>
                </a:lnTo>
                <a:lnTo>
                  <a:pt x="193162" y="35051"/>
                </a:lnTo>
                <a:close/>
              </a:path>
              <a:path w="311785" h="354964">
                <a:moveTo>
                  <a:pt x="185669" y="159254"/>
                </a:moveTo>
                <a:lnTo>
                  <a:pt x="159254" y="159254"/>
                </a:lnTo>
                <a:lnTo>
                  <a:pt x="164968" y="154301"/>
                </a:lnTo>
                <a:lnTo>
                  <a:pt x="164968" y="47242"/>
                </a:lnTo>
                <a:lnTo>
                  <a:pt x="190059" y="47242"/>
                </a:lnTo>
                <a:lnTo>
                  <a:pt x="188971" y="51052"/>
                </a:lnTo>
                <a:lnTo>
                  <a:pt x="188590" y="52957"/>
                </a:lnTo>
                <a:lnTo>
                  <a:pt x="179827" y="155825"/>
                </a:lnTo>
                <a:lnTo>
                  <a:pt x="182875" y="157349"/>
                </a:lnTo>
                <a:lnTo>
                  <a:pt x="185669" y="159254"/>
                </a:lnTo>
                <a:close/>
              </a:path>
              <a:path w="311785" h="354964">
                <a:moveTo>
                  <a:pt x="229737" y="212592"/>
                </a:moveTo>
                <a:lnTo>
                  <a:pt x="135632" y="212592"/>
                </a:lnTo>
                <a:lnTo>
                  <a:pt x="122678" y="208782"/>
                </a:lnTo>
                <a:lnTo>
                  <a:pt x="117345" y="205734"/>
                </a:lnTo>
                <a:lnTo>
                  <a:pt x="113535" y="203448"/>
                </a:lnTo>
                <a:lnTo>
                  <a:pt x="105153" y="196591"/>
                </a:lnTo>
                <a:lnTo>
                  <a:pt x="105153" y="192019"/>
                </a:lnTo>
                <a:lnTo>
                  <a:pt x="108582" y="190495"/>
                </a:lnTo>
                <a:lnTo>
                  <a:pt x="110487" y="191257"/>
                </a:lnTo>
                <a:lnTo>
                  <a:pt x="113154" y="192019"/>
                </a:lnTo>
                <a:lnTo>
                  <a:pt x="118869" y="193924"/>
                </a:lnTo>
                <a:lnTo>
                  <a:pt x="126488" y="195448"/>
                </a:lnTo>
                <a:lnTo>
                  <a:pt x="142109" y="197353"/>
                </a:lnTo>
                <a:lnTo>
                  <a:pt x="230880" y="197353"/>
                </a:lnTo>
                <a:lnTo>
                  <a:pt x="234690" y="199258"/>
                </a:lnTo>
                <a:lnTo>
                  <a:pt x="234690" y="208782"/>
                </a:lnTo>
                <a:lnTo>
                  <a:pt x="229737" y="212592"/>
                </a:lnTo>
                <a:close/>
              </a:path>
              <a:path w="311785" h="354964">
                <a:moveTo>
                  <a:pt x="230880" y="197353"/>
                </a:moveTo>
                <a:lnTo>
                  <a:pt x="187447" y="197353"/>
                </a:lnTo>
                <a:lnTo>
                  <a:pt x="198115" y="195067"/>
                </a:lnTo>
                <a:lnTo>
                  <a:pt x="200781" y="192400"/>
                </a:lnTo>
                <a:lnTo>
                  <a:pt x="205734" y="192781"/>
                </a:lnTo>
                <a:lnTo>
                  <a:pt x="217164" y="193543"/>
                </a:lnTo>
                <a:lnTo>
                  <a:pt x="220974" y="194305"/>
                </a:lnTo>
                <a:lnTo>
                  <a:pt x="225546" y="194686"/>
                </a:lnTo>
                <a:lnTo>
                  <a:pt x="230880" y="1973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443450" y="1405459"/>
            <a:ext cx="327660" cy="339090"/>
          </a:xfrm>
          <a:custGeom>
            <a:avLst/>
            <a:gdLst/>
            <a:ahLst/>
            <a:cxnLst/>
            <a:rect l="l" t="t" r="r" b="b"/>
            <a:pathLst>
              <a:path w="327660" h="339089">
                <a:moveTo>
                  <a:pt x="270884" y="58672"/>
                </a:moveTo>
                <a:lnTo>
                  <a:pt x="249548" y="58672"/>
                </a:lnTo>
                <a:lnTo>
                  <a:pt x="249548" y="28193"/>
                </a:lnTo>
                <a:lnTo>
                  <a:pt x="247262" y="22859"/>
                </a:lnTo>
                <a:lnTo>
                  <a:pt x="245357" y="21335"/>
                </a:lnTo>
                <a:lnTo>
                  <a:pt x="243452" y="19430"/>
                </a:lnTo>
                <a:lnTo>
                  <a:pt x="237357" y="15620"/>
                </a:lnTo>
                <a:lnTo>
                  <a:pt x="232785" y="13334"/>
                </a:lnTo>
                <a:lnTo>
                  <a:pt x="227070" y="10667"/>
                </a:lnTo>
                <a:lnTo>
                  <a:pt x="222498" y="9143"/>
                </a:lnTo>
                <a:lnTo>
                  <a:pt x="216783" y="6476"/>
                </a:lnTo>
                <a:lnTo>
                  <a:pt x="216783" y="2285"/>
                </a:lnTo>
                <a:lnTo>
                  <a:pt x="222498" y="0"/>
                </a:lnTo>
                <a:lnTo>
                  <a:pt x="227070" y="0"/>
                </a:lnTo>
                <a:lnTo>
                  <a:pt x="237357" y="1142"/>
                </a:lnTo>
                <a:lnTo>
                  <a:pt x="243071" y="2285"/>
                </a:lnTo>
                <a:lnTo>
                  <a:pt x="247643" y="3047"/>
                </a:lnTo>
                <a:lnTo>
                  <a:pt x="260597" y="6476"/>
                </a:lnTo>
                <a:lnTo>
                  <a:pt x="264026" y="7619"/>
                </a:lnTo>
                <a:lnTo>
                  <a:pt x="266693" y="8381"/>
                </a:lnTo>
                <a:lnTo>
                  <a:pt x="273170" y="11429"/>
                </a:lnTo>
                <a:lnTo>
                  <a:pt x="273170" y="16001"/>
                </a:lnTo>
                <a:lnTo>
                  <a:pt x="270884" y="24002"/>
                </a:lnTo>
                <a:lnTo>
                  <a:pt x="270884" y="58672"/>
                </a:lnTo>
                <a:close/>
              </a:path>
              <a:path w="327660" h="339089">
                <a:moveTo>
                  <a:pt x="68197" y="161539"/>
                </a:moveTo>
                <a:lnTo>
                  <a:pt x="63625" y="161539"/>
                </a:lnTo>
                <a:lnTo>
                  <a:pt x="60958" y="157349"/>
                </a:lnTo>
                <a:lnTo>
                  <a:pt x="60196" y="154682"/>
                </a:lnTo>
                <a:lnTo>
                  <a:pt x="59752" y="152396"/>
                </a:lnTo>
                <a:lnTo>
                  <a:pt x="58291" y="143633"/>
                </a:lnTo>
                <a:lnTo>
                  <a:pt x="57910" y="139823"/>
                </a:lnTo>
                <a:lnTo>
                  <a:pt x="57529" y="136394"/>
                </a:lnTo>
                <a:lnTo>
                  <a:pt x="57148" y="116964"/>
                </a:lnTo>
                <a:lnTo>
                  <a:pt x="57148" y="38480"/>
                </a:lnTo>
                <a:lnTo>
                  <a:pt x="55243" y="33527"/>
                </a:lnTo>
                <a:lnTo>
                  <a:pt x="53338" y="32003"/>
                </a:lnTo>
                <a:lnTo>
                  <a:pt x="51814" y="30479"/>
                </a:lnTo>
                <a:lnTo>
                  <a:pt x="46099" y="26669"/>
                </a:lnTo>
                <a:lnTo>
                  <a:pt x="43813" y="25526"/>
                </a:lnTo>
                <a:lnTo>
                  <a:pt x="41146" y="24383"/>
                </a:lnTo>
                <a:lnTo>
                  <a:pt x="36194" y="22097"/>
                </a:lnTo>
                <a:lnTo>
                  <a:pt x="31622" y="20573"/>
                </a:lnTo>
                <a:lnTo>
                  <a:pt x="25526" y="17906"/>
                </a:lnTo>
                <a:lnTo>
                  <a:pt x="25526" y="13715"/>
                </a:lnTo>
                <a:lnTo>
                  <a:pt x="31241" y="11429"/>
                </a:lnTo>
                <a:lnTo>
                  <a:pt x="37337" y="11429"/>
                </a:lnTo>
                <a:lnTo>
                  <a:pt x="48766" y="12953"/>
                </a:lnTo>
                <a:lnTo>
                  <a:pt x="52957" y="13715"/>
                </a:lnTo>
                <a:lnTo>
                  <a:pt x="57529" y="14477"/>
                </a:lnTo>
                <a:lnTo>
                  <a:pt x="67816" y="16763"/>
                </a:lnTo>
                <a:lnTo>
                  <a:pt x="72769" y="18668"/>
                </a:lnTo>
                <a:lnTo>
                  <a:pt x="75436" y="19430"/>
                </a:lnTo>
                <a:lnTo>
                  <a:pt x="80769" y="22478"/>
                </a:lnTo>
                <a:lnTo>
                  <a:pt x="80769" y="26669"/>
                </a:lnTo>
                <a:lnTo>
                  <a:pt x="78484" y="34289"/>
                </a:lnTo>
                <a:lnTo>
                  <a:pt x="78484" y="58672"/>
                </a:lnTo>
                <a:lnTo>
                  <a:pt x="270884" y="58672"/>
                </a:lnTo>
                <a:lnTo>
                  <a:pt x="270884" y="71626"/>
                </a:lnTo>
                <a:lnTo>
                  <a:pt x="78484" y="71626"/>
                </a:lnTo>
                <a:lnTo>
                  <a:pt x="78453" y="110868"/>
                </a:lnTo>
                <a:lnTo>
                  <a:pt x="78103" y="124202"/>
                </a:lnTo>
                <a:lnTo>
                  <a:pt x="77341" y="130679"/>
                </a:lnTo>
                <a:lnTo>
                  <a:pt x="269651" y="130679"/>
                </a:lnTo>
                <a:lnTo>
                  <a:pt x="268979" y="136394"/>
                </a:lnTo>
                <a:lnTo>
                  <a:pt x="268598" y="141347"/>
                </a:lnTo>
                <a:lnTo>
                  <a:pt x="268070" y="143633"/>
                </a:lnTo>
                <a:lnTo>
                  <a:pt x="75436" y="143633"/>
                </a:lnTo>
                <a:lnTo>
                  <a:pt x="75055" y="146681"/>
                </a:lnTo>
                <a:lnTo>
                  <a:pt x="73531" y="152396"/>
                </a:lnTo>
                <a:lnTo>
                  <a:pt x="72769" y="154301"/>
                </a:lnTo>
                <a:lnTo>
                  <a:pt x="71626" y="157349"/>
                </a:lnTo>
                <a:lnTo>
                  <a:pt x="68197" y="161539"/>
                </a:lnTo>
                <a:close/>
              </a:path>
              <a:path w="327660" h="339089">
                <a:moveTo>
                  <a:pt x="269651" y="130679"/>
                </a:moveTo>
                <a:lnTo>
                  <a:pt x="249548" y="130679"/>
                </a:lnTo>
                <a:lnTo>
                  <a:pt x="249548" y="71626"/>
                </a:lnTo>
                <a:lnTo>
                  <a:pt x="270884" y="71626"/>
                </a:lnTo>
                <a:lnTo>
                  <a:pt x="270884" y="110868"/>
                </a:lnTo>
                <a:lnTo>
                  <a:pt x="269741" y="129917"/>
                </a:lnTo>
                <a:lnTo>
                  <a:pt x="269651" y="130679"/>
                </a:lnTo>
                <a:close/>
              </a:path>
              <a:path w="327660" h="339089">
                <a:moveTo>
                  <a:pt x="260597" y="161539"/>
                </a:moveTo>
                <a:lnTo>
                  <a:pt x="256025" y="161539"/>
                </a:lnTo>
                <a:lnTo>
                  <a:pt x="253358" y="157349"/>
                </a:lnTo>
                <a:lnTo>
                  <a:pt x="252501" y="154301"/>
                </a:lnTo>
                <a:lnTo>
                  <a:pt x="252215" y="153158"/>
                </a:lnTo>
                <a:lnTo>
                  <a:pt x="251072" y="146681"/>
                </a:lnTo>
                <a:lnTo>
                  <a:pt x="250691" y="143633"/>
                </a:lnTo>
                <a:lnTo>
                  <a:pt x="268070" y="143633"/>
                </a:lnTo>
                <a:lnTo>
                  <a:pt x="266312" y="151253"/>
                </a:lnTo>
                <a:lnTo>
                  <a:pt x="264026" y="157349"/>
                </a:lnTo>
                <a:lnTo>
                  <a:pt x="260597" y="161539"/>
                </a:lnTo>
                <a:close/>
              </a:path>
              <a:path w="327660" h="339089">
                <a:moveTo>
                  <a:pt x="326538" y="185923"/>
                </a:moveTo>
                <a:lnTo>
                  <a:pt x="227451" y="185923"/>
                </a:lnTo>
                <a:lnTo>
                  <a:pt x="246119" y="185161"/>
                </a:lnTo>
                <a:lnTo>
                  <a:pt x="250691" y="184780"/>
                </a:lnTo>
                <a:lnTo>
                  <a:pt x="254501" y="184018"/>
                </a:lnTo>
                <a:lnTo>
                  <a:pt x="264788" y="182113"/>
                </a:lnTo>
                <a:lnTo>
                  <a:pt x="267455" y="180589"/>
                </a:lnTo>
                <a:lnTo>
                  <a:pt x="269360" y="179827"/>
                </a:lnTo>
                <a:lnTo>
                  <a:pt x="272789" y="177541"/>
                </a:lnTo>
                <a:lnTo>
                  <a:pt x="274313" y="176398"/>
                </a:lnTo>
                <a:lnTo>
                  <a:pt x="279647" y="176779"/>
                </a:lnTo>
                <a:lnTo>
                  <a:pt x="291076" y="177160"/>
                </a:lnTo>
                <a:lnTo>
                  <a:pt x="297172" y="177922"/>
                </a:lnTo>
                <a:lnTo>
                  <a:pt x="303268" y="178303"/>
                </a:lnTo>
                <a:lnTo>
                  <a:pt x="320412" y="181732"/>
                </a:lnTo>
                <a:lnTo>
                  <a:pt x="326538" y="185923"/>
                </a:lnTo>
                <a:close/>
              </a:path>
              <a:path w="327660" h="339089">
                <a:moveTo>
                  <a:pt x="43813" y="209544"/>
                </a:moveTo>
                <a:lnTo>
                  <a:pt x="42289" y="209544"/>
                </a:lnTo>
                <a:lnTo>
                  <a:pt x="32003" y="205353"/>
                </a:lnTo>
                <a:lnTo>
                  <a:pt x="27812" y="203448"/>
                </a:lnTo>
                <a:lnTo>
                  <a:pt x="23240" y="201543"/>
                </a:lnTo>
                <a:lnTo>
                  <a:pt x="9905" y="194305"/>
                </a:lnTo>
                <a:lnTo>
                  <a:pt x="6476" y="192400"/>
                </a:lnTo>
                <a:lnTo>
                  <a:pt x="0" y="187447"/>
                </a:lnTo>
                <a:lnTo>
                  <a:pt x="0" y="183256"/>
                </a:lnTo>
                <a:lnTo>
                  <a:pt x="3428" y="181351"/>
                </a:lnTo>
                <a:lnTo>
                  <a:pt x="5714" y="181732"/>
                </a:lnTo>
                <a:lnTo>
                  <a:pt x="9143" y="182113"/>
                </a:lnTo>
                <a:lnTo>
                  <a:pt x="56523" y="185601"/>
                </a:lnTo>
                <a:lnTo>
                  <a:pt x="326538" y="185923"/>
                </a:lnTo>
                <a:lnTo>
                  <a:pt x="327651" y="186685"/>
                </a:lnTo>
                <a:lnTo>
                  <a:pt x="327651" y="195829"/>
                </a:lnTo>
                <a:lnTo>
                  <a:pt x="325746" y="198877"/>
                </a:lnTo>
                <a:lnTo>
                  <a:pt x="119250" y="198877"/>
                </a:lnTo>
                <a:lnTo>
                  <a:pt x="106659" y="198900"/>
                </a:lnTo>
                <a:lnTo>
                  <a:pt x="65149" y="201924"/>
                </a:lnTo>
                <a:lnTo>
                  <a:pt x="47623" y="207639"/>
                </a:lnTo>
                <a:lnTo>
                  <a:pt x="43813" y="209544"/>
                </a:lnTo>
                <a:close/>
              </a:path>
              <a:path w="327660" h="339089">
                <a:moveTo>
                  <a:pt x="164587" y="297172"/>
                </a:moveTo>
                <a:lnTo>
                  <a:pt x="161920" y="297172"/>
                </a:lnTo>
                <a:lnTo>
                  <a:pt x="159635" y="295267"/>
                </a:lnTo>
                <a:lnTo>
                  <a:pt x="155825" y="276980"/>
                </a:lnTo>
                <a:lnTo>
                  <a:pt x="155444" y="272789"/>
                </a:lnTo>
                <a:lnTo>
                  <a:pt x="155117" y="268217"/>
                </a:lnTo>
                <a:lnTo>
                  <a:pt x="155008" y="264788"/>
                </a:lnTo>
                <a:lnTo>
                  <a:pt x="154783" y="253739"/>
                </a:lnTo>
                <a:lnTo>
                  <a:pt x="154682" y="198877"/>
                </a:lnTo>
                <a:lnTo>
                  <a:pt x="176017" y="198877"/>
                </a:lnTo>
                <a:lnTo>
                  <a:pt x="176017" y="229356"/>
                </a:lnTo>
                <a:lnTo>
                  <a:pt x="175703" y="241928"/>
                </a:lnTo>
                <a:lnTo>
                  <a:pt x="175582" y="245357"/>
                </a:lnTo>
                <a:lnTo>
                  <a:pt x="174874" y="255263"/>
                </a:lnTo>
                <a:lnTo>
                  <a:pt x="174112" y="268217"/>
                </a:lnTo>
                <a:lnTo>
                  <a:pt x="173731" y="270503"/>
                </a:lnTo>
                <a:lnTo>
                  <a:pt x="173350" y="273170"/>
                </a:lnTo>
                <a:lnTo>
                  <a:pt x="172588" y="280408"/>
                </a:lnTo>
                <a:lnTo>
                  <a:pt x="171826" y="283075"/>
                </a:lnTo>
                <a:lnTo>
                  <a:pt x="171445" y="285742"/>
                </a:lnTo>
                <a:lnTo>
                  <a:pt x="168778" y="292219"/>
                </a:lnTo>
                <a:lnTo>
                  <a:pt x="167254" y="295267"/>
                </a:lnTo>
                <a:lnTo>
                  <a:pt x="164587" y="297172"/>
                </a:lnTo>
                <a:close/>
              </a:path>
              <a:path w="327660" h="339089">
                <a:moveTo>
                  <a:pt x="323841" y="201924"/>
                </a:moveTo>
                <a:lnTo>
                  <a:pt x="318508" y="201543"/>
                </a:lnTo>
                <a:lnTo>
                  <a:pt x="314698" y="201162"/>
                </a:lnTo>
                <a:lnTo>
                  <a:pt x="305935" y="200781"/>
                </a:lnTo>
                <a:lnTo>
                  <a:pt x="297172" y="200020"/>
                </a:lnTo>
                <a:lnTo>
                  <a:pt x="272408" y="198877"/>
                </a:lnTo>
                <a:lnTo>
                  <a:pt x="325746" y="198877"/>
                </a:lnTo>
                <a:lnTo>
                  <a:pt x="323841" y="201924"/>
                </a:lnTo>
                <a:close/>
              </a:path>
              <a:path w="327660" h="339089">
                <a:moveTo>
                  <a:pt x="291076" y="339081"/>
                </a:moveTo>
                <a:lnTo>
                  <a:pt x="100200" y="339081"/>
                </a:lnTo>
                <a:lnTo>
                  <a:pt x="91652" y="339022"/>
                </a:lnTo>
                <a:lnTo>
                  <a:pt x="86103" y="338605"/>
                </a:lnTo>
                <a:lnTo>
                  <a:pt x="81127" y="337474"/>
                </a:lnTo>
                <a:lnTo>
                  <a:pt x="74293" y="335271"/>
                </a:lnTo>
                <a:lnTo>
                  <a:pt x="62863" y="331461"/>
                </a:lnTo>
                <a:lnTo>
                  <a:pt x="62863" y="269741"/>
                </a:lnTo>
                <a:lnTo>
                  <a:pt x="59434" y="264788"/>
                </a:lnTo>
                <a:lnTo>
                  <a:pt x="57529" y="263264"/>
                </a:lnTo>
                <a:lnTo>
                  <a:pt x="56005" y="261740"/>
                </a:lnTo>
                <a:lnTo>
                  <a:pt x="49528" y="258311"/>
                </a:lnTo>
                <a:lnTo>
                  <a:pt x="46861" y="257168"/>
                </a:lnTo>
                <a:lnTo>
                  <a:pt x="43051" y="255263"/>
                </a:lnTo>
                <a:lnTo>
                  <a:pt x="35432" y="252596"/>
                </a:lnTo>
                <a:lnTo>
                  <a:pt x="32765" y="251834"/>
                </a:lnTo>
                <a:lnTo>
                  <a:pt x="30860" y="251072"/>
                </a:lnTo>
                <a:lnTo>
                  <a:pt x="25526" y="249548"/>
                </a:lnTo>
                <a:lnTo>
                  <a:pt x="25526" y="244976"/>
                </a:lnTo>
                <a:lnTo>
                  <a:pt x="31622" y="241928"/>
                </a:lnTo>
                <a:lnTo>
                  <a:pt x="39242" y="241928"/>
                </a:lnTo>
                <a:lnTo>
                  <a:pt x="52957" y="243833"/>
                </a:lnTo>
                <a:lnTo>
                  <a:pt x="57529" y="244595"/>
                </a:lnTo>
                <a:lnTo>
                  <a:pt x="62482" y="245357"/>
                </a:lnTo>
                <a:lnTo>
                  <a:pt x="74674" y="248405"/>
                </a:lnTo>
                <a:lnTo>
                  <a:pt x="78103" y="249548"/>
                </a:lnTo>
                <a:lnTo>
                  <a:pt x="80769" y="250310"/>
                </a:lnTo>
                <a:lnTo>
                  <a:pt x="86103" y="253739"/>
                </a:lnTo>
                <a:lnTo>
                  <a:pt x="86103" y="258692"/>
                </a:lnTo>
                <a:lnTo>
                  <a:pt x="84198" y="264788"/>
                </a:lnTo>
                <a:lnTo>
                  <a:pt x="84198" y="321555"/>
                </a:lnTo>
                <a:lnTo>
                  <a:pt x="94104" y="326127"/>
                </a:lnTo>
                <a:lnTo>
                  <a:pt x="295267" y="326127"/>
                </a:lnTo>
                <a:lnTo>
                  <a:pt x="295267" y="335271"/>
                </a:lnTo>
                <a:lnTo>
                  <a:pt x="291076" y="339081"/>
                </a:lnTo>
                <a:close/>
              </a:path>
              <a:path w="327660" h="339089">
                <a:moveTo>
                  <a:pt x="295267" y="326127"/>
                </a:moveTo>
                <a:lnTo>
                  <a:pt x="204210" y="326127"/>
                </a:lnTo>
                <a:lnTo>
                  <a:pt x="220593" y="324603"/>
                </a:lnTo>
                <a:lnTo>
                  <a:pt x="229737" y="321555"/>
                </a:lnTo>
                <a:lnTo>
                  <a:pt x="236214" y="317746"/>
                </a:lnTo>
                <a:lnTo>
                  <a:pt x="238119" y="315841"/>
                </a:lnTo>
                <a:lnTo>
                  <a:pt x="245738" y="316222"/>
                </a:lnTo>
                <a:lnTo>
                  <a:pt x="263645" y="317365"/>
                </a:lnTo>
                <a:lnTo>
                  <a:pt x="272027" y="318127"/>
                </a:lnTo>
                <a:lnTo>
                  <a:pt x="284980" y="319651"/>
                </a:lnTo>
                <a:lnTo>
                  <a:pt x="295267" y="325365"/>
                </a:lnTo>
                <a:lnTo>
                  <a:pt x="295267" y="3261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773769" y="1399744"/>
            <a:ext cx="294640" cy="358140"/>
          </a:xfrm>
          <a:custGeom>
            <a:avLst/>
            <a:gdLst/>
            <a:ahLst/>
            <a:cxnLst/>
            <a:rect l="l" t="t" r="r" b="b"/>
            <a:pathLst>
              <a:path w="294639" h="358139">
                <a:moveTo>
                  <a:pt x="291076" y="92580"/>
                </a:moveTo>
                <a:lnTo>
                  <a:pt x="270503" y="92580"/>
                </a:lnTo>
                <a:lnTo>
                  <a:pt x="270391" y="35813"/>
                </a:lnTo>
                <a:lnTo>
                  <a:pt x="268598" y="29717"/>
                </a:lnTo>
                <a:lnTo>
                  <a:pt x="265550" y="25907"/>
                </a:lnTo>
                <a:lnTo>
                  <a:pt x="261740" y="22097"/>
                </a:lnTo>
                <a:lnTo>
                  <a:pt x="259454" y="20573"/>
                </a:lnTo>
                <a:lnTo>
                  <a:pt x="256787" y="18668"/>
                </a:lnTo>
                <a:lnTo>
                  <a:pt x="250310" y="15239"/>
                </a:lnTo>
                <a:lnTo>
                  <a:pt x="248024" y="14096"/>
                </a:lnTo>
                <a:lnTo>
                  <a:pt x="239262" y="10286"/>
                </a:lnTo>
                <a:lnTo>
                  <a:pt x="236976" y="9524"/>
                </a:lnTo>
                <a:lnTo>
                  <a:pt x="235071" y="8762"/>
                </a:lnTo>
                <a:lnTo>
                  <a:pt x="229737" y="6476"/>
                </a:lnTo>
                <a:lnTo>
                  <a:pt x="229737" y="2285"/>
                </a:lnTo>
                <a:lnTo>
                  <a:pt x="235833" y="0"/>
                </a:lnTo>
                <a:lnTo>
                  <a:pt x="241928" y="0"/>
                </a:lnTo>
                <a:lnTo>
                  <a:pt x="257168" y="2285"/>
                </a:lnTo>
                <a:lnTo>
                  <a:pt x="263264" y="3809"/>
                </a:lnTo>
                <a:lnTo>
                  <a:pt x="268217" y="4952"/>
                </a:lnTo>
                <a:lnTo>
                  <a:pt x="278504" y="8000"/>
                </a:lnTo>
                <a:lnTo>
                  <a:pt x="283837" y="9905"/>
                </a:lnTo>
                <a:lnTo>
                  <a:pt x="287647" y="11429"/>
                </a:lnTo>
                <a:lnTo>
                  <a:pt x="294505" y="15239"/>
                </a:lnTo>
                <a:lnTo>
                  <a:pt x="294505" y="19811"/>
                </a:lnTo>
                <a:lnTo>
                  <a:pt x="292981" y="24383"/>
                </a:lnTo>
                <a:lnTo>
                  <a:pt x="292219" y="27050"/>
                </a:lnTo>
                <a:lnTo>
                  <a:pt x="291838" y="29336"/>
                </a:lnTo>
                <a:lnTo>
                  <a:pt x="291152" y="36194"/>
                </a:lnTo>
                <a:lnTo>
                  <a:pt x="291076" y="92580"/>
                </a:lnTo>
                <a:close/>
              </a:path>
              <a:path w="294639" h="358139">
                <a:moveTo>
                  <a:pt x="6095" y="221355"/>
                </a:moveTo>
                <a:lnTo>
                  <a:pt x="0" y="216402"/>
                </a:lnTo>
                <a:lnTo>
                  <a:pt x="3047" y="213354"/>
                </a:lnTo>
                <a:lnTo>
                  <a:pt x="7238" y="208401"/>
                </a:lnTo>
                <a:lnTo>
                  <a:pt x="17144" y="195829"/>
                </a:lnTo>
                <a:lnTo>
                  <a:pt x="22097" y="189733"/>
                </a:lnTo>
                <a:lnTo>
                  <a:pt x="26288" y="184399"/>
                </a:lnTo>
                <a:lnTo>
                  <a:pt x="35813" y="170683"/>
                </a:lnTo>
                <a:lnTo>
                  <a:pt x="40765" y="163825"/>
                </a:lnTo>
                <a:lnTo>
                  <a:pt x="44956" y="157730"/>
                </a:lnTo>
                <a:lnTo>
                  <a:pt x="53719" y="144014"/>
                </a:lnTo>
                <a:lnTo>
                  <a:pt x="57529" y="137918"/>
                </a:lnTo>
                <a:lnTo>
                  <a:pt x="60958" y="132584"/>
                </a:lnTo>
                <a:lnTo>
                  <a:pt x="68959" y="118869"/>
                </a:lnTo>
                <a:lnTo>
                  <a:pt x="72007" y="112773"/>
                </a:lnTo>
                <a:lnTo>
                  <a:pt x="75055" y="107058"/>
                </a:lnTo>
                <a:lnTo>
                  <a:pt x="83055" y="91437"/>
                </a:lnTo>
                <a:lnTo>
                  <a:pt x="85722" y="85341"/>
                </a:lnTo>
                <a:lnTo>
                  <a:pt x="88008" y="80388"/>
                </a:lnTo>
                <a:lnTo>
                  <a:pt x="93723" y="66292"/>
                </a:lnTo>
                <a:lnTo>
                  <a:pt x="95247" y="62101"/>
                </a:lnTo>
                <a:lnTo>
                  <a:pt x="97152" y="57910"/>
                </a:lnTo>
                <a:lnTo>
                  <a:pt x="100200" y="48004"/>
                </a:lnTo>
                <a:lnTo>
                  <a:pt x="101343" y="43813"/>
                </a:lnTo>
                <a:lnTo>
                  <a:pt x="100962" y="41908"/>
                </a:lnTo>
                <a:lnTo>
                  <a:pt x="97914" y="38480"/>
                </a:lnTo>
                <a:lnTo>
                  <a:pt x="94866" y="35432"/>
                </a:lnTo>
                <a:lnTo>
                  <a:pt x="91818" y="33146"/>
                </a:lnTo>
                <a:lnTo>
                  <a:pt x="89913" y="32003"/>
                </a:lnTo>
                <a:lnTo>
                  <a:pt x="88389" y="30860"/>
                </a:lnTo>
                <a:lnTo>
                  <a:pt x="83817" y="28574"/>
                </a:lnTo>
                <a:lnTo>
                  <a:pt x="80008" y="26288"/>
                </a:lnTo>
                <a:lnTo>
                  <a:pt x="75436" y="24002"/>
                </a:lnTo>
                <a:lnTo>
                  <a:pt x="75436" y="20573"/>
                </a:lnTo>
                <a:lnTo>
                  <a:pt x="78865" y="18287"/>
                </a:lnTo>
                <a:lnTo>
                  <a:pt x="83817" y="18287"/>
                </a:lnTo>
                <a:lnTo>
                  <a:pt x="90675" y="19430"/>
                </a:lnTo>
                <a:lnTo>
                  <a:pt x="94485" y="20573"/>
                </a:lnTo>
                <a:lnTo>
                  <a:pt x="97914" y="21335"/>
                </a:lnTo>
                <a:lnTo>
                  <a:pt x="106296" y="24002"/>
                </a:lnTo>
                <a:lnTo>
                  <a:pt x="119631" y="29336"/>
                </a:lnTo>
                <a:lnTo>
                  <a:pt x="124964" y="32384"/>
                </a:lnTo>
                <a:lnTo>
                  <a:pt x="127631" y="35813"/>
                </a:lnTo>
                <a:lnTo>
                  <a:pt x="127631" y="37718"/>
                </a:lnTo>
                <a:lnTo>
                  <a:pt x="127250" y="39623"/>
                </a:lnTo>
                <a:lnTo>
                  <a:pt x="123821" y="51052"/>
                </a:lnTo>
                <a:lnTo>
                  <a:pt x="122297" y="55243"/>
                </a:lnTo>
                <a:lnTo>
                  <a:pt x="120392" y="60958"/>
                </a:lnTo>
                <a:lnTo>
                  <a:pt x="114678" y="75817"/>
                </a:lnTo>
                <a:lnTo>
                  <a:pt x="112011" y="81531"/>
                </a:lnTo>
                <a:lnTo>
                  <a:pt x="109344" y="87627"/>
                </a:lnTo>
                <a:lnTo>
                  <a:pt x="101343" y="104391"/>
                </a:lnTo>
                <a:lnTo>
                  <a:pt x="97533" y="110868"/>
                </a:lnTo>
                <a:lnTo>
                  <a:pt x="102105" y="115821"/>
                </a:lnTo>
                <a:lnTo>
                  <a:pt x="110176" y="124202"/>
                </a:lnTo>
                <a:lnTo>
                  <a:pt x="89532" y="124202"/>
                </a:lnTo>
                <a:lnTo>
                  <a:pt x="87246" y="128393"/>
                </a:lnTo>
                <a:lnTo>
                  <a:pt x="82293" y="136394"/>
                </a:lnTo>
                <a:lnTo>
                  <a:pt x="79627" y="139823"/>
                </a:lnTo>
                <a:lnTo>
                  <a:pt x="73912" y="148205"/>
                </a:lnTo>
                <a:lnTo>
                  <a:pt x="39623" y="189733"/>
                </a:lnTo>
                <a:lnTo>
                  <a:pt x="9524" y="218307"/>
                </a:lnTo>
                <a:lnTo>
                  <a:pt x="6095" y="221355"/>
                </a:lnTo>
                <a:close/>
              </a:path>
              <a:path w="294639" h="358139">
                <a:moveTo>
                  <a:pt x="197734" y="115059"/>
                </a:moveTo>
                <a:lnTo>
                  <a:pt x="196591" y="115059"/>
                </a:lnTo>
                <a:lnTo>
                  <a:pt x="187828" y="110868"/>
                </a:lnTo>
                <a:lnTo>
                  <a:pt x="184399" y="109344"/>
                </a:lnTo>
                <a:lnTo>
                  <a:pt x="180589" y="107439"/>
                </a:lnTo>
                <a:lnTo>
                  <a:pt x="172588" y="102486"/>
                </a:lnTo>
                <a:lnTo>
                  <a:pt x="169921" y="100962"/>
                </a:lnTo>
                <a:lnTo>
                  <a:pt x="167635" y="99438"/>
                </a:lnTo>
                <a:lnTo>
                  <a:pt x="161539" y="94485"/>
                </a:lnTo>
                <a:lnTo>
                  <a:pt x="161539" y="91056"/>
                </a:lnTo>
                <a:lnTo>
                  <a:pt x="164587" y="89151"/>
                </a:lnTo>
                <a:lnTo>
                  <a:pt x="166873" y="89532"/>
                </a:lnTo>
                <a:lnTo>
                  <a:pt x="171064" y="89913"/>
                </a:lnTo>
                <a:lnTo>
                  <a:pt x="179446" y="91056"/>
                </a:lnTo>
                <a:lnTo>
                  <a:pt x="185161" y="91437"/>
                </a:lnTo>
                <a:lnTo>
                  <a:pt x="189733" y="91818"/>
                </a:lnTo>
                <a:lnTo>
                  <a:pt x="208401" y="92580"/>
                </a:lnTo>
                <a:lnTo>
                  <a:pt x="291076" y="92580"/>
                </a:lnTo>
                <a:lnTo>
                  <a:pt x="291076" y="104772"/>
                </a:lnTo>
                <a:lnTo>
                  <a:pt x="234309" y="104772"/>
                </a:lnTo>
                <a:lnTo>
                  <a:pt x="216021" y="107058"/>
                </a:lnTo>
                <a:lnTo>
                  <a:pt x="210687" y="108963"/>
                </a:lnTo>
                <a:lnTo>
                  <a:pt x="206877" y="110487"/>
                </a:lnTo>
                <a:lnTo>
                  <a:pt x="200400" y="113535"/>
                </a:lnTo>
                <a:lnTo>
                  <a:pt x="197734" y="115059"/>
                </a:lnTo>
                <a:close/>
              </a:path>
              <a:path w="294639" h="358139">
                <a:moveTo>
                  <a:pt x="279647" y="224403"/>
                </a:moveTo>
                <a:lnTo>
                  <a:pt x="277742" y="224403"/>
                </a:lnTo>
                <a:lnTo>
                  <a:pt x="275456" y="222498"/>
                </a:lnTo>
                <a:lnTo>
                  <a:pt x="274694" y="220974"/>
                </a:lnTo>
                <a:lnTo>
                  <a:pt x="273932" y="219069"/>
                </a:lnTo>
                <a:lnTo>
                  <a:pt x="272789" y="214497"/>
                </a:lnTo>
                <a:lnTo>
                  <a:pt x="272408" y="212211"/>
                </a:lnTo>
                <a:lnTo>
                  <a:pt x="272027" y="210306"/>
                </a:lnTo>
                <a:lnTo>
                  <a:pt x="270503" y="104772"/>
                </a:lnTo>
                <a:lnTo>
                  <a:pt x="291076" y="104772"/>
                </a:lnTo>
                <a:lnTo>
                  <a:pt x="291011" y="158492"/>
                </a:lnTo>
                <a:lnTo>
                  <a:pt x="290695" y="169540"/>
                </a:lnTo>
                <a:lnTo>
                  <a:pt x="290243" y="176017"/>
                </a:lnTo>
                <a:lnTo>
                  <a:pt x="289171" y="194305"/>
                </a:lnTo>
                <a:lnTo>
                  <a:pt x="288790" y="196591"/>
                </a:lnTo>
                <a:lnTo>
                  <a:pt x="288365" y="199639"/>
                </a:lnTo>
                <a:lnTo>
                  <a:pt x="287266" y="209163"/>
                </a:lnTo>
                <a:lnTo>
                  <a:pt x="286504" y="211449"/>
                </a:lnTo>
                <a:lnTo>
                  <a:pt x="286123" y="214116"/>
                </a:lnTo>
                <a:lnTo>
                  <a:pt x="283837" y="219450"/>
                </a:lnTo>
                <a:lnTo>
                  <a:pt x="282313" y="222498"/>
                </a:lnTo>
                <a:lnTo>
                  <a:pt x="279647" y="224403"/>
                </a:lnTo>
                <a:close/>
              </a:path>
              <a:path w="294639" h="358139">
                <a:moveTo>
                  <a:pt x="190114" y="212592"/>
                </a:moveTo>
                <a:lnTo>
                  <a:pt x="185542" y="212592"/>
                </a:lnTo>
                <a:lnTo>
                  <a:pt x="181351" y="210306"/>
                </a:lnTo>
                <a:lnTo>
                  <a:pt x="179446" y="209163"/>
                </a:lnTo>
                <a:lnTo>
                  <a:pt x="175636" y="205734"/>
                </a:lnTo>
                <a:lnTo>
                  <a:pt x="165730" y="197353"/>
                </a:lnTo>
                <a:lnTo>
                  <a:pt x="161539" y="193162"/>
                </a:lnTo>
                <a:lnTo>
                  <a:pt x="155825" y="187828"/>
                </a:lnTo>
                <a:lnTo>
                  <a:pt x="142109" y="175255"/>
                </a:lnTo>
                <a:lnTo>
                  <a:pt x="128774" y="162682"/>
                </a:lnTo>
                <a:lnTo>
                  <a:pt x="116202" y="150110"/>
                </a:lnTo>
                <a:lnTo>
                  <a:pt x="109725" y="144014"/>
                </a:lnTo>
                <a:lnTo>
                  <a:pt x="94866" y="129155"/>
                </a:lnTo>
                <a:lnTo>
                  <a:pt x="89532" y="124202"/>
                </a:lnTo>
                <a:lnTo>
                  <a:pt x="110176" y="124202"/>
                </a:lnTo>
                <a:lnTo>
                  <a:pt x="112011" y="126107"/>
                </a:lnTo>
                <a:lnTo>
                  <a:pt x="120012" y="134108"/>
                </a:lnTo>
                <a:lnTo>
                  <a:pt x="151634" y="156968"/>
                </a:lnTo>
                <a:lnTo>
                  <a:pt x="166111" y="162301"/>
                </a:lnTo>
                <a:lnTo>
                  <a:pt x="168778" y="164968"/>
                </a:lnTo>
                <a:lnTo>
                  <a:pt x="174874" y="172207"/>
                </a:lnTo>
                <a:lnTo>
                  <a:pt x="177160" y="175255"/>
                </a:lnTo>
                <a:lnTo>
                  <a:pt x="179827" y="179065"/>
                </a:lnTo>
                <a:lnTo>
                  <a:pt x="184780" y="185923"/>
                </a:lnTo>
                <a:lnTo>
                  <a:pt x="187066" y="189733"/>
                </a:lnTo>
                <a:lnTo>
                  <a:pt x="190114" y="194305"/>
                </a:lnTo>
                <a:lnTo>
                  <a:pt x="193543" y="203067"/>
                </a:lnTo>
                <a:lnTo>
                  <a:pt x="193543" y="209544"/>
                </a:lnTo>
                <a:lnTo>
                  <a:pt x="190114" y="212592"/>
                </a:lnTo>
                <a:close/>
              </a:path>
              <a:path w="294639" h="358139">
                <a:moveTo>
                  <a:pt x="292981" y="238119"/>
                </a:moveTo>
                <a:lnTo>
                  <a:pt x="262883" y="238119"/>
                </a:lnTo>
                <a:lnTo>
                  <a:pt x="269741" y="232785"/>
                </a:lnTo>
                <a:lnTo>
                  <a:pt x="274313" y="233166"/>
                </a:lnTo>
                <a:lnTo>
                  <a:pt x="280789" y="233547"/>
                </a:lnTo>
                <a:lnTo>
                  <a:pt x="283075" y="233928"/>
                </a:lnTo>
                <a:lnTo>
                  <a:pt x="286123" y="234309"/>
                </a:lnTo>
                <a:lnTo>
                  <a:pt x="292981" y="236595"/>
                </a:lnTo>
                <a:lnTo>
                  <a:pt x="292981" y="238119"/>
                </a:lnTo>
                <a:close/>
              </a:path>
              <a:path w="294639" h="358139">
                <a:moveTo>
                  <a:pt x="100200" y="260597"/>
                </a:moveTo>
                <a:lnTo>
                  <a:pt x="99057" y="260597"/>
                </a:lnTo>
                <a:lnTo>
                  <a:pt x="89913" y="257549"/>
                </a:lnTo>
                <a:lnTo>
                  <a:pt x="86484" y="256025"/>
                </a:lnTo>
                <a:lnTo>
                  <a:pt x="81912" y="254120"/>
                </a:lnTo>
                <a:lnTo>
                  <a:pt x="69721" y="248786"/>
                </a:lnTo>
                <a:lnTo>
                  <a:pt x="65911" y="246500"/>
                </a:lnTo>
                <a:lnTo>
                  <a:pt x="62863" y="244595"/>
                </a:lnTo>
                <a:lnTo>
                  <a:pt x="56386" y="240404"/>
                </a:lnTo>
                <a:lnTo>
                  <a:pt x="56386" y="235833"/>
                </a:lnTo>
                <a:lnTo>
                  <a:pt x="59053" y="233928"/>
                </a:lnTo>
                <a:lnTo>
                  <a:pt x="61720" y="234309"/>
                </a:lnTo>
                <a:lnTo>
                  <a:pt x="65911" y="234690"/>
                </a:lnTo>
                <a:lnTo>
                  <a:pt x="107859" y="237877"/>
                </a:lnTo>
                <a:lnTo>
                  <a:pt x="292981" y="238119"/>
                </a:lnTo>
                <a:lnTo>
                  <a:pt x="292981" y="241547"/>
                </a:lnTo>
                <a:lnTo>
                  <a:pt x="289933" y="249167"/>
                </a:lnTo>
                <a:lnTo>
                  <a:pt x="289933" y="250310"/>
                </a:lnTo>
                <a:lnTo>
                  <a:pt x="160396" y="250310"/>
                </a:lnTo>
                <a:lnTo>
                  <a:pt x="136394" y="251453"/>
                </a:lnTo>
                <a:lnTo>
                  <a:pt x="128393" y="252215"/>
                </a:lnTo>
                <a:lnTo>
                  <a:pt x="123440" y="252596"/>
                </a:lnTo>
                <a:lnTo>
                  <a:pt x="115440" y="254501"/>
                </a:lnTo>
                <a:lnTo>
                  <a:pt x="111630" y="255644"/>
                </a:lnTo>
                <a:lnTo>
                  <a:pt x="108963" y="256406"/>
                </a:lnTo>
                <a:lnTo>
                  <a:pt x="102105" y="259454"/>
                </a:lnTo>
                <a:lnTo>
                  <a:pt x="100200" y="260597"/>
                </a:lnTo>
                <a:close/>
              </a:path>
              <a:path w="294639" h="358139">
                <a:moveTo>
                  <a:pt x="278885" y="358131"/>
                </a:moveTo>
                <a:lnTo>
                  <a:pt x="276599" y="358131"/>
                </a:lnTo>
                <a:lnTo>
                  <a:pt x="274313" y="356226"/>
                </a:lnTo>
                <a:lnTo>
                  <a:pt x="273551" y="354702"/>
                </a:lnTo>
                <a:lnTo>
                  <a:pt x="272789" y="352797"/>
                </a:lnTo>
                <a:lnTo>
                  <a:pt x="271646" y="348225"/>
                </a:lnTo>
                <a:lnTo>
                  <a:pt x="271265" y="346320"/>
                </a:lnTo>
                <a:lnTo>
                  <a:pt x="270884" y="344796"/>
                </a:lnTo>
                <a:lnTo>
                  <a:pt x="270503" y="338319"/>
                </a:lnTo>
                <a:lnTo>
                  <a:pt x="270122" y="335271"/>
                </a:lnTo>
                <a:lnTo>
                  <a:pt x="269741" y="331842"/>
                </a:lnTo>
                <a:lnTo>
                  <a:pt x="269401" y="316222"/>
                </a:lnTo>
                <a:lnTo>
                  <a:pt x="269360" y="250310"/>
                </a:lnTo>
                <a:lnTo>
                  <a:pt x="289933" y="250310"/>
                </a:lnTo>
                <a:lnTo>
                  <a:pt x="289933" y="296791"/>
                </a:lnTo>
                <a:lnTo>
                  <a:pt x="289552" y="310888"/>
                </a:lnTo>
                <a:lnTo>
                  <a:pt x="289171" y="316222"/>
                </a:lnTo>
                <a:lnTo>
                  <a:pt x="288790" y="320412"/>
                </a:lnTo>
                <a:lnTo>
                  <a:pt x="288028" y="333366"/>
                </a:lnTo>
                <a:lnTo>
                  <a:pt x="287266" y="336795"/>
                </a:lnTo>
                <a:lnTo>
                  <a:pt x="286885" y="340224"/>
                </a:lnTo>
                <a:lnTo>
                  <a:pt x="285742" y="345939"/>
                </a:lnTo>
                <a:lnTo>
                  <a:pt x="284980" y="347844"/>
                </a:lnTo>
                <a:lnTo>
                  <a:pt x="284599" y="349749"/>
                </a:lnTo>
                <a:lnTo>
                  <a:pt x="282694" y="353940"/>
                </a:lnTo>
                <a:lnTo>
                  <a:pt x="281932" y="355083"/>
                </a:lnTo>
                <a:lnTo>
                  <a:pt x="281170" y="356607"/>
                </a:lnTo>
                <a:lnTo>
                  <a:pt x="278885" y="3581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969494" y="2506649"/>
            <a:ext cx="442595" cy="436880"/>
          </a:xfrm>
          <a:custGeom>
            <a:avLst/>
            <a:gdLst/>
            <a:ahLst/>
            <a:cxnLst/>
            <a:rect l="l" t="t" r="r" b="b"/>
            <a:pathLst>
              <a:path w="442595" h="436880">
                <a:moveTo>
                  <a:pt x="284064" y="436459"/>
                </a:moveTo>
                <a:lnTo>
                  <a:pt x="274921" y="436459"/>
                </a:lnTo>
                <a:lnTo>
                  <a:pt x="276749" y="432802"/>
                </a:lnTo>
                <a:lnTo>
                  <a:pt x="279188" y="426097"/>
                </a:lnTo>
                <a:lnTo>
                  <a:pt x="279797" y="423658"/>
                </a:lnTo>
                <a:lnTo>
                  <a:pt x="279797" y="206647"/>
                </a:lnTo>
                <a:lnTo>
                  <a:pt x="195675" y="206647"/>
                </a:lnTo>
                <a:lnTo>
                  <a:pt x="195675" y="168244"/>
                </a:lnTo>
                <a:lnTo>
                  <a:pt x="279797" y="168244"/>
                </a:lnTo>
                <a:lnTo>
                  <a:pt x="279797" y="0"/>
                </a:lnTo>
                <a:lnTo>
                  <a:pt x="290770" y="1828"/>
                </a:lnTo>
                <a:lnTo>
                  <a:pt x="312105" y="8534"/>
                </a:lnTo>
                <a:lnTo>
                  <a:pt x="321249" y="13410"/>
                </a:lnTo>
                <a:lnTo>
                  <a:pt x="330392" y="17677"/>
                </a:lnTo>
                <a:lnTo>
                  <a:pt x="341974" y="30479"/>
                </a:lnTo>
                <a:lnTo>
                  <a:pt x="341974" y="420001"/>
                </a:lnTo>
                <a:lnTo>
                  <a:pt x="339536" y="423658"/>
                </a:lnTo>
                <a:lnTo>
                  <a:pt x="324906" y="430364"/>
                </a:lnTo>
                <a:lnTo>
                  <a:pt x="305400" y="434021"/>
                </a:lnTo>
                <a:lnTo>
                  <a:pt x="284064" y="436459"/>
                </a:lnTo>
                <a:close/>
              </a:path>
              <a:path w="442595" h="436880">
                <a:moveTo>
                  <a:pt x="221887" y="382207"/>
                </a:moveTo>
                <a:lnTo>
                  <a:pt x="27431" y="382207"/>
                </a:lnTo>
                <a:lnTo>
                  <a:pt x="14629" y="377330"/>
                </a:lnTo>
                <a:lnTo>
                  <a:pt x="10362" y="372453"/>
                </a:lnTo>
                <a:lnTo>
                  <a:pt x="5486" y="368186"/>
                </a:lnTo>
                <a:lnTo>
                  <a:pt x="0" y="355995"/>
                </a:lnTo>
                <a:lnTo>
                  <a:pt x="0" y="14629"/>
                </a:lnTo>
                <a:lnTo>
                  <a:pt x="208476" y="14629"/>
                </a:lnTo>
                <a:lnTo>
                  <a:pt x="208476" y="50595"/>
                </a:lnTo>
                <a:lnTo>
                  <a:pt x="64615" y="50595"/>
                </a:lnTo>
                <a:lnTo>
                  <a:pt x="64615" y="346241"/>
                </a:lnTo>
                <a:lnTo>
                  <a:pt x="221887" y="346241"/>
                </a:lnTo>
                <a:lnTo>
                  <a:pt x="221887" y="382207"/>
                </a:lnTo>
                <a:close/>
              </a:path>
              <a:path w="442595" h="436880">
                <a:moveTo>
                  <a:pt x="374892" y="436459"/>
                </a:moveTo>
                <a:lnTo>
                  <a:pt x="377330" y="433412"/>
                </a:lnTo>
                <a:lnTo>
                  <a:pt x="378549" y="429145"/>
                </a:lnTo>
                <a:lnTo>
                  <a:pt x="379159" y="428535"/>
                </a:lnTo>
                <a:lnTo>
                  <a:pt x="379159" y="427316"/>
                </a:lnTo>
                <a:lnTo>
                  <a:pt x="379768" y="425487"/>
                </a:lnTo>
                <a:lnTo>
                  <a:pt x="380378" y="424877"/>
                </a:lnTo>
                <a:lnTo>
                  <a:pt x="380378" y="0"/>
                </a:lnTo>
                <a:lnTo>
                  <a:pt x="421220" y="12191"/>
                </a:lnTo>
                <a:lnTo>
                  <a:pt x="442555" y="29869"/>
                </a:lnTo>
                <a:lnTo>
                  <a:pt x="442555" y="420001"/>
                </a:lnTo>
                <a:lnTo>
                  <a:pt x="405980" y="434021"/>
                </a:lnTo>
                <a:lnTo>
                  <a:pt x="384036" y="435850"/>
                </a:lnTo>
                <a:lnTo>
                  <a:pt x="374892" y="436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434647" y="2506649"/>
            <a:ext cx="421005" cy="436880"/>
          </a:xfrm>
          <a:custGeom>
            <a:avLst/>
            <a:gdLst/>
            <a:ahLst/>
            <a:cxnLst/>
            <a:rect l="l" t="t" r="r" b="b"/>
            <a:pathLst>
              <a:path w="421004" h="436880">
                <a:moveTo>
                  <a:pt x="139551" y="398056"/>
                </a:moveTo>
                <a:lnTo>
                  <a:pt x="91089" y="388303"/>
                </a:lnTo>
                <a:lnTo>
                  <a:pt x="54209" y="362700"/>
                </a:lnTo>
                <a:lnTo>
                  <a:pt x="27997" y="326430"/>
                </a:lnTo>
                <a:lnTo>
                  <a:pt x="11539" y="284064"/>
                </a:lnTo>
                <a:lnTo>
                  <a:pt x="2700" y="241089"/>
                </a:lnTo>
                <a:lnTo>
                  <a:pt x="0" y="213186"/>
                </a:lnTo>
                <a:lnTo>
                  <a:pt x="13" y="193403"/>
                </a:lnTo>
                <a:lnTo>
                  <a:pt x="5290" y="147366"/>
                </a:lnTo>
                <a:lnTo>
                  <a:pt x="10929" y="126183"/>
                </a:lnTo>
                <a:lnTo>
                  <a:pt x="14258" y="113172"/>
                </a:lnTo>
                <a:lnTo>
                  <a:pt x="32604" y="71140"/>
                </a:lnTo>
                <a:lnTo>
                  <a:pt x="61272" y="36655"/>
                </a:lnTo>
                <a:lnTo>
                  <a:pt x="102219" y="13996"/>
                </a:lnTo>
                <a:lnTo>
                  <a:pt x="139551" y="9753"/>
                </a:lnTo>
                <a:lnTo>
                  <a:pt x="156496" y="9910"/>
                </a:lnTo>
                <a:lnTo>
                  <a:pt x="202118" y="25392"/>
                </a:lnTo>
                <a:lnTo>
                  <a:pt x="225478" y="43889"/>
                </a:lnTo>
                <a:lnTo>
                  <a:pt x="139551" y="43889"/>
                </a:lnTo>
                <a:lnTo>
                  <a:pt x="129135" y="44061"/>
                </a:lnTo>
                <a:lnTo>
                  <a:pt x="97451" y="66520"/>
                </a:lnTo>
                <a:lnTo>
                  <a:pt x="88955" y="82293"/>
                </a:lnTo>
                <a:lnTo>
                  <a:pt x="83955" y="92118"/>
                </a:lnTo>
                <a:lnTo>
                  <a:pt x="73649" y="130293"/>
                </a:lnTo>
                <a:lnTo>
                  <a:pt x="67277" y="173159"/>
                </a:lnTo>
                <a:lnTo>
                  <a:pt x="66458" y="197504"/>
                </a:lnTo>
                <a:lnTo>
                  <a:pt x="66490" y="213186"/>
                </a:lnTo>
                <a:lnTo>
                  <a:pt x="67411" y="235722"/>
                </a:lnTo>
                <a:lnTo>
                  <a:pt x="67925" y="242270"/>
                </a:lnTo>
                <a:lnTo>
                  <a:pt x="68896" y="249218"/>
                </a:lnTo>
                <a:lnTo>
                  <a:pt x="70668" y="259681"/>
                </a:lnTo>
                <a:lnTo>
                  <a:pt x="72154" y="270549"/>
                </a:lnTo>
                <a:lnTo>
                  <a:pt x="80926" y="308028"/>
                </a:lnTo>
                <a:lnTo>
                  <a:pt x="99737" y="345556"/>
                </a:lnTo>
                <a:lnTo>
                  <a:pt x="139551" y="365748"/>
                </a:lnTo>
                <a:lnTo>
                  <a:pt x="222269" y="365748"/>
                </a:lnTo>
                <a:lnTo>
                  <a:pt x="217572" y="370896"/>
                </a:lnTo>
                <a:lnTo>
                  <a:pt x="176883" y="393813"/>
                </a:lnTo>
                <a:lnTo>
                  <a:pt x="156452" y="397899"/>
                </a:lnTo>
                <a:lnTo>
                  <a:pt x="139551" y="398056"/>
                </a:lnTo>
                <a:close/>
              </a:path>
              <a:path w="421004" h="436880">
                <a:moveTo>
                  <a:pt x="222269" y="365748"/>
                </a:moveTo>
                <a:lnTo>
                  <a:pt x="139551" y="365748"/>
                </a:lnTo>
                <a:lnTo>
                  <a:pt x="149966" y="365586"/>
                </a:lnTo>
                <a:lnTo>
                  <a:pt x="156581" y="364453"/>
                </a:lnTo>
                <a:lnTo>
                  <a:pt x="185369" y="338241"/>
                </a:lnTo>
                <a:lnTo>
                  <a:pt x="202642" y="292903"/>
                </a:lnTo>
                <a:lnTo>
                  <a:pt x="209652" y="255414"/>
                </a:lnTo>
                <a:lnTo>
                  <a:pt x="213206" y="210915"/>
                </a:lnTo>
                <a:lnTo>
                  <a:pt x="213310" y="197504"/>
                </a:lnTo>
                <a:lnTo>
                  <a:pt x="212310" y="175111"/>
                </a:lnTo>
                <a:lnTo>
                  <a:pt x="206414" y="134526"/>
                </a:lnTo>
                <a:lnTo>
                  <a:pt x="197042" y="96732"/>
                </a:lnTo>
                <a:lnTo>
                  <a:pt x="175992" y="60491"/>
                </a:lnTo>
                <a:lnTo>
                  <a:pt x="139551" y="43889"/>
                </a:lnTo>
                <a:lnTo>
                  <a:pt x="225478" y="43889"/>
                </a:lnTo>
                <a:lnTo>
                  <a:pt x="252323" y="81379"/>
                </a:lnTo>
                <a:lnTo>
                  <a:pt x="268172" y="123135"/>
                </a:lnTo>
                <a:lnTo>
                  <a:pt x="271735" y="135798"/>
                </a:lnTo>
                <a:lnTo>
                  <a:pt x="278116" y="177926"/>
                </a:lnTo>
                <a:lnTo>
                  <a:pt x="279107" y="193403"/>
                </a:lnTo>
                <a:lnTo>
                  <a:pt x="279095" y="213186"/>
                </a:lnTo>
                <a:lnTo>
                  <a:pt x="274382" y="259300"/>
                </a:lnTo>
                <a:lnTo>
                  <a:pt x="262153" y="302809"/>
                </a:lnTo>
                <a:lnTo>
                  <a:pt x="241351" y="343879"/>
                </a:lnTo>
                <a:lnTo>
                  <a:pt x="235693" y="351032"/>
                </a:lnTo>
                <a:lnTo>
                  <a:pt x="222269" y="365748"/>
                </a:lnTo>
                <a:close/>
              </a:path>
              <a:path w="421004" h="436880">
                <a:moveTo>
                  <a:pt x="352904" y="436459"/>
                </a:moveTo>
                <a:lnTo>
                  <a:pt x="354123" y="434631"/>
                </a:lnTo>
                <a:lnTo>
                  <a:pt x="357171" y="429145"/>
                </a:lnTo>
                <a:lnTo>
                  <a:pt x="358390" y="423049"/>
                </a:lnTo>
                <a:lnTo>
                  <a:pt x="358390" y="0"/>
                </a:lnTo>
                <a:lnTo>
                  <a:pt x="367534" y="1219"/>
                </a:lnTo>
                <a:lnTo>
                  <a:pt x="405928" y="14591"/>
                </a:lnTo>
                <a:lnTo>
                  <a:pt x="420568" y="26211"/>
                </a:lnTo>
                <a:lnTo>
                  <a:pt x="420568" y="420001"/>
                </a:lnTo>
                <a:lnTo>
                  <a:pt x="418739" y="422439"/>
                </a:lnTo>
                <a:lnTo>
                  <a:pt x="415691" y="426706"/>
                </a:lnTo>
                <a:lnTo>
                  <a:pt x="374677" y="435088"/>
                </a:lnTo>
                <a:lnTo>
                  <a:pt x="362295" y="436078"/>
                </a:lnTo>
                <a:lnTo>
                  <a:pt x="352904" y="436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915563" y="2506649"/>
            <a:ext cx="431165" cy="436880"/>
          </a:xfrm>
          <a:custGeom>
            <a:avLst/>
            <a:gdLst/>
            <a:ahLst/>
            <a:cxnLst/>
            <a:rect l="l" t="t" r="r" b="b"/>
            <a:pathLst>
              <a:path w="431164" h="436880">
                <a:moveTo>
                  <a:pt x="274921" y="382207"/>
                </a:moveTo>
                <a:lnTo>
                  <a:pt x="26821" y="382207"/>
                </a:lnTo>
                <a:lnTo>
                  <a:pt x="15239" y="376721"/>
                </a:lnTo>
                <a:lnTo>
                  <a:pt x="5486" y="368186"/>
                </a:lnTo>
                <a:lnTo>
                  <a:pt x="0" y="355995"/>
                </a:lnTo>
                <a:lnTo>
                  <a:pt x="0" y="14629"/>
                </a:lnTo>
                <a:lnTo>
                  <a:pt x="269434" y="14629"/>
                </a:lnTo>
                <a:lnTo>
                  <a:pt x="269434" y="50595"/>
                </a:lnTo>
                <a:lnTo>
                  <a:pt x="67053" y="50595"/>
                </a:lnTo>
                <a:lnTo>
                  <a:pt x="67053" y="167634"/>
                </a:lnTo>
                <a:lnTo>
                  <a:pt x="263948" y="167634"/>
                </a:lnTo>
                <a:lnTo>
                  <a:pt x="263948" y="203600"/>
                </a:lnTo>
                <a:lnTo>
                  <a:pt x="67053" y="203600"/>
                </a:lnTo>
                <a:lnTo>
                  <a:pt x="67053" y="346241"/>
                </a:lnTo>
                <a:lnTo>
                  <a:pt x="274921" y="346241"/>
                </a:lnTo>
                <a:lnTo>
                  <a:pt x="274921" y="382207"/>
                </a:lnTo>
                <a:close/>
              </a:path>
              <a:path w="431164" h="436880">
                <a:moveTo>
                  <a:pt x="368186" y="436459"/>
                </a:moveTo>
                <a:lnTo>
                  <a:pt x="357824" y="436459"/>
                </a:lnTo>
                <a:lnTo>
                  <a:pt x="358433" y="435850"/>
                </a:lnTo>
                <a:lnTo>
                  <a:pt x="360871" y="431583"/>
                </a:lnTo>
                <a:lnTo>
                  <a:pt x="363310" y="425487"/>
                </a:lnTo>
                <a:lnTo>
                  <a:pt x="363919" y="423049"/>
                </a:lnTo>
                <a:lnTo>
                  <a:pt x="363919" y="212134"/>
                </a:lnTo>
                <a:lnTo>
                  <a:pt x="285893" y="212134"/>
                </a:lnTo>
                <a:lnTo>
                  <a:pt x="285893" y="173730"/>
                </a:lnTo>
                <a:lnTo>
                  <a:pt x="363919" y="173730"/>
                </a:lnTo>
                <a:lnTo>
                  <a:pt x="363919" y="0"/>
                </a:lnTo>
                <a:lnTo>
                  <a:pt x="375501" y="1828"/>
                </a:lnTo>
                <a:lnTo>
                  <a:pt x="399275" y="8534"/>
                </a:lnTo>
                <a:lnTo>
                  <a:pt x="409028" y="12801"/>
                </a:lnTo>
                <a:lnTo>
                  <a:pt x="418782" y="17677"/>
                </a:lnTo>
                <a:lnTo>
                  <a:pt x="430973" y="29869"/>
                </a:lnTo>
                <a:lnTo>
                  <a:pt x="430973" y="419391"/>
                </a:lnTo>
                <a:lnTo>
                  <a:pt x="427925" y="423658"/>
                </a:lnTo>
                <a:lnTo>
                  <a:pt x="412076" y="430364"/>
                </a:lnTo>
                <a:lnTo>
                  <a:pt x="391350" y="434021"/>
                </a:lnTo>
                <a:lnTo>
                  <a:pt x="368186" y="436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508068" y="2507259"/>
            <a:ext cx="447040" cy="426720"/>
          </a:xfrm>
          <a:custGeom>
            <a:avLst/>
            <a:gdLst/>
            <a:ahLst/>
            <a:cxnLst/>
            <a:rect l="l" t="t" r="r" b="b"/>
            <a:pathLst>
              <a:path w="447039" h="426719">
                <a:moveTo>
                  <a:pt x="286503" y="49985"/>
                </a:moveTo>
                <a:lnTo>
                  <a:pt x="12191" y="49985"/>
                </a:lnTo>
                <a:lnTo>
                  <a:pt x="12191" y="14020"/>
                </a:lnTo>
                <a:lnTo>
                  <a:pt x="286503" y="14020"/>
                </a:lnTo>
                <a:lnTo>
                  <a:pt x="286503" y="49985"/>
                </a:lnTo>
                <a:close/>
              </a:path>
              <a:path w="447039" h="426719">
                <a:moveTo>
                  <a:pt x="26211" y="217010"/>
                </a:moveTo>
                <a:lnTo>
                  <a:pt x="11582" y="201161"/>
                </a:lnTo>
                <a:lnTo>
                  <a:pt x="8526" y="198104"/>
                </a:lnTo>
                <a:lnTo>
                  <a:pt x="3047" y="191408"/>
                </a:lnTo>
                <a:lnTo>
                  <a:pt x="0" y="187141"/>
                </a:lnTo>
                <a:lnTo>
                  <a:pt x="14768" y="181650"/>
                </a:lnTo>
                <a:lnTo>
                  <a:pt x="24421" y="177502"/>
                </a:lnTo>
                <a:lnTo>
                  <a:pt x="57448" y="157048"/>
                </a:lnTo>
                <a:lnTo>
                  <a:pt x="80464" y="134717"/>
                </a:lnTo>
                <a:lnTo>
                  <a:pt x="89413" y="124873"/>
                </a:lnTo>
                <a:lnTo>
                  <a:pt x="109700" y="84660"/>
                </a:lnTo>
                <a:lnTo>
                  <a:pt x="116429" y="49985"/>
                </a:lnTo>
                <a:lnTo>
                  <a:pt x="181655" y="49985"/>
                </a:lnTo>
                <a:lnTo>
                  <a:pt x="193237" y="98142"/>
                </a:lnTo>
                <a:lnTo>
                  <a:pt x="216015" y="134717"/>
                </a:lnTo>
                <a:lnTo>
                  <a:pt x="148737" y="134717"/>
                </a:lnTo>
                <a:lnTo>
                  <a:pt x="117953" y="167329"/>
                </a:lnTo>
                <a:lnTo>
                  <a:pt x="85950" y="191408"/>
                </a:lnTo>
                <a:lnTo>
                  <a:pt x="45842" y="211310"/>
                </a:lnTo>
                <a:lnTo>
                  <a:pt x="34203" y="215148"/>
                </a:lnTo>
                <a:lnTo>
                  <a:pt x="26211" y="217010"/>
                </a:lnTo>
                <a:close/>
              </a:path>
              <a:path w="447039" h="426719">
                <a:moveTo>
                  <a:pt x="271873" y="217010"/>
                </a:moveTo>
                <a:lnTo>
                  <a:pt x="234645" y="204790"/>
                </a:lnTo>
                <a:lnTo>
                  <a:pt x="212743" y="192018"/>
                </a:lnTo>
                <a:lnTo>
                  <a:pt x="203328" y="186155"/>
                </a:lnTo>
                <a:lnTo>
                  <a:pt x="171154" y="159362"/>
                </a:lnTo>
                <a:lnTo>
                  <a:pt x="148737" y="134717"/>
                </a:lnTo>
                <a:lnTo>
                  <a:pt x="216015" y="134717"/>
                </a:lnTo>
                <a:lnTo>
                  <a:pt x="217620" y="136546"/>
                </a:lnTo>
                <a:lnTo>
                  <a:pt x="226745" y="146608"/>
                </a:lnTo>
                <a:lnTo>
                  <a:pt x="264996" y="173468"/>
                </a:lnTo>
                <a:lnTo>
                  <a:pt x="298085" y="187141"/>
                </a:lnTo>
                <a:lnTo>
                  <a:pt x="293818" y="192018"/>
                </a:lnTo>
                <a:lnTo>
                  <a:pt x="286503" y="199942"/>
                </a:lnTo>
                <a:lnTo>
                  <a:pt x="282235" y="204819"/>
                </a:lnTo>
                <a:lnTo>
                  <a:pt x="279188" y="207867"/>
                </a:lnTo>
                <a:lnTo>
                  <a:pt x="274921" y="213962"/>
                </a:lnTo>
                <a:lnTo>
                  <a:pt x="271873" y="217010"/>
                </a:lnTo>
                <a:close/>
              </a:path>
              <a:path w="447039" h="426719">
                <a:moveTo>
                  <a:pt x="446822" y="233469"/>
                </a:moveTo>
                <a:lnTo>
                  <a:pt x="379768" y="233469"/>
                </a:lnTo>
                <a:lnTo>
                  <a:pt x="379768" y="135936"/>
                </a:lnTo>
                <a:lnTo>
                  <a:pt x="298694" y="135936"/>
                </a:lnTo>
                <a:lnTo>
                  <a:pt x="298694" y="97532"/>
                </a:lnTo>
                <a:lnTo>
                  <a:pt x="379768" y="97532"/>
                </a:lnTo>
                <a:lnTo>
                  <a:pt x="379768" y="0"/>
                </a:lnTo>
                <a:lnTo>
                  <a:pt x="390131" y="1219"/>
                </a:lnTo>
                <a:lnTo>
                  <a:pt x="413905" y="7314"/>
                </a:lnTo>
                <a:lnTo>
                  <a:pt x="424268" y="12191"/>
                </a:lnTo>
                <a:lnTo>
                  <a:pt x="434021" y="16458"/>
                </a:lnTo>
                <a:lnTo>
                  <a:pt x="446822" y="29259"/>
                </a:lnTo>
                <a:lnTo>
                  <a:pt x="446822" y="233469"/>
                </a:lnTo>
                <a:close/>
              </a:path>
              <a:path w="447039" h="426719">
                <a:moveTo>
                  <a:pt x="446213" y="426097"/>
                </a:moveTo>
                <a:lnTo>
                  <a:pt x="96313" y="426097"/>
                </a:lnTo>
                <a:lnTo>
                  <a:pt x="74978" y="421220"/>
                </a:lnTo>
                <a:lnTo>
                  <a:pt x="67053" y="415734"/>
                </a:lnTo>
                <a:lnTo>
                  <a:pt x="57910" y="409638"/>
                </a:lnTo>
                <a:lnTo>
                  <a:pt x="46937" y="393179"/>
                </a:lnTo>
                <a:lnTo>
                  <a:pt x="45718" y="381597"/>
                </a:lnTo>
                <a:lnTo>
                  <a:pt x="45718" y="262729"/>
                </a:lnTo>
                <a:lnTo>
                  <a:pt x="113991" y="262729"/>
                </a:lnTo>
                <a:lnTo>
                  <a:pt x="113991" y="390131"/>
                </a:lnTo>
                <a:lnTo>
                  <a:pt x="446213" y="390131"/>
                </a:lnTo>
                <a:lnTo>
                  <a:pt x="446213" y="4260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987198" y="2504211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89" h="439419">
                <a:moveTo>
                  <a:pt x="176778" y="38403"/>
                </a:moveTo>
                <a:lnTo>
                  <a:pt x="111553" y="38403"/>
                </a:lnTo>
                <a:lnTo>
                  <a:pt x="111553" y="0"/>
                </a:lnTo>
                <a:lnTo>
                  <a:pt x="176778" y="0"/>
                </a:lnTo>
                <a:lnTo>
                  <a:pt x="176778" y="38403"/>
                </a:lnTo>
                <a:close/>
              </a:path>
              <a:path w="440689" h="439419">
                <a:moveTo>
                  <a:pt x="279188" y="76807"/>
                </a:moveTo>
                <a:lnTo>
                  <a:pt x="7924" y="76807"/>
                </a:lnTo>
                <a:lnTo>
                  <a:pt x="7924" y="38403"/>
                </a:lnTo>
                <a:lnTo>
                  <a:pt x="279188" y="38403"/>
                </a:lnTo>
                <a:lnTo>
                  <a:pt x="279188" y="76807"/>
                </a:lnTo>
                <a:close/>
              </a:path>
              <a:path w="440689" h="439419">
                <a:moveTo>
                  <a:pt x="26821" y="398056"/>
                </a:moveTo>
                <a:lnTo>
                  <a:pt x="0" y="357214"/>
                </a:lnTo>
                <a:lnTo>
                  <a:pt x="17601" y="342313"/>
                </a:lnTo>
                <a:lnTo>
                  <a:pt x="28802" y="331726"/>
                </a:lnTo>
                <a:lnTo>
                  <a:pt x="63748" y="286041"/>
                </a:lnTo>
                <a:lnTo>
                  <a:pt x="85950" y="243222"/>
                </a:lnTo>
                <a:lnTo>
                  <a:pt x="101723" y="198475"/>
                </a:lnTo>
                <a:lnTo>
                  <a:pt x="108981" y="158681"/>
                </a:lnTo>
                <a:lnTo>
                  <a:pt x="111553" y="76807"/>
                </a:lnTo>
                <a:lnTo>
                  <a:pt x="176778" y="76807"/>
                </a:lnTo>
                <a:lnTo>
                  <a:pt x="176168" y="77416"/>
                </a:lnTo>
                <a:lnTo>
                  <a:pt x="176259" y="129897"/>
                </a:lnTo>
                <a:lnTo>
                  <a:pt x="176892" y="143403"/>
                </a:lnTo>
                <a:lnTo>
                  <a:pt x="185517" y="197628"/>
                </a:lnTo>
                <a:lnTo>
                  <a:pt x="201161" y="243832"/>
                </a:lnTo>
                <a:lnTo>
                  <a:pt x="208117" y="260291"/>
                </a:lnTo>
                <a:lnTo>
                  <a:pt x="145080" y="260291"/>
                </a:lnTo>
                <a:lnTo>
                  <a:pt x="120392" y="304180"/>
                </a:lnTo>
                <a:lnTo>
                  <a:pt x="92656" y="342584"/>
                </a:lnTo>
                <a:lnTo>
                  <a:pt x="60653" y="374282"/>
                </a:lnTo>
                <a:lnTo>
                  <a:pt x="36951" y="392198"/>
                </a:lnTo>
                <a:lnTo>
                  <a:pt x="26821" y="398056"/>
                </a:lnTo>
                <a:close/>
              </a:path>
              <a:path w="440689" h="439419">
                <a:moveTo>
                  <a:pt x="260291" y="395618"/>
                </a:moveTo>
                <a:lnTo>
                  <a:pt x="227373" y="372149"/>
                </a:lnTo>
                <a:lnTo>
                  <a:pt x="196894" y="340755"/>
                </a:lnTo>
                <a:lnTo>
                  <a:pt x="188231" y="330569"/>
                </a:lnTo>
                <a:lnTo>
                  <a:pt x="161410" y="291108"/>
                </a:lnTo>
                <a:lnTo>
                  <a:pt x="145080" y="260291"/>
                </a:lnTo>
                <a:lnTo>
                  <a:pt x="208117" y="260291"/>
                </a:lnTo>
                <a:lnTo>
                  <a:pt x="209248" y="262967"/>
                </a:lnTo>
                <a:lnTo>
                  <a:pt x="215563" y="275759"/>
                </a:lnTo>
                <a:lnTo>
                  <a:pt x="248718" y="322687"/>
                </a:lnTo>
                <a:lnTo>
                  <a:pt x="287722" y="358433"/>
                </a:lnTo>
                <a:lnTo>
                  <a:pt x="280407" y="367577"/>
                </a:lnTo>
                <a:lnTo>
                  <a:pt x="267606" y="386474"/>
                </a:lnTo>
                <a:lnTo>
                  <a:pt x="260291" y="395618"/>
                </a:lnTo>
                <a:close/>
              </a:path>
              <a:path w="440689" h="439419">
                <a:moveTo>
                  <a:pt x="377330" y="438898"/>
                </a:moveTo>
                <a:lnTo>
                  <a:pt x="366967" y="438898"/>
                </a:lnTo>
                <a:lnTo>
                  <a:pt x="367577" y="438288"/>
                </a:lnTo>
                <a:lnTo>
                  <a:pt x="370015" y="434021"/>
                </a:lnTo>
                <a:lnTo>
                  <a:pt x="372453" y="427925"/>
                </a:lnTo>
                <a:lnTo>
                  <a:pt x="373063" y="425487"/>
                </a:lnTo>
                <a:lnTo>
                  <a:pt x="373063" y="214572"/>
                </a:lnTo>
                <a:lnTo>
                  <a:pt x="295037" y="214572"/>
                </a:lnTo>
                <a:lnTo>
                  <a:pt x="295037" y="176168"/>
                </a:lnTo>
                <a:lnTo>
                  <a:pt x="373063" y="176168"/>
                </a:lnTo>
                <a:lnTo>
                  <a:pt x="373063" y="2438"/>
                </a:lnTo>
                <a:lnTo>
                  <a:pt x="384645" y="4267"/>
                </a:lnTo>
                <a:lnTo>
                  <a:pt x="408419" y="10972"/>
                </a:lnTo>
                <a:lnTo>
                  <a:pt x="418172" y="15239"/>
                </a:lnTo>
                <a:lnTo>
                  <a:pt x="427925" y="20116"/>
                </a:lnTo>
                <a:lnTo>
                  <a:pt x="440117" y="32307"/>
                </a:lnTo>
                <a:lnTo>
                  <a:pt x="440117" y="421830"/>
                </a:lnTo>
                <a:lnTo>
                  <a:pt x="437069" y="426097"/>
                </a:lnTo>
                <a:lnTo>
                  <a:pt x="421220" y="432802"/>
                </a:lnTo>
                <a:lnTo>
                  <a:pt x="400494" y="436459"/>
                </a:lnTo>
                <a:lnTo>
                  <a:pt x="377330" y="4388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471815" y="2506649"/>
            <a:ext cx="415290" cy="436880"/>
          </a:xfrm>
          <a:custGeom>
            <a:avLst/>
            <a:gdLst/>
            <a:ahLst/>
            <a:cxnLst/>
            <a:rect l="l" t="t" r="r" b="b"/>
            <a:pathLst>
              <a:path w="415289" h="436880">
                <a:moveTo>
                  <a:pt x="280407" y="384645"/>
                </a:moveTo>
                <a:lnTo>
                  <a:pt x="56081" y="384645"/>
                </a:lnTo>
                <a:lnTo>
                  <a:pt x="29869" y="380988"/>
                </a:lnTo>
                <a:lnTo>
                  <a:pt x="19506" y="374892"/>
                </a:lnTo>
                <a:lnTo>
                  <a:pt x="10972" y="370015"/>
                </a:lnTo>
                <a:lnTo>
                  <a:pt x="0" y="352947"/>
                </a:lnTo>
                <a:lnTo>
                  <a:pt x="0" y="177997"/>
                </a:lnTo>
                <a:lnTo>
                  <a:pt x="197504" y="177997"/>
                </a:lnTo>
                <a:lnTo>
                  <a:pt x="197504" y="49985"/>
                </a:lnTo>
                <a:lnTo>
                  <a:pt x="0" y="49985"/>
                </a:lnTo>
                <a:lnTo>
                  <a:pt x="0" y="14020"/>
                </a:lnTo>
                <a:lnTo>
                  <a:pt x="218229" y="14020"/>
                </a:lnTo>
                <a:lnTo>
                  <a:pt x="230759" y="14196"/>
                </a:lnTo>
                <a:lnTo>
                  <a:pt x="262996" y="37755"/>
                </a:lnTo>
                <a:lnTo>
                  <a:pt x="264558" y="213962"/>
                </a:lnTo>
                <a:lnTo>
                  <a:pt x="67053" y="213962"/>
                </a:lnTo>
                <a:lnTo>
                  <a:pt x="67053" y="348680"/>
                </a:lnTo>
                <a:lnTo>
                  <a:pt x="280407" y="348680"/>
                </a:lnTo>
                <a:lnTo>
                  <a:pt x="280407" y="384645"/>
                </a:lnTo>
                <a:close/>
              </a:path>
              <a:path w="415289" h="436880">
                <a:moveTo>
                  <a:pt x="347461" y="436459"/>
                </a:moveTo>
                <a:lnTo>
                  <a:pt x="348680" y="434631"/>
                </a:lnTo>
                <a:lnTo>
                  <a:pt x="351728" y="429145"/>
                </a:lnTo>
                <a:lnTo>
                  <a:pt x="352947" y="423049"/>
                </a:lnTo>
                <a:lnTo>
                  <a:pt x="352947" y="0"/>
                </a:lnTo>
                <a:lnTo>
                  <a:pt x="362091" y="1219"/>
                </a:lnTo>
                <a:lnTo>
                  <a:pt x="400485" y="14591"/>
                </a:lnTo>
                <a:lnTo>
                  <a:pt x="415124" y="26211"/>
                </a:lnTo>
                <a:lnTo>
                  <a:pt x="415124" y="420001"/>
                </a:lnTo>
                <a:lnTo>
                  <a:pt x="369234" y="435088"/>
                </a:lnTo>
                <a:lnTo>
                  <a:pt x="356852" y="436078"/>
                </a:lnTo>
                <a:lnTo>
                  <a:pt x="347461" y="436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208479" y="3618720"/>
            <a:ext cx="1444652" cy="3660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797382" y="3618720"/>
            <a:ext cx="1360072" cy="3660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258136" y="3635865"/>
            <a:ext cx="672765" cy="3355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031519" y="3618720"/>
            <a:ext cx="300537" cy="3660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374410" y="3618720"/>
            <a:ext cx="632761" cy="3660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163192" y="3618720"/>
            <a:ext cx="965747" cy="3660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268703" y="3618720"/>
            <a:ext cx="673908" cy="3660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040942" y="3618720"/>
            <a:ext cx="1315115" cy="3660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0495600" y="3618720"/>
            <a:ext cx="739820" cy="3748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1348192" y="3618720"/>
            <a:ext cx="736772" cy="374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2201794" y="3617959"/>
            <a:ext cx="732962" cy="37559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3049425" y="3618720"/>
            <a:ext cx="2029091" cy="36606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5179271" y="3617959"/>
            <a:ext cx="672765" cy="35921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209241" y="4155731"/>
            <a:ext cx="294823" cy="36606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545816" y="4155731"/>
            <a:ext cx="1646196" cy="36606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329182" y="4155731"/>
            <a:ext cx="982510" cy="36606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464028" y="4154969"/>
            <a:ext cx="998512" cy="3580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571319" y="4155731"/>
            <a:ext cx="1007656" cy="36606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685220" y="4154969"/>
            <a:ext cx="1347118" cy="3554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9131878" y="4154969"/>
            <a:ext cx="740962" cy="36683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844471" y="4842178"/>
            <a:ext cx="14460219" cy="5333365"/>
          </a:xfrm>
          <a:custGeom>
            <a:avLst/>
            <a:gdLst/>
            <a:ahLst/>
            <a:cxnLst/>
            <a:rect l="l" t="t" r="r" b="b"/>
            <a:pathLst>
              <a:path w="14460219" h="5333365">
                <a:moveTo>
                  <a:pt x="0" y="0"/>
                </a:moveTo>
                <a:lnTo>
                  <a:pt x="0" y="5332860"/>
                </a:lnTo>
                <a:lnTo>
                  <a:pt x="14460220" y="5332860"/>
                </a:lnTo>
                <a:lnTo>
                  <a:pt x="14460220" y="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844471" y="4842178"/>
            <a:ext cx="14460219" cy="5333365"/>
          </a:xfrm>
          <a:custGeom>
            <a:avLst/>
            <a:gdLst/>
            <a:ahLst/>
            <a:cxnLst/>
            <a:rect l="l" t="t" r="r" b="b"/>
            <a:pathLst>
              <a:path w="14460219" h="5333365">
                <a:moveTo>
                  <a:pt x="0" y="0"/>
                </a:moveTo>
                <a:lnTo>
                  <a:pt x="0" y="5332860"/>
                </a:lnTo>
                <a:lnTo>
                  <a:pt x="14460219" y="5332860"/>
                </a:lnTo>
                <a:lnTo>
                  <a:pt x="14460219" y="0"/>
                </a:lnTo>
                <a:lnTo>
                  <a:pt x="0" y="0"/>
                </a:lnTo>
                <a:close/>
              </a:path>
            </a:pathLst>
          </a:custGeom>
          <a:ln w="5332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115978" y="5315518"/>
            <a:ext cx="114935" cy="272415"/>
          </a:xfrm>
          <a:custGeom>
            <a:avLst/>
            <a:gdLst/>
            <a:ahLst/>
            <a:cxnLst/>
            <a:rect l="l" t="t" r="r" b="b"/>
            <a:pathLst>
              <a:path w="114935" h="272414">
                <a:moveTo>
                  <a:pt x="113916" y="272408"/>
                </a:moveTo>
                <a:lnTo>
                  <a:pt x="79246" y="272408"/>
                </a:lnTo>
                <a:lnTo>
                  <a:pt x="0" y="136775"/>
                </a:lnTo>
                <a:lnTo>
                  <a:pt x="79627" y="0"/>
                </a:lnTo>
                <a:lnTo>
                  <a:pt x="114678" y="0"/>
                </a:lnTo>
                <a:lnTo>
                  <a:pt x="36575" y="136775"/>
                </a:lnTo>
                <a:lnTo>
                  <a:pt x="113916" y="272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115978" y="5315518"/>
            <a:ext cx="114935" cy="272415"/>
          </a:xfrm>
          <a:custGeom>
            <a:avLst/>
            <a:gdLst/>
            <a:ahLst/>
            <a:cxnLst/>
            <a:rect l="l" t="t" r="r" b="b"/>
            <a:pathLst>
              <a:path w="114935" h="272414">
                <a:moveTo>
                  <a:pt x="36575" y="136775"/>
                </a:moveTo>
                <a:lnTo>
                  <a:pt x="113916" y="272408"/>
                </a:lnTo>
                <a:lnTo>
                  <a:pt x="79246" y="272408"/>
                </a:lnTo>
                <a:lnTo>
                  <a:pt x="0" y="136775"/>
                </a:lnTo>
                <a:lnTo>
                  <a:pt x="11980" y="116205"/>
                </a:lnTo>
                <a:lnTo>
                  <a:pt x="20121" y="102224"/>
                </a:lnTo>
                <a:lnTo>
                  <a:pt x="28154" y="88422"/>
                </a:lnTo>
                <a:lnTo>
                  <a:pt x="39813" y="68387"/>
                </a:lnTo>
                <a:lnTo>
                  <a:pt x="51472" y="48353"/>
                </a:lnTo>
                <a:lnTo>
                  <a:pt x="59505" y="34551"/>
                </a:lnTo>
                <a:lnTo>
                  <a:pt x="67646" y="20570"/>
                </a:lnTo>
                <a:lnTo>
                  <a:pt x="79627" y="0"/>
                </a:lnTo>
                <a:lnTo>
                  <a:pt x="114678" y="0"/>
                </a:lnTo>
                <a:lnTo>
                  <a:pt x="36575" y="136775"/>
                </a:lnTo>
                <a:close/>
              </a:path>
            </a:pathLst>
          </a:custGeom>
          <a:ln w="79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261135" y="5317423"/>
            <a:ext cx="285750" cy="273050"/>
          </a:xfrm>
          <a:custGeom>
            <a:avLst/>
            <a:gdLst/>
            <a:ahLst/>
            <a:cxnLst/>
            <a:rect l="l" t="t" r="r" b="b"/>
            <a:pathLst>
              <a:path w="285750" h="273050">
                <a:moveTo>
                  <a:pt x="171826" y="238881"/>
                </a:moveTo>
                <a:lnTo>
                  <a:pt x="16763" y="238881"/>
                </a:lnTo>
                <a:lnTo>
                  <a:pt x="9524" y="235452"/>
                </a:lnTo>
                <a:lnTo>
                  <a:pt x="3428" y="230118"/>
                </a:lnTo>
                <a:lnTo>
                  <a:pt x="0" y="222498"/>
                </a:lnTo>
                <a:lnTo>
                  <a:pt x="0" y="9143"/>
                </a:lnTo>
                <a:lnTo>
                  <a:pt x="168397" y="9143"/>
                </a:lnTo>
                <a:lnTo>
                  <a:pt x="168397" y="31622"/>
                </a:lnTo>
                <a:lnTo>
                  <a:pt x="41908" y="31622"/>
                </a:lnTo>
                <a:lnTo>
                  <a:pt x="41908" y="104772"/>
                </a:lnTo>
                <a:lnTo>
                  <a:pt x="164968" y="104772"/>
                </a:lnTo>
                <a:lnTo>
                  <a:pt x="164968" y="127250"/>
                </a:lnTo>
                <a:lnTo>
                  <a:pt x="41908" y="127250"/>
                </a:lnTo>
                <a:lnTo>
                  <a:pt x="41908" y="216402"/>
                </a:lnTo>
                <a:lnTo>
                  <a:pt x="171826" y="216402"/>
                </a:lnTo>
                <a:lnTo>
                  <a:pt x="171826" y="238881"/>
                </a:lnTo>
                <a:close/>
              </a:path>
              <a:path w="285750" h="273050">
                <a:moveTo>
                  <a:pt x="212973" y="272789"/>
                </a:moveTo>
                <a:lnTo>
                  <a:pt x="205734" y="272789"/>
                </a:lnTo>
                <a:lnTo>
                  <a:pt x="207639" y="270503"/>
                </a:lnTo>
                <a:lnTo>
                  <a:pt x="209163" y="265931"/>
                </a:lnTo>
                <a:lnTo>
                  <a:pt x="209449" y="264788"/>
                </a:lnTo>
                <a:lnTo>
                  <a:pt x="209544" y="0"/>
                </a:lnTo>
                <a:lnTo>
                  <a:pt x="216783" y="1142"/>
                </a:lnTo>
                <a:lnTo>
                  <a:pt x="231642" y="5333"/>
                </a:lnTo>
                <a:lnTo>
                  <a:pt x="237738" y="8000"/>
                </a:lnTo>
                <a:lnTo>
                  <a:pt x="243833" y="11048"/>
                </a:lnTo>
                <a:lnTo>
                  <a:pt x="251453" y="18668"/>
                </a:lnTo>
                <a:lnTo>
                  <a:pt x="251453" y="107439"/>
                </a:lnTo>
                <a:lnTo>
                  <a:pt x="285742" y="107439"/>
                </a:lnTo>
                <a:lnTo>
                  <a:pt x="285742" y="131441"/>
                </a:lnTo>
                <a:lnTo>
                  <a:pt x="251453" y="131441"/>
                </a:lnTo>
                <a:lnTo>
                  <a:pt x="251453" y="262121"/>
                </a:lnTo>
                <a:lnTo>
                  <a:pt x="249929" y="264788"/>
                </a:lnTo>
                <a:lnTo>
                  <a:pt x="240785" y="268598"/>
                </a:lnTo>
                <a:lnTo>
                  <a:pt x="234690" y="270122"/>
                </a:lnTo>
                <a:lnTo>
                  <a:pt x="228213" y="271265"/>
                </a:lnTo>
                <a:lnTo>
                  <a:pt x="212973" y="2727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257166" y="5322598"/>
            <a:ext cx="179764" cy="23767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466870" y="5317423"/>
            <a:ext cx="80010" cy="273050"/>
          </a:xfrm>
          <a:custGeom>
            <a:avLst/>
            <a:gdLst/>
            <a:ahLst/>
            <a:cxnLst/>
            <a:rect l="l" t="t" r="r" b="b"/>
            <a:pathLst>
              <a:path w="80010" h="273050">
                <a:moveTo>
                  <a:pt x="3809" y="0"/>
                </a:moveTo>
                <a:lnTo>
                  <a:pt x="11048" y="1142"/>
                </a:lnTo>
                <a:lnTo>
                  <a:pt x="18478" y="3238"/>
                </a:lnTo>
                <a:lnTo>
                  <a:pt x="25907" y="5333"/>
                </a:lnTo>
                <a:lnTo>
                  <a:pt x="32003" y="8000"/>
                </a:lnTo>
                <a:lnTo>
                  <a:pt x="38099" y="11048"/>
                </a:lnTo>
                <a:lnTo>
                  <a:pt x="41908" y="14858"/>
                </a:lnTo>
                <a:lnTo>
                  <a:pt x="45718" y="18668"/>
                </a:lnTo>
                <a:lnTo>
                  <a:pt x="45718" y="24002"/>
                </a:lnTo>
                <a:lnTo>
                  <a:pt x="45718" y="107439"/>
                </a:lnTo>
                <a:lnTo>
                  <a:pt x="80007" y="107439"/>
                </a:lnTo>
                <a:lnTo>
                  <a:pt x="80007" y="131441"/>
                </a:lnTo>
                <a:lnTo>
                  <a:pt x="45718" y="131441"/>
                </a:lnTo>
                <a:lnTo>
                  <a:pt x="45718" y="262121"/>
                </a:lnTo>
                <a:lnTo>
                  <a:pt x="44194" y="264788"/>
                </a:lnTo>
                <a:lnTo>
                  <a:pt x="39623" y="266693"/>
                </a:lnTo>
                <a:lnTo>
                  <a:pt x="35051" y="268598"/>
                </a:lnTo>
                <a:lnTo>
                  <a:pt x="28955" y="270122"/>
                </a:lnTo>
                <a:lnTo>
                  <a:pt x="22478" y="271265"/>
                </a:lnTo>
                <a:lnTo>
                  <a:pt x="14858" y="272027"/>
                </a:lnTo>
                <a:lnTo>
                  <a:pt x="7238" y="272789"/>
                </a:lnTo>
                <a:lnTo>
                  <a:pt x="0" y="272789"/>
                </a:lnTo>
                <a:lnTo>
                  <a:pt x="1904" y="270503"/>
                </a:lnTo>
                <a:lnTo>
                  <a:pt x="2666" y="268217"/>
                </a:lnTo>
                <a:lnTo>
                  <a:pt x="3428" y="265931"/>
                </a:lnTo>
                <a:lnTo>
                  <a:pt x="3809" y="264407"/>
                </a:lnTo>
                <a:lnTo>
                  <a:pt x="3809" y="0"/>
                </a:lnTo>
                <a:close/>
              </a:path>
            </a:pathLst>
          </a:custGeom>
          <a:ln w="79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558308" y="5317423"/>
            <a:ext cx="274955" cy="266700"/>
          </a:xfrm>
          <a:custGeom>
            <a:avLst/>
            <a:gdLst/>
            <a:ahLst/>
            <a:cxnLst/>
            <a:rect l="l" t="t" r="r" b="b"/>
            <a:pathLst>
              <a:path w="274955" h="266700">
                <a:moveTo>
                  <a:pt x="204972" y="53719"/>
                </a:moveTo>
                <a:lnTo>
                  <a:pt x="166492" y="53719"/>
                </a:lnTo>
                <a:lnTo>
                  <a:pt x="166492" y="0"/>
                </a:lnTo>
                <a:lnTo>
                  <a:pt x="173350" y="1142"/>
                </a:lnTo>
                <a:lnTo>
                  <a:pt x="187066" y="5333"/>
                </a:lnTo>
                <a:lnTo>
                  <a:pt x="192781" y="8381"/>
                </a:lnTo>
                <a:lnTo>
                  <a:pt x="198115" y="11048"/>
                </a:lnTo>
                <a:lnTo>
                  <a:pt x="204972" y="19049"/>
                </a:lnTo>
                <a:lnTo>
                  <a:pt x="204972" y="53719"/>
                </a:lnTo>
                <a:close/>
              </a:path>
              <a:path w="274955" h="266700">
                <a:moveTo>
                  <a:pt x="85722" y="136394"/>
                </a:moveTo>
                <a:lnTo>
                  <a:pt x="87246" y="134870"/>
                </a:lnTo>
                <a:lnTo>
                  <a:pt x="89913" y="128393"/>
                </a:lnTo>
                <a:lnTo>
                  <a:pt x="90199" y="126107"/>
                </a:lnTo>
                <a:lnTo>
                  <a:pt x="90294" y="31622"/>
                </a:lnTo>
                <a:lnTo>
                  <a:pt x="0" y="31622"/>
                </a:lnTo>
                <a:lnTo>
                  <a:pt x="0" y="9143"/>
                </a:lnTo>
                <a:lnTo>
                  <a:pt x="97914" y="9143"/>
                </a:lnTo>
                <a:lnTo>
                  <a:pt x="107058" y="9524"/>
                </a:lnTo>
                <a:lnTo>
                  <a:pt x="119250" y="15239"/>
                </a:lnTo>
                <a:lnTo>
                  <a:pt x="123440" y="19811"/>
                </a:lnTo>
                <a:lnTo>
                  <a:pt x="126869" y="25145"/>
                </a:lnTo>
                <a:lnTo>
                  <a:pt x="130298" y="39623"/>
                </a:lnTo>
                <a:lnTo>
                  <a:pt x="130298" y="53719"/>
                </a:lnTo>
                <a:lnTo>
                  <a:pt x="204972" y="53719"/>
                </a:lnTo>
                <a:lnTo>
                  <a:pt x="204972" y="77722"/>
                </a:lnTo>
                <a:lnTo>
                  <a:pt x="130298" y="77722"/>
                </a:lnTo>
                <a:lnTo>
                  <a:pt x="130298" y="123821"/>
                </a:lnTo>
                <a:lnTo>
                  <a:pt x="95628" y="135251"/>
                </a:lnTo>
                <a:lnTo>
                  <a:pt x="85722" y="136394"/>
                </a:lnTo>
                <a:close/>
              </a:path>
              <a:path w="274955" h="266700">
                <a:moveTo>
                  <a:pt x="204972" y="137918"/>
                </a:moveTo>
                <a:lnTo>
                  <a:pt x="166492" y="137918"/>
                </a:lnTo>
                <a:lnTo>
                  <a:pt x="166492" y="77722"/>
                </a:lnTo>
                <a:lnTo>
                  <a:pt x="204972" y="77722"/>
                </a:lnTo>
                <a:lnTo>
                  <a:pt x="204972" y="137918"/>
                </a:lnTo>
                <a:close/>
              </a:path>
              <a:path w="274955" h="266700">
                <a:moveTo>
                  <a:pt x="27050" y="266312"/>
                </a:moveTo>
                <a:lnTo>
                  <a:pt x="14858" y="243833"/>
                </a:lnTo>
                <a:lnTo>
                  <a:pt x="22106" y="242461"/>
                </a:lnTo>
                <a:lnTo>
                  <a:pt x="27121" y="241428"/>
                </a:lnTo>
                <a:lnTo>
                  <a:pt x="76198" y="225927"/>
                </a:lnTo>
                <a:lnTo>
                  <a:pt x="105153" y="206877"/>
                </a:lnTo>
                <a:lnTo>
                  <a:pt x="113154" y="199258"/>
                </a:lnTo>
                <a:lnTo>
                  <a:pt x="122297" y="180970"/>
                </a:lnTo>
                <a:lnTo>
                  <a:pt x="122297" y="164206"/>
                </a:lnTo>
                <a:lnTo>
                  <a:pt x="166111" y="164206"/>
                </a:lnTo>
                <a:lnTo>
                  <a:pt x="166111" y="180970"/>
                </a:lnTo>
                <a:lnTo>
                  <a:pt x="174874" y="199258"/>
                </a:lnTo>
                <a:lnTo>
                  <a:pt x="182494" y="206496"/>
                </a:lnTo>
                <a:lnTo>
                  <a:pt x="184018" y="208020"/>
                </a:lnTo>
                <a:lnTo>
                  <a:pt x="144395" y="208020"/>
                </a:lnTo>
                <a:lnTo>
                  <a:pt x="137778" y="215667"/>
                </a:lnTo>
                <a:lnTo>
                  <a:pt x="132894" y="220617"/>
                </a:lnTo>
                <a:lnTo>
                  <a:pt x="97649" y="244063"/>
                </a:lnTo>
                <a:lnTo>
                  <a:pt x="46927" y="262883"/>
                </a:lnTo>
                <a:lnTo>
                  <a:pt x="35009" y="265359"/>
                </a:lnTo>
                <a:lnTo>
                  <a:pt x="27050" y="266312"/>
                </a:lnTo>
                <a:close/>
              </a:path>
              <a:path w="274955" h="266700">
                <a:moveTo>
                  <a:pt x="261359" y="266312"/>
                </a:moveTo>
                <a:lnTo>
                  <a:pt x="222441" y="257460"/>
                </a:lnTo>
                <a:lnTo>
                  <a:pt x="184208" y="240809"/>
                </a:lnTo>
                <a:lnTo>
                  <a:pt x="150788" y="215667"/>
                </a:lnTo>
                <a:lnTo>
                  <a:pt x="144395" y="208020"/>
                </a:lnTo>
                <a:lnTo>
                  <a:pt x="184018" y="208020"/>
                </a:lnTo>
                <a:lnTo>
                  <a:pt x="190114" y="214116"/>
                </a:lnTo>
                <a:lnTo>
                  <a:pt x="210687" y="225927"/>
                </a:lnTo>
                <a:lnTo>
                  <a:pt x="255335" y="240217"/>
                </a:lnTo>
                <a:lnTo>
                  <a:pt x="273551" y="243833"/>
                </a:lnTo>
                <a:lnTo>
                  <a:pt x="261359" y="266312"/>
                </a:lnTo>
                <a:close/>
              </a:path>
              <a:path w="274955" h="266700">
                <a:moveTo>
                  <a:pt x="274694" y="137918"/>
                </a:moveTo>
                <a:lnTo>
                  <a:pt x="235833" y="137918"/>
                </a:lnTo>
                <a:lnTo>
                  <a:pt x="235833" y="0"/>
                </a:lnTo>
                <a:lnTo>
                  <a:pt x="274694" y="18668"/>
                </a:lnTo>
                <a:lnTo>
                  <a:pt x="274694" y="1379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554339" y="5313454"/>
            <a:ext cx="212910" cy="14585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573166" y="5481630"/>
            <a:ext cx="259079" cy="102235"/>
          </a:xfrm>
          <a:custGeom>
            <a:avLst/>
            <a:gdLst/>
            <a:ahLst/>
            <a:cxnLst/>
            <a:rect l="l" t="t" r="r" b="b"/>
            <a:pathLst>
              <a:path w="259080" h="102235">
                <a:moveTo>
                  <a:pt x="151253" y="0"/>
                </a:moveTo>
                <a:lnTo>
                  <a:pt x="151253" y="5714"/>
                </a:lnTo>
                <a:lnTo>
                  <a:pt x="151253" y="16763"/>
                </a:lnTo>
                <a:lnTo>
                  <a:pt x="155634" y="25907"/>
                </a:lnTo>
                <a:lnTo>
                  <a:pt x="160015" y="35051"/>
                </a:lnTo>
                <a:lnTo>
                  <a:pt x="167635" y="42289"/>
                </a:lnTo>
                <a:lnTo>
                  <a:pt x="175255" y="49909"/>
                </a:lnTo>
                <a:lnTo>
                  <a:pt x="185542" y="55815"/>
                </a:lnTo>
                <a:lnTo>
                  <a:pt x="195829" y="61720"/>
                </a:lnTo>
                <a:lnTo>
                  <a:pt x="208020" y="66292"/>
                </a:lnTo>
                <a:lnTo>
                  <a:pt x="215051" y="68986"/>
                </a:lnTo>
                <a:lnTo>
                  <a:pt x="258692" y="79627"/>
                </a:lnTo>
                <a:lnTo>
                  <a:pt x="246500" y="102105"/>
                </a:lnTo>
                <a:lnTo>
                  <a:pt x="207583" y="93253"/>
                </a:lnTo>
                <a:lnTo>
                  <a:pt x="169350" y="76602"/>
                </a:lnTo>
                <a:lnTo>
                  <a:pt x="135930" y="51460"/>
                </a:lnTo>
                <a:lnTo>
                  <a:pt x="129536" y="43813"/>
                </a:lnTo>
                <a:lnTo>
                  <a:pt x="122920" y="51460"/>
                </a:lnTo>
                <a:lnTo>
                  <a:pt x="89032" y="76602"/>
                </a:lnTo>
                <a:lnTo>
                  <a:pt x="51028" y="93253"/>
                </a:lnTo>
                <a:lnTo>
                  <a:pt x="12191" y="102105"/>
                </a:lnTo>
                <a:lnTo>
                  <a:pt x="0" y="79627"/>
                </a:lnTo>
                <a:lnTo>
                  <a:pt x="7247" y="78254"/>
                </a:lnTo>
                <a:lnTo>
                  <a:pt x="12263" y="77222"/>
                </a:lnTo>
                <a:lnTo>
                  <a:pt x="49528" y="66292"/>
                </a:lnTo>
                <a:lnTo>
                  <a:pt x="61339" y="61720"/>
                </a:lnTo>
                <a:lnTo>
                  <a:pt x="72007" y="56005"/>
                </a:lnTo>
                <a:lnTo>
                  <a:pt x="82674" y="50290"/>
                </a:lnTo>
                <a:lnTo>
                  <a:pt x="90294" y="42670"/>
                </a:lnTo>
                <a:lnTo>
                  <a:pt x="98295" y="35051"/>
                </a:lnTo>
                <a:lnTo>
                  <a:pt x="102867" y="25907"/>
                </a:lnTo>
                <a:lnTo>
                  <a:pt x="107439" y="16763"/>
                </a:lnTo>
                <a:lnTo>
                  <a:pt x="107439" y="5714"/>
                </a:lnTo>
                <a:lnTo>
                  <a:pt x="107439" y="0"/>
                </a:lnTo>
                <a:lnTo>
                  <a:pt x="151253" y="0"/>
                </a:lnTo>
                <a:close/>
              </a:path>
            </a:pathLst>
          </a:custGeom>
          <a:ln w="79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794141" y="5317423"/>
            <a:ext cx="39370" cy="138430"/>
          </a:xfrm>
          <a:custGeom>
            <a:avLst/>
            <a:gdLst/>
            <a:ahLst/>
            <a:cxnLst/>
            <a:rect l="l" t="t" r="r" b="b"/>
            <a:pathLst>
              <a:path w="39369" h="138429">
                <a:moveTo>
                  <a:pt x="0" y="137918"/>
                </a:moveTo>
                <a:lnTo>
                  <a:pt x="0" y="0"/>
                </a:lnTo>
                <a:lnTo>
                  <a:pt x="6095" y="1142"/>
                </a:lnTo>
                <a:lnTo>
                  <a:pt x="12763" y="3047"/>
                </a:lnTo>
                <a:lnTo>
                  <a:pt x="19430" y="4952"/>
                </a:lnTo>
                <a:lnTo>
                  <a:pt x="25145" y="7619"/>
                </a:lnTo>
                <a:lnTo>
                  <a:pt x="30860" y="10667"/>
                </a:lnTo>
                <a:lnTo>
                  <a:pt x="34860" y="14668"/>
                </a:lnTo>
                <a:lnTo>
                  <a:pt x="38861" y="18668"/>
                </a:lnTo>
                <a:lnTo>
                  <a:pt x="38861" y="24002"/>
                </a:lnTo>
                <a:lnTo>
                  <a:pt x="38861" y="137918"/>
                </a:lnTo>
                <a:lnTo>
                  <a:pt x="0" y="137918"/>
                </a:lnTo>
                <a:close/>
              </a:path>
            </a:pathLst>
          </a:custGeom>
          <a:ln w="79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936776" y="5317804"/>
            <a:ext cx="271145" cy="266700"/>
          </a:xfrm>
          <a:custGeom>
            <a:avLst/>
            <a:gdLst/>
            <a:ahLst/>
            <a:cxnLst/>
            <a:rect l="l" t="t" r="r" b="b"/>
            <a:pathLst>
              <a:path w="271144" h="266700">
                <a:moveTo>
                  <a:pt x="169921" y="136013"/>
                </a:moveTo>
                <a:lnTo>
                  <a:pt x="29336" y="136013"/>
                </a:lnTo>
                <a:lnTo>
                  <a:pt x="15239" y="132584"/>
                </a:lnTo>
                <a:lnTo>
                  <a:pt x="10286" y="128774"/>
                </a:lnTo>
                <a:lnTo>
                  <a:pt x="4952" y="125345"/>
                </a:lnTo>
                <a:lnTo>
                  <a:pt x="0" y="113916"/>
                </a:lnTo>
                <a:lnTo>
                  <a:pt x="0" y="3428"/>
                </a:lnTo>
                <a:lnTo>
                  <a:pt x="41908" y="22097"/>
                </a:lnTo>
                <a:lnTo>
                  <a:pt x="41908" y="54100"/>
                </a:lnTo>
                <a:lnTo>
                  <a:pt x="169921" y="54100"/>
                </a:lnTo>
                <a:lnTo>
                  <a:pt x="169921" y="73531"/>
                </a:lnTo>
                <a:lnTo>
                  <a:pt x="41908" y="73531"/>
                </a:lnTo>
                <a:lnTo>
                  <a:pt x="41908" y="112773"/>
                </a:lnTo>
                <a:lnTo>
                  <a:pt x="169921" y="112773"/>
                </a:lnTo>
                <a:lnTo>
                  <a:pt x="169921" y="136013"/>
                </a:lnTo>
                <a:close/>
              </a:path>
              <a:path w="271144" h="266700">
                <a:moveTo>
                  <a:pt x="169921" y="54100"/>
                </a:moveTo>
                <a:lnTo>
                  <a:pt x="128012" y="54100"/>
                </a:lnTo>
                <a:lnTo>
                  <a:pt x="128012" y="3428"/>
                </a:lnTo>
                <a:lnTo>
                  <a:pt x="134870" y="4952"/>
                </a:lnTo>
                <a:lnTo>
                  <a:pt x="149729" y="8762"/>
                </a:lnTo>
                <a:lnTo>
                  <a:pt x="155825" y="11429"/>
                </a:lnTo>
                <a:lnTo>
                  <a:pt x="162301" y="14096"/>
                </a:lnTo>
                <a:lnTo>
                  <a:pt x="169921" y="22097"/>
                </a:lnTo>
                <a:lnTo>
                  <a:pt x="169921" y="54100"/>
                </a:lnTo>
                <a:close/>
              </a:path>
              <a:path w="271144" h="266700">
                <a:moveTo>
                  <a:pt x="169921" y="112773"/>
                </a:moveTo>
                <a:lnTo>
                  <a:pt x="128012" y="112773"/>
                </a:lnTo>
                <a:lnTo>
                  <a:pt x="128012" y="73531"/>
                </a:lnTo>
                <a:lnTo>
                  <a:pt x="169921" y="73531"/>
                </a:lnTo>
                <a:lnTo>
                  <a:pt x="169921" y="112773"/>
                </a:lnTo>
                <a:close/>
              </a:path>
              <a:path w="271144" h="266700">
                <a:moveTo>
                  <a:pt x="266312" y="146681"/>
                </a:moveTo>
                <a:lnTo>
                  <a:pt x="223641" y="146681"/>
                </a:lnTo>
                <a:lnTo>
                  <a:pt x="223641" y="95628"/>
                </a:lnTo>
                <a:lnTo>
                  <a:pt x="176779" y="95628"/>
                </a:lnTo>
                <a:lnTo>
                  <a:pt x="176779" y="76960"/>
                </a:lnTo>
                <a:lnTo>
                  <a:pt x="223641" y="76960"/>
                </a:lnTo>
                <a:lnTo>
                  <a:pt x="223641" y="52195"/>
                </a:lnTo>
                <a:lnTo>
                  <a:pt x="176779" y="52195"/>
                </a:lnTo>
                <a:lnTo>
                  <a:pt x="176779" y="33527"/>
                </a:lnTo>
                <a:lnTo>
                  <a:pt x="223641" y="33527"/>
                </a:lnTo>
                <a:lnTo>
                  <a:pt x="223641" y="0"/>
                </a:lnTo>
                <a:lnTo>
                  <a:pt x="266312" y="18287"/>
                </a:lnTo>
                <a:lnTo>
                  <a:pt x="266312" y="146681"/>
                </a:lnTo>
                <a:close/>
              </a:path>
              <a:path w="271144" h="266700">
                <a:moveTo>
                  <a:pt x="270884" y="266312"/>
                </a:moveTo>
                <a:lnTo>
                  <a:pt x="52195" y="266312"/>
                </a:lnTo>
                <a:lnTo>
                  <a:pt x="38861" y="263264"/>
                </a:lnTo>
                <a:lnTo>
                  <a:pt x="33908" y="259835"/>
                </a:lnTo>
                <a:lnTo>
                  <a:pt x="28193" y="256025"/>
                </a:lnTo>
                <a:lnTo>
                  <a:pt x="21335" y="245738"/>
                </a:lnTo>
                <a:lnTo>
                  <a:pt x="20573" y="238500"/>
                </a:lnTo>
                <a:lnTo>
                  <a:pt x="20573" y="164206"/>
                </a:lnTo>
                <a:lnTo>
                  <a:pt x="63244" y="164206"/>
                </a:lnTo>
                <a:lnTo>
                  <a:pt x="63244" y="243833"/>
                </a:lnTo>
                <a:lnTo>
                  <a:pt x="270884" y="243833"/>
                </a:lnTo>
                <a:lnTo>
                  <a:pt x="270884" y="2663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932807" y="5313835"/>
            <a:ext cx="274249" cy="15461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957349" y="5482011"/>
            <a:ext cx="250825" cy="102235"/>
          </a:xfrm>
          <a:custGeom>
            <a:avLst/>
            <a:gdLst/>
            <a:ahLst/>
            <a:cxnLst/>
            <a:rect l="l" t="t" r="r" b="b"/>
            <a:pathLst>
              <a:path w="250825" h="102235">
                <a:moveTo>
                  <a:pt x="42670" y="0"/>
                </a:moveTo>
                <a:lnTo>
                  <a:pt x="42670" y="79627"/>
                </a:lnTo>
                <a:lnTo>
                  <a:pt x="250310" y="79627"/>
                </a:lnTo>
                <a:lnTo>
                  <a:pt x="250310" y="102105"/>
                </a:lnTo>
                <a:lnTo>
                  <a:pt x="39242" y="102105"/>
                </a:lnTo>
                <a:lnTo>
                  <a:pt x="31622" y="102105"/>
                </a:lnTo>
                <a:lnTo>
                  <a:pt x="24954" y="100581"/>
                </a:lnTo>
                <a:lnTo>
                  <a:pt x="18287" y="99057"/>
                </a:lnTo>
                <a:lnTo>
                  <a:pt x="13334" y="95628"/>
                </a:lnTo>
                <a:lnTo>
                  <a:pt x="7619" y="91818"/>
                </a:lnTo>
                <a:lnTo>
                  <a:pt x="4190" y="86675"/>
                </a:lnTo>
                <a:lnTo>
                  <a:pt x="761" y="81531"/>
                </a:lnTo>
                <a:lnTo>
                  <a:pt x="0" y="74293"/>
                </a:lnTo>
                <a:lnTo>
                  <a:pt x="0" y="0"/>
                </a:lnTo>
                <a:lnTo>
                  <a:pt x="42670" y="0"/>
                </a:lnTo>
                <a:close/>
              </a:path>
            </a:pathLst>
          </a:custGeom>
          <a:ln w="79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225567" y="5321233"/>
            <a:ext cx="283845" cy="268605"/>
          </a:xfrm>
          <a:custGeom>
            <a:avLst/>
            <a:gdLst/>
            <a:ahLst/>
            <a:cxnLst/>
            <a:rect l="l" t="t" r="r" b="b"/>
            <a:pathLst>
              <a:path w="283845" h="268604">
                <a:moveTo>
                  <a:pt x="27050" y="139061"/>
                </a:moveTo>
                <a:lnTo>
                  <a:pt x="20573" y="131822"/>
                </a:lnTo>
                <a:lnTo>
                  <a:pt x="17906" y="128774"/>
                </a:lnTo>
                <a:lnTo>
                  <a:pt x="13334" y="123059"/>
                </a:lnTo>
                <a:lnTo>
                  <a:pt x="10667" y="120012"/>
                </a:lnTo>
                <a:lnTo>
                  <a:pt x="53148" y="104581"/>
                </a:lnTo>
                <a:lnTo>
                  <a:pt x="88008" y="80008"/>
                </a:lnTo>
                <a:lnTo>
                  <a:pt x="96959" y="71560"/>
                </a:lnTo>
                <a:lnTo>
                  <a:pt x="117377" y="35479"/>
                </a:lnTo>
                <a:lnTo>
                  <a:pt x="121154" y="4190"/>
                </a:lnTo>
                <a:lnTo>
                  <a:pt x="121154" y="0"/>
                </a:lnTo>
                <a:lnTo>
                  <a:pt x="160016" y="0"/>
                </a:lnTo>
                <a:lnTo>
                  <a:pt x="160016" y="4190"/>
                </a:lnTo>
                <a:lnTo>
                  <a:pt x="160374" y="18144"/>
                </a:lnTo>
                <a:lnTo>
                  <a:pt x="174457" y="57187"/>
                </a:lnTo>
                <a:lnTo>
                  <a:pt x="188330" y="74293"/>
                </a:lnTo>
                <a:lnTo>
                  <a:pt x="140585" y="74293"/>
                </a:lnTo>
                <a:lnTo>
                  <a:pt x="104933" y="106025"/>
                </a:lnTo>
                <a:lnTo>
                  <a:pt x="69030" y="125726"/>
                </a:lnTo>
                <a:lnTo>
                  <a:pt x="34548" y="137222"/>
                </a:lnTo>
                <a:lnTo>
                  <a:pt x="27050" y="139061"/>
                </a:lnTo>
                <a:close/>
              </a:path>
              <a:path w="283845" h="268604">
                <a:moveTo>
                  <a:pt x="254120" y="136013"/>
                </a:moveTo>
                <a:lnTo>
                  <a:pt x="211806" y="124250"/>
                </a:lnTo>
                <a:lnTo>
                  <a:pt x="176237" y="105343"/>
                </a:lnTo>
                <a:lnTo>
                  <a:pt x="140585" y="74293"/>
                </a:lnTo>
                <a:lnTo>
                  <a:pt x="188330" y="74293"/>
                </a:lnTo>
                <a:lnTo>
                  <a:pt x="192781" y="78484"/>
                </a:lnTo>
                <a:lnTo>
                  <a:pt x="201463" y="86779"/>
                </a:lnTo>
                <a:lnTo>
                  <a:pt x="207949" y="91985"/>
                </a:lnTo>
                <a:lnTo>
                  <a:pt x="247572" y="110749"/>
                </a:lnTo>
                <a:lnTo>
                  <a:pt x="269741" y="116583"/>
                </a:lnTo>
                <a:lnTo>
                  <a:pt x="261740" y="126869"/>
                </a:lnTo>
                <a:lnTo>
                  <a:pt x="254120" y="136013"/>
                </a:lnTo>
                <a:close/>
              </a:path>
              <a:path w="283845" h="268604">
                <a:moveTo>
                  <a:pt x="283837" y="184399"/>
                </a:moveTo>
                <a:lnTo>
                  <a:pt x="0" y="184399"/>
                </a:lnTo>
                <a:lnTo>
                  <a:pt x="0" y="161920"/>
                </a:lnTo>
                <a:lnTo>
                  <a:pt x="283837" y="161920"/>
                </a:lnTo>
                <a:lnTo>
                  <a:pt x="283837" y="184399"/>
                </a:lnTo>
                <a:close/>
              </a:path>
              <a:path w="283845" h="268604">
                <a:moveTo>
                  <a:pt x="163063" y="268217"/>
                </a:moveTo>
                <a:lnTo>
                  <a:pt x="121154" y="268217"/>
                </a:lnTo>
                <a:lnTo>
                  <a:pt x="121154" y="184399"/>
                </a:lnTo>
                <a:lnTo>
                  <a:pt x="163063" y="184399"/>
                </a:lnTo>
                <a:lnTo>
                  <a:pt x="163063" y="2682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236234" y="5321233"/>
            <a:ext cx="259079" cy="139065"/>
          </a:xfrm>
          <a:custGeom>
            <a:avLst/>
            <a:gdLst/>
            <a:ahLst/>
            <a:cxnLst/>
            <a:rect l="l" t="t" r="r" b="b"/>
            <a:pathLst>
              <a:path w="259079" h="139064">
                <a:moveTo>
                  <a:pt x="149348" y="0"/>
                </a:moveTo>
                <a:lnTo>
                  <a:pt x="149348" y="4190"/>
                </a:lnTo>
                <a:lnTo>
                  <a:pt x="149705" y="18135"/>
                </a:lnTo>
                <a:lnTo>
                  <a:pt x="163790" y="57187"/>
                </a:lnTo>
                <a:lnTo>
                  <a:pt x="182113" y="78484"/>
                </a:lnTo>
                <a:lnTo>
                  <a:pt x="190795" y="86779"/>
                </a:lnTo>
                <a:lnTo>
                  <a:pt x="228507" y="107394"/>
                </a:lnTo>
                <a:lnTo>
                  <a:pt x="259073" y="116583"/>
                </a:lnTo>
                <a:lnTo>
                  <a:pt x="251072" y="126869"/>
                </a:lnTo>
                <a:lnTo>
                  <a:pt x="243452" y="136013"/>
                </a:lnTo>
                <a:lnTo>
                  <a:pt x="235734" y="134620"/>
                </a:lnTo>
                <a:lnTo>
                  <a:pt x="230284" y="133441"/>
                </a:lnTo>
                <a:lnTo>
                  <a:pt x="186304" y="117345"/>
                </a:lnTo>
                <a:lnTo>
                  <a:pt x="148401" y="92669"/>
                </a:lnTo>
                <a:lnTo>
                  <a:pt x="129917" y="74293"/>
                </a:lnTo>
                <a:lnTo>
                  <a:pt x="122422" y="82832"/>
                </a:lnTo>
                <a:lnTo>
                  <a:pt x="88342" y="110082"/>
                </a:lnTo>
                <a:lnTo>
                  <a:pt x="73531" y="118107"/>
                </a:lnTo>
                <a:lnTo>
                  <a:pt x="64491" y="122809"/>
                </a:lnTo>
                <a:lnTo>
                  <a:pt x="23880" y="137222"/>
                </a:lnTo>
                <a:lnTo>
                  <a:pt x="16382" y="139061"/>
                </a:lnTo>
                <a:lnTo>
                  <a:pt x="9905" y="131822"/>
                </a:lnTo>
                <a:lnTo>
                  <a:pt x="7238" y="128774"/>
                </a:lnTo>
                <a:lnTo>
                  <a:pt x="4952" y="125917"/>
                </a:lnTo>
                <a:lnTo>
                  <a:pt x="2666" y="123059"/>
                </a:lnTo>
                <a:lnTo>
                  <a:pt x="0" y="120011"/>
                </a:lnTo>
                <a:lnTo>
                  <a:pt x="13307" y="116770"/>
                </a:lnTo>
                <a:lnTo>
                  <a:pt x="22168" y="114082"/>
                </a:lnTo>
                <a:lnTo>
                  <a:pt x="61839" y="93937"/>
                </a:lnTo>
                <a:lnTo>
                  <a:pt x="77341" y="80007"/>
                </a:lnTo>
                <a:lnTo>
                  <a:pt x="86291" y="71560"/>
                </a:lnTo>
                <a:lnTo>
                  <a:pt x="106710" y="35479"/>
                </a:lnTo>
                <a:lnTo>
                  <a:pt x="110487" y="4190"/>
                </a:lnTo>
                <a:lnTo>
                  <a:pt x="110487" y="0"/>
                </a:lnTo>
                <a:lnTo>
                  <a:pt x="149348" y="0"/>
                </a:lnTo>
                <a:close/>
              </a:path>
            </a:pathLst>
          </a:custGeom>
          <a:ln w="79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225567" y="5483154"/>
            <a:ext cx="283845" cy="106680"/>
          </a:xfrm>
          <a:custGeom>
            <a:avLst/>
            <a:gdLst/>
            <a:ahLst/>
            <a:cxnLst/>
            <a:rect l="l" t="t" r="r" b="b"/>
            <a:pathLst>
              <a:path w="283845" h="106679">
                <a:moveTo>
                  <a:pt x="283837" y="0"/>
                </a:moveTo>
                <a:lnTo>
                  <a:pt x="283837" y="22478"/>
                </a:lnTo>
                <a:lnTo>
                  <a:pt x="163063" y="22478"/>
                </a:lnTo>
                <a:lnTo>
                  <a:pt x="163063" y="106296"/>
                </a:lnTo>
                <a:lnTo>
                  <a:pt x="121154" y="106296"/>
                </a:lnTo>
                <a:lnTo>
                  <a:pt x="121154" y="22478"/>
                </a:lnTo>
                <a:lnTo>
                  <a:pt x="0" y="22478"/>
                </a:lnTo>
                <a:lnTo>
                  <a:pt x="0" y="0"/>
                </a:lnTo>
                <a:lnTo>
                  <a:pt x="283837" y="0"/>
                </a:lnTo>
                <a:close/>
              </a:path>
            </a:pathLst>
          </a:custGeom>
          <a:ln w="79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544837" y="5315518"/>
            <a:ext cx="114300" cy="272415"/>
          </a:xfrm>
          <a:custGeom>
            <a:avLst/>
            <a:gdLst/>
            <a:ahLst/>
            <a:cxnLst/>
            <a:rect l="l" t="t" r="r" b="b"/>
            <a:pathLst>
              <a:path w="114300" h="272414">
                <a:moveTo>
                  <a:pt x="35051" y="272408"/>
                </a:moveTo>
                <a:lnTo>
                  <a:pt x="761" y="272408"/>
                </a:lnTo>
                <a:lnTo>
                  <a:pt x="78103" y="136775"/>
                </a:lnTo>
                <a:lnTo>
                  <a:pt x="0" y="0"/>
                </a:lnTo>
                <a:lnTo>
                  <a:pt x="35051" y="0"/>
                </a:lnTo>
                <a:lnTo>
                  <a:pt x="114297" y="136775"/>
                </a:lnTo>
                <a:lnTo>
                  <a:pt x="109082" y="146273"/>
                </a:lnTo>
                <a:lnTo>
                  <a:pt x="105439" y="152753"/>
                </a:lnTo>
                <a:lnTo>
                  <a:pt x="101653" y="159197"/>
                </a:lnTo>
                <a:lnTo>
                  <a:pt x="90360" y="177973"/>
                </a:lnTo>
                <a:lnTo>
                  <a:pt x="86532" y="184375"/>
                </a:lnTo>
                <a:lnTo>
                  <a:pt x="82776" y="190742"/>
                </a:lnTo>
                <a:lnTo>
                  <a:pt x="35051" y="272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544837" y="5315518"/>
            <a:ext cx="114300" cy="272415"/>
          </a:xfrm>
          <a:custGeom>
            <a:avLst/>
            <a:gdLst/>
            <a:ahLst/>
            <a:cxnLst/>
            <a:rect l="l" t="t" r="r" b="b"/>
            <a:pathLst>
              <a:path w="114300" h="272414">
                <a:moveTo>
                  <a:pt x="0" y="0"/>
                </a:moveTo>
                <a:lnTo>
                  <a:pt x="35051" y="0"/>
                </a:lnTo>
                <a:lnTo>
                  <a:pt x="114297" y="136775"/>
                </a:lnTo>
                <a:lnTo>
                  <a:pt x="90360" y="177973"/>
                </a:lnTo>
                <a:lnTo>
                  <a:pt x="86532" y="184375"/>
                </a:lnTo>
                <a:lnTo>
                  <a:pt x="82776" y="190742"/>
                </a:lnTo>
                <a:lnTo>
                  <a:pt x="77341" y="200019"/>
                </a:lnTo>
                <a:lnTo>
                  <a:pt x="71010" y="210872"/>
                </a:lnTo>
                <a:lnTo>
                  <a:pt x="66697" y="218259"/>
                </a:lnTo>
                <a:lnTo>
                  <a:pt x="62419" y="225576"/>
                </a:lnTo>
                <a:lnTo>
                  <a:pt x="56196" y="236214"/>
                </a:lnTo>
                <a:lnTo>
                  <a:pt x="49972" y="246852"/>
                </a:lnTo>
                <a:lnTo>
                  <a:pt x="45695" y="254168"/>
                </a:lnTo>
                <a:lnTo>
                  <a:pt x="41382" y="261555"/>
                </a:lnTo>
                <a:lnTo>
                  <a:pt x="35051" y="272408"/>
                </a:lnTo>
                <a:lnTo>
                  <a:pt x="761" y="272408"/>
                </a:lnTo>
                <a:lnTo>
                  <a:pt x="78103" y="136775"/>
                </a:lnTo>
                <a:lnTo>
                  <a:pt x="0" y="0"/>
                </a:lnTo>
                <a:close/>
              </a:path>
            </a:pathLst>
          </a:custGeom>
          <a:ln w="79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2279088" y="5815105"/>
            <a:ext cx="552523" cy="26983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2832886" y="5815105"/>
            <a:ext cx="585444" cy="30026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3580387" y="5777413"/>
            <a:ext cx="781521" cy="32921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449157" y="5777413"/>
            <a:ext cx="639997" cy="34166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176314" y="5777413"/>
            <a:ext cx="639997" cy="34166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919118" y="5777413"/>
            <a:ext cx="619018" cy="34166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2279088" y="6316310"/>
            <a:ext cx="552523" cy="26983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2832886" y="6316310"/>
            <a:ext cx="585444" cy="30026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580387" y="6278618"/>
            <a:ext cx="781521" cy="32921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449157" y="6278618"/>
            <a:ext cx="639997" cy="34166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177737" y="6278618"/>
            <a:ext cx="280499" cy="34166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501469" y="6313614"/>
            <a:ext cx="306070" cy="278130"/>
          </a:xfrm>
          <a:custGeom>
            <a:avLst/>
            <a:gdLst/>
            <a:ahLst/>
            <a:cxnLst/>
            <a:rect l="l" t="t" r="r" b="b"/>
            <a:pathLst>
              <a:path w="306070" h="278129">
                <a:moveTo>
                  <a:pt x="264912" y="9600"/>
                </a:moveTo>
                <a:lnTo>
                  <a:pt x="184549" y="9600"/>
                </a:lnTo>
                <a:lnTo>
                  <a:pt x="198773" y="8178"/>
                </a:lnTo>
                <a:lnTo>
                  <a:pt x="206596" y="5333"/>
                </a:lnTo>
                <a:lnTo>
                  <a:pt x="212641" y="2133"/>
                </a:lnTo>
                <a:lnTo>
                  <a:pt x="214774" y="0"/>
                </a:lnTo>
                <a:lnTo>
                  <a:pt x="221530" y="355"/>
                </a:lnTo>
                <a:lnTo>
                  <a:pt x="236465" y="711"/>
                </a:lnTo>
                <a:lnTo>
                  <a:pt x="243577" y="1422"/>
                </a:lnTo>
                <a:lnTo>
                  <a:pt x="254956" y="2133"/>
                </a:lnTo>
                <a:lnTo>
                  <a:pt x="264912" y="8534"/>
                </a:lnTo>
                <a:lnTo>
                  <a:pt x="264912" y="9600"/>
                </a:lnTo>
                <a:close/>
              </a:path>
              <a:path w="306070" h="278129">
                <a:moveTo>
                  <a:pt x="266334" y="155391"/>
                </a:moveTo>
                <a:lnTo>
                  <a:pt x="76095" y="155391"/>
                </a:lnTo>
                <a:lnTo>
                  <a:pt x="63827" y="150591"/>
                </a:lnTo>
                <a:lnTo>
                  <a:pt x="51560" y="24535"/>
                </a:lnTo>
                <a:lnTo>
                  <a:pt x="47293" y="19557"/>
                </a:lnTo>
                <a:lnTo>
                  <a:pt x="44448" y="18134"/>
                </a:lnTo>
                <a:lnTo>
                  <a:pt x="41248" y="16357"/>
                </a:lnTo>
                <a:lnTo>
                  <a:pt x="32714" y="14223"/>
                </a:lnTo>
                <a:lnTo>
                  <a:pt x="28802" y="13512"/>
                </a:lnTo>
                <a:lnTo>
                  <a:pt x="26669" y="12801"/>
                </a:lnTo>
                <a:lnTo>
                  <a:pt x="20979" y="11023"/>
                </a:lnTo>
                <a:lnTo>
                  <a:pt x="20979" y="6756"/>
                </a:lnTo>
                <a:lnTo>
                  <a:pt x="30224" y="3200"/>
                </a:lnTo>
                <a:lnTo>
                  <a:pt x="41959" y="3200"/>
                </a:lnTo>
                <a:lnTo>
                  <a:pt x="59383" y="4622"/>
                </a:lnTo>
                <a:lnTo>
                  <a:pt x="64005" y="5333"/>
                </a:lnTo>
                <a:lnTo>
                  <a:pt x="66850" y="5689"/>
                </a:lnTo>
                <a:lnTo>
                  <a:pt x="73250" y="8178"/>
                </a:lnTo>
                <a:lnTo>
                  <a:pt x="74317" y="9600"/>
                </a:lnTo>
                <a:lnTo>
                  <a:pt x="264912" y="9600"/>
                </a:lnTo>
                <a:lnTo>
                  <a:pt x="264912" y="17423"/>
                </a:lnTo>
                <a:lnTo>
                  <a:pt x="260289" y="22046"/>
                </a:lnTo>
                <a:lnTo>
                  <a:pt x="71473" y="22046"/>
                </a:lnTo>
                <a:lnTo>
                  <a:pt x="71473" y="136189"/>
                </a:lnTo>
                <a:lnTo>
                  <a:pt x="82496" y="142946"/>
                </a:lnTo>
                <a:lnTo>
                  <a:pt x="270246" y="142946"/>
                </a:lnTo>
                <a:lnTo>
                  <a:pt x="270246" y="151480"/>
                </a:lnTo>
                <a:lnTo>
                  <a:pt x="266334" y="155391"/>
                </a:lnTo>
                <a:close/>
              </a:path>
              <a:path w="306070" h="278129">
                <a:moveTo>
                  <a:pt x="270246" y="142946"/>
                </a:moveTo>
                <a:lnTo>
                  <a:pt x="187750" y="142946"/>
                </a:lnTo>
                <a:lnTo>
                  <a:pt x="201262" y="141879"/>
                </a:lnTo>
                <a:lnTo>
                  <a:pt x="205885" y="140456"/>
                </a:lnTo>
                <a:lnTo>
                  <a:pt x="209796" y="139390"/>
                </a:lnTo>
                <a:lnTo>
                  <a:pt x="216552" y="135478"/>
                </a:lnTo>
                <a:lnTo>
                  <a:pt x="218330" y="133345"/>
                </a:lnTo>
                <a:lnTo>
                  <a:pt x="240377" y="134412"/>
                </a:lnTo>
                <a:lnTo>
                  <a:pt x="261712" y="136189"/>
                </a:lnTo>
                <a:lnTo>
                  <a:pt x="270246" y="142234"/>
                </a:lnTo>
                <a:lnTo>
                  <a:pt x="270246" y="142946"/>
                </a:lnTo>
                <a:close/>
              </a:path>
              <a:path w="306070" h="278129">
                <a:moveTo>
                  <a:pt x="161792" y="254956"/>
                </a:moveTo>
                <a:lnTo>
                  <a:pt x="141879" y="254956"/>
                </a:lnTo>
                <a:lnTo>
                  <a:pt x="141879" y="155391"/>
                </a:lnTo>
                <a:lnTo>
                  <a:pt x="161792" y="155391"/>
                </a:lnTo>
                <a:lnTo>
                  <a:pt x="161792" y="254956"/>
                </a:lnTo>
                <a:close/>
              </a:path>
              <a:path w="306070" h="278129">
                <a:moveTo>
                  <a:pt x="304433" y="254956"/>
                </a:moveTo>
                <a:lnTo>
                  <a:pt x="207662" y="254956"/>
                </a:lnTo>
                <a:lnTo>
                  <a:pt x="221530" y="254600"/>
                </a:lnTo>
                <a:lnTo>
                  <a:pt x="229353" y="253889"/>
                </a:lnTo>
                <a:lnTo>
                  <a:pt x="241088" y="252466"/>
                </a:lnTo>
                <a:lnTo>
                  <a:pt x="244999" y="251044"/>
                </a:lnTo>
                <a:lnTo>
                  <a:pt x="248555" y="249977"/>
                </a:lnTo>
                <a:lnTo>
                  <a:pt x="253889" y="247133"/>
                </a:lnTo>
                <a:lnTo>
                  <a:pt x="255667" y="245710"/>
                </a:lnTo>
                <a:lnTo>
                  <a:pt x="260645" y="246066"/>
                </a:lnTo>
                <a:lnTo>
                  <a:pt x="270246" y="246422"/>
                </a:lnTo>
                <a:lnTo>
                  <a:pt x="274868" y="247133"/>
                </a:lnTo>
                <a:lnTo>
                  <a:pt x="280558" y="247488"/>
                </a:lnTo>
                <a:lnTo>
                  <a:pt x="294426" y="249977"/>
                </a:lnTo>
                <a:lnTo>
                  <a:pt x="299404" y="251044"/>
                </a:lnTo>
                <a:lnTo>
                  <a:pt x="304433" y="254956"/>
                </a:lnTo>
                <a:close/>
              </a:path>
              <a:path w="306070" h="278129">
                <a:moveTo>
                  <a:pt x="41603" y="278069"/>
                </a:moveTo>
                <a:lnTo>
                  <a:pt x="40892" y="278069"/>
                </a:lnTo>
                <a:lnTo>
                  <a:pt x="35914" y="276291"/>
                </a:lnTo>
                <a:lnTo>
                  <a:pt x="34136" y="275580"/>
                </a:lnTo>
                <a:lnTo>
                  <a:pt x="31647" y="274513"/>
                </a:lnTo>
                <a:lnTo>
                  <a:pt x="25602" y="271668"/>
                </a:lnTo>
                <a:lnTo>
                  <a:pt x="21690" y="269890"/>
                </a:lnTo>
                <a:lnTo>
                  <a:pt x="18490" y="268112"/>
                </a:lnTo>
                <a:lnTo>
                  <a:pt x="10667" y="264201"/>
                </a:lnTo>
                <a:lnTo>
                  <a:pt x="7822" y="262423"/>
                </a:lnTo>
                <a:lnTo>
                  <a:pt x="5333" y="260645"/>
                </a:lnTo>
                <a:lnTo>
                  <a:pt x="0" y="256378"/>
                </a:lnTo>
                <a:lnTo>
                  <a:pt x="0" y="252822"/>
                </a:lnTo>
                <a:lnTo>
                  <a:pt x="2844" y="251044"/>
                </a:lnTo>
                <a:lnTo>
                  <a:pt x="4978" y="251400"/>
                </a:lnTo>
                <a:lnTo>
                  <a:pt x="9245" y="251755"/>
                </a:lnTo>
                <a:lnTo>
                  <a:pt x="56832" y="254731"/>
                </a:lnTo>
                <a:lnTo>
                  <a:pt x="304433" y="254956"/>
                </a:lnTo>
                <a:lnTo>
                  <a:pt x="305805" y="256022"/>
                </a:lnTo>
                <a:lnTo>
                  <a:pt x="305805" y="264912"/>
                </a:lnTo>
                <a:lnTo>
                  <a:pt x="303979" y="267401"/>
                </a:lnTo>
                <a:lnTo>
                  <a:pt x="102053" y="267401"/>
                </a:lnTo>
                <a:lnTo>
                  <a:pt x="78229" y="268468"/>
                </a:lnTo>
                <a:lnTo>
                  <a:pt x="73250" y="269179"/>
                </a:lnTo>
                <a:lnTo>
                  <a:pt x="68628" y="269535"/>
                </a:lnTo>
                <a:lnTo>
                  <a:pt x="57960" y="271668"/>
                </a:lnTo>
                <a:lnTo>
                  <a:pt x="54404" y="272735"/>
                </a:lnTo>
                <a:lnTo>
                  <a:pt x="51560" y="273446"/>
                </a:lnTo>
                <a:lnTo>
                  <a:pt x="44448" y="276646"/>
                </a:lnTo>
                <a:lnTo>
                  <a:pt x="41603" y="278069"/>
                </a:lnTo>
                <a:close/>
              </a:path>
              <a:path w="306070" h="278129">
                <a:moveTo>
                  <a:pt x="301893" y="270246"/>
                </a:moveTo>
                <a:lnTo>
                  <a:pt x="295848" y="270246"/>
                </a:lnTo>
                <a:lnTo>
                  <a:pt x="278780" y="268824"/>
                </a:lnTo>
                <a:lnTo>
                  <a:pt x="272024" y="268112"/>
                </a:lnTo>
                <a:lnTo>
                  <a:pt x="248911" y="267401"/>
                </a:lnTo>
                <a:lnTo>
                  <a:pt x="303979" y="267401"/>
                </a:lnTo>
                <a:lnTo>
                  <a:pt x="301893" y="2702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501469" y="6313614"/>
            <a:ext cx="306070" cy="278130"/>
          </a:xfrm>
          <a:custGeom>
            <a:avLst/>
            <a:gdLst/>
            <a:ahLst/>
            <a:cxnLst/>
            <a:rect l="l" t="t" r="r" b="b"/>
            <a:pathLst>
              <a:path w="306070" h="278129">
                <a:moveTo>
                  <a:pt x="161792" y="254956"/>
                </a:moveTo>
                <a:lnTo>
                  <a:pt x="195928" y="254956"/>
                </a:lnTo>
                <a:lnTo>
                  <a:pt x="207662" y="254956"/>
                </a:lnTo>
                <a:lnTo>
                  <a:pt x="214596" y="254778"/>
                </a:lnTo>
                <a:lnTo>
                  <a:pt x="221530" y="254600"/>
                </a:lnTo>
                <a:lnTo>
                  <a:pt x="225442" y="254244"/>
                </a:lnTo>
                <a:lnTo>
                  <a:pt x="229353" y="253889"/>
                </a:lnTo>
                <a:lnTo>
                  <a:pt x="235220" y="253178"/>
                </a:lnTo>
                <a:lnTo>
                  <a:pt x="241088" y="252466"/>
                </a:lnTo>
                <a:lnTo>
                  <a:pt x="244999" y="251044"/>
                </a:lnTo>
                <a:lnTo>
                  <a:pt x="248555" y="249977"/>
                </a:lnTo>
                <a:lnTo>
                  <a:pt x="251222" y="248555"/>
                </a:lnTo>
                <a:lnTo>
                  <a:pt x="253889" y="247133"/>
                </a:lnTo>
                <a:lnTo>
                  <a:pt x="255667" y="245710"/>
                </a:lnTo>
                <a:lnTo>
                  <a:pt x="260645" y="246066"/>
                </a:lnTo>
                <a:lnTo>
                  <a:pt x="265445" y="246244"/>
                </a:lnTo>
                <a:lnTo>
                  <a:pt x="270246" y="246421"/>
                </a:lnTo>
                <a:lnTo>
                  <a:pt x="274868" y="247133"/>
                </a:lnTo>
                <a:lnTo>
                  <a:pt x="280558" y="247488"/>
                </a:lnTo>
                <a:lnTo>
                  <a:pt x="285536" y="248377"/>
                </a:lnTo>
                <a:lnTo>
                  <a:pt x="290514" y="249266"/>
                </a:lnTo>
                <a:lnTo>
                  <a:pt x="294426" y="249977"/>
                </a:lnTo>
                <a:lnTo>
                  <a:pt x="299404" y="251044"/>
                </a:lnTo>
                <a:lnTo>
                  <a:pt x="302604" y="253533"/>
                </a:lnTo>
                <a:lnTo>
                  <a:pt x="305805" y="256022"/>
                </a:lnTo>
                <a:lnTo>
                  <a:pt x="305805" y="261001"/>
                </a:lnTo>
                <a:lnTo>
                  <a:pt x="305805" y="264912"/>
                </a:lnTo>
                <a:lnTo>
                  <a:pt x="303849" y="267579"/>
                </a:lnTo>
                <a:lnTo>
                  <a:pt x="301893" y="270246"/>
                </a:lnTo>
                <a:lnTo>
                  <a:pt x="297626" y="270246"/>
                </a:lnTo>
                <a:lnTo>
                  <a:pt x="295848" y="270246"/>
                </a:lnTo>
                <a:lnTo>
                  <a:pt x="289625" y="269712"/>
                </a:lnTo>
                <a:lnTo>
                  <a:pt x="283403" y="269179"/>
                </a:lnTo>
                <a:lnTo>
                  <a:pt x="278780" y="268823"/>
                </a:lnTo>
                <a:lnTo>
                  <a:pt x="272024" y="268112"/>
                </a:lnTo>
                <a:lnTo>
                  <a:pt x="260467" y="267757"/>
                </a:lnTo>
                <a:lnTo>
                  <a:pt x="248911" y="267401"/>
                </a:lnTo>
                <a:lnTo>
                  <a:pt x="240021" y="267401"/>
                </a:lnTo>
                <a:lnTo>
                  <a:pt x="114854" y="267401"/>
                </a:lnTo>
                <a:lnTo>
                  <a:pt x="102053" y="267401"/>
                </a:lnTo>
                <a:lnTo>
                  <a:pt x="90141" y="267935"/>
                </a:lnTo>
                <a:lnTo>
                  <a:pt x="78229" y="268468"/>
                </a:lnTo>
                <a:lnTo>
                  <a:pt x="73250" y="269179"/>
                </a:lnTo>
                <a:lnTo>
                  <a:pt x="68628" y="269535"/>
                </a:lnTo>
                <a:lnTo>
                  <a:pt x="63294" y="270601"/>
                </a:lnTo>
                <a:lnTo>
                  <a:pt x="57960" y="271668"/>
                </a:lnTo>
                <a:lnTo>
                  <a:pt x="54404" y="272735"/>
                </a:lnTo>
                <a:lnTo>
                  <a:pt x="51560" y="273446"/>
                </a:lnTo>
                <a:lnTo>
                  <a:pt x="48004" y="275046"/>
                </a:lnTo>
                <a:lnTo>
                  <a:pt x="44448" y="276646"/>
                </a:lnTo>
                <a:lnTo>
                  <a:pt x="41603" y="278069"/>
                </a:lnTo>
                <a:lnTo>
                  <a:pt x="40892" y="278069"/>
                </a:lnTo>
                <a:lnTo>
                  <a:pt x="38403" y="277180"/>
                </a:lnTo>
                <a:lnTo>
                  <a:pt x="35914" y="276291"/>
                </a:lnTo>
                <a:lnTo>
                  <a:pt x="34136" y="275580"/>
                </a:lnTo>
                <a:lnTo>
                  <a:pt x="31647" y="274513"/>
                </a:lnTo>
                <a:lnTo>
                  <a:pt x="28624" y="273091"/>
                </a:lnTo>
                <a:lnTo>
                  <a:pt x="25602" y="271668"/>
                </a:lnTo>
                <a:lnTo>
                  <a:pt x="21690" y="269890"/>
                </a:lnTo>
                <a:lnTo>
                  <a:pt x="18490" y="268112"/>
                </a:lnTo>
                <a:lnTo>
                  <a:pt x="14579" y="266157"/>
                </a:lnTo>
                <a:lnTo>
                  <a:pt x="10667" y="264201"/>
                </a:lnTo>
                <a:lnTo>
                  <a:pt x="7822" y="262423"/>
                </a:lnTo>
                <a:lnTo>
                  <a:pt x="5333" y="260645"/>
                </a:lnTo>
                <a:lnTo>
                  <a:pt x="2666" y="258511"/>
                </a:lnTo>
                <a:lnTo>
                  <a:pt x="0" y="256378"/>
                </a:lnTo>
                <a:lnTo>
                  <a:pt x="0" y="254600"/>
                </a:lnTo>
                <a:lnTo>
                  <a:pt x="0" y="252822"/>
                </a:lnTo>
                <a:lnTo>
                  <a:pt x="1422" y="251933"/>
                </a:lnTo>
                <a:lnTo>
                  <a:pt x="2844" y="251044"/>
                </a:lnTo>
                <a:lnTo>
                  <a:pt x="4978" y="251400"/>
                </a:lnTo>
                <a:lnTo>
                  <a:pt x="9245" y="251755"/>
                </a:lnTo>
                <a:lnTo>
                  <a:pt x="15645" y="252466"/>
                </a:lnTo>
                <a:lnTo>
                  <a:pt x="22046" y="253178"/>
                </a:lnTo>
                <a:lnTo>
                  <a:pt x="27735" y="253533"/>
                </a:lnTo>
                <a:lnTo>
                  <a:pt x="36981" y="253889"/>
                </a:lnTo>
                <a:lnTo>
                  <a:pt x="49426" y="254422"/>
                </a:lnTo>
                <a:lnTo>
                  <a:pt x="56832" y="254731"/>
                </a:lnTo>
                <a:lnTo>
                  <a:pt x="62005" y="254889"/>
                </a:lnTo>
                <a:lnTo>
                  <a:pt x="67378" y="254947"/>
                </a:lnTo>
                <a:lnTo>
                  <a:pt x="75384" y="254956"/>
                </a:lnTo>
                <a:lnTo>
                  <a:pt x="141879" y="254956"/>
                </a:lnTo>
                <a:lnTo>
                  <a:pt x="141879" y="155391"/>
                </a:lnTo>
                <a:lnTo>
                  <a:pt x="88185" y="155391"/>
                </a:lnTo>
                <a:lnTo>
                  <a:pt x="76095" y="155391"/>
                </a:lnTo>
                <a:lnTo>
                  <a:pt x="63827" y="150591"/>
                </a:lnTo>
                <a:lnTo>
                  <a:pt x="56735" y="147538"/>
                </a:lnTo>
                <a:lnTo>
                  <a:pt x="53093" y="144168"/>
                </a:lnTo>
                <a:lnTo>
                  <a:pt x="51751" y="138365"/>
                </a:lnTo>
                <a:lnTo>
                  <a:pt x="51560" y="128011"/>
                </a:lnTo>
                <a:lnTo>
                  <a:pt x="51560" y="28091"/>
                </a:lnTo>
                <a:lnTo>
                  <a:pt x="51560" y="24535"/>
                </a:lnTo>
                <a:lnTo>
                  <a:pt x="49426" y="22046"/>
                </a:lnTo>
                <a:lnTo>
                  <a:pt x="47293" y="19557"/>
                </a:lnTo>
                <a:lnTo>
                  <a:pt x="44448" y="18134"/>
                </a:lnTo>
                <a:lnTo>
                  <a:pt x="41248" y="16357"/>
                </a:lnTo>
                <a:lnTo>
                  <a:pt x="36981" y="15290"/>
                </a:lnTo>
                <a:lnTo>
                  <a:pt x="32714" y="14223"/>
                </a:lnTo>
                <a:lnTo>
                  <a:pt x="28802" y="13512"/>
                </a:lnTo>
                <a:lnTo>
                  <a:pt x="26669" y="12801"/>
                </a:lnTo>
                <a:lnTo>
                  <a:pt x="23824" y="11912"/>
                </a:lnTo>
                <a:lnTo>
                  <a:pt x="20979" y="11023"/>
                </a:lnTo>
                <a:lnTo>
                  <a:pt x="20979" y="9600"/>
                </a:lnTo>
                <a:lnTo>
                  <a:pt x="20979" y="6756"/>
                </a:lnTo>
                <a:lnTo>
                  <a:pt x="25602" y="4978"/>
                </a:lnTo>
                <a:lnTo>
                  <a:pt x="30224" y="3200"/>
                </a:lnTo>
                <a:lnTo>
                  <a:pt x="35203" y="3200"/>
                </a:lnTo>
                <a:lnTo>
                  <a:pt x="41959" y="3200"/>
                </a:lnTo>
                <a:lnTo>
                  <a:pt x="50671" y="3911"/>
                </a:lnTo>
                <a:lnTo>
                  <a:pt x="59383" y="4622"/>
                </a:lnTo>
                <a:lnTo>
                  <a:pt x="64005" y="5333"/>
                </a:lnTo>
                <a:lnTo>
                  <a:pt x="66850" y="5689"/>
                </a:lnTo>
                <a:lnTo>
                  <a:pt x="70050" y="6933"/>
                </a:lnTo>
                <a:lnTo>
                  <a:pt x="73250" y="8178"/>
                </a:lnTo>
                <a:lnTo>
                  <a:pt x="74317" y="9600"/>
                </a:lnTo>
                <a:lnTo>
                  <a:pt x="174237" y="9600"/>
                </a:lnTo>
                <a:lnTo>
                  <a:pt x="184549" y="9600"/>
                </a:lnTo>
                <a:lnTo>
                  <a:pt x="191661" y="8889"/>
                </a:lnTo>
                <a:lnTo>
                  <a:pt x="198773" y="8178"/>
                </a:lnTo>
                <a:lnTo>
                  <a:pt x="202684" y="6756"/>
                </a:lnTo>
                <a:lnTo>
                  <a:pt x="206596" y="5333"/>
                </a:lnTo>
                <a:lnTo>
                  <a:pt x="209618" y="3733"/>
                </a:lnTo>
                <a:lnTo>
                  <a:pt x="212641" y="2133"/>
                </a:lnTo>
                <a:lnTo>
                  <a:pt x="214774" y="0"/>
                </a:lnTo>
                <a:lnTo>
                  <a:pt x="221530" y="355"/>
                </a:lnTo>
                <a:lnTo>
                  <a:pt x="228998" y="533"/>
                </a:lnTo>
                <a:lnTo>
                  <a:pt x="236465" y="711"/>
                </a:lnTo>
                <a:lnTo>
                  <a:pt x="243577" y="1422"/>
                </a:lnTo>
                <a:lnTo>
                  <a:pt x="254956" y="2133"/>
                </a:lnTo>
                <a:lnTo>
                  <a:pt x="259934" y="5333"/>
                </a:lnTo>
                <a:lnTo>
                  <a:pt x="264912" y="8534"/>
                </a:lnTo>
                <a:lnTo>
                  <a:pt x="264912" y="13867"/>
                </a:lnTo>
                <a:lnTo>
                  <a:pt x="264912" y="17423"/>
                </a:lnTo>
                <a:lnTo>
                  <a:pt x="262601" y="19735"/>
                </a:lnTo>
                <a:lnTo>
                  <a:pt x="260289" y="22046"/>
                </a:lnTo>
                <a:lnTo>
                  <a:pt x="256022" y="22046"/>
                </a:lnTo>
                <a:lnTo>
                  <a:pt x="71473" y="22046"/>
                </a:lnTo>
                <a:lnTo>
                  <a:pt x="71473" y="128367"/>
                </a:lnTo>
                <a:lnTo>
                  <a:pt x="71473" y="136189"/>
                </a:lnTo>
                <a:lnTo>
                  <a:pt x="76984" y="139568"/>
                </a:lnTo>
                <a:lnTo>
                  <a:pt x="82496" y="142946"/>
                </a:lnTo>
                <a:lnTo>
                  <a:pt x="91741" y="142946"/>
                </a:lnTo>
                <a:lnTo>
                  <a:pt x="177438" y="142946"/>
                </a:lnTo>
                <a:lnTo>
                  <a:pt x="187750" y="142946"/>
                </a:lnTo>
                <a:lnTo>
                  <a:pt x="194506" y="142412"/>
                </a:lnTo>
                <a:lnTo>
                  <a:pt x="201262" y="141879"/>
                </a:lnTo>
                <a:lnTo>
                  <a:pt x="205885" y="140456"/>
                </a:lnTo>
                <a:lnTo>
                  <a:pt x="209796" y="139390"/>
                </a:lnTo>
                <a:lnTo>
                  <a:pt x="213174" y="137434"/>
                </a:lnTo>
                <a:lnTo>
                  <a:pt x="216552" y="135478"/>
                </a:lnTo>
                <a:lnTo>
                  <a:pt x="218330" y="133345"/>
                </a:lnTo>
                <a:lnTo>
                  <a:pt x="225442" y="133700"/>
                </a:lnTo>
                <a:lnTo>
                  <a:pt x="232909" y="134056"/>
                </a:lnTo>
                <a:lnTo>
                  <a:pt x="240377" y="134411"/>
                </a:lnTo>
                <a:lnTo>
                  <a:pt x="249266" y="135123"/>
                </a:lnTo>
                <a:lnTo>
                  <a:pt x="261712" y="136189"/>
                </a:lnTo>
                <a:lnTo>
                  <a:pt x="265979" y="139212"/>
                </a:lnTo>
                <a:lnTo>
                  <a:pt x="270246" y="142234"/>
                </a:lnTo>
                <a:lnTo>
                  <a:pt x="270246" y="148279"/>
                </a:lnTo>
                <a:lnTo>
                  <a:pt x="270246" y="151480"/>
                </a:lnTo>
                <a:lnTo>
                  <a:pt x="268290" y="153435"/>
                </a:lnTo>
                <a:lnTo>
                  <a:pt x="266334" y="155391"/>
                </a:lnTo>
                <a:lnTo>
                  <a:pt x="261356" y="155391"/>
                </a:lnTo>
                <a:lnTo>
                  <a:pt x="161792" y="155391"/>
                </a:lnTo>
                <a:lnTo>
                  <a:pt x="161792" y="254956"/>
                </a:lnTo>
                <a:close/>
              </a:path>
            </a:pathLst>
          </a:custGeom>
          <a:ln w="74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5919118" y="6278618"/>
            <a:ext cx="619018" cy="34166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2298082" y="6821220"/>
            <a:ext cx="125730" cy="257810"/>
          </a:xfrm>
          <a:custGeom>
            <a:avLst/>
            <a:gdLst/>
            <a:ahLst/>
            <a:cxnLst/>
            <a:rect l="l" t="t" r="r" b="b"/>
            <a:pathLst>
              <a:path w="125730" h="257809">
                <a:moveTo>
                  <a:pt x="112365" y="248199"/>
                </a:moveTo>
                <a:lnTo>
                  <a:pt x="16001" y="248199"/>
                </a:lnTo>
                <a:lnTo>
                  <a:pt x="28463" y="248094"/>
                </a:lnTo>
                <a:lnTo>
                  <a:pt x="35692" y="247355"/>
                </a:lnTo>
                <a:lnTo>
                  <a:pt x="40453" y="245349"/>
                </a:lnTo>
                <a:lnTo>
                  <a:pt x="45515" y="241443"/>
                </a:lnTo>
                <a:lnTo>
                  <a:pt x="53693" y="234687"/>
                </a:lnTo>
                <a:lnTo>
                  <a:pt x="53693" y="55471"/>
                </a:lnTo>
                <a:lnTo>
                  <a:pt x="32002" y="40181"/>
                </a:lnTo>
                <a:lnTo>
                  <a:pt x="29513" y="39825"/>
                </a:lnTo>
                <a:lnTo>
                  <a:pt x="18134" y="39114"/>
                </a:lnTo>
                <a:lnTo>
                  <a:pt x="355" y="39114"/>
                </a:lnTo>
                <a:lnTo>
                  <a:pt x="355" y="29869"/>
                </a:lnTo>
                <a:lnTo>
                  <a:pt x="24535" y="28802"/>
                </a:lnTo>
                <a:lnTo>
                  <a:pt x="29869" y="27735"/>
                </a:lnTo>
                <a:lnTo>
                  <a:pt x="35914" y="26669"/>
                </a:lnTo>
                <a:lnTo>
                  <a:pt x="66139" y="3200"/>
                </a:lnTo>
                <a:lnTo>
                  <a:pt x="67561" y="1422"/>
                </a:lnTo>
                <a:lnTo>
                  <a:pt x="69695" y="0"/>
                </a:lnTo>
                <a:lnTo>
                  <a:pt x="71473" y="0"/>
                </a:lnTo>
                <a:lnTo>
                  <a:pt x="74317" y="1066"/>
                </a:lnTo>
                <a:lnTo>
                  <a:pt x="74317" y="234687"/>
                </a:lnTo>
                <a:lnTo>
                  <a:pt x="82674" y="241443"/>
                </a:lnTo>
                <a:lnTo>
                  <a:pt x="87838" y="245349"/>
                </a:lnTo>
                <a:lnTo>
                  <a:pt x="92652" y="247355"/>
                </a:lnTo>
                <a:lnTo>
                  <a:pt x="99900" y="248094"/>
                </a:lnTo>
                <a:lnTo>
                  <a:pt x="112365" y="248199"/>
                </a:lnTo>
                <a:close/>
              </a:path>
              <a:path w="125730" h="257809">
                <a:moveTo>
                  <a:pt x="125522" y="257445"/>
                </a:moveTo>
                <a:lnTo>
                  <a:pt x="0" y="257445"/>
                </a:lnTo>
                <a:lnTo>
                  <a:pt x="0" y="248199"/>
                </a:lnTo>
                <a:lnTo>
                  <a:pt x="125522" y="248199"/>
                </a:lnTo>
                <a:lnTo>
                  <a:pt x="125522" y="2574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2298082" y="6821220"/>
            <a:ext cx="125730" cy="257810"/>
          </a:xfrm>
          <a:custGeom>
            <a:avLst/>
            <a:gdLst/>
            <a:ahLst/>
            <a:cxnLst/>
            <a:rect l="l" t="t" r="r" b="b"/>
            <a:pathLst>
              <a:path w="125730" h="257809">
                <a:moveTo>
                  <a:pt x="125522" y="257445"/>
                </a:moveTo>
                <a:lnTo>
                  <a:pt x="0" y="257445"/>
                </a:lnTo>
                <a:lnTo>
                  <a:pt x="0" y="248199"/>
                </a:lnTo>
                <a:lnTo>
                  <a:pt x="16001" y="248199"/>
                </a:lnTo>
                <a:lnTo>
                  <a:pt x="28463" y="248094"/>
                </a:lnTo>
                <a:lnTo>
                  <a:pt x="35692" y="247355"/>
                </a:lnTo>
                <a:lnTo>
                  <a:pt x="40453" y="245349"/>
                </a:lnTo>
                <a:lnTo>
                  <a:pt x="45515" y="241443"/>
                </a:lnTo>
                <a:lnTo>
                  <a:pt x="53693" y="234687"/>
                </a:lnTo>
                <a:lnTo>
                  <a:pt x="53693" y="221886"/>
                </a:lnTo>
                <a:lnTo>
                  <a:pt x="53693" y="57960"/>
                </a:lnTo>
                <a:lnTo>
                  <a:pt x="53693" y="55471"/>
                </a:lnTo>
                <a:lnTo>
                  <a:pt x="53160" y="53338"/>
                </a:lnTo>
                <a:lnTo>
                  <a:pt x="52626" y="51204"/>
                </a:lnTo>
                <a:lnTo>
                  <a:pt x="51915" y="49782"/>
                </a:lnTo>
                <a:lnTo>
                  <a:pt x="50848" y="48004"/>
                </a:lnTo>
                <a:lnTo>
                  <a:pt x="49426" y="46404"/>
                </a:lnTo>
                <a:lnTo>
                  <a:pt x="48004" y="44803"/>
                </a:lnTo>
                <a:lnTo>
                  <a:pt x="45159" y="43381"/>
                </a:lnTo>
                <a:lnTo>
                  <a:pt x="42314" y="41959"/>
                </a:lnTo>
                <a:lnTo>
                  <a:pt x="38936" y="41248"/>
                </a:lnTo>
                <a:lnTo>
                  <a:pt x="35558" y="40536"/>
                </a:lnTo>
                <a:lnTo>
                  <a:pt x="32002" y="40181"/>
                </a:lnTo>
                <a:lnTo>
                  <a:pt x="29513" y="39825"/>
                </a:lnTo>
                <a:lnTo>
                  <a:pt x="23824" y="39470"/>
                </a:lnTo>
                <a:lnTo>
                  <a:pt x="18134" y="39114"/>
                </a:lnTo>
                <a:lnTo>
                  <a:pt x="14223" y="39114"/>
                </a:lnTo>
                <a:lnTo>
                  <a:pt x="355" y="39114"/>
                </a:lnTo>
                <a:lnTo>
                  <a:pt x="355" y="29869"/>
                </a:lnTo>
                <a:lnTo>
                  <a:pt x="8178" y="29513"/>
                </a:lnTo>
                <a:lnTo>
                  <a:pt x="16357" y="29158"/>
                </a:lnTo>
                <a:lnTo>
                  <a:pt x="24535" y="28802"/>
                </a:lnTo>
                <a:lnTo>
                  <a:pt x="29869" y="27735"/>
                </a:lnTo>
                <a:lnTo>
                  <a:pt x="35914" y="26669"/>
                </a:lnTo>
                <a:lnTo>
                  <a:pt x="40892" y="24891"/>
                </a:lnTo>
                <a:lnTo>
                  <a:pt x="45870" y="23113"/>
                </a:lnTo>
                <a:lnTo>
                  <a:pt x="49071" y="21335"/>
                </a:lnTo>
                <a:lnTo>
                  <a:pt x="52271" y="19557"/>
                </a:lnTo>
                <a:lnTo>
                  <a:pt x="54938" y="17245"/>
                </a:lnTo>
                <a:lnTo>
                  <a:pt x="57605" y="14934"/>
                </a:lnTo>
                <a:lnTo>
                  <a:pt x="59738" y="12445"/>
                </a:lnTo>
                <a:lnTo>
                  <a:pt x="61516" y="10312"/>
                </a:lnTo>
                <a:lnTo>
                  <a:pt x="63116" y="8000"/>
                </a:lnTo>
                <a:lnTo>
                  <a:pt x="64716" y="5689"/>
                </a:lnTo>
                <a:lnTo>
                  <a:pt x="66139" y="3200"/>
                </a:lnTo>
                <a:lnTo>
                  <a:pt x="67561" y="1422"/>
                </a:lnTo>
                <a:lnTo>
                  <a:pt x="68628" y="711"/>
                </a:lnTo>
                <a:lnTo>
                  <a:pt x="69695" y="0"/>
                </a:lnTo>
                <a:lnTo>
                  <a:pt x="70761" y="0"/>
                </a:lnTo>
                <a:lnTo>
                  <a:pt x="71473" y="0"/>
                </a:lnTo>
                <a:lnTo>
                  <a:pt x="72895" y="533"/>
                </a:lnTo>
                <a:lnTo>
                  <a:pt x="74317" y="1066"/>
                </a:lnTo>
                <a:lnTo>
                  <a:pt x="74317" y="3911"/>
                </a:lnTo>
                <a:lnTo>
                  <a:pt x="74317" y="221886"/>
                </a:lnTo>
                <a:lnTo>
                  <a:pt x="74317" y="234687"/>
                </a:lnTo>
                <a:lnTo>
                  <a:pt x="82674" y="241443"/>
                </a:lnTo>
                <a:lnTo>
                  <a:pt x="87838" y="245349"/>
                </a:lnTo>
                <a:lnTo>
                  <a:pt x="92652" y="247355"/>
                </a:lnTo>
                <a:lnTo>
                  <a:pt x="99900" y="248094"/>
                </a:lnTo>
                <a:lnTo>
                  <a:pt x="112365" y="248199"/>
                </a:lnTo>
                <a:lnTo>
                  <a:pt x="125522" y="248199"/>
                </a:lnTo>
                <a:lnTo>
                  <a:pt x="125522" y="257445"/>
                </a:lnTo>
                <a:close/>
              </a:path>
            </a:pathLst>
          </a:custGeom>
          <a:ln w="74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2488677" y="6872069"/>
            <a:ext cx="40005" cy="171450"/>
          </a:xfrm>
          <a:custGeom>
            <a:avLst/>
            <a:gdLst/>
            <a:ahLst/>
            <a:cxnLst/>
            <a:rect l="l" t="t" r="r" b="b"/>
            <a:pathLst>
              <a:path w="40005" h="171450">
                <a:moveTo>
                  <a:pt x="28802" y="171037"/>
                </a:moveTo>
                <a:lnTo>
                  <a:pt x="11734" y="171037"/>
                </a:lnTo>
                <a:lnTo>
                  <a:pt x="0" y="158947"/>
                </a:lnTo>
                <a:lnTo>
                  <a:pt x="0" y="141879"/>
                </a:lnTo>
                <a:lnTo>
                  <a:pt x="11734" y="129789"/>
                </a:lnTo>
                <a:lnTo>
                  <a:pt x="28802" y="129789"/>
                </a:lnTo>
                <a:lnTo>
                  <a:pt x="39825" y="141879"/>
                </a:lnTo>
                <a:lnTo>
                  <a:pt x="39825" y="158947"/>
                </a:lnTo>
                <a:lnTo>
                  <a:pt x="28802" y="171037"/>
                </a:lnTo>
                <a:close/>
              </a:path>
              <a:path w="40005" h="171450">
                <a:moveTo>
                  <a:pt x="28802" y="41248"/>
                </a:moveTo>
                <a:lnTo>
                  <a:pt x="11734" y="41248"/>
                </a:lnTo>
                <a:lnTo>
                  <a:pt x="0" y="29158"/>
                </a:lnTo>
                <a:lnTo>
                  <a:pt x="0" y="12089"/>
                </a:lnTo>
                <a:lnTo>
                  <a:pt x="11734" y="0"/>
                </a:lnTo>
                <a:lnTo>
                  <a:pt x="28802" y="0"/>
                </a:lnTo>
                <a:lnTo>
                  <a:pt x="39825" y="12089"/>
                </a:lnTo>
                <a:lnTo>
                  <a:pt x="39825" y="29158"/>
                </a:lnTo>
                <a:lnTo>
                  <a:pt x="28802" y="412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2488677" y="7001858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5" h="41275">
                <a:moveTo>
                  <a:pt x="0" y="20624"/>
                </a:moveTo>
                <a:lnTo>
                  <a:pt x="0" y="12089"/>
                </a:lnTo>
                <a:lnTo>
                  <a:pt x="5867" y="6044"/>
                </a:lnTo>
                <a:lnTo>
                  <a:pt x="11734" y="0"/>
                </a:lnTo>
                <a:lnTo>
                  <a:pt x="19912" y="0"/>
                </a:lnTo>
                <a:lnTo>
                  <a:pt x="28802" y="0"/>
                </a:lnTo>
                <a:lnTo>
                  <a:pt x="34314" y="6044"/>
                </a:lnTo>
                <a:lnTo>
                  <a:pt x="39825" y="12089"/>
                </a:lnTo>
                <a:lnTo>
                  <a:pt x="39825" y="20624"/>
                </a:lnTo>
                <a:lnTo>
                  <a:pt x="39825" y="29158"/>
                </a:lnTo>
                <a:lnTo>
                  <a:pt x="34314" y="35203"/>
                </a:lnTo>
                <a:lnTo>
                  <a:pt x="28802" y="41248"/>
                </a:lnTo>
                <a:lnTo>
                  <a:pt x="19912" y="41248"/>
                </a:lnTo>
                <a:lnTo>
                  <a:pt x="11734" y="41248"/>
                </a:lnTo>
                <a:lnTo>
                  <a:pt x="5867" y="35203"/>
                </a:lnTo>
                <a:lnTo>
                  <a:pt x="0" y="29158"/>
                </a:lnTo>
                <a:lnTo>
                  <a:pt x="0" y="20624"/>
                </a:lnTo>
                <a:close/>
              </a:path>
            </a:pathLst>
          </a:custGeom>
          <a:ln w="74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2488677" y="6872069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5" h="41275">
                <a:moveTo>
                  <a:pt x="0" y="20624"/>
                </a:moveTo>
                <a:lnTo>
                  <a:pt x="0" y="12089"/>
                </a:lnTo>
                <a:lnTo>
                  <a:pt x="5867" y="6044"/>
                </a:lnTo>
                <a:lnTo>
                  <a:pt x="11734" y="0"/>
                </a:lnTo>
                <a:lnTo>
                  <a:pt x="19912" y="0"/>
                </a:lnTo>
                <a:lnTo>
                  <a:pt x="28802" y="0"/>
                </a:lnTo>
                <a:lnTo>
                  <a:pt x="34314" y="6044"/>
                </a:lnTo>
                <a:lnTo>
                  <a:pt x="39825" y="12089"/>
                </a:lnTo>
                <a:lnTo>
                  <a:pt x="39825" y="20624"/>
                </a:lnTo>
                <a:lnTo>
                  <a:pt x="39825" y="29158"/>
                </a:lnTo>
                <a:lnTo>
                  <a:pt x="34314" y="35203"/>
                </a:lnTo>
                <a:lnTo>
                  <a:pt x="28802" y="41248"/>
                </a:lnTo>
                <a:lnTo>
                  <a:pt x="19912" y="41248"/>
                </a:lnTo>
                <a:lnTo>
                  <a:pt x="11734" y="41248"/>
                </a:lnTo>
                <a:lnTo>
                  <a:pt x="5867" y="35203"/>
                </a:lnTo>
                <a:lnTo>
                  <a:pt x="0" y="29158"/>
                </a:lnTo>
                <a:lnTo>
                  <a:pt x="0" y="20624"/>
                </a:lnTo>
                <a:close/>
              </a:path>
            </a:pathLst>
          </a:custGeom>
          <a:ln w="74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2680907" y="6779824"/>
            <a:ext cx="362284" cy="34983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3158966" y="6817516"/>
            <a:ext cx="251340" cy="26485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3560785" y="6779824"/>
            <a:ext cx="581681" cy="34166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4181285" y="6795114"/>
            <a:ext cx="313213" cy="30147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4598159" y="6817516"/>
            <a:ext cx="254185" cy="270187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4994643" y="6779824"/>
            <a:ext cx="1851483" cy="34983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6960696" y="6817516"/>
            <a:ext cx="218982" cy="27552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7287457" y="6779824"/>
            <a:ext cx="2340416" cy="341660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9740078" y="6779824"/>
            <a:ext cx="1227072" cy="341660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1078331" y="6779824"/>
            <a:ext cx="633241" cy="341660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1809273" y="6779824"/>
            <a:ext cx="592349" cy="341660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2537142" y="6779824"/>
            <a:ext cx="628974" cy="341660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2115978" y="7893326"/>
            <a:ext cx="114935" cy="272415"/>
          </a:xfrm>
          <a:custGeom>
            <a:avLst/>
            <a:gdLst/>
            <a:ahLst/>
            <a:cxnLst/>
            <a:rect l="l" t="t" r="r" b="b"/>
            <a:pathLst>
              <a:path w="114935" h="272415">
                <a:moveTo>
                  <a:pt x="113916" y="272408"/>
                </a:moveTo>
                <a:lnTo>
                  <a:pt x="79246" y="272408"/>
                </a:lnTo>
                <a:lnTo>
                  <a:pt x="0" y="136775"/>
                </a:lnTo>
                <a:lnTo>
                  <a:pt x="79627" y="0"/>
                </a:lnTo>
                <a:lnTo>
                  <a:pt x="114678" y="0"/>
                </a:lnTo>
                <a:lnTo>
                  <a:pt x="36575" y="136775"/>
                </a:lnTo>
                <a:lnTo>
                  <a:pt x="113916" y="272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2115978" y="7893325"/>
            <a:ext cx="114935" cy="272415"/>
          </a:xfrm>
          <a:custGeom>
            <a:avLst/>
            <a:gdLst/>
            <a:ahLst/>
            <a:cxnLst/>
            <a:rect l="l" t="t" r="r" b="b"/>
            <a:pathLst>
              <a:path w="114935" h="272415">
                <a:moveTo>
                  <a:pt x="36575" y="136775"/>
                </a:moveTo>
                <a:lnTo>
                  <a:pt x="113916" y="272408"/>
                </a:lnTo>
                <a:lnTo>
                  <a:pt x="79246" y="272408"/>
                </a:lnTo>
                <a:lnTo>
                  <a:pt x="0" y="136775"/>
                </a:lnTo>
                <a:lnTo>
                  <a:pt x="11980" y="116205"/>
                </a:lnTo>
                <a:lnTo>
                  <a:pt x="20121" y="102224"/>
                </a:lnTo>
                <a:lnTo>
                  <a:pt x="28154" y="88422"/>
                </a:lnTo>
                <a:lnTo>
                  <a:pt x="39813" y="68387"/>
                </a:lnTo>
                <a:lnTo>
                  <a:pt x="51472" y="48353"/>
                </a:lnTo>
                <a:lnTo>
                  <a:pt x="59505" y="34551"/>
                </a:lnTo>
                <a:lnTo>
                  <a:pt x="67646" y="20570"/>
                </a:lnTo>
                <a:lnTo>
                  <a:pt x="79627" y="0"/>
                </a:lnTo>
                <a:lnTo>
                  <a:pt x="114678" y="0"/>
                </a:lnTo>
                <a:lnTo>
                  <a:pt x="36575" y="136775"/>
                </a:lnTo>
                <a:close/>
              </a:path>
            </a:pathLst>
          </a:custGeom>
          <a:ln w="79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2252753" y="7897517"/>
            <a:ext cx="285115" cy="269240"/>
          </a:xfrm>
          <a:custGeom>
            <a:avLst/>
            <a:gdLst/>
            <a:ahLst/>
            <a:cxnLst/>
            <a:rect l="l" t="t" r="r" b="b"/>
            <a:pathLst>
              <a:path w="285114" h="269240">
                <a:moveTo>
                  <a:pt x="271265" y="95628"/>
                </a:moveTo>
                <a:lnTo>
                  <a:pt x="48766" y="95628"/>
                </a:lnTo>
                <a:lnTo>
                  <a:pt x="34670" y="92580"/>
                </a:lnTo>
                <a:lnTo>
                  <a:pt x="28955" y="89151"/>
                </a:lnTo>
                <a:lnTo>
                  <a:pt x="23621" y="86103"/>
                </a:lnTo>
                <a:lnTo>
                  <a:pt x="17525" y="75055"/>
                </a:lnTo>
                <a:lnTo>
                  <a:pt x="17525" y="0"/>
                </a:lnTo>
                <a:lnTo>
                  <a:pt x="266693" y="0"/>
                </a:lnTo>
                <a:lnTo>
                  <a:pt x="266693" y="22478"/>
                </a:lnTo>
                <a:lnTo>
                  <a:pt x="59434" y="22478"/>
                </a:lnTo>
                <a:lnTo>
                  <a:pt x="59434" y="73150"/>
                </a:lnTo>
                <a:lnTo>
                  <a:pt x="271265" y="73150"/>
                </a:lnTo>
                <a:lnTo>
                  <a:pt x="271265" y="95628"/>
                </a:lnTo>
                <a:close/>
              </a:path>
              <a:path w="285114" h="269240">
                <a:moveTo>
                  <a:pt x="158873" y="124583"/>
                </a:moveTo>
                <a:lnTo>
                  <a:pt x="120012" y="124583"/>
                </a:lnTo>
                <a:lnTo>
                  <a:pt x="120012" y="95628"/>
                </a:lnTo>
                <a:lnTo>
                  <a:pt x="158873" y="95628"/>
                </a:lnTo>
                <a:lnTo>
                  <a:pt x="158873" y="124583"/>
                </a:lnTo>
                <a:close/>
              </a:path>
              <a:path w="285114" h="269240">
                <a:moveTo>
                  <a:pt x="284599" y="147062"/>
                </a:moveTo>
                <a:lnTo>
                  <a:pt x="0" y="147062"/>
                </a:lnTo>
                <a:lnTo>
                  <a:pt x="0" y="124583"/>
                </a:lnTo>
                <a:lnTo>
                  <a:pt x="284599" y="124583"/>
                </a:lnTo>
                <a:lnTo>
                  <a:pt x="284599" y="147062"/>
                </a:lnTo>
                <a:close/>
              </a:path>
              <a:path w="285114" h="269240">
                <a:moveTo>
                  <a:pt x="219450" y="268979"/>
                </a:moveTo>
                <a:lnTo>
                  <a:pt x="220974" y="266312"/>
                </a:lnTo>
                <a:lnTo>
                  <a:pt x="222879" y="262502"/>
                </a:lnTo>
                <a:lnTo>
                  <a:pt x="223641" y="260597"/>
                </a:lnTo>
                <a:lnTo>
                  <a:pt x="223641" y="194686"/>
                </a:lnTo>
                <a:lnTo>
                  <a:pt x="15620" y="194686"/>
                </a:lnTo>
                <a:lnTo>
                  <a:pt x="15620" y="172207"/>
                </a:lnTo>
                <a:lnTo>
                  <a:pt x="265550" y="172207"/>
                </a:lnTo>
                <a:lnTo>
                  <a:pt x="265550" y="258311"/>
                </a:lnTo>
                <a:lnTo>
                  <a:pt x="229737" y="268598"/>
                </a:lnTo>
                <a:lnTo>
                  <a:pt x="219450" y="2689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2252753" y="7897517"/>
            <a:ext cx="285115" cy="147320"/>
          </a:xfrm>
          <a:custGeom>
            <a:avLst/>
            <a:gdLst/>
            <a:ahLst/>
            <a:cxnLst/>
            <a:rect l="l" t="t" r="r" b="b"/>
            <a:pathLst>
              <a:path w="285114" h="147320">
                <a:moveTo>
                  <a:pt x="284599" y="124583"/>
                </a:moveTo>
                <a:lnTo>
                  <a:pt x="284599" y="147062"/>
                </a:lnTo>
                <a:lnTo>
                  <a:pt x="0" y="147062"/>
                </a:lnTo>
                <a:lnTo>
                  <a:pt x="0" y="124583"/>
                </a:lnTo>
                <a:lnTo>
                  <a:pt x="120011" y="124583"/>
                </a:lnTo>
                <a:lnTo>
                  <a:pt x="120011" y="95628"/>
                </a:lnTo>
                <a:lnTo>
                  <a:pt x="56767" y="95628"/>
                </a:lnTo>
                <a:lnTo>
                  <a:pt x="48766" y="95628"/>
                </a:lnTo>
                <a:lnTo>
                  <a:pt x="41718" y="94104"/>
                </a:lnTo>
                <a:lnTo>
                  <a:pt x="34670" y="92580"/>
                </a:lnTo>
                <a:lnTo>
                  <a:pt x="28955" y="89151"/>
                </a:lnTo>
                <a:lnTo>
                  <a:pt x="23621" y="86103"/>
                </a:lnTo>
                <a:lnTo>
                  <a:pt x="20573" y="80579"/>
                </a:lnTo>
                <a:lnTo>
                  <a:pt x="17525" y="75055"/>
                </a:lnTo>
                <a:lnTo>
                  <a:pt x="17525" y="67054"/>
                </a:lnTo>
                <a:lnTo>
                  <a:pt x="17525" y="0"/>
                </a:lnTo>
                <a:lnTo>
                  <a:pt x="266693" y="0"/>
                </a:lnTo>
                <a:lnTo>
                  <a:pt x="266693" y="22478"/>
                </a:lnTo>
                <a:lnTo>
                  <a:pt x="59434" y="22478"/>
                </a:lnTo>
                <a:lnTo>
                  <a:pt x="59434" y="73150"/>
                </a:lnTo>
                <a:lnTo>
                  <a:pt x="271265" y="73150"/>
                </a:lnTo>
                <a:lnTo>
                  <a:pt x="271265" y="95628"/>
                </a:lnTo>
                <a:lnTo>
                  <a:pt x="158873" y="95628"/>
                </a:lnTo>
                <a:lnTo>
                  <a:pt x="158873" y="124583"/>
                </a:lnTo>
                <a:lnTo>
                  <a:pt x="284599" y="124583"/>
                </a:lnTo>
                <a:close/>
              </a:path>
            </a:pathLst>
          </a:custGeom>
          <a:ln w="79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2268374" y="8069725"/>
            <a:ext cx="250190" cy="97155"/>
          </a:xfrm>
          <a:custGeom>
            <a:avLst/>
            <a:gdLst/>
            <a:ahLst/>
            <a:cxnLst/>
            <a:rect l="l" t="t" r="r" b="b"/>
            <a:pathLst>
              <a:path w="250189" h="97154">
                <a:moveTo>
                  <a:pt x="249929" y="0"/>
                </a:moveTo>
                <a:lnTo>
                  <a:pt x="249929" y="86103"/>
                </a:lnTo>
                <a:lnTo>
                  <a:pt x="248405" y="87627"/>
                </a:lnTo>
                <a:lnTo>
                  <a:pt x="245738" y="89151"/>
                </a:lnTo>
                <a:lnTo>
                  <a:pt x="243071" y="90675"/>
                </a:lnTo>
                <a:lnTo>
                  <a:pt x="239643" y="91818"/>
                </a:lnTo>
                <a:lnTo>
                  <a:pt x="232404" y="93723"/>
                </a:lnTo>
                <a:lnTo>
                  <a:pt x="223260" y="95057"/>
                </a:lnTo>
                <a:lnTo>
                  <a:pt x="214116" y="96390"/>
                </a:lnTo>
                <a:lnTo>
                  <a:pt x="203829" y="96771"/>
                </a:lnTo>
                <a:lnTo>
                  <a:pt x="205353" y="94104"/>
                </a:lnTo>
                <a:lnTo>
                  <a:pt x="206306" y="92199"/>
                </a:lnTo>
                <a:lnTo>
                  <a:pt x="207258" y="90294"/>
                </a:lnTo>
                <a:lnTo>
                  <a:pt x="208020" y="88389"/>
                </a:lnTo>
                <a:lnTo>
                  <a:pt x="208020" y="22478"/>
                </a:lnTo>
                <a:lnTo>
                  <a:pt x="0" y="22478"/>
                </a:lnTo>
                <a:lnTo>
                  <a:pt x="0" y="0"/>
                </a:lnTo>
                <a:lnTo>
                  <a:pt x="249929" y="0"/>
                </a:lnTo>
                <a:close/>
              </a:path>
            </a:pathLst>
          </a:custGeom>
          <a:ln w="79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2558308" y="7892183"/>
            <a:ext cx="266065" cy="269875"/>
          </a:xfrm>
          <a:custGeom>
            <a:avLst/>
            <a:gdLst/>
            <a:ahLst/>
            <a:cxnLst/>
            <a:rect l="l" t="t" r="r" b="b"/>
            <a:pathLst>
              <a:path w="266064" h="269875">
                <a:moveTo>
                  <a:pt x="178303" y="142871"/>
                </a:moveTo>
                <a:lnTo>
                  <a:pt x="35051" y="142871"/>
                </a:lnTo>
                <a:lnTo>
                  <a:pt x="18668" y="139823"/>
                </a:lnTo>
                <a:lnTo>
                  <a:pt x="12191" y="136394"/>
                </a:lnTo>
                <a:lnTo>
                  <a:pt x="6857" y="133346"/>
                </a:lnTo>
                <a:lnTo>
                  <a:pt x="0" y="122678"/>
                </a:lnTo>
                <a:lnTo>
                  <a:pt x="0" y="65911"/>
                </a:lnTo>
                <a:lnTo>
                  <a:pt x="128774" y="65911"/>
                </a:lnTo>
                <a:lnTo>
                  <a:pt x="128774" y="34289"/>
                </a:lnTo>
                <a:lnTo>
                  <a:pt x="0" y="34289"/>
                </a:lnTo>
                <a:lnTo>
                  <a:pt x="0" y="11810"/>
                </a:lnTo>
                <a:lnTo>
                  <a:pt x="154682" y="11810"/>
                </a:lnTo>
                <a:lnTo>
                  <a:pt x="170683" y="25907"/>
                </a:lnTo>
                <a:lnTo>
                  <a:pt x="170683" y="88389"/>
                </a:lnTo>
                <a:lnTo>
                  <a:pt x="41908" y="88389"/>
                </a:lnTo>
                <a:lnTo>
                  <a:pt x="41908" y="120392"/>
                </a:lnTo>
                <a:lnTo>
                  <a:pt x="178303" y="120392"/>
                </a:lnTo>
                <a:lnTo>
                  <a:pt x="178303" y="142871"/>
                </a:lnTo>
                <a:close/>
              </a:path>
              <a:path w="266064" h="269875">
                <a:moveTo>
                  <a:pt x="264407" y="144395"/>
                </a:moveTo>
                <a:lnTo>
                  <a:pt x="225546" y="144395"/>
                </a:lnTo>
                <a:lnTo>
                  <a:pt x="225546" y="0"/>
                </a:lnTo>
                <a:lnTo>
                  <a:pt x="230880" y="761"/>
                </a:lnTo>
                <a:lnTo>
                  <a:pt x="240404" y="3047"/>
                </a:lnTo>
                <a:lnTo>
                  <a:pt x="244595" y="4571"/>
                </a:lnTo>
                <a:lnTo>
                  <a:pt x="245992" y="4571"/>
                </a:lnTo>
                <a:lnTo>
                  <a:pt x="248786" y="5333"/>
                </a:lnTo>
                <a:lnTo>
                  <a:pt x="255644" y="9143"/>
                </a:lnTo>
                <a:lnTo>
                  <a:pt x="260978" y="13715"/>
                </a:lnTo>
                <a:lnTo>
                  <a:pt x="264407" y="20192"/>
                </a:lnTo>
                <a:lnTo>
                  <a:pt x="264407" y="144395"/>
                </a:lnTo>
                <a:close/>
              </a:path>
              <a:path w="266064" h="269875">
                <a:moveTo>
                  <a:pt x="245992" y="4571"/>
                </a:moveTo>
                <a:lnTo>
                  <a:pt x="244595" y="4571"/>
                </a:lnTo>
                <a:lnTo>
                  <a:pt x="244595" y="4190"/>
                </a:lnTo>
                <a:lnTo>
                  <a:pt x="245992" y="4571"/>
                </a:lnTo>
                <a:close/>
              </a:path>
              <a:path w="266064" h="269875">
                <a:moveTo>
                  <a:pt x="265931" y="269741"/>
                </a:moveTo>
                <a:lnTo>
                  <a:pt x="53719" y="269741"/>
                </a:lnTo>
                <a:lnTo>
                  <a:pt x="38861" y="266693"/>
                </a:lnTo>
                <a:lnTo>
                  <a:pt x="27431" y="259835"/>
                </a:lnTo>
                <a:lnTo>
                  <a:pt x="20573" y="248786"/>
                </a:lnTo>
                <a:lnTo>
                  <a:pt x="20573" y="165349"/>
                </a:lnTo>
                <a:lnTo>
                  <a:pt x="62482" y="165349"/>
                </a:lnTo>
                <a:lnTo>
                  <a:pt x="62482" y="192019"/>
                </a:lnTo>
                <a:lnTo>
                  <a:pt x="265931" y="192019"/>
                </a:lnTo>
                <a:lnTo>
                  <a:pt x="265931" y="213735"/>
                </a:lnTo>
                <a:lnTo>
                  <a:pt x="62482" y="213735"/>
                </a:lnTo>
                <a:lnTo>
                  <a:pt x="62482" y="247262"/>
                </a:lnTo>
                <a:lnTo>
                  <a:pt x="265931" y="247262"/>
                </a:lnTo>
                <a:lnTo>
                  <a:pt x="265931" y="269741"/>
                </a:lnTo>
                <a:close/>
              </a:path>
              <a:path w="266064" h="269875">
                <a:moveTo>
                  <a:pt x="265931" y="192019"/>
                </a:moveTo>
                <a:lnTo>
                  <a:pt x="223641" y="192019"/>
                </a:lnTo>
                <a:lnTo>
                  <a:pt x="223641" y="165349"/>
                </a:lnTo>
                <a:lnTo>
                  <a:pt x="265931" y="165349"/>
                </a:lnTo>
                <a:lnTo>
                  <a:pt x="265931" y="192019"/>
                </a:lnTo>
                <a:close/>
              </a:path>
              <a:path w="266064" h="269875">
                <a:moveTo>
                  <a:pt x="265931" y="247262"/>
                </a:moveTo>
                <a:lnTo>
                  <a:pt x="223641" y="247262"/>
                </a:lnTo>
                <a:lnTo>
                  <a:pt x="223641" y="213735"/>
                </a:lnTo>
                <a:lnTo>
                  <a:pt x="265931" y="213735"/>
                </a:lnTo>
                <a:lnTo>
                  <a:pt x="265931" y="2472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2554339" y="7888214"/>
            <a:ext cx="273868" cy="277678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2936776" y="7895612"/>
            <a:ext cx="271145" cy="266700"/>
          </a:xfrm>
          <a:custGeom>
            <a:avLst/>
            <a:gdLst/>
            <a:ahLst/>
            <a:cxnLst/>
            <a:rect l="l" t="t" r="r" b="b"/>
            <a:pathLst>
              <a:path w="271144" h="266700">
                <a:moveTo>
                  <a:pt x="169921" y="136013"/>
                </a:moveTo>
                <a:lnTo>
                  <a:pt x="29336" y="136013"/>
                </a:lnTo>
                <a:lnTo>
                  <a:pt x="15239" y="132584"/>
                </a:lnTo>
                <a:lnTo>
                  <a:pt x="10286" y="128774"/>
                </a:lnTo>
                <a:lnTo>
                  <a:pt x="4952" y="125345"/>
                </a:lnTo>
                <a:lnTo>
                  <a:pt x="0" y="113916"/>
                </a:lnTo>
                <a:lnTo>
                  <a:pt x="0" y="3428"/>
                </a:lnTo>
                <a:lnTo>
                  <a:pt x="41908" y="22097"/>
                </a:lnTo>
                <a:lnTo>
                  <a:pt x="41908" y="54100"/>
                </a:lnTo>
                <a:lnTo>
                  <a:pt x="169921" y="54100"/>
                </a:lnTo>
                <a:lnTo>
                  <a:pt x="169921" y="73531"/>
                </a:lnTo>
                <a:lnTo>
                  <a:pt x="41908" y="73531"/>
                </a:lnTo>
                <a:lnTo>
                  <a:pt x="41908" y="112773"/>
                </a:lnTo>
                <a:lnTo>
                  <a:pt x="169921" y="112773"/>
                </a:lnTo>
                <a:lnTo>
                  <a:pt x="169921" y="136013"/>
                </a:lnTo>
                <a:close/>
              </a:path>
              <a:path w="271144" h="266700">
                <a:moveTo>
                  <a:pt x="169921" y="54100"/>
                </a:moveTo>
                <a:lnTo>
                  <a:pt x="128012" y="54100"/>
                </a:lnTo>
                <a:lnTo>
                  <a:pt x="128012" y="3428"/>
                </a:lnTo>
                <a:lnTo>
                  <a:pt x="134870" y="4952"/>
                </a:lnTo>
                <a:lnTo>
                  <a:pt x="149729" y="8762"/>
                </a:lnTo>
                <a:lnTo>
                  <a:pt x="155825" y="11429"/>
                </a:lnTo>
                <a:lnTo>
                  <a:pt x="162301" y="14096"/>
                </a:lnTo>
                <a:lnTo>
                  <a:pt x="169921" y="22097"/>
                </a:lnTo>
                <a:lnTo>
                  <a:pt x="169921" y="54100"/>
                </a:lnTo>
                <a:close/>
              </a:path>
              <a:path w="271144" h="266700">
                <a:moveTo>
                  <a:pt x="169921" y="112773"/>
                </a:moveTo>
                <a:lnTo>
                  <a:pt x="128012" y="112773"/>
                </a:lnTo>
                <a:lnTo>
                  <a:pt x="128012" y="73531"/>
                </a:lnTo>
                <a:lnTo>
                  <a:pt x="169921" y="73531"/>
                </a:lnTo>
                <a:lnTo>
                  <a:pt x="169921" y="112773"/>
                </a:lnTo>
                <a:close/>
              </a:path>
              <a:path w="271144" h="266700">
                <a:moveTo>
                  <a:pt x="266312" y="146681"/>
                </a:moveTo>
                <a:lnTo>
                  <a:pt x="223641" y="146681"/>
                </a:lnTo>
                <a:lnTo>
                  <a:pt x="223641" y="95628"/>
                </a:lnTo>
                <a:lnTo>
                  <a:pt x="176779" y="95628"/>
                </a:lnTo>
                <a:lnTo>
                  <a:pt x="176779" y="76960"/>
                </a:lnTo>
                <a:lnTo>
                  <a:pt x="223641" y="76960"/>
                </a:lnTo>
                <a:lnTo>
                  <a:pt x="223641" y="52195"/>
                </a:lnTo>
                <a:lnTo>
                  <a:pt x="176779" y="52195"/>
                </a:lnTo>
                <a:lnTo>
                  <a:pt x="176779" y="33527"/>
                </a:lnTo>
                <a:lnTo>
                  <a:pt x="223641" y="33527"/>
                </a:lnTo>
                <a:lnTo>
                  <a:pt x="223641" y="0"/>
                </a:lnTo>
                <a:lnTo>
                  <a:pt x="266312" y="18287"/>
                </a:lnTo>
                <a:lnTo>
                  <a:pt x="266312" y="146681"/>
                </a:lnTo>
                <a:close/>
              </a:path>
              <a:path w="271144" h="266700">
                <a:moveTo>
                  <a:pt x="270884" y="266312"/>
                </a:moveTo>
                <a:lnTo>
                  <a:pt x="52195" y="266312"/>
                </a:lnTo>
                <a:lnTo>
                  <a:pt x="38861" y="263264"/>
                </a:lnTo>
                <a:lnTo>
                  <a:pt x="33908" y="259835"/>
                </a:lnTo>
                <a:lnTo>
                  <a:pt x="28193" y="256025"/>
                </a:lnTo>
                <a:lnTo>
                  <a:pt x="21335" y="245738"/>
                </a:lnTo>
                <a:lnTo>
                  <a:pt x="20573" y="238500"/>
                </a:lnTo>
                <a:lnTo>
                  <a:pt x="20573" y="164206"/>
                </a:lnTo>
                <a:lnTo>
                  <a:pt x="63244" y="164206"/>
                </a:lnTo>
                <a:lnTo>
                  <a:pt x="63244" y="243833"/>
                </a:lnTo>
                <a:lnTo>
                  <a:pt x="270884" y="243833"/>
                </a:lnTo>
                <a:lnTo>
                  <a:pt x="270884" y="2663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2932807" y="7891643"/>
            <a:ext cx="274249" cy="154618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2957349" y="8059818"/>
            <a:ext cx="250825" cy="102235"/>
          </a:xfrm>
          <a:custGeom>
            <a:avLst/>
            <a:gdLst/>
            <a:ahLst/>
            <a:cxnLst/>
            <a:rect l="l" t="t" r="r" b="b"/>
            <a:pathLst>
              <a:path w="250825" h="102234">
                <a:moveTo>
                  <a:pt x="42670" y="0"/>
                </a:moveTo>
                <a:lnTo>
                  <a:pt x="42670" y="79627"/>
                </a:lnTo>
                <a:lnTo>
                  <a:pt x="250310" y="79627"/>
                </a:lnTo>
                <a:lnTo>
                  <a:pt x="250310" y="102105"/>
                </a:lnTo>
                <a:lnTo>
                  <a:pt x="39242" y="102105"/>
                </a:lnTo>
                <a:lnTo>
                  <a:pt x="31622" y="102105"/>
                </a:lnTo>
                <a:lnTo>
                  <a:pt x="24954" y="100581"/>
                </a:lnTo>
                <a:lnTo>
                  <a:pt x="18287" y="99057"/>
                </a:lnTo>
                <a:lnTo>
                  <a:pt x="13334" y="95628"/>
                </a:lnTo>
                <a:lnTo>
                  <a:pt x="7619" y="91818"/>
                </a:lnTo>
                <a:lnTo>
                  <a:pt x="4190" y="86675"/>
                </a:lnTo>
                <a:lnTo>
                  <a:pt x="761" y="81531"/>
                </a:lnTo>
                <a:lnTo>
                  <a:pt x="0" y="74293"/>
                </a:lnTo>
                <a:lnTo>
                  <a:pt x="0" y="0"/>
                </a:lnTo>
                <a:lnTo>
                  <a:pt x="42670" y="0"/>
                </a:lnTo>
                <a:close/>
              </a:path>
            </a:pathLst>
          </a:custGeom>
          <a:ln w="79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3225567" y="7899041"/>
            <a:ext cx="283845" cy="268605"/>
          </a:xfrm>
          <a:custGeom>
            <a:avLst/>
            <a:gdLst/>
            <a:ahLst/>
            <a:cxnLst/>
            <a:rect l="l" t="t" r="r" b="b"/>
            <a:pathLst>
              <a:path w="283845" h="268604">
                <a:moveTo>
                  <a:pt x="27050" y="139061"/>
                </a:moveTo>
                <a:lnTo>
                  <a:pt x="20573" y="131822"/>
                </a:lnTo>
                <a:lnTo>
                  <a:pt x="17906" y="128774"/>
                </a:lnTo>
                <a:lnTo>
                  <a:pt x="13334" y="123059"/>
                </a:lnTo>
                <a:lnTo>
                  <a:pt x="10667" y="120012"/>
                </a:lnTo>
                <a:lnTo>
                  <a:pt x="53148" y="104581"/>
                </a:lnTo>
                <a:lnTo>
                  <a:pt x="88008" y="80008"/>
                </a:lnTo>
                <a:lnTo>
                  <a:pt x="96959" y="71560"/>
                </a:lnTo>
                <a:lnTo>
                  <a:pt x="117377" y="35479"/>
                </a:lnTo>
                <a:lnTo>
                  <a:pt x="121154" y="4190"/>
                </a:lnTo>
                <a:lnTo>
                  <a:pt x="121154" y="0"/>
                </a:lnTo>
                <a:lnTo>
                  <a:pt x="160016" y="0"/>
                </a:lnTo>
                <a:lnTo>
                  <a:pt x="160016" y="4190"/>
                </a:lnTo>
                <a:lnTo>
                  <a:pt x="160374" y="18144"/>
                </a:lnTo>
                <a:lnTo>
                  <a:pt x="174457" y="57187"/>
                </a:lnTo>
                <a:lnTo>
                  <a:pt x="188330" y="74293"/>
                </a:lnTo>
                <a:lnTo>
                  <a:pt x="140585" y="74293"/>
                </a:lnTo>
                <a:lnTo>
                  <a:pt x="104933" y="106025"/>
                </a:lnTo>
                <a:lnTo>
                  <a:pt x="69030" y="125726"/>
                </a:lnTo>
                <a:lnTo>
                  <a:pt x="34548" y="137222"/>
                </a:lnTo>
                <a:lnTo>
                  <a:pt x="27050" y="139061"/>
                </a:lnTo>
                <a:close/>
              </a:path>
              <a:path w="283845" h="268604">
                <a:moveTo>
                  <a:pt x="254120" y="136013"/>
                </a:moveTo>
                <a:lnTo>
                  <a:pt x="211806" y="124250"/>
                </a:lnTo>
                <a:lnTo>
                  <a:pt x="176237" y="105343"/>
                </a:lnTo>
                <a:lnTo>
                  <a:pt x="140585" y="74293"/>
                </a:lnTo>
                <a:lnTo>
                  <a:pt x="188330" y="74293"/>
                </a:lnTo>
                <a:lnTo>
                  <a:pt x="192781" y="78484"/>
                </a:lnTo>
                <a:lnTo>
                  <a:pt x="201463" y="86779"/>
                </a:lnTo>
                <a:lnTo>
                  <a:pt x="207949" y="91985"/>
                </a:lnTo>
                <a:lnTo>
                  <a:pt x="247572" y="110749"/>
                </a:lnTo>
                <a:lnTo>
                  <a:pt x="269741" y="116583"/>
                </a:lnTo>
                <a:lnTo>
                  <a:pt x="261740" y="126869"/>
                </a:lnTo>
                <a:lnTo>
                  <a:pt x="254120" y="136013"/>
                </a:lnTo>
                <a:close/>
              </a:path>
              <a:path w="283845" h="268604">
                <a:moveTo>
                  <a:pt x="283837" y="184399"/>
                </a:moveTo>
                <a:lnTo>
                  <a:pt x="0" y="184399"/>
                </a:lnTo>
                <a:lnTo>
                  <a:pt x="0" y="161920"/>
                </a:lnTo>
                <a:lnTo>
                  <a:pt x="283837" y="161920"/>
                </a:lnTo>
                <a:lnTo>
                  <a:pt x="283837" y="184399"/>
                </a:lnTo>
                <a:close/>
              </a:path>
              <a:path w="283845" h="268604">
                <a:moveTo>
                  <a:pt x="163063" y="268217"/>
                </a:moveTo>
                <a:lnTo>
                  <a:pt x="121154" y="268217"/>
                </a:lnTo>
                <a:lnTo>
                  <a:pt x="121154" y="184399"/>
                </a:lnTo>
                <a:lnTo>
                  <a:pt x="163063" y="184399"/>
                </a:lnTo>
                <a:lnTo>
                  <a:pt x="163063" y="2682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3236234" y="7899041"/>
            <a:ext cx="259079" cy="139065"/>
          </a:xfrm>
          <a:custGeom>
            <a:avLst/>
            <a:gdLst/>
            <a:ahLst/>
            <a:cxnLst/>
            <a:rect l="l" t="t" r="r" b="b"/>
            <a:pathLst>
              <a:path w="259079" h="139065">
                <a:moveTo>
                  <a:pt x="149348" y="0"/>
                </a:moveTo>
                <a:lnTo>
                  <a:pt x="149348" y="4190"/>
                </a:lnTo>
                <a:lnTo>
                  <a:pt x="149705" y="18135"/>
                </a:lnTo>
                <a:lnTo>
                  <a:pt x="163790" y="57187"/>
                </a:lnTo>
                <a:lnTo>
                  <a:pt x="182113" y="78484"/>
                </a:lnTo>
                <a:lnTo>
                  <a:pt x="190795" y="86779"/>
                </a:lnTo>
                <a:lnTo>
                  <a:pt x="228507" y="107394"/>
                </a:lnTo>
                <a:lnTo>
                  <a:pt x="259073" y="116583"/>
                </a:lnTo>
                <a:lnTo>
                  <a:pt x="251072" y="126869"/>
                </a:lnTo>
                <a:lnTo>
                  <a:pt x="243452" y="136013"/>
                </a:lnTo>
                <a:lnTo>
                  <a:pt x="235734" y="134620"/>
                </a:lnTo>
                <a:lnTo>
                  <a:pt x="230284" y="133441"/>
                </a:lnTo>
                <a:lnTo>
                  <a:pt x="186304" y="117345"/>
                </a:lnTo>
                <a:lnTo>
                  <a:pt x="148401" y="92669"/>
                </a:lnTo>
                <a:lnTo>
                  <a:pt x="129917" y="74293"/>
                </a:lnTo>
                <a:lnTo>
                  <a:pt x="122422" y="82832"/>
                </a:lnTo>
                <a:lnTo>
                  <a:pt x="88342" y="110082"/>
                </a:lnTo>
                <a:lnTo>
                  <a:pt x="73531" y="118107"/>
                </a:lnTo>
                <a:lnTo>
                  <a:pt x="64491" y="122809"/>
                </a:lnTo>
                <a:lnTo>
                  <a:pt x="23880" y="137222"/>
                </a:lnTo>
                <a:lnTo>
                  <a:pt x="16382" y="139061"/>
                </a:lnTo>
                <a:lnTo>
                  <a:pt x="9905" y="131822"/>
                </a:lnTo>
                <a:lnTo>
                  <a:pt x="7238" y="128774"/>
                </a:lnTo>
                <a:lnTo>
                  <a:pt x="4952" y="125917"/>
                </a:lnTo>
                <a:lnTo>
                  <a:pt x="2666" y="123059"/>
                </a:lnTo>
                <a:lnTo>
                  <a:pt x="0" y="120011"/>
                </a:lnTo>
                <a:lnTo>
                  <a:pt x="13307" y="116770"/>
                </a:lnTo>
                <a:lnTo>
                  <a:pt x="22168" y="114082"/>
                </a:lnTo>
                <a:lnTo>
                  <a:pt x="61839" y="93937"/>
                </a:lnTo>
                <a:lnTo>
                  <a:pt x="77341" y="80007"/>
                </a:lnTo>
                <a:lnTo>
                  <a:pt x="86291" y="71560"/>
                </a:lnTo>
                <a:lnTo>
                  <a:pt x="106710" y="35479"/>
                </a:lnTo>
                <a:lnTo>
                  <a:pt x="110487" y="4190"/>
                </a:lnTo>
                <a:lnTo>
                  <a:pt x="110487" y="0"/>
                </a:lnTo>
                <a:lnTo>
                  <a:pt x="149348" y="0"/>
                </a:lnTo>
                <a:close/>
              </a:path>
            </a:pathLst>
          </a:custGeom>
          <a:ln w="79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3225567" y="8060962"/>
            <a:ext cx="283845" cy="106680"/>
          </a:xfrm>
          <a:custGeom>
            <a:avLst/>
            <a:gdLst/>
            <a:ahLst/>
            <a:cxnLst/>
            <a:rect l="l" t="t" r="r" b="b"/>
            <a:pathLst>
              <a:path w="283845" h="106679">
                <a:moveTo>
                  <a:pt x="283837" y="0"/>
                </a:moveTo>
                <a:lnTo>
                  <a:pt x="283837" y="22478"/>
                </a:lnTo>
                <a:lnTo>
                  <a:pt x="163063" y="22478"/>
                </a:lnTo>
                <a:lnTo>
                  <a:pt x="163063" y="106296"/>
                </a:lnTo>
                <a:lnTo>
                  <a:pt x="121154" y="106296"/>
                </a:lnTo>
                <a:lnTo>
                  <a:pt x="121154" y="22478"/>
                </a:lnTo>
                <a:lnTo>
                  <a:pt x="0" y="22478"/>
                </a:lnTo>
                <a:lnTo>
                  <a:pt x="0" y="0"/>
                </a:lnTo>
                <a:lnTo>
                  <a:pt x="283837" y="0"/>
                </a:lnTo>
                <a:close/>
              </a:path>
            </a:pathLst>
          </a:custGeom>
          <a:ln w="79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3544837" y="7893326"/>
            <a:ext cx="114300" cy="272415"/>
          </a:xfrm>
          <a:custGeom>
            <a:avLst/>
            <a:gdLst/>
            <a:ahLst/>
            <a:cxnLst/>
            <a:rect l="l" t="t" r="r" b="b"/>
            <a:pathLst>
              <a:path w="114300" h="272415">
                <a:moveTo>
                  <a:pt x="35051" y="272408"/>
                </a:moveTo>
                <a:lnTo>
                  <a:pt x="761" y="272408"/>
                </a:lnTo>
                <a:lnTo>
                  <a:pt x="78103" y="136775"/>
                </a:lnTo>
                <a:lnTo>
                  <a:pt x="0" y="0"/>
                </a:lnTo>
                <a:lnTo>
                  <a:pt x="35051" y="0"/>
                </a:lnTo>
                <a:lnTo>
                  <a:pt x="114297" y="136775"/>
                </a:lnTo>
                <a:lnTo>
                  <a:pt x="109082" y="146273"/>
                </a:lnTo>
                <a:lnTo>
                  <a:pt x="105439" y="152753"/>
                </a:lnTo>
                <a:lnTo>
                  <a:pt x="101653" y="159197"/>
                </a:lnTo>
                <a:lnTo>
                  <a:pt x="90360" y="177973"/>
                </a:lnTo>
                <a:lnTo>
                  <a:pt x="86532" y="184375"/>
                </a:lnTo>
                <a:lnTo>
                  <a:pt x="82776" y="190742"/>
                </a:lnTo>
                <a:lnTo>
                  <a:pt x="35051" y="272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3544837" y="7893325"/>
            <a:ext cx="114300" cy="272415"/>
          </a:xfrm>
          <a:custGeom>
            <a:avLst/>
            <a:gdLst/>
            <a:ahLst/>
            <a:cxnLst/>
            <a:rect l="l" t="t" r="r" b="b"/>
            <a:pathLst>
              <a:path w="114300" h="272415">
                <a:moveTo>
                  <a:pt x="0" y="0"/>
                </a:moveTo>
                <a:lnTo>
                  <a:pt x="35051" y="0"/>
                </a:lnTo>
                <a:lnTo>
                  <a:pt x="114297" y="136775"/>
                </a:lnTo>
                <a:lnTo>
                  <a:pt x="90360" y="177973"/>
                </a:lnTo>
                <a:lnTo>
                  <a:pt x="86532" y="184375"/>
                </a:lnTo>
                <a:lnTo>
                  <a:pt x="82776" y="190742"/>
                </a:lnTo>
                <a:lnTo>
                  <a:pt x="77341" y="200019"/>
                </a:lnTo>
                <a:lnTo>
                  <a:pt x="71010" y="210872"/>
                </a:lnTo>
                <a:lnTo>
                  <a:pt x="66697" y="218259"/>
                </a:lnTo>
                <a:lnTo>
                  <a:pt x="62419" y="225576"/>
                </a:lnTo>
                <a:lnTo>
                  <a:pt x="56196" y="236214"/>
                </a:lnTo>
                <a:lnTo>
                  <a:pt x="49972" y="246852"/>
                </a:lnTo>
                <a:lnTo>
                  <a:pt x="45695" y="254168"/>
                </a:lnTo>
                <a:lnTo>
                  <a:pt x="41382" y="261555"/>
                </a:lnTo>
                <a:lnTo>
                  <a:pt x="35051" y="272408"/>
                </a:lnTo>
                <a:lnTo>
                  <a:pt x="761" y="272408"/>
                </a:lnTo>
                <a:lnTo>
                  <a:pt x="78103" y="136775"/>
                </a:lnTo>
                <a:lnTo>
                  <a:pt x="0" y="0"/>
                </a:lnTo>
                <a:close/>
              </a:path>
            </a:pathLst>
          </a:custGeom>
          <a:ln w="79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2098812" y="8355211"/>
            <a:ext cx="1315258" cy="349838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3535521" y="8355211"/>
            <a:ext cx="671289" cy="349838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4315857" y="8353077"/>
            <a:ext cx="1313480" cy="351972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5745337" y="8355211"/>
            <a:ext cx="1250185" cy="341660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7096966" y="8355211"/>
            <a:ext cx="298278" cy="338459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7502528" y="8355211"/>
            <a:ext cx="1318102" cy="349838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8927732" y="8355211"/>
            <a:ext cx="1264409" cy="341660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10288261" y="8355211"/>
            <a:ext cx="298278" cy="338459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10767258" y="8355211"/>
            <a:ext cx="597682" cy="341660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11500105" y="8355211"/>
            <a:ext cx="370818" cy="349838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1979815" y="8355211"/>
            <a:ext cx="1369307" cy="341660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3450389" y="8355211"/>
            <a:ext cx="298278" cy="338459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13860794" y="8363745"/>
            <a:ext cx="796100" cy="341304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2114102" y="8855350"/>
            <a:ext cx="596971" cy="342726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2829881" y="8856416"/>
            <a:ext cx="298278" cy="338459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3240056" y="8854283"/>
            <a:ext cx="1313480" cy="351972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4662424" y="8856061"/>
            <a:ext cx="627907" cy="342015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5391706" y="8856416"/>
            <a:ext cx="298278" cy="338459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5797141" y="8856416"/>
            <a:ext cx="1318458" cy="349838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7225189" y="8856416"/>
            <a:ext cx="632530" cy="341660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7953769" y="8856416"/>
            <a:ext cx="298278" cy="338459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8357426" y="8856416"/>
            <a:ext cx="1320236" cy="349838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9786541" y="8855705"/>
            <a:ext cx="684090" cy="350549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0588686" y="8856416"/>
            <a:ext cx="1304234" cy="349838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12001808" y="8856416"/>
            <a:ext cx="1313480" cy="349838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3418842" y="8856416"/>
            <a:ext cx="1318814" cy="349838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2100590" y="9357631"/>
            <a:ext cx="684090" cy="349838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2888155" y="9357631"/>
            <a:ext cx="1318814" cy="349838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4324747" y="9357631"/>
            <a:ext cx="1253741" cy="341660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5672119" y="9357631"/>
            <a:ext cx="905621" cy="341660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2126939" y="2500172"/>
            <a:ext cx="425450" cy="424180"/>
          </a:xfrm>
          <a:custGeom>
            <a:avLst/>
            <a:gdLst/>
            <a:ahLst/>
            <a:cxnLst/>
            <a:rect l="l" t="t" r="r" b="b"/>
            <a:pathLst>
              <a:path w="425450" h="424180">
                <a:moveTo>
                  <a:pt x="242333" y="424180"/>
                </a:moveTo>
                <a:lnTo>
                  <a:pt x="183394" y="424180"/>
                </a:lnTo>
                <a:lnTo>
                  <a:pt x="171978" y="421640"/>
                </a:lnTo>
                <a:lnTo>
                  <a:pt x="155624" y="416560"/>
                </a:lnTo>
                <a:lnTo>
                  <a:pt x="139368" y="412750"/>
                </a:lnTo>
                <a:lnTo>
                  <a:pt x="128641" y="408940"/>
                </a:lnTo>
                <a:lnTo>
                  <a:pt x="118666" y="403860"/>
                </a:lnTo>
                <a:lnTo>
                  <a:pt x="104665" y="394970"/>
                </a:lnTo>
                <a:lnTo>
                  <a:pt x="90789" y="387350"/>
                </a:lnTo>
                <a:lnTo>
                  <a:pt x="61721" y="361950"/>
                </a:lnTo>
                <a:lnTo>
                  <a:pt x="36761" y="332740"/>
                </a:lnTo>
                <a:lnTo>
                  <a:pt x="15557" y="294640"/>
                </a:lnTo>
                <a:lnTo>
                  <a:pt x="3023" y="251460"/>
                </a:lnTo>
                <a:lnTo>
                  <a:pt x="0" y="194310"/>
                </a:lnTo>
                <a:lnTo>
                  <a:pt x="814" y="182880"/>
                </a:lnTo>
                <a:lnTo>
                  <a:pt x="11845" y="139700"/>
                </a:lnTo>
                <a:lnTo>
                  <a:pt x="28512" y="105410"/>
                </a:lnTo>
                <a:lnTo>
                  <a:pt x="36425" y="91440"/>
                </a:lnTo>
                <a:lnTo>
                  <a:pt x="42433" y="82550"/>
                </a:lnTo>
                <a:lnTo>
                  <a:pt x="49568" y="74930"/>
                </a:lnTo>
                <a:lnTo>
                  <a:pt x="60863" y="62230"/>
                </a:lnTo>
                <a:lnTo>
                  <a:pt x="89648" y="36830"/>
                </a:lnTo>
                <a:lnTo>
                  <a:pt x="127532" y="16510"/>
                </a:lnTo>
                <a:lnTo>
                  <a:pt x="171294" y="2540"/>
                </a:lnTo>
                <a:lnTo>
                  <a:pt x="182857" y="0"/>
                </a:lnTo>
                <a:lnTo>
                  <a:pt x="241797" y="0"/>
                </a:lnTo>
                <a:lnTo>
                  <a:pt x="252980" y="2540"/>
                </a:lnTo>
                <a:lnTo>
                  <a:pt x="268994" y="7620"/>
                </a:lnTo>
                <a:lnTo>
                  <a:pt x="284919" y="11430"/>
                </a:lnTo>
                <a:lnTo>
                  <a:pt x="295476" y="15240"/>
                </a:lnTo>
                <a:lnTo>
                  <a:pt x="305388" y="20320"/>
                </a:lnTo>
                <a:lnTo>
                  <a:pt x="319381" y="27940"/>
                </a:lnTo>
                <a:lnTo>
                  <a:pt x="333261" y="36830"/>
                </a:lnTo>
                <a:lnTo>
                  <a:pt x="188977" y="36830"/>
                </a:lnTo>
                <a:lnTo>
                  <a:pt x="179780" y="39370"/>
                </a:lnTo>
                <a:lnTo>
                  <a:pt x="144530" y="49530"/>
                </a:lnTo>
                <a:lnTo>
                  <a:pt x="136308" y="53340"/>
                </a:lnTo>
                <a:lnTo>
                  <a:pt x="124705" y="60960"/>
                </a:lnTo>
                <a:lnTo>
                  <a:pt x="113200" y="67310"/>
                </a:lnTo>
                <a:lnTo>
                  <a:pt x="105667" y="72390"/>
                </a:lnTo>
                <a:lnTo>
                  <a:pt x="89205" y="87630"/>
                </a:lnTo>
                <a:lnTo>
                  <a:pt x="79758" y="97790"/>
                </a:lnTo>
                <a:lnTo>
                  <a:pt x="73746" y="104140"/>
                </a:lnTo>
                <a:lnTo>
                  <a:pt x="50878" y="143510"/>
                </a:lnTo>
                <a:lnTo>
                  <a:pt x="37924" y="187960"/>
                </a:lnTo>
                <a:lnTo>
                  <a:pt x="37204" y="198120"/>
                </a:lnTo>
                <a:lnTo>
                  <a:pt x="37320" y="233680"/>
                </a:lnTo>
                <a:lnTo>
                  <a:pt x="51129" y="279400"/>
                </a:lnTo>
                <a:lnTo>
                  <a:pt x="75083" y="321310"/>
                </a:lnTo>
                <a:lnTo>
                  <a:pt x="103273" y="349250"/>
                </a:lnTo>
                <a:lnTo>
                  <a:pt x="144459" y="373380"/>
                </a:lnTo>
                <a:lnTo>
                  <a:pt x="190958" y="387350"/>
                </a:lnTo>
                <a:lnTo>
                  <a:pt x="334402" y="387350"/>
                </a:lnTo>
                <a:lnTo>
                  <a:pt x="320526" y="394970"/>
                </a:lnTo>
                <a:lnTo>
                  <a:pt x="306529" y="403860"/>
                </a:lnTo>
                <a:lnTo>
                  <a:pt x="296585" y="408940"/>
                </a:lnTo>
                <a:lnTo>
                  <a:pt x="285943" y="412750"/>
                </a:lnTo>
                <a:lnTo>
                  <a:pt x="269853" y="416560"/>
                </a:lnTo>
                <a:lnTo>
                  <a:pt x="253664" y="421640"/>
                </a:lnTo>
                <a:lnTo>
                  <a:pt x="242333" y="424180"/>
                </a:lnTo>
                <a:close/>
              </a:path>
              <a:path w="425450" h="424180">
                <a:moveTo>
                  <a:pt x="334402" y="387350"/>
                </a:moveTo>
                <a:lnTo>
                  <a:pt x="233660" y="387350"/>
                </a:lnTo>
                <a:lnTo>
                  <a:pt x="247845" y="384810"/>
                </a:lnTo>
                <a:lnTo>
                  <a:pt x="261224" y="381000"/>
                </a:lnTo>
                <a:lnTo>
                  <a:pt x="298907" y="364490"/>
                </a:lnTo>
                <a:lnTo>
                  <a:pt x="335986" y="335280"/>
                </a:lnTo>
                <a:lnTo>
                  <a:pt x="365455" y="298450"/>
                </a:lnTo>
                <a:lnTo>
                  <a:pt x="381720" y="260350"/>
                </a:lnTo>
                <a:lnTo>
                  <a:pt x="387419" y="198120"/>
                </a:lnTo>
                <a:lnTo>
                  <a:pt x="386730" y="187960"/>
                </a:lnTo>
                <a:lnTo>
                  <a:pt x="374277" y="143510"/>
                </a:lnTo>
                <a:lnTo>
                  <a:pt x="351409" y="104140"/>
                </a:lnTo>
                <a:lnTo>
                  <a:pt x="345312" y="97790"/>
                </a:lnTo>
                <a:lnTo>
                  <a:pt x="335699" y="87630"/>
                </a:lnTo>
                <a:lnTo>
                  <a:pt x="319059" y="72390"/>
                </a:lnTo>
                <a:lnTo>
                  <a:pt x="311664" y="67310"/>
                </a:lnTo>
                <a:lnTo>
                  <a:pt x="300486" y="60960"/>
                </a:lnTo>
                <a:lnTo>
                  <a:pt x="288556" y="53340"/>
                </a:lnTo>
                <a:lnTo>
                  <a:pt x="280195" y="49530"/>
                </a:lnTo>
                <a:lnTo>
                  <a:pt x="245281" y="39370"/>
                </a:lnTo>
                <a:lnTo>
                  <a:pt x="236107" y="36830"/>
                </a:lnTo>
                <a:lnTo>
                  <a:pt x="333261" y="36830"/>
                </a:lnTo>
                <a:lnTo>
                  <a:pt x="374245" y="72390"/>
                </a:lnTo>
                <a:lnTo>
                  <a:pt x="396106" y="104140"/>
                </a:lnTo>
                <a:lnTo>
                  <a:pt x="412894" y="138430"/>
                </a:lnTo>
                <a:lnTo>
                  <a:pt x="424341" y="182880"/>
                </a:lnTo>
                <a:lnTo>
                  <a:pt x="425187" y="194310"/>
                </a:lnTo>
                <a:lnTo>
                  <a:pt x="425110" y="229870"/>
                </a:lnTo>
                <a:lnTo>
                  <a:pt x="417864" y="267970"/>
                </a:lnTo>
                <a:lnTo>
                  <a:pt x="404739" y="304800"/>
                </a:lnTo>
                <a:lnTo>
                  <a:pt x="382221" y="341630"/>
                </a:lnTo>
                <a:lnTo>
                  <a:pt x="351848" y="373380"/>
                </a:lnTo>
                <a:lnTo>
                  <a:pt x="343501" y="381000"/>
                </a:lnTo>
                <a:lnTo>
                  <a:pt x="334402" y="387350"/>
                </a:lnTo>
                <a:close/>
              </a:path>
              <a:path w="425450" h="424180">
                <a:moveTo>
                  <a:pt x="140737" y="132080"/>
                </a:moveTo>
                <a:lnTo>
                  <a:pt x="137302" y="86360"/>
                </a:lnTo>
                <a:lnTo>
                  <a:pt x="145318" y="82550"/>
                </a:lnTo>
                <a:lnTo>
                  <a:pt x="164785" y="77470"/>
                </a:lnTo>
                <a:lnTo>
                  <a:pt x="175092" y="76200"/>
                </a:lnTo>
                <a:lnTo>
                  <a:pt x="184825" y="73660"/>
                </a:lnTo>
                <a:lnTo>
                  <a:pt x="205438" y="71120"/>
                </a:lnTo>
                <a:lnTo>
                  <a:pt x="225214" y="71120"/>
                </a:lnTo>
                <a:lnTo>
                  <a:pt x="266167" y="81280"/>
                </a:lnTo>
                <a:lnTo>
                  <a:pt x="294720" y="105410"/>
                </a:lnTo>
                <a:lnTo>
                  <a:pt x="299054" y="113030"/>
                </a:lnTo>
                <a:lnTo>
                  <a:pt x="198997" y="113030"/>
                </a:lnTo>
                <a:lnTo>
                  <a:pt x="185040" y="115570"/>
                </a:lnTo>
                <a:lnTo>
                  <a:pt x="174519" y="119380"/>
                </a:lnTo>
                <a:lnTo>
                  <a:pt x="164007" y="121920"/>
                </a:lnTo>
                <a:lnTo>
                  <a:pt x="156984" y="124460"/>
                </a:lnTo>
                <a:lnTo>
                  <a:pt x="150283" y="127000"/>
                </a:lnTo>
                <a:lnTo>
                  <a:pt x="140737" y="132080"/>
                </a:lnTo>
                <a:close/>
              </a:path>
              <a:path w="425450" h="424180">
                <a:moveTo>
                  <a:pt x="291325" y="185420"/>
                </a:moveTo>
                <a:lnTo>
                  <a:pt x="196277" y="185420"/>
                </a:lnTo>
                <a:lnTo>
                  <a:pt x="204866" y="184150"/>
                </a:lnTo>
                <a:lnTo>
                  <a:pt x="225478" y="181610"/>
                </a:lnTo>
                <a:lnTo>
                  <a:pt x="234639" y="177800"/>
                </a:lnTo>
                <a:lnTo>
                  <a:pt x="243228" y="173990"/>
                </a:lnTo>
                <a:lnTo>
                  <a:pt x="255252" y="160020"/>
                </a:lnTo>
                <a:lnTo>
                  <a:pt x="255252" y="138430"/>
                </a:lnTo>
                <a:lnTo>
                  <a:pt x="248381" y="124460"/>
                </a:lnTo>
                <a:lnTo>
                  <a:pt x="235785" y="116840"/>
                </a:lnTo>
                <a:lnTo>
                  <a:pt x="219180" y="113030"/>
                </a:lnTo>
                <a:lnTo>
                  <a:pt x="299054" y="113030"/>
                </a:lnTo>
                <a:lnTo>
                  <a:pt x="303192" y="121920"/>
                </a:lnTo>
                <a:lnTo>
                  <a:pt x="305317" y="128270"/>
                </a:lnTo>
                <a:lnTo>
                  <a:pt x="306100" y="135890"/>
                </a:lnTo>
                <a:lnTo>
                  <a:pt x="306212" y="158750"/>
                </a:lnTo>
                <a:lnTo>
                  <a:pt x="298768" y="176530"/>
                </a:lnTo>
                <a:lnTo>
                  <a:pt x="292470" y="184150"/>
                </a:lnTo>
                <a:lnTo>
                  <a:pt x="291325" y="185420"/>
                </a:lnTo>
                <a:close/>
              </a:path>
              <a:path w="425450" h="424180">
                <a:moveTo>
                  <a:pt x="163067" y="227330"/>
                </a:moveTo>
                <a:lnTo>
                  <a:pt x="163067" y="184150"/>
                </a:lnTo>
                <a:lnTo>
                  <a:pt x="173374" y="185420"/>
                </a:lnTo>
                <a:lnTo>
                  <a:pt x="291325" y="185420"/>
                </a:lnTo>
                <a:lnTo>
                  <a:pt x="286744" y="190500"/>
                </a:lnTo>
                <a:lnTo>
                  <a:pt x="270139" y="201930"/>
                </a:lnTo>
                <a:lnTo>
                  <a:pt x="261551" y="205740"/>
                </a:lnTo>
                <a:lnTo>
                  <a:pt x="274662" y="210820"/>
                </a:lnTo>
                <a:lnTo>
                  <a:pt x="282700" y="214630"/>
                </a:lnTo>
                <a:lnTo>
                  <a:pt x="288967" y="219710"/>
                </a:lnTo>
                <a:lnTo>
                  <a:pt x="293840" y="226060"/>
                </a:lnTo>
                <a:lnTo>
                  <a:pt x="173946" y="226060"/>
                </a:lnTo>
                <a:lnTo>
                  <a:pt x="163067" y="227330"/>
                </a:lnTo>
                <a:close/>
              </a:path>
              <a:path w="425450" h="424180">
                <a:moveTo>
                  <a:pt x="300717" y="308610"/>
                </a:moveTo>
                <a:lnTo>
                  <a:pt x="206583" y="308610"/>
                </a:lnTo>
                <a:lnTo>
                  <a:pt x="229486" y="306070"/>
                </a:lnTo>
                <a:lnTo>
                  <a:pt x="247809" y="298450"/>
                </a:lnTo>
                <a:lnTo>
                  <a:pt x="258688" y="283210"/>
                </a:lnTo>
                <a:lnTo>
                  <a:pt x="258688" y="257810"/>
                </a:lnTo>
                <a:lnTo>
                  <a:pt x="246664" y="241300"/>
                </a:lnTo>
                <a:lnTo>
                  <a:pt x="228341" y="231140"/>
                </a:lnTo>
                <a:lnTo>
                  <a:pt x="204866" y="226060"/>
                </a:lnTo>
                <a:lnTo>
                  <a:pt x="293840" y="226060"/>
                </a:lnTo>
                <a:lnTo>
                  <a:pt x="296764" y="229870"/>
                </a:lnTo>
                <a:lnTo>
                  <a:pt x="304212" y="238760"/>
                </a:lnTo>
                <a:lnTo>
                  <a:pt x="308037" y="246380"/>
                </a:lnTo>
                <a:lnTo>
                  <a:pt x="309446" y="256540"/>
                </a:lnTo>
                <a:lnTo>
                  <a:pt x="309597" y="267970"/>
                </a:lnTo>
                <a:lnTo>
                  <a:pt x="309495" y="285750"/>
                </a:lnTo>
                <a:lnTo>
                  <a:pt x="308430" y="293370"/>
                </a:lnTo>
                <a:lnTo>
                  <a:pt x="305541" y="300990"/>
                </a:lnTo>
                <a:lnTo>
                  <a:pt x="300717" y="308610"/>
                </a:lnTo>
                <a:close/>
              </a:path>
              <a:path w="425450" h="424180">
                <a:moveTo>
                  <a:pt x="216782" y="350520"/>
                </a:moveTo>
                <a:lnTo>
                  <a:pt x="188261" y="350520"/>
                </a:lnTo>
                <a:lnTo>
                  <a:pt x="170511" y="349250"/>
                </a:lnTo>
                <a:lnTo>
                  <a:pt x="152189" y="345440"/>
                </a:lnTo>
                <a:lnTo>
                  <a:pt x="135011" y="340360"/>
                </a:lnTo>
                <a:lnTo>
                  <a:pt x="127568" y="339090"/>
                </a:lnTo>
                <a:lnTo>
                  <a:pt x="131576" y="290830"/>
                </a:lnTo>
                <a:lnTo>
                  <a:pt x="137874" y="294640"/>
                </a:lnTo>
                <a:lnTo>
                  <a:pt x="153906" y="300990"/>
                </a:lnTo>
                <a:lnTo>
                  <a:pt x="171084" y="306070"/>
                </a:lnTo>
                <a:lnTo>
                  <a:pt x="187688" y="308610"/>
                </a:lnTo>
                <a:lnTo>
                  <a:pt x="300717" y="308610"/>
                </a:lnTo>
                <a:lnTo>
                  <a:pt x="299913" y="309880"/>
                </a:lnTo>
                <a:lnTo>
                  <a:pt x="264230" y="339090"/>
                </a:lnTo>
                <a:lnTo>
                  <a:pt x="257077" y="342900"/>
                </a:lnTo>
                <a:lnTo>
                  <a:pt x="249227" y="345440"/>
                </a:lnTo>
                <a:lnTo>
                  <a:pt x="237216" y="346710"/>
                </a:lnTo>
                <a:lnTo>
                  <a:pt x="225134" y="349250"/>
                </a:lnTo>
                <a:lnTo>
                  <a:pt x="216782" y="35052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220797" y="1452679"/>
            <a:ext cx="115687" cy="2372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404324" y="1452679"/>
            <a:ext cx="115687" cy="2372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30619" y="1927742"/>
            <a:ext cx="14816455" cy="0"/>
          </a:xfrm>
          <a:custGeom>
            <a:avLst/>
            <a:gdLst/>
            <a:ahLst/>
            <a:cxnLst/>
            <a:rect l="l" t="t" r="r" b="b"/>
            <a:pathLst>
              <a:path w="14816455" h="0">
                <a:moveTo>
                  <a:pt x="0" y="0"/>
                </a:moveTo>
                <a:lnTo>
                  <a:pt x="14816137" y="0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30619" y="2009500"/>
            <a:ext cx="14816455" cy="0"/>
          </a:xfrm>
          <a:custGeom>
            <a:avLst/>
            <a:gdLst/>
            <a:ahLst/>
            <a:cxnLst/>
            <a:rect l="l" t="t" r="r" b="b"/>
            <a:pathLst>
              <a:path w="14816455" h="0">
                <a:moveTo>
                  <a:pt x="0" y="0"/>
                </a:moveTo>
                <a:lnTo>
                  <a:pt x="14816137" y="0"/>
                </a:lnTo>
              </a:path>
            </a:pathLst>
          </a:custGeom>
          <a:ln w="3393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64394" y="2390238"/>
            <a:ext cx="1782445" cy="697865"/>
          </a:xfrm>
          <a:custGeom>
            <a:avLst/>
            <a:gdLst/>
            <a:ahLst/>
            <a:cxnLst/>
            <a:rect l="l" t="t" r="r" b="b"/>
            <a:pathLst>
              <a:path w="1782445" h="697864">
                <a:moveTo>
                  <a:pt x="0" y="0"/>
                </a:moveTo>
                <a:lnTo>
                  <a:pt x="0" y="697523"/>
                </a:lnTo>
                <a:lnTo>
                  <a:pt x="1781907" y="697523"/>
                </a:lnTo>
                <a:lnTo>
                  <a:pt x="178190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68697" y="1399744"/>
            <a:ext cx="293370" cy="358140"/>
          </a:xfrm>
          <a:custGeom>
            <a:avLst/>
            <a:gdLst/>
            <a:ahLst/>
            <a:cxnLst/>
            <a:rect l="l" t="t" r="r" b="b"/>
            <a:pathLst>
              <a:path w="293369" h="358139">
                <a:moveTo>
                  <a:pt x="225927" y="149729"/>
                </a:moveTo>
                <a:lnTo>
                  <a:pt x="206115" y="149729"/>
                </a:lnTo>
                <a:lnTo>
                  <a:pt x="206115" y="48766"/>
                </a:lnTo>
                <a:lnTo>
                  <a:pt x="204972" y="43432"/>
                </a:lnTo>
                <a:lnTo>
                  <a:pt x="203829" y="41908"/>
                </a:lnTo>
                <a:lnTo>
                  <a:pt x="202686" y="40004"/>
                </a:lnTo>
                <a:lnTo>
                  <a:pt x="200020" y="36956"/>
                </a:lnTo>
                <a:lnTo>
                  <a:pt x="197734" y="35432"/>
                </a:lnTo>
                <a:lnTo>
                  <a:pt x="195829" y="33908"/>
                </a:lnTo>
                <a:lnTo>
                  <a:pt x="191257" y="31241"/>
                </a:lnTo>
                <a:lnTo>
                  <a:pt x="187447" y="29336"/>
                </a:lnTo>
                <a:lnTo>
                  <a:pt x="182494" y="27050"/>
                </a:lnTo>
                <a:lnTo>
                  <a:pt x="180208" y="26288"/>
                </a:lnTo>
                <a:lnTo>
                  <a:pt x="178303" y="25526"/>
                </a:lnTo>
                <a:lnTo>
                  <a:pt x="173350" y="23240"/>
                </a:lnTo>
                <a:lnTo>
                  <a:pt x="173350" y="19049"/>
                </a:lnTo>
                <a:lnTo>
                  <a:pt x="179065" y="17144"/>
                </a:lnTo>
                <a:lnTo>
                  <a:pt x="183637" y="17144"/>
                </a:lnTo>
                <a:lnTo>
                  <a:pt x="194305" y="18668"/>
                </a:lnTo>
                <a:lnTo>
                  <a:pt x="199258" y="19811"/>
                </a:lnTo>
                <a:lnTo>
                  <a:pt x="204591" y="20954"/>
                </a:lnTo>
                <a:lnTo>
                  <a:pt x="217164" y="24383"/>
                </a:lnTo>
                <a:lnTo>
                  <a:pt x="220974" y="25907"/>
                </a:lnTo>
                <a:lnTo>
                  <a:pt x="223260" y="26669"/>
                </a:lnTo>
                <a:lnTo>
                  <a:pt x="228594" y="30098"/>
                </a:lnTo>
                <a:lnTo>
                  <a:pt x="228594" y="34289"/>
                </a:lnTo>
                <a:lnTo>
                  <a:pt x="227070" y="40004"/>
                </a:lnTo>
                <a:lnTo>
                  <a:pt x="226689" y="41908"/>
                </a:lnTo>
                <a:lnTo>
                  <a:pt x="226308" y="43432"/>
                </a:lnTo>
                <a:lnTo>
                  <a:pt x="226012" y="48766"/>
                </a:lnTo>
                <a:lnTo>
                  <a:pt x="225927" y="149729"/>
                </a:lnTo>
                <a:close/>
              </a:path>
              <a:path w="293369" h="358139">
                <a:moveTo>
                  <a:pt x="160396" y="66673"/>
                </a:moveTo>
                <a:lnTo>
                  <a:pt x="93342" y="66673"/>
                </a:lnTo>
                <a:lnTo>
                  <a:pt x="105534" y="65149"/>
                </a:lnTo>
                <a:lnTo>
                  <a:pt x="108963" y="63625"/>
                </a:lnTo>
                <a:lnTo>
                  <a:pt x="112011" y="62482"/>
                </a:lnTo>
                <a:lnTo>
                  <a:pt x="116964" y="58672"/>
                </a:lnTo>
                <a:lnTo>
                  <a:pt x="118488" y="57148"/>
                </a:lnTo>
                <a:lnTo>
                  <a:pt x="124202" y="57529"/>
                </a:lnTo>
                <a:lnTo>
                  <a:pt x="132965" y="57529"/>
                </a:lnTo>
                <a:lnTo>
                  <a:pt x="139061" y="58291"/>
                </a:lnTo>
                <a:lnTo>
                  <a:pt x="149348" y="59053"/>
                </a:lnTo>
                <a:lnTo>
                  <a:pt x="160396" y="65149"/>
                </a:lnTo>
                <a:lnTo>
                  <a:pt x="160396" y="66673"/>
                </a:lnTo>
                <a:close/>
              </a:path>
              <a:path w="293369" h="358139">
                <a:moveTo>
                  <a:pt x="48766" y="285742"/>
                </a:moveTo>
                <a:lnTo>
                  <a:pt x="44956" y="285742"/>
                </a:lnTo>
                <a:lnTo>
                  <a:pt x="28955" y="274313"/>
                </a:lnTo>
                <a:lnTo>
                  <a:pt x="28955" y="83055"/>
                </a:lnTo>
                <a:lnTo>
                  <a:pt x="25907" y="77722"/>
                </a:lnTo>
                <a:lnTo>
                  <a:pt x="23240" y="76198"/>
                </a:lnTo>
                <a:lnTo>
                  <a:pt x="20192" y="74293"/>
                </a:lnTo>
                <a:lnTo>
                  <a:pt x="11810" y="71245"/>
                </a:lnTo>
                <a:lnTo>
                  <a:pt x="7238" y="70102"/>
                </a:lnTo>
                <a:lnTo>
                  <a:pt x="4952" y="69340"/>
                </a:lnTo>
                <a:lnTo>
                  <a:pt x="0" y="67816"/>
                </a:lnTo>
                <a:lnTo>
                  <a:pt x="0" y="62863"/>
                </a:lnTo>
                <a:lnTo>
                  <a:pt x="8000" y="59434"/>
                </a:lnTo>
                <a:lnTo>
                  <a:pt x="14096" y="59434"/>
                </a:lnTo>
                <a:lnTo>
                  <a:pt x="22433" y="59470"/>
                </a:lnTo>
                <a:lnTo>
                  <a:pt x="27931" y="59720"/>
                </a:lnTo>
                <a:lnTo>
                  <a:pt x="33036" y="60398"/>
                </a:lnTo>
                <a:lnTo>
                  <a:pt x="52195" y="64006"/>
                </a:lnTo>
                <a:lnTo>
                  <a:pt x="53719" y="66673"/>
                </a:lnTo>
                <a:lnTo>
                  <a:pt x="160396" y="66673"/>
                </a:lnTo>
                <a:lnTo>
                  <a:pt x="160396" y="75055"/>
                </a:lnTo>
                <a:lnTo>
                  <a:pt x="156206" y="78865"/>
                </a:lnTo>
                <a:lnTo>
                  <a:pt x="49909" y="78865"/>
                </a:lnTo>
                <a:lnTo>
                  <a:pt x="49909" y="262502"/>
                </a:lnTo>
                <a:lnTo>
                  <a:pt x="137211" y="262502"/>
                </a:lnTo>
                <a:lnTo>
                  <a:pt x="126107" y="265550"/>
                </a:lnTo>
                <a:lnTo>
                  <a:pt x="117345" y="268217"/>
                </a:lnTo>
                <a:lnTo>
                  <a:pt x="110106" y="270503"/>
                </a:lnTo>
                <a:lnTo>
                  <a:pt x="93342" y="275075"/>
                </a:lnTo>
                <a:lnTo>
                  <a:pt x="84579" y="277361"/>
                </a:lnTo>
                <a:lnTo>
                  <a:pt x="75055" y="280028"/>
                </a:lnTo>
                <a:lnTo>
                  <a:pt x="54481" y="284599"/>
                </a:lnTo>
                <a:lnTo>
                  <a:pt x="48766" y="285742"/>
                </a:lnTo>
                <a:close/>
              </a:path>
              <a:path w="293369" h="358139">
                <a:moveTo>
                  <a:pt x="144395" y="171826"/>
                </a:moveTo>
                <a:lnTo>
                  <a:pt x="143252" y="171826"/>
                </a:lnTo>
                <a:lnTo>
                  <a:pt x="135251" y="168397"/>
                </a:lnTo>
                <a:lnTo>
                  <a:pt x="132203" y="166873"/>
                </a:lnTo>
                <a:lnTo>
                  <a:pt x="128774" y="164968"/>
                </a:lnTo>
                <a:lnTo>
                  <a:pt x="120392" y="160396"/>
                </a:lnTo>
                <a:lnTo>
                  <a:pt x="117345" y="158492"/>
                </a:lnTo>
                <a:lnTo>
                  <a:pt x="115059" y="156968"/>
                </a:lnTo>
                <a:lnTo>
                  <a:pt x="108963" y="152015"/>
                </a:lnTo>
                <a:lnTo>
                  <a:pt x="108963" y="148205"/>
                </a:lnTo>
                <a:lnTo>
                  <a:pt x="111630" y="146681"/>
                </a:lnTo>
                <a:lnTo>
                  <a:pt x="116202" y="147443"/>
                </a:lnTo>
                <a:lnTo>
                  <a:pt x="124964" y="148205"/>
                </a:lnTo>
                <a:lnTo>
                  <a:pt x="128012" y="148586"/>
                </a:lnTo>
                <a:lnTo>
                  <a:pt x="132203" y="148967"/>
                </a:lnTo>
                <a:lnTo>
                  <a:pt x="153158" y="149729"/>
                </a:lnTo>
                <a:lnTo>
                  <a:pt x="225927" y="149729"/>
                </a:lnTo>
                <a:lnTo>
                  <a:pt x="225927" y="161920"/>
                </a:lnTo>
                <a:lnTo>
                  <a:pt x="173350" y="161920"/>
                </a:lnTo>
                <a:lnTo>
                  <a:pt x="158111" y="164968"/>
                </a:lnTo>
                <a:lnTo>
                  <a:pt x="154301" y="166492"/>
                </a:lnTo>
                <a:lnTo>
                  <a:pt x="151634" y="167635"/>
                </a:lnTo>
                <a:lnTo>
                  <a:pt x="146681" y="170302"/>
                </a:lnTo>
                <a:lnTo>
                  <a:pt x="144395" y="171826"/>
                </a:lnTo>
                <a:close/>
              </a:path>
              <a:path w="293369" h="358139">
                <a:moveTo>
                  <a:pt x="215259" y="337176"/>
                </a:moveTo>
                <a:lnTo>
                  <a:pt x="212592" y="337176"/>
                </a:lnTo>
                <a:lnTo>
                  <a:pt x="210687" y="334890"/>
                </a:lnTo>
                <a:lnTo>
                  <a:pt x="209925" y="333366"/>
                </a:lnTo>
                <a:lnTo>
                  <a:pt x="209544" y="331842"/>
                </a:lnTo>
                <a:lnTo>
                  <a:pt x="208401" y="327651"/>
                </a:lnTo>
                <a:lnTo>
                  <a:pt x="206115" y="302887"/>
                </a:lnTo>
                <a:lnTo>
                  <a:pt x="206115" y="161920"/>
                </a:lnTo>
                <a:lnTo>
                  <a:pt x="225927" y="161920"/>
                </a:lnTo>
                <a:lnTo>
                  <a:pt x="225901" y="270503"/>
                </a:lnTo>
                <a:lnTo>
                  <a:pt x="225165" y="292600"/>
                </a:lnTo>
                <a:lnTo>
                  <a:pt x="224403" y="299839"/>
                </a:lnTo>
                <a:lnTo>
                  <a:pt x="224022" y="307840"/>
                </a:lnTo>
                <a:lnTo>
                  <a:pt x="222498" y="319651"/>
                </a:lnTo>
                <a:lnTo>
                  <a:pt x="221736" y="322698"/>
                </a:lnTo>
                <a:lnTo>
                  <a:pt x="221355" y="325365"/>
                </a:lnTo>
                <a:lnTo>
                  <a:pt x="219069" y="331842"/>
                </a:lnTo>
                <a:lnTo>
                  <a:pt x="217545" y="334890"/>
                </a:lnTo>
                <a:lnTo>
                  <a:pt x="215259" y="337176"/>
                </a:lnTo>
                <a:close/>
              </a:path>
              <a:path w="293369" h="358139">
                <a:moveTo>
                  <a:pt x="137211" y="262502"/>
                </a:moveTo>
                <a:lnTo>
                  <a:pt x="49909" y="262502"/>
                </a:lnTo>
                <a:lnTo>
                  <a:pt x="55243" y="261740"/>
                </a:lnTo>
                <a:lnTo>
                  <a:pt x="75436" y="259073"/>
                </a:lnTo>
                <a:lnTo>
                  <a:pt x="81912" y="257930"/>
                </a:lnTo>
                <a:lnTo>
                  <a:pt x="107439" y="253739"/>
                </a:lnTo>
                <a:lnTo>
                  <a:pt x="143252" y="246500"/>
                </a:lnTo>
                <a:lnTo>
                  <a:pt x="151253" y="244976"/>
                </a:lnTo>
                <a:lnTo>
                  <a:pt x="158873" y="243071"/>
                </a:lnTo>
                <a:lnTo>
                  <a:pt x="174874" y="239262"/>
                </a:lnTo>
                <a:lnTo>
                  <a:pt x="180970" y="237738"/>
                </a:lnTo>
                <a:lnTo>
                  <a:pt x="185542" y="236214"/>
                </a:lnTo>
                <a:lnTo>
                  <a:pt x="188590" y="244214"/>
                </a:lnTo>
                <a:lnTo>
                  <a:pt x="183256" y="246881"/>
                </a:lnTo>
                <a:lnTo>
                  <a:pt x="178303" y="249167"/>
                </a:lnTo>
                <a:lnTo>
                  <a:pt x="158492" y="255644"/>
                </a:lnTo>
                <a:lnTo>
                  <a:pt x="145538" y="260216"/>
                </a:lnTo>
                <a:lnTo>
                  <a:pt x="137211" y="262502"/>
                </a:lnTo>
                <a:close/>
              </a:path>
              <a:path w="293369" h="358139">
                <a:moveTo>
                  <a:pt x="279647" y="358131"/>
                </a:moveTo>
                <a:lnTo>
                  <a:pt x="276218" y="358131"/>
                </a:lnTo>
                <a:lnTo>
                  <a:pt x="273932" y="354702"/>
                </a:lnTo>
                <a:lnTo>
                  <a:pt x="273170" y="353178"/>
                </a:lnTo>
                <a:lnTo>
                  <a:pt x="272701" y="350892"/>
                </a:lnTo>
                <a:lnTo>
                  <a:pt x="271646" y="346320"/>
                </a:lnTo>
                <a:lnTo>
                  <a:pt x="271265" y="343653"/>
                </a:lnTo>
                <a:lnTo>
                  <a:pt x="270884" y="338319"/>
                </a:lnTo>
                <a:lnTo>
                  <a:pt x="270503" y="330699"/>
                </a:lnTo>
                <a:lnTo>
                  <a:pt x="270122" y="323841"/>
                </a:lnTo>
                <a:lnTo>
                  <a:pt x="269741" y="315460"/>
                </a:lnTo>
                <a:lnTo>
                  <a:pt x="269741" y="35432"/>
                </a:lnTo>
                <a:lnTo>
                  <a:pt x="268979" y="30479"/>
                </a:lnTo>
                <a:lnTo>
                  <a:pt x="267455" y="28193"/>
                </a:lnTo>
                <a:lnTo>
                  <a:pt x="266312" y="26288"/>
                </a:lnTo>
                <a:lnTo>
                  <a:pt x="262883" y="22478"/>
                </a:lnTo>
                <a:lnTo>
                  <a:pt x="260978" y="20954"/>
                </a:lnTo>
                <a:lnTo>
                  <a:pt x="259073" y="19049"/>
                </a:lnTo>
                <a:lnTo>
                  <a:pt x="248405" y="12953"/>
                </a:lnTo>
                <a:lnTo>
                  <a:pt x="242309" y="10286"/>
                </a:lnTo>
                <a:lnTo>
                  <a:pt x="240024" y="9524"/>
                </a:lnTo>
                <a:lnTo>
                  <a:pt x="238119" y="8762"/>
                </a:lnTo>
                <a:lnTo>
                  <a:pt x="233166" y="6095"/>
                </a:lnTo>
                <a:lnTo>
                  <a:pt x="233166" y="2285"/>
                </a:lnTo>
                <a:lnTo>
                  <a:pt x="239643" y="0"/>
                </a:lnTo>
                <a:lnTo>
                  <a:pt x="245738" y="0"/>
                </a:lnTo>
                <a:lnTo>
                  <a:pt x="259454" y="2285"/>
                </a:lnTo>
                <a:lnTo>
                  <a:pt x="264407" y="3809"/>
                </a:lnTo>
                <a:lnTo>
                  <a:pt x="268979" y="4952"/>
                </a:lnTo>
                <a:lnTo>
                  <a:pt x="281932" y="8762"/>
                </a:lnTo>
                <a:lnTo>
                  <a:pt x="285361" y="10286"/>
                </a:lnTo>
                <a:lnTo>
                  <a:pt x="288409" y="11810"/>
                </a:lnTo>
                <a:lnTo>
                  <a:pt x="293362" y="14858"/>
                </a:lnTo>
                <a:lnTo>
                  <a:pt x="293362" y="19430"/>
                </a:lnTo>
                <a:lnTo>
                  <a:pt x="292219" y="23621"/>
                </a:lnTo>
                <a:lnTo>
                  <a:pt x="291457" y="26288"/>
                </a:lnTo>
                <a:lnTo>
                  <a:pt x="291076" y="28574"/>
                </a:lnTo>
                <a:lnTo>
                  <a:pt x="290423" y="35432"/>
                </a:lnTo>
                <a:lnTo>
                  <a:pt x="290314" y="279647"/>
                </a:lnTo>
                <a:lnTo>
                  <a:pt x="289552" y="302125"/>
                </a:lnTo>
                <a:lnTo>
                  <a:pt x="289171" y="308602"/>
                </a:lnTo>
                <a:lnTo>
                  <a:pt x="288790" y="320032"/>
                </a:lnTo>
                <a:lnTo>
                  <a:pt x="287266" y="335652"/>
                </a:lnTo>
                <a:lnTo>
                  <a:pt x="286504" y="339081"/>
                </a:lnTo>
                <a:lnTo>
                  <a:pt x="285742" y="344034"/>
                </a:lnTo>
                <a:lnTo>
                  <a:pt x="283837" y="350892"/>
                </a:lnTo>
                <a:lnTo>
                  <a:pt x="282313" y="354702"/>
                </a:lnTo>
                <a:lnTo>
                  <a:pt x="279647" y="3581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119970" y="1399744"/>
            <a:ext cx="274320" cy="358140"/>
          </a:xfrm>
          <a:custGeom>
            <a:avLst/>
            <a:gdLst/>
            <a:ahLst/>
            <a:cxnLst/>
            <a:rect l="l" t="t" r="r" b="b"/>
            <a:pathLst>
              <a:path w="274319" h="358139">
                <a:moveTo>
                  <a:pt x="105153" y="261740"/>
                </a:moveTo>
                <a:lnTo>
                  <a:pt x="81150" y="261740"/>
                </a:lnTo>
                <a:lnTo>
                  <a:pt x="59434" y="257168"/>
                </a:lnTo>
                <a:lnTo>
                  <a:pt x="53719" y="254501"/>
                </a:lnTo>
                <a:lnTo>
                  <a:pt x="46099" y="251072"/>
                </a:lnTo>
                <a:lnTo>
                  <a:pt x="10667" y="212592"/>
                </a:lnTo>
                <a:lnTo>
                  <a:pt x="7619" y="204591"/>
                </a:lnTo>
                <a:lnTo>
                  <a:pt x="3809" y="195448"/>
                </a:lnTo>
                <a:lnTo>
                  <a:pt x="0" y="169540"/>
                </a:lnTo>
                <a:lnTo>
                  <a:pt x="0" y="148205"/>
                </a:lnTo>
                <a:lnTo>
                  <a:pt x="3809" y="122297"/>
                </a:lnTo>
                <a:lnTo>
                  <a:pt x="7619" y="113154"/>
                </a:lnTo>
                <a:lnTo>
                  <a:pt x="10667" y="105153"/>
                </a:lnTo>
                <a:lnTo>
                  <a:pt x="46099" y="66673"/>
                </a:lnTo>
                <a:lnTo>
                  <a:pt x="79246" y="57148"/>
                </a:lnTo>
                <a:lnTo>
                  <a:pt x="82293" y="55243"/>
                </a:lnTo>
                <a:lnTo>
                  <a:pt x="85341" y="52195"/>
                </a:lnTo>
                <a:lnTo>
                  <a:pt x="85722" y="51052"/>
                </a:lnTo>
                <a:lnTo>
                  <a:pt x="85722" y="49147"/>
                </a:lnTo>
                <a:lnTo>
                  <a:pt x="83436" y="45718"/>
                </a:lnTo>
                <a:lnTo>
                  <a:pt x="81531" y="44194"/>
                </a:lnTo>
                <a:lnTo>
                  <a:pt x="80008" y="42670"/>
                </a:lnTo>
                <a:lnTo>
                  <a:pt x="75817" y="40384"/>
                </a:lnTo>
                <a:lnTo>
                  <a:pt x="75817" y="37337"/>
                </a:lnTo>
                <a:lnTo>
                  <a:pt x="80388" y="35813"/>
                </a:lnTo>
                <a:lnTo>
                  <a:pt x="82293" y="36194"/>
                </a:lnTo>
                <a:lnTo>
                  <a:pt x="84579" y="36575"/>
                </a:lnTo>
                <a:lnTo>
                  <a:pt x="93723" y="38480"/>
                </a:lnTo>
                <a:lnTo>
                  <a:pt x="96771" y="39623"/>
                </a:lnTo>
                <a:lnTo>
                  <a:pt x="99057" y="40384"/>
                </a:lnTo>
                <a:lnTo>
                  <a:pt x="105915" y="44575"/>
                </a:lnTo>
                <a:lnTo>
                  <a:pt x="105915" y="47242"/>
                </a:lnTo>
                <a:lnTo>
                  <a:pt x="105534" y="49147"/>
                </a:lnTo>
                <a:lnTo>
                  <a:pt x="102867" y="54100"/>
                </a:lnTo>
                <a:lnTo>
                  <a:pt x="100962" y="56386"/>
                </a:lnTo>
                <a:lnTo>
                  <a:pt x="110868" y="56767"/>
                </a:lnTo>
                <a:lnTo>
                  <a:pt x="127250" y="61339"/>
                </a:lnTo>
                <a:lnTo>
                  <a:pt x="132203" y="63244"/>
                </a:lnTo>
                <a:lnTo>
                  <a:pt x="139823" y="66673"/>
                </a:lnTo>
                <a:lnTo>
                  <a:pt x="143881" y="69340"/>
                </a:lnTo>
                <a:lnTo>
                  <a:pt x="83436" y="69340"/>
                </a:lnTo>
                <a:lnTo>
                  <a:pt x="65911" y="73531"/>
                </a:lnTo>
                <a:lnTo>
                  <a:pt x="33527" y="102486"/>
                </a:lnTo>
                <a:lnTo>
                  <a:pt x="21716" y="149729"/>
                </a:lnTo>
                <a:lnTo>
                  <a:pt x="21716" y="166873"/>
                </a:lnTo>
                <a:lnTo>
                  <a:pt x="33527" y="214116"/>
                </a:lnTo>
                <a:lnTo>
                  <a:pt x="65911" y="243452"/>
                </a:lnTo>
                <a:lnTo>
                  <a:pt x="83436" y="247643"/>
                </a:lnTo>
                <a:lnTo>
                  <a:pt x="144824" y="247643"/>
                </a:lnTo>
                <a:lnTo>
                  <a:pt x="139823" y="251072"/>
                </a:lnTo>
                <a:lnTo>
                  <a:pt x="132203" y="254501"/>
                </a:lnTo>
                <a:lnTo>
                  <a:pt x="126488" y="257168"/>
                </a:lnTo>
                <a:lnTo>
                  <a:pt x="105153" y="261740"/>
                </a:lnTo>
                <a:close/>
              </a:path>
              <a:path w="274319" h="358139">
                <a:moveTo>
                  <a:pt x="144824" y="247643"/>
                </a:moveTo>
                <a:lnTo>
                  <a:pt x="102867" y="247643"/>
                </a:lnTo>
                <a:lnTo>
                  <a:pt x="120012" y="243452"/>
                </a:lnTo>
                <a:lnTo>
                  <a:pt x="132965" y="236595"/>
                </a:lnTo>
                <a:lnTo>
                  <a:pt x="144395" y="226689"/>
                </a:lnTo>
                <a:lnTo>
                  <a:pt x="148205" y="220593"/>
                </a:lnTo>
                <a:lnTo>
                  <a:pt x="152396" y="214116"/>
                </a:lnTo>
                <a:lnTo>
                  <a:pt x="158492" y="200020"/>
                </a:lnTo>
                <a:lnTo>
                  <a:pt x="160016" y="193924"/>
                </a:lnTo>
                <a:lnTo>
                  <a:pt x="161920" y="187447"/>
                </a:lnTo>
                <a:lnTo>
                  <a:pt x="164206" y="166873"/>
                </a:lnTo>
                <a:lnTo>
                  <a:pt x="164206" y="149729"/>
                </a:lnTo>
                <a:lnTo>
                  <a:pt x="161920" y="129155"/>
                </a:lnTo>
                <a:lnTo>
                  <a:pt x="160016" y="123059"/>
                </a:lnTo>
                <a:lnTo>
                  <a:pt x="158492" y="116964"/>
                </a:lnTo>
                <a:lnTo>
                  <a:pt x="152396" y="102486"/>
                </a:lnTo>
                <a:lnTo>
                  <a:pt x="148205" y="96390"/>
                </a:lnTo>
                <a:lnTo>
                  <a:pt x="144395" y="90294"/>
                </a:lnTo>
                <a:lnTo>
                  <a:pt x="132965" y="80388"/>
                </a:lnTo>
                <a:lnTo>
                  <a:pt x="120012" y="73531"/>
                </a:lnTo>
                <a:lnTo>
                  <a:pt x="102867" y="69340"/>
                </a:lnTo>
                <a:lnTo>
                  <a:pt x="143881" y="69340"/>
                </a:lnTo>
                <a:lnTo>
                  <a:pt x="153158" y="75436"/>
                </a:lnTo>
                <a:lnTo>
                  <a:pt x="165730" y="88770"/>
                </a:lnTo>
                <a:lnTo>
                  <a:pt x="175255" y="105153"/>
                </a:lnTo>
                <a:lnTo>
                  <a:pt x="178303" y="113154"/>
                </a:lnTo>
                <a:lnTo>
                  <a:pt x="182113" y="122297"/>
                </a:lnTo>
                <a:lnTo>
                  <a:pt x="185923" y="148205"/>
                </a:lnTo>
                <a:lnTo>
                  <a:pt x="185923" y="169540"/>
                </a:lnTo>
                <a:lnTo>
                  <a:pt x="182113" y="195448"/>
                </a:lnTo>
                <a:lnTo>
                  <a:pt x="178303" y="204591"/>
                </a:lnTo>
                <a:lnTo>
                  <a:pt x="175255" y="212592"/>
                </a:lnTo>
                <a:lnTo>
                  <a:pt x="165730" y="228975"/>
                </a:lnTo>
                <a:lnTo>
                  <a:pt x="159254" y="235833"/>
                </a:lnTo>
                <a:lnTo>
                  <a:pt x="153158" y="241928"/>
                </a:lnTo>
                <a:lnTo>
                  <a:pt x="144824" y="247643"/>
                </a:lnTo>
                <a:close/>
              </a:path>
              <a:path w="274319" h="358139">
                <a:moveTo>
                  <a:pt x="259835" y="358131"/>
                </a:moveTo>
                <a:lnTo>
                  <a:pt x="256406" y="358131"/>
                </a:lnTo>
                <a:lnTo>
                  <a:pt x="254120" y="354702"/>
                </a:lnTo>
                <a:lnTo>
                  <a:pt x="253358" y="353178"/>
                </a:lnTo>
                <a:lnTo>
                  <a:pt x="252889" y="350892"/>
                </a:lnTo>
                <a:lnTo>
                  <a:pt x="251834" y="346320"/>
                </a:lnTo>
                <a:lnTo>
                  <a:pt x="251453" y="343653"/>
                </a:lnTo>
                <a:lnTo>
                  <a:pt x="251072" y="338319"/>
                </a:lnTo>
                <a:lnTo>
                  <a:pt x="250691" y="330699"/>
                </a:lnTo>
                <a:lnTo>
                  <a:pt x="250310" y="323841"/>
                </a:lnTo>
                <a:lnTo>
                  <a:pt x="249929" y="315460"/>
                </a:lnTo>
                <a:lnTo>
                  <a:pt x="249929" y="36575"/>
                </a:lnTo>
                <a:lnTo>
                  <a:pt x="248405" y="30479"/>
                </a:lnTo>
                <a:lnTo>
                  <a:pt x="246881" y="28193"/>
                </a:lnTo>
                <a:lnTo>
                  <a:pt x="245357" y="26288"/>
                </a:lnTo>
                <a:lnTo>
                  <a:pt x="241547" y="22097"/>
                </a:lnTo>
                <a:lnTo>
                  <a:pt x="238881" y="20573"/>
                </a:lnTo>
                <a:lnTo>
                  <a:pt x="236214" y="18668"/>
                </a:lnTo>
                <a:lnTo>
                  <a:pt x="213735" y="8762"/>
                </a:lnTo>
                <a:lnTo>
                  <a:pt x="208782" y="6476"/>
                </a:lnTo>
                <a:lnTo>
                  <a:pt x="208782" y="2285"/>
                </a:lnTo>
                <a:lnTo>
                  <a:pt x="214878" y="0"/>
                </a:lnTo>
                <a:lnTo>
                  <a:pt x="220974" y="0"/>
                </a:lnTo>
                <a:lnTo>
                  <a:pt x="235071" y="1904"/>
                </a:lnTo>
                <a:lnTo>
                  <a:pt x="241547" y="3809"/>
                </a:lnTo>
                <a:lnTo>
                  <a:pt x="246119" y="4952"/>
                </a:lnTo>
                <a:lnTo>
                  <a:pt x="258311" y="8381"/>
                </a:lnTo>
                <a:lnTo>
                  <a:pt x="263645" y="10286"/>
                </a:lnTo>
                <a:lnTo>
                  <a:pt x="267455" y="11810"/>
                </a:lnTo>
                <a:lnTo>
                  <a:pt x="273932" y="15620"/>
                </a:lnTo>
                <a:lnTo>
                  <a:pt x="273932" y="20192"/>
                </a:lnTo>
                <a:lnTo>
                  <a:pt x="272408" y="24383"/>
                </a:lnTo>
                <a:lnTo>
                  <a:pt x="271646" y="27050"/>
                </a:lnTo>
                <a:lnTo>
                  <a:pt x="271265" y="29336"/>
                </a:lnTo>
                <a:lnTo>
                  <a:pt x="270541" y="36575"/>
                </a:lnTo>
                <a:lnTo>
                  <a:pt x="270503" y="279647"/>
                </a:lnTo>
                <a:lnTo>
                  <a:pt x="269741" y="302125"/>
                </a:lnTo>
                <a:lnTo>
                  <a:pt x="269360" y="308602"/>
                </a:lnTo>
                <a:lnTo>
                  <a:pt x="268979" y="320032"/>
                </a:lnTo>
                <a:lnTo>
                  <a:pt x="267455" y="335652"/>
                </a:lnTo>
                <a:lnTo>
                  <a:pt x="266693" y="339081"/>
                </a:lnTo>
                <a:lnTo>
                  <a:pt x="265931" y="344034"/>
                </a:lnTo>
                <a:lnTo>
                  <a:pt x="264026" y="350892"/>
                </a:lnTo>
                <a:lnTo>
                  <a:pt x="262502" y="354702"/>
                </a:lnTo>
                <a:lnTo>
                  <a:pt x="259835" y="3581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443431" y="1399744"/>
            <a:ext cx="287655" cy="358140"/>
          </a:xfrm>
          <a:custGeom>
            <a:avLst/>
            <a:gdLst/>
            <a:ahLst/>
            <a:cxnLst/>
            <a:rect l="l" t="t" r="r" b="b"/>
            <a:pathLst>
              <a:path w="287655" h="358139">
                <a:moveTo>
                  <a:pt x="284218" y="149729"/>
                </a:moveTo>
                <a:lnTo>
                  <a:pt x="263645" y="149729"/>
                </a:lnTo>
                <a:lnTo>
                  <a:pt x="263645" y="36575"/>
                </a:lnTo>
                <a:lnTo>
                  <a:pt x="262121" y="30479"/>
                </a:lnTo>
                <a:lnTo>
                  <a:pt x="260597" y="28193"/>
                </a:lnTo>
                <a:lnTo>
                  <a:pt x="259073" y="26288"/>
                </a:lnTo>
                <a:lnTo>
                  <a:pt x="255263" y="22097"/>
                </a:lnTo>
                <a:lnTo>
                  <a:pt x="252596" y="20573"/>
                </a:lnTo>
                <a:lnTo>
                  <a:pt x="249929" y="18668"/>
                </a:lnTo>
                <a:lnTo>
                  <a:pt x="227451" y="8762"/>
                </a:lnTo>
                <a:lnTo>
                  <a:pt x="222498" y="6476"/>
                </a:lnTo>
                <a:lnTo>
                  <a:pt x="222498" y="2285"/>
                </a:lnTo>
                <a:lnTo>
                  <a:pt x="228594" y="0"/>
                </a:lnTo>
                <a:lnTo>
                  <a:pt x="234690" y="0"/>
                </a:lnTo>
                <a:lnTo>
                  <a:pt x="248786" y="1904"/>
                </a:lnTo>
                <a:lnTo>
                  <a:pt x="255263" y="3809"/>
                </a:lnTo>
                <a:lnTo>
                  <a:pt x="259835" y="4952"/>
                </a:lnTo>
                <a:lnTo>
                  <a:pt x="272027" y="8381"/>
                </a:lnTo>
                <a:lnTo>
                  <a:pt x="277361" y="10286"/>
                </a:lnTo>
                <a:lnTo>
                  <a:pt x="281170" y="11810"/>
                </a:lnTo>
                <a:lnTo>
                  <a:pt x="287647" y="15620"/>
                </a:lnTo>
                <a:lnTo>
                  <a:pt x="287647" y="20192"/>
                </a:lnTo>
                <a:lnTo>
                  <a:pt x="286123" y="24383"/>
                </a:lnTo>
                <a:lnTo>
                  <a:pt x="285361" y="27050"/>
                </a:lnTo>
                <a:lnTo>
                  <a:pt x="284980" y="29336"/>
                </a:lnTo>
                <a:lnTo>
                  <a:pt x="284257" y="36575"/>
                </a:lnTo>
                <a:lnTo>
                  <a:pt x="284218" y="149729"/>
                </a:lnTo>
                <a:close/>
              </a:path>
              <a:path w="287655" h="358139">
                <a:moveTo>
                  <a:pt x="195448" y="53338"/>
                </a:moveTo>
                <a:lnTo>
                  <a:pt x="116964" y="53338"/>
                </a:lnTo>
                <a:lnTo>
                  <a:pt x="132203" y="51814"/>
                </a:lnTo>
                <a:lnTo>
                  <a:pt x="136013" y="50290"/>
                </a:lnTo>
                <a:lnTo>
                  <a:pt x="139061" y="49147"/>
                </a:lnTo>
                <a:lnTo>
                  <a:pt x="144776" y="46099"/>
                </a:lnTo>
                <a:lnTo>
                  <a:pt x="147062" y="43813"/>
                </a:lnTo>
                <a:lnTo>
                  <a:pt x="153539" y="44194"/>
                </a:lnTo>
                <a:lnTo>
                  <a:pt x="164968" y="44194"/>
                </a:lnTo>
                <a:lnTo>
                  <a:pt x="172207" y="44956"/>
                </a:lnTo>
                <a:lnTo>
                  <a:pt x="183256" y="45718"/>
                </a:lnTo>
                <a:lnTo>
                  <a:pt x="195448" y="51433"/>
                </a:lnTo>
                <a:lnTo>
                  <a:pt x="195448" y="53338"/>
                </a:lnTo>
                <a:close/>
              </a:path>
              <a:path w="287655" h="358139">
                <a:moveTo>
                  <a:pt x="49909" y="295267"/>
                </a:moveTo>
                <a:lnTo>
                  <a:pt x="45337" y="295267"/>
                </a:lnTo>
                <a:lnTo>
                  <a:pt x="30479" y="283456"/>
                </a:lnTo>
                <a:lnTo>
                  <a:pt x="30479" y="69340"/>
                </a:lnTo>
                <a:lnTo>
                  <a:pt x="27431" y="64387"/>
                </a:lnTo>
                <a:lnTo>
                  <a:pt x="24764" y="62863"/>
                </a:lnTo>
                <a:lnTo>
                  <a:pt x="21716" y="60958"/>
                </a:lnTo>
                <a:lnTo>
                  <a:pt x="12191" y="57529"/>
                </a:lnTo>
                <a:lnTo>
                  <a:pt x="8000" y="56386"/>
                </a:lnTo>
                <a:lnTo>
                  <a:pt x="6095" y="55624"/>
                </a:lnTo>
                <a:lnTo>
                  <a:pt x="0" y="54481"/>
                </a:lnTo>
                <a:lnTo>
                  <a:pt x="0" y="49528"/>
                </a:lnTo>
                <a:lnTo>
                  <a:pt x="8000" y="46099"/>
                </a:lnTo>
                <a:lnTo>
                  <a:pt x="20573" y="46099"/>
                </a:lnTo>
                <a:lnTo>
                  <a:pt x="33146" y="47242"/>
                </a:lnTo>
                <a:lnTo>
                  <a:pt x="43813" y="48766"/>
                </a:lnTo>
                <a:lnTo>
                  <a:pt x="54481" y="51814"/>
                </a:lnTo>
                <a:lnTo>
                  <a:pt x="55243" y="53338"/>
                </a:lnTo>
                <a:lnTo>
                  <a:pt x="195448" y="53338"/>
                </a:lnTo>
                <a:lnTo>
                  <a:pt x="195448" y="62101"/>
                </a:lnTo>
                <a:lnTo>
                  <a:pt x="191257" y="65911"/>
                </a:lnTo>
                <a:lnTo>
                  <a:pt x="51433" y="65911"/>
                </a:lnTo>
                <a:lnTo>
                  <a:pt x="51433" y="152396"/>
                </a:lnTo>
                <a:lnTo>
                  <a:pt x="161920" y="152396"/>
                </a:lnTo>
                <a:lnTo>
                  <a:pt x="161920" y="160016"/>
                </a:lnTo>
                <a:lnTo>
                  <a:pt x="157730" y="164968"/>
                </a:lnTo>
                <a:lnTo>
                  <a:pt x="51433" y="164968"/>
                </a:lnTo>
                <a:lnTo>
                  <a:pt x="51433" y="272408"/>
                </a:lnTo>
                <a:lnTo>
                  <a:pt x="161158" y="272408"/>
                </a:lnTo>
                <a:lnTo>
                  <a:pt x="139442" y="277742"/>
                </a:lnTo>
                <a:lnTo>
                  <a:pt x="127631" y="280408"/>
                </a:lnTo>
                <a:lnTo>
                  <a:pt x="92580" y="287647"/>
                </a:lnTo>
                <a:lnTo>
                  <a:pt x="80388" y="290314"/>
                </a:lnTo>
                <a:lnTo>
                  <a:pt x="58291" y="294124"/>
                </a:lnTo>
                <a:lnTo>
                  <a:pt x="49909" y="295267"/>
                </a:lnTo>
                <a:close/>
              </a:path>
              <a:path w="287655" h="358139">
                <a:moveTo>
                  <a:pt x="161920" y="152396"/>
                </a:moveTo>
                <a:lnTo>
                  <a:pt x="89532" y="152396"/>
                </a:lnTo>
                <a:lnTo>
                  <a:pt x="104010" y="150872"/>
                </a:lnTo>
                <a:lnTo>
                  <a:pt x="108963" y="149348"/>
                </a:lnTo>
                <a:lnTo>
                  <a:pt x="112773" y="147824"/>
                </a:lnTo>
                <a:lnTo>
                  <a:pt x="118107" y="144395"/>
                </a:lnTo>
                <a:lnTo>
                  <a:pt x="120012" y="142490"/>
                </a:lnTo>
                <a:lnTo>
                  <a:pt x="125345" y="142871"/>
                </a:lnTo>
                <a:lnTo>
                  <a:pt x="136013" y="143252"/>
                </a:lnTo>
                <a:lnTo>
                  <a:pt x="141728" y="144014"/>
                </a:lnTo>
                <a:lnTo>
                  <a:pt x="151253" y="144776"/>
                </a:lnTo>
                <a:lnTo>
                  <a:pt x="161920" y="150110"/>
                </a:lnTo>
                <a:lnTo>
                  <a:pt x="161920" y="152396"/>
                </a:lnTo>
                <a:close/>
              </a:path>
              <a:path w="287655" h="358139">
                <a:moveTo>
                  <a:pt x="207258" y="171826"/>
                </a:moveTo>
                <a:lnTo>
                  <a:pt x="206115" y="171826"/>
                </a:lnTo>
                <a:lnTo>
                  <a:pt x="197353" y="167635"/>
                </a:lnTo>
                <a:lnTo>
                  <a:pt x="190495" y="164206"/>
                </a:lnTo>
                <a:lnTo>
                  <a:pt x="182494" y="159254"/>
                </a:lnTo>
                <a:lnTo>
                  <a:pt x="179827" y="157730"/>
                </a:lnTo>
                <a:lnTo>
                  <a:pt x="177541" y="156206"/>
                </a:lnTo>
                <a:lnTo>
                  <a:pt x="171826" y="151634"/>
                </a:lnTo>
                <a:lnTo>
                  <a:pt x="171826" y="148205"/>
                </a:lnTo>
                <a:lnTo>
                  <a:pt x="174874" y="146681"/>
                </a:lnTo>
                <a:lnTo>
                  <a:pt x="177160" y="147062"/>
                </a:lnTo>
                <a:lnTo>
                  <a:pt x="181351" y="147443"/>
                </a:lnTo>
                <a:lnTo>
                  <a:pt x="191257" y="148586"/>
                </a:lnTo>
                <a:lnTo>
                  <a:pt x="200020" y="149348"/>
                </a:lnTo>
                <a:lnTo>
                  <a:pt x="216783" y="149729"/>
                </a:lnTo>
                <a:lnTo>
                  <a:pt x="284218" y="149729"/>
                </a:lnTo>
                <a:lnTo>
                  <a:pt x="284218" y="161920"/>
                </a:lnTo>
                <a:lnTo>
                  <a:pt x="239643" y="161920"/>
                </a:lnTo>
                <a:lnTo>
                  <a:pt x="223260" y="164587"/>
                </a:lnTo>
                <a:lnTo>
                  <a:pt x="219069" y="166111"/>
                </a:lnTo>
                <a:lnTo>
                  <a:pt x="216021" y="167254"/>
                </a:lnTo>
                <a:lnTo>
                  <a:pt x="209544" y="170302"/>
                </a:lnTo>
                <a:lnTo>
                  <a:pt x="207258" y="171826"/>
                </a:lnTo>
                <a:close/>
              </a:path>
              <a:path w="287655" h="358139">
                <a:moveTo>
                  <a:pt x="273551" y="358131"/>
                </a:moveTo>
                <a:lnTo>
                  <a:pt x="270122" y="358131"/>
                </a:lnTo>
                <a:lnTo>
                  <a:pt x="267836" y="354702"/>
                </a:lnTo>
                <a:lnTo>
                  <a:pt x="267074" y="353178"/>
                </a:lnTo>
                <a:lnTo>
                  <a:pt x="266605" y="350892"/>
                </a:lnTo>
                <a:lnTo>
                  <a:pt x="265550" y="346320"/>
                </a:lnTo>
                <a:lnTo>
                  <a:pt x="265169" y="343653"/>
                </a:lnTo>
                <a:lnTo>
                  <a:pt x="264788" y="338319"/>
                </a:lnTo>
                <a:lnTo>
                  <a:pt x="264407" y="330699"/>
                </a:lnTo>
                <a:lnTo>
                  <a:pt x="264026" y="323841"/>
                </a:lnTo>
                <a:lnTo>
                  <a:pt x="263645" y="315460"/>
                </a:lnTo>
                <a:lnTo>
                  <a:pt x="263645" y="161920"/>
                </a:lnTo>
                <a:lnTo>
                  <a:pt x="284218" y="161920"/>
                </a:lnTo>
                <a:lnTo>
                  <a:pt x="284193" y="280408"/>
                </a:lnTo>
                <a:lnTo>
                  <a:pt x="283456" y="302125"/>
                </a:lnTo>
                <a:lnTo>
                  <a:pt x="283075" y="308602"/>
                </a:lnTo>
                <a:lnTo>
                  <a:pt x="282694" y="320032"/>
                </a:lnTo>
                <a:lnTo>
                  <a:pt x="281170" y="335652"/>
                </a:lnTo>
                <a:lnTo>
                  <a:pt x="280408" y="339081"/>
                </a:lnTo>
                <a:lnTo>
                  <a:pt x="279647" y="344034"/>
                </a:lnTo>
                <a:lnTo>
                  <a:pt x="277742" y="350892"/>
                </a:lnTo>
                <a:lnTo>
                  <a:pt x="276218" y="354702"/>
                </a:lnTo>
                <a:lnTo>
                  <a:pt x="273551" y="358131"/>
                </a:lnTo>
                <a:close/>
              </a:path>
              <a:path w="287655" h="358139">
                <a:moveTo>
                  <a:pt x="161158" y="272408"/>
                </a:moveTo>
                <a:lnTo>
                  <a:pt x="51433" y="272408"/>
                </a:lnTo>
                <a:lnTo>
                  <a:pt x="61339" y="271646"/>
                </a:lnTo>
                <a:lnTo>
                  <a:pt x="84579" y="268979"/>
                </a:lnTo>
                <a:lnTo>
                  <a:pt x="137537" y="261740"/>
                </a:lnTo>
                <a:lnTo>
                  <a:pt x="146300" y="260216"/>
                </a:lnTo>
                <a:lnTo>
                  <a:pt x="172207" y="256025"/>
                </a:lnTo>
                <a:lnTo>
                  <a:pt x="182875" y="254120"/>
                </a:lnTo>
                <a:lnTo>
                  <a:pt x="211068" y="248405"/>
                </a:lnTo>
                <a:lnTo>
                  <a:pt x="217926" y="246881"/>
                </a:lnTo>
                <a:lnTo>
                  <a:pt x="222498" y="245357"/>
                </a:lnTo>
                <a:lnTo>
                  <a:pt x="224403" y="253739"/>
                </a:lnTo>
                <a:lnTo>
                  <a:pt x="220212" y="255644"/>
                </a:lnTo>
                <a:lnTo>
                  <a:pt x="214116" y="257930"/>
                </a:lnTo>
                <a:lnTo>
                  <a:pt x="192019" y="264407"/>
                </a:lnTo>
                <a:lnTo>
                  <a:pt x="183637" y="266693"/>
                </a:lnTo>
                <a:lnTo>
                  <a:pt x="161158" y="272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879550" y="1399744"/>
            <a:ext cx="314960" cy="344805"/>
          </a:xfrm>
          <a:custGeom>
            <a:avLst/>
            <a:gdLst/>
            <a:ahLst/>
            <a:cxnLst/>
            <a:rect l="l" t="t" r="r" b="b"/>
            <a:pathLst>
              <a:path w="314960" h="344805">
                <a:moveTo>
                  <a:pt x="289933" y="110868"/>
                </a:moveTo>
                <a:lnTo>
                  <a:pt x="269360" y="110868"/>
                </a:lnTo>
                <a:lnTo>
                  <a:pt x="269360" y="36194"/>
                </a:lnTo>
                <a:lnTo>
                  <a:pt x="267455" y="29717"/>
                </a:lnTo>
                <a:lnTo>
                  <a:pt x="264407" y="25907"/>
                </a:lnTo>
                <a:lnTo>
                  <a:pt x="260597" y="22097"/>
                </a:lnTo>
                <a:lnTo>
                  <a:pt x="258311" y="20573"/>
                </a:lnTo>
                <a:lnTo>
                  <a:pt x="255644" y="18668"/>
                </a:lnTo>
                <a:lnTo>
                  <a:pt x="249167" y="15239"/>
                </a:lnTo>
                <a:lnTo>
                  <a:pt x="246881" y="14096"/>
                </a:lnTo>
                <a:lnTo>
                  <a:pt x="238119" y="10286"/>
                </a:lnTo>
                <a:lnTo>
                  <a:pt x="235833" y="9524"/>
                </a:lnTo>
                <a:lnTo>
                  <a:pt x="233928" y="8762"/>
                </a:lnTo>
                <a:lnTo>
                  <a:pt x="228594" y="6476"/>
                </a:lnTo>
                <a:lnTo>
                  <a:pt x="228594" y="2285"/>
                </a:lnTo>
                <a:lnTo>
                  <a:pt x="234690" y="0"/>
                </a:lnTo>
                <a:lnTo>
                  <a:pt x="240785" y="0"/>
                </a:lnTo>
                <a:lnTo>
                  <a:pt x="256025" y="2285"/>
                </a:lnTo>
                <a:lnTo>
                  <a:pt x="262121" y="3809"/>
                </a:lnTo>
                <a:lnTo>
                  <a:pt x="267074" y="4952"/>
                </a:lnTo>
                <a:lnTo>
                  <a:pt x="277361" y="8000"/>
                </a:lnTo>
                <a:lnTo>
                  <a:pt x="282694" y="9905"/>
                </a:lnTo>
                <a:lnTo>
                  <a:pt x="286504" y="11429"/>
                </a:lnTo>
                <a:lnTo>
                  <a:pt x="293362" y="15239"/>
                </a:lnTo>
                <a:lnTo>
                  <a:pt x="293362" y="19811"/>
                </a:lnTo>
                <a:lnTo>
                  <a:pt x="291838" y="24383"/>
                </a:lnTo>
                <a:lnTo>
                  <a:pt x="291076" y="27050"/>
                </a:lnTo>
                <a:lnTo>
                  <a:pt x="290695" y="29336"/>
                </a:lnTo>
                <a:lnTo>
                  <a:pt x="289971" y="36575"/>
                </a:lnTo>
                <a:lnTo>
                  <a:pt x="289933" y="110868"/>
                </a:lnTo>
                <a:close/>
              </a:path>
              <a:path w="314960" h="344805">
                <a:moveTo>
                  <a:pt x="207844" y="40384"/>
                </a:moveTo>
                <a:lnTo>
                  <a:pt x="131060" y="40384"/>
                </a:lnTo>
                <a:lnTo>
                  <a:pt x="148205" y="39623"/>
                </a:lnTo>
                <a:lnTo>
                  <a:pt x="153920" y="38099"/>
                </a:lnTo>
                <a:lnTo>
                  <a:pt x="157730" y="37337"/>
                </a:lnTo>
                <a:lnTo>
                  <a:pt x="165349" y="32765"/>
                </a:lnTo>
                <a:lnTo>
                  <a:pt x="166492" y="31622"/>
                </a:lnTo>
                <a:lnTo>
                  <a:pt x="170683" y="32003"/>
                </a:lnTo>
                <a:lnTo>
                  <a:pt x="179065" y="32384"/>
                </a:lnTo>
                <a:lnTo>
                  <a:pt x="184780" y="33146"/>
                </a:lnTo>
                <a:lnTo>
                  <a:pt x="188209" y="33527"/>
                </a:lnTo>
                <a:lnTo>
                  <a:pt x="195448" y="34670"/>
                </a:lnTo>
                <a:lnTo>
                  <a:pt x="199258" y="35432"/>
                </a:lnTo>
                <a:lnTo>
                  <a:pt x="202686" y="36194"/>
                </a:lnTo>
                <a:lnTo>
                  <a:pt x="207844" y="40384"/>
                </a:lnTo>
                <a:close/>
              </a:path>
              <a:path w="314960" h="344805">
                <a:moveTo>
                  <a:pt x="44194" y="62482"/>
                </a:moveTo>
                <a:lnTo>
                  <a:pt x="43051" y="62482"/>
                </a:lnTo>
                <a:lnTo>
                  <a:pt x="36194" y="59053"/>
                </a:lnTo>
                <a:lnTo>
                  <a:pt x="32765" y="57529"/>
                </a:lnTo>
                <a:lnTo>
                  <a:pt x="18668" y="49909"/>
                </a:lnTo>
                <a:lnTo>
                  <a:pt x="15620" y="48004"/>
                </a:lnTo>
                <a:lnTo>
                  <a:pt x="13334" y="46480"/>
                </a:lnTo>
                <a:lnTo>
                  <a:pt x="7619" y="42289"/>
                </a:lnTo>
                <a:lnTo>
                  <a:pt x="7619" y="38099"/>
                </a:lnTo>
                <a:lnTo>
                  <a:pt x="10667" y="36575"/>
                </a:lnTo>
                <a:lnTo>
                  <a:pt x="15239" y="37337"/>
                </a:lnTo>
                <a:lnTo>
                  <a:pt x="28193" y="38861"/>
                </a:lnTo>
                <a:lnTo>
                  <a:pt x="32003" y="39242"/>
                </a:lnTo>
                <a:lnTo>
                  <a:pt x="54862" y="40384"/>
                </a:lnTo>
                <a:lnTo>
                  <a:pt x="207844" y="40384"/>
                </a:lnTo>
                <a:lnTo>
                  <a:pt x="208782" y="41146"/>
                </a:lnTo>
                <a:lnTo>
                  <a:pt x="208782" y="50290"/>
                </a:lnTo>
                <a:lnTo>
                  <a:pt x="206877" y="52576"/>
                </a:lnTo>
                <a:lnTo>
                  <a:pt x="86103" y="52576"/>
                </a:lnTo>
                <a:lnTo>
                  <a:pt x="70102" y="53338"/>
                </a:lnTo>
                <a:lnTo>
                  <a:pt x="65911" y="54100"/>
                </a:lnTo>
                <a:lnTo>
                  <a:pt x="62482" y="54481"/>
                </a:lnTo>
                <a:lnTo>
                  <a:pt x="55243" y="56386"/>
                </a:lnTo>
                <a:lnTo>
                  <a:pt x="52957" y="57529"/>
                </a:lnTo>
                <a:lnTo>
                  <a:pt x="51052" y="58291"/>
                </a:lnTo>
                <a:lnTo>
                  <a:pt x="46099" y="61339"/>
                </a:lnTo>
                <a:lnTo>
                  <a:pt x="44194" y="62482"/>
                </a:lnTo>
                <a:close/>
              </a:path>
              <a:path w="314960" h="344805">
                <a:moveTo>
                  <a:pt x="4952" y="235833"/>
                </a:moveTo>
                <a:lnTo>
                  <a:pt x="0" y="230118"/>
                </a:lnTo>
                <a:lnTo>
                  <a:pt x="3809" y="227070"/>
                </a:lnTo>
                <a:lnTo>
                  <a:pt x="8381" y="222879"/>
                </a:lnTo>
                <a:lnTo>
                  <a:pt x="19811" y="210687"/>
                </a:lnTo>
                <a:lnTo>
                  <a:pt x="24764" y="205734"/>
                </a:lnTo>
                <a:lnTo>
                  <a:pt x="30098" y="200020"/>
                </a:lnTo>
                <a:lnTo>
                  <a:pt x="42289" y="184780"/>
                </a:lnTo>
                <a:lnTo>
                  <a:pt x="52957" y="171826"/>
                </a:lnTo>
                <a:lnTo>
                  <a:pt x="63625" y="156587"/>
                </a:lnTo>
                <a:lnTo>
                  <a:pt x="68197" y="150110"/>
                </a:lnTo>
                <a:lnTo>
                  <a:pt x="72388" y="144014"/>
                </a:lnTo>
                <a:lnTo>
                  <a:pt x="82293" y="126869"/>
                </a:lnTo>
                <a:lnTo>
                  <a:pt x="88770" y="115821"/>
                </a:lnTo>
                <a:lnTo>
                  <a:pt x="96390" y="100200"/>
                </a:lnTo>
                <a:lnTo>
                  <a:pt x="99057" y="94866"/>
                </a:lnTo>
                <a:lnTo>
                  <a:pt x="100962" y="90294"/>
                </a:lnTo>
                <a:lnTo>
                  <a:pt x="106296" y="76579"/>
                </a:lnTo>
                <a:lnTo>
                  <a:pt x="107820" y="72007"/>
                </a:lnTo>
                <a:lnTo>
                  <a:pt x="107058" y="68197"/>
                </a:lnTo>
                <a:lnTo>
                  <a:pt x="102867" y="57529"/>
                </a:lnTo>
                <a:lnTo>
                  <a:pt x="99819" y="52576"/>
                </a:lnTo>
                <a:lnTo>
                  <a:pt x="111249" y="52576"/>
                </a:lnTo>
                <a:lnTo>
                  <a:pt x="113154" y="54100"/>
                </a:lnTo>
                <a:lnTo>
                  <a:pt x="117345" y="57529"/>
                </a:lnTo>
                <a:lnTo>
                  <a:pt x="119250" y="59434"/>
                </a:lnTo>
                <a:lnTo>
                  <a:pt x="122678" y="62482"/>
                </a:lnTo>
                <a:lnTo>
                  <a:pt x="131822" y="68578"/>
                </a:lnTo>
                <a:lnTo>
                  <a:pt x="132584" y="70483"/>
                </a:lnTo>
                <a:lnTo>
                  <a:pt x="132203" y="73531"/>
                </a:lnTo>
                <a:lnTo>
                  <a:pt x="128774" y="83436"/>
                </a:lnTo>
                <a:lnTo>
                  <a:pt x="127250" y="87627"/>
                </a:lnTo>
                <a:lnTo>
                  <a:pt x="125726" y="91437"/>
                </a:lnTo>
                <a:lnTo>
                  <a:pt x="120392" y="102867"/>
                </a:lnTo>
                <a:lnTo>
                  <a:pt x="118107" y="107820"/>
                </a:lnTo>
                <a:lnTo>
                  <a:pt x="116583" y="111249"/>
                </a:lnTo>
                <a:lnTo>
                  <a:pt x="112392" y="119250"/>
                </a:lnTo>
                <a:lnTo>
                  <a:pt x="109725" y="123440"/>
                </a:lnTo>
                <a:lnTo>
                  <a:pt x="113916" y="128393"/>
                </a:lnTo>
                <a:lnTo>
                  <a:pt x="122597" y="136775"/>
                </a:lnTo>
                <a:lnTo>
                  <a:pt x="101724" y="136775"/>
                </a:lnTo>
                <a:lnTo>
                  <a:pt x="98676" y="141728"/>
                </a:lnTo>
                <a:lnTo>
                  <a:pt x="91056" y="152777"/>
                </a:lnTo>
                <a:lnTo>
                  <a:pt x="87627" y="156968"/>
                </a:lnTo>
                <a:lnTo>
                  <a:pt x="81531" y="165349"/>
                </a:lnTo>
                <a:lnTo>
                  <a:pt x="54100" y="195067"/>
                </a:lnTo>
                <a:lnTo>
                  <a:pt x="28193" y="218307"/>
                </a:lnTo>
                <a:lnTo>
                  <a:pt x="14858" y="229737"/>
                </a:lnTo>
                <a:lnTo>
                  <a:pt x="9524" y="233166"/>
                </a:lnTo>
                <a:lnTo>
                  <a:pt x="4952" y="235833"/>
                </a:lnTo>
                <a:close/>
              </a:path>
              <a:path w="314960" h="344805">
                <a:moveTo>
                  <a:pt x="204972" y="54862"/>
                </a:moveTo>
                <a:lnTo>
                  <a:pt x="199639" y="54862"/>
                </a:lnTo>
                <a:lnTo>
                  <a:pt x="190114" y="54100"/>
                </a:lnTo>
                <a:lnTo>
                  <a:pt x="182494" y="53338"/>
                </a:lnTo>
                <a:lnTo>
                  <a:pt x="159254" y="52576"/>
                </a:lnTo>
                <a:lnTo>
                  <a:pt x="206877" y="52576"/>
                </a:lnTo>
                <a:lnTo>
                  <a:pt x="204972" y="54862"/>
                </a:lnTo>
                <a:close/>
              </a:path>
              <a:path w="314960" h="344805">
                <a:moveTo>
                  <a:pt x="203067" y="133346"/>
                </a:moveTo>
                <a:lnTo>
                  <a:pt x="201543" y="133346"/>
                </a:lnTo>
                <a:lnTo>
                  <a:pt x="193543" y="129536"/>
                </a:lnTo>
                <a:lnTo>
                  <a:pt x="167635" y="112773"/>
                </a:lnTo>
                <a:lnTo>
                  <a:pt x="167635" y="109344"/>
                </a:lnTo>
                <a:lnTo>
                  <a:pt x="170683" y="107439"/>
                </a:lnTo>
                <a:lnTo>
                  <a:pt x="172969" y="107820"/>
                </a:lnTo>
                <a:lnTo>
                  <a:pt x="177922" y="108201"/>
                </a:lnTo>
                <a:lnTo>
                  <a:pt x="187066" y="109344"/>
                </a:lnTo>
                <a:lnTo>
                  <a:pt x="190876" y="109725"/>
                </a:lnTo>
                <a:lnTo>
                  <a:pt x="195448" y="110106"/>
                </a:lnTo>
                <a:lnTo>
                  <a:pt x="214497" y="110868"/>
                </a:lnTo>
                <a:lnTo>
                  <a:pt x="289933" y="110868"/>
                </a:lnTo>
                <a:lnTo>
                  <a:pt x="289933" y="123059"/>
                </a:lnTo>
                <a:lnTo>
                  <a:pt x="238119" y="123059"/>
                </a:lnTo>
                <a:lnTo>
                  <a:pt x="221355" y="125345"/>
                </a:lnTo>
                <a:lnTo>
                  <a:pt x="216021" y="127250"/>
                </a:lnTo>
                <a:lnTo>
                  <a:pt x="212592" y="128393"/>
                </a:lnTo>
                <a:lnTo>
                  <a:pt x="205734" y="131441"/>
                </a:lnTo>
                <a:lnTo>
                  <a:pt x="203067" y="133346"/>
                </a:lnTo>
                <a:close/>
              </a:path>
              <a:path w="314960" h="344805">
                <a:moveTo>
                  <a:pt x="278885" y="272408"/>
                </a:moveTo>
                <a:lnTo>
                  <a:pt x="275837" y="272408"/>
                </a:lnTo>
                <a:lnTo>
                  <a:pt x="273932" y="269360"/>
                </a:lnTo>
                <a:lnTo>
                  <a:pt x="270548" y="251072"/>
                </a:lnTo>
                <a:lnTo>
                  <a:pt x="270439" y="249548"/>
                </a:lnTo>
                <a:lnTo>
                  <a:pt x="269360" y="123059"/>
                </a:lnTo>
                <a:lnTo>
                  <a:pt x="289933" y="123059"/>
                </a:lnTo>
                <a:lnTo>
                  <a:pt x="289865" y="195067"/>
                </a:lnTo>
                <a:lnTo>
                  <a:pt x="289552" y="210687"/>
                </a:lnTo>
                <a:lnTo>
                  <a:pt x="288772" y="224403"/>
                </a:lnTo>
                <a:lnTo>
                  <a:pt x="288028" y="240024"/>
                </a:lnTo>
                <a:lnTo>
                  <a:pt x="287647" y="242309"/>
                </a:lnTo>
                <a:lnTo>
                  <a:pt x="287167" y="245738"/>
                </a:lnTo>
                <a:lnTo>
                  <a:pt x="286123" y="253739"/>
                </a:lnTo>
                <a:lnTo>
                  <a:pt x="285361" y="257930"/>
                </a:lnTo>
                <a:lnTo>
                  <a:pt x="284980" y="261359"/>
                </a:lnTo>
                <a:lnTo>
                  <a:pt x="281932" y="268979"/>
                </a:lnTo>
                <a:lnTo>
                  <a:pt x="281170" y="270503"/>
                </a:lnTo>
                <a:lnTo>
                  <a:pt x="278885" y="272408"/>
                </a:lnTo>
                <a:close/>
              </a:path>
              <a:path w="314960" h="344805">
                <a:moveTo>
                  <a:pt x="211830" y="230880"/>
                </a:moveTo>
                <a:lnTo>
                  <a:pt x="174874" y="204972"/>
                </a:lnTo>
                <a:lnTo>
                  <a:pt x="159635" y="191638"/>
                </a:lnTo>
                <a:lnTo>
                  <a:pt x="144014" y="177541"/>
                </a:lnTo>
                <a:lnTo>
                  <a:pt x="131060" y="164968"/>
                </a:lnTo>
                <a:lnTo>
                  <a:pt x="124202" y="158492"/>
                </a:lnTo>
                <a:lnTo>
                  <a:pt x="119250" y="153920"/>
                </a:lnTo>
                <a:lnTo>
                  <a:pt x="107439" y="142109"/>
                </a:lnTo>
                <a:lnTo>
                  <a:pt x="101724" y="136775"/>
                </a:lnTo>
                <a:lnTo>
                  <a:pt x="122597" y="136775"/>
                </a:lnTo>
                <a:lnTo>
                  <a:pt x="124964" y="139061"/>
                </a:lnTo>
                <a:lnTo>
                  <a:pt x="129155" y="143252"/>
                </a:lnTo>
                <a:lnTo>
                  <a:pt x="134489" y="147824"/>
                </a:lnTo>
                <a:lnTo>
                  <a:pt x="166492" y="171826"/>
                </a:lnTo>
                <a:lnTo>
                  <a:pt x="185542" y="178684"/>
                </a:lnTo>
                <a:lnTo>
                  <a:pt x="190114" y="183256"/>
                </a:lnTo>
                <a:lnTo>
                  <a:pt x="198877" y="194305"/>
                </a:lnTo>
                <a:lnTo>
                  <a:pt x="203067" y="200020"/>
                </a:lnTo>
                <a:lnTo>
                  <a:pt x="209163" y="208401"/>
                </a:lnTo>
                <a:lnTo>
                  <a:pt x="216402" y="223641"/>
                </a:lnTo>
                <a:lnTo>
                  <a:pt x="213354" y="228213"/>
                </a:lnTo>
                <a:lnTo>
                  <a:pt x="211830" y="230880"/>
                </a:lnTo>
                <a:close/>
              </a:path>
              <a:path w="314960" h="344805">
                <a:moveTo>
                  <a:pt x="310507" y="344796"/>
                </a:moveTo>
                <a:lnTo>
                  <a:pt x="124964" y="344796"/>
                </a:lnTo>
                <a:lnTo>
                  <a:pt x="116416" y="344736"/>
                </a:lnTo>
                <a:lnTo>
                  <a:pt x="110868" y="344320"/>
                </a:lnTo>
                <a:lnTo>
                  <a:pt x="105891" y="343189"/>
                </a:lnTo>
                <a:lnTo>
                  <a:pt x="99057" y="340986"/>
                </a:lnTo>
                <a:lnTo>
                  <a:pt x="87627" y="337176"/>
                </a:lnTo>
                <a:lnTo>
                  <a:pt x="87627" y="275075"/>
                </a:lnTo>
                <a:lnTo>
                  <a:pt x="84198" y="270122"/>
                </a:lnTo>
                <a:lnTo>
                  <a:pt x="82293" y="268598"/>
                </a:lnTo>
                <a:lnTo>
                  <a:pt x="80769" y="267074"/>
                </a:lnTo>
                <a:lnTo>
                  <a:pt x="74293" y="263645"/>
                </a:lnTo>
                <a:lnTo>
                  <a:pt x="71626" y="262502"/>
                </a:lnTo>
                <a:lnTo>
                  <a:pt x="67816" y="260597"/>
                </a:lnTo>
                <a:lnTo>
                  <a:pt x="60196" y="257930"/>
                </a:lnTo>
                <a:lnTo>
                  <a:pt x="57529" y="257168"/>
                </a:lnTo>
                <a:lnTo>
                  <a:pt x="55624" y="256406"/>
                </a:lnTo>
                <a:lnTo>
                  <a:pt x="50290" y="254882"/>
                </a:lnTo>
                <a:lnTo>
                  <a:pt x="50290" y="250691"/>
                </a:lnTo>
                <a:lnTo>
                  <a:pt x="56386" y="247643"/>
                </a:lnTo>
                <a:lnTo>
                  <a:pt x="64006" y="247643"/>
                </a:lnTo>
                <a:lnTo>
                  <a:pt x="77722" y="249548"/>
                </a:lnTo>
                <a:lnTo>
                  <a:pt x="82293" y="250310"/>
                </a:lnTo>
                <a:lnTo>
                  <a:pt x="87246" y="251072"/>
                </a:lnTo>
                <a:lnTo>
                  <a:pt x="99438" y="254120"/>
                </a:lnTo>
                <a:lnTo>
                  <a:pt x="102867" y="255263"/>
                </a:lnTo>
                <a:lnTo>
                  <a:pt x="105534" y="256025"/>
                </a:lnTo>
                <a:lnTo>
                  <a:pt x="110868" y="259454"/>
                </a:lnTo>
                <a:lnTo>
                  <a:pt x="110868" y="264407"/>
                </a:lnTo>
                <a:lnTo>
                  <a:pt x="109082" y="270122"/>
                </a:lnTo>
                <a:lnTo>
                  <a:pt x="108963" y="328032"/>
                </a:lnTo>
                <a:lnTo>
                  <a:pt x="118869" y="332223"/>
                </a:lnTo>
                <a:lnTo>
                  <a:pt x="314698" y="332223"/>
                </a:lnTo>
                <a:lnTo>
                  <a:pt x="314698" y="340986"/>
                </a:lnTo>
                <a:lnTo>
                  <a:pt x="310507" y="344796"/>
                </a:lnTo>
                <a:close/>
              </a:path>
              <a:path w="314960" h="344805">
                <a:moveTo>
                  <a:pt x="314698" y="332223"/>
                </a:moveTo>
                <a:lnTo>
                  <a:pt x="223641" y="332223"/>
                </a:lnTo>
                <a:lnTo>
                  <a:pt x="240024" y="330699"/>
                </a:lnTo>
                <a:lnTo>
                  <a:pt x="249167" y="327651"/>
                </a:lnTo>
                <a:lnTo>
                  <a:pt x="255644" y="323841"/>
                </a:lnTo>
                <a:lnTo>
                  <a:pt x="257549" y="321936"/>
                </a:lnTo>
                <a:lnTo>
                  <a:pt x="265169" y="322317"/>
                </a:lnTo>
                <a:lnTo>
                  <a:pt x="283075" y="323460"/>
                </a:lnTo>
                <a:lnTo>
                  <a:pt x="291457" y="324222"/>
                </a:lnTo>
                <a:lnTo>
                  <a:pt x="304411" y="325746"/>
                </a:lnTo>
                <a:lnTo>
                  <a:pt x="314698" y="331080"/>
                </a:lnTo>
                <a:lnTo>
                  <a:pt x="314698" y="3322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215583" y="1399744"/>
            <a:ext cx="294640" cy="358140"/>
          </a:xfrm>
          <a:custGeom>
            <a:avLst/>
            <a:gdLst/>
            <a:ahLst/>
            <a:cxnLst/>
            <a:rect l="l" t="t" r="r" b="b"/>
            <a:pathLst>
              <a:path w="294639" h="358139">
                <a:moveTo>
                  <a:pt x="291076" y="171445"/>
                </a:moveTo>
                <a:lnTo>
                  <a:pt x="270503" y="171445"/>
                </a:lnTo>
                <a:lnTo>
                  <a:pt x="270407" y="36194"/>
                </a:lnTo>
                <a:lnTo>
                  <a:pt x="268979" y="30479"/>
                </a:lnTo>
                <a:lnTo>
                  <a:pt x="267455" y="28193"/>
                </a:lnTo>
                <a:lnTo>
                  <a:pt x="265931" y="26288"/>
                </a:lnTo>
                <a:lnTo>
                  <a:pt x="262121" y="22097"/>
                </a:lnTo>
                <a:lnTo>
                  <a:pt x="259454" y="20573"/>
                </a:lnTo>
                <a:lnTo>
                  <a:pt x="256787" y="18668"/>
                </a:lnTo>
                <a:lnTo>
                  <a:pt x="234309" y="8762"/>
                </a:lnTo>
                <a:lnTo>
                  <a:pt x="229356" y="6476"/>
                </a:lnTo>
                <a:lnTo>
                  <a:pt x="229356" y="2285"/>
                </a:lnTo>
                <a:lnTo>
                  <a:pt x="235452" y="0"/>
                </a:lnTo>
                <a:lnTo>
                  <a:pt x="241547" y="0"/>
                </a:lnTo>
                <a:lnTo>
                  <a:pt x="255644" y="1904"/>
                </a:lnTo>
                <a:lnTo>
                  <a:pt x="262121" y="3809"/>
                </a:lnTo>
                <a:lnTo>
                  <a:pt x="266693" y="4952"/>
                </a:lnTo>
                <a:lnTo>
                  <a:pt x="278885" y="8381"/>
                </a:lnTo>
                <a:lnTo>
                  <a:pt x="284218" y="10286"/>
                </a:lnTo>
                <a:lnTo>
                  <a:pt x="288028" y="11810"/>
                </a:lnTo>
                <a:lnTo>
                  <a:pt x="294505" y="15620"/>
                </a:lnTo>
                <a:lnTo>
                  <a:pt x="294505" y="20192"/>
                </a:lnTo>
                <a:lnTo>
                  <a:pt x="292981" y="24383"/>
                </a:lnTo>
                <a:lnTo>
                  <a:pt x="292219" y="27050"/>
                </a:lnTo>
                <a:lnTo>
                  <a:pt x="291838" y="29336"/>
                </a:lnTo>
                <a:lnTo>
                  <a:pt x="291152" y="36194"/>
                </a:lnTo>
                <a:lnTo>
                  <a:pt x="291076" y="171445"/>
                </a:lnTo>
                <a:close/>
              </a:path>
              <a:path w="294639" h="358139">
                <a:moveTo>
                  <a:pt x="165349" y="54481"/>
                </a:moveTo>
                <a:lnTo>
                  <a:pt x="78103" y="54481"/>
                </a:lnTo>
                <a:lnTo>
                  <a:pt x="65149" y="50290"/>
                </a:lnTo>
                <a:lnTo>
                  <a:pt x="60196" y="47623"/>
                </a:lnTo>
                <a:lnTo>
                  <a:pt x="56386" y="45337"/>
                </a:lnTo>
                <a:lnTo>
                  <a:pt x="47623" y="37337"/>
                </a:lnTo>
                <a:lnTo>
                  <a:pt x="47623" y="32384"/>
                </a:lnTo>
                <a:lnTo>
                  <a:pt x="51052" y="30860"/>
                </a:lnTo>
                <a:lnTo>
                  <a:pt x="52576" y="31622"/>
                </a:lnTo>
                <a:lnTo>
                  <a:pt x="54481" y="32003"/>
                </a:lnTo>
                <a:lnTo>
                  <a:pt x="61339" y="34289"/>
                </a:lnTo>
                <a:lnTo>
                  <a:pt x="64768" y="35051"/>
                </a:lnTo>
                <a:lnTo>
                  <a:pt x="69340" y="36194"/>
                </a:lnTo>
                <a:lnTo>
                  <a:pt x="84579" y="38099"/>
                </a:lnTo>
                <a:lnTo>
                  <a:pt x="166527" y="38099"/>
                </a:lnTo>
                <a:lnTo>
                  <a:pt x="170683" y="40004"/>
                </a:lnTo>
                <a:lnTo>
                  <a:pt x="170683" y="49909"/>
                </a:lnTo>
                <a:lnTo>
                  <a:pt x="165349" y="54481"/>
                </a:lnTo>
                <a:close/>
              </a:path>
              <a:path w="294639" h="358139">
                <a:moveTo>
                  <a:pt x="166527" y="38099"/>
                </a:moveTo>
                <a:lnTo>
                  <a:pt x="125345" y="38099"/>
                </a:lnTo>
                <a:lnTo>
                  <a:pt x="135251" y="35813"/>
                </a:lnTo>
                <a:lnTo>
                  <a:pt x="137918" y="33146"/>
                </a:lnTo>
                <a:lnTo>
                  <a:pt x="153158" y="34289"/>
                </a:lnTo>
                <a:lnTo>
                  <a:pt x="156968" y="35051"/>
                </a:lnTo>
                <a:lnTo>
                  <a:pt x="161539" y="35813"/>
                </a:lnTo>
                <a:lnTo>
                  <a:pt x="166527" y="38099"/>
                </a:lnTo>
                <a:close/>
              </a:path>
              <a:path w="294639" h="358139">
                <a:moveTo>
                  <a:pt x="214263" y="103248"/>
                </a:moveTo>
                <a:lnTo>
                  <a:pt x="137537" y="103248"/>
                </a:lnTo>
                <a:lnTo>
                  <a:pt x="154682" y="102486"/>
                </a:lnTo>
                <a:lnTo>
                  <a:pt x="160396" y="100962"/>
                </a:lnTo>
                <a:lnTo>
                  <a:pt x="164206" y="100200"/>
                </a:lnTo>
                <a:lnTo>
                  <a:pt x="171826" y="95628"/>
                </a:lnTo>
                <a:lnTo>
                  <a:pt x="172969" y="94485"/>
                </a:lnTo>
                <a:lnTo>
                  <a:pt x="177160" y="94866"/>
                </a:lnTo>
                <a:lnTo>
                  <a:pt x="185542" y="95247"/>
                </a:lnTo>
                <a:lnTo>
                  <a:pt x="191257" y="96009"/>
                </a:lnTo>
                <a:lnTo>
                  <a:pt x="194686" y="96390"/>
                </a:lnTo>
                <a:lnTo>
                  <a:pt x="201543" y="97533"/>
                </a:lnTo>
                <a:lnTo>
                  <a:pt x="205353" y="98295"/>
                </a:lnTo>
                <a:lnTo>
                  <a:pt x="208782" y="99057"/>
                </a:lnTo>
                <a:lnTo>
                  <a:pt x="214263" y="103248"/>
                </a:lnTo>
                <a:close/>
              </a:path>
              <a:path w="294639" h="358139">
                <a:moveTo>
                  <a:pt x="45337" y="125345"/>
                </a:moveTo>
                <a:lnTo>
                  <a:pt x="44194" y="125345"/>
                </a:lnTo>
                <a:lnTo>
                  <a:pt x="37337" y="121916"/>
                </a:lnTo>
                <a:lnTo>
                  <a:pt x="33908" y="120392"/>
                </a:lnTo>
                <a:lnTo>
                  <a:pt x="19811" y="112773"/>
                </a:lnTo>
                <a:lnTo>
                  <a:pt x="16763" y="110868"/>
                </a:lnTo>
                <a:lnTo>
                  <a:pt x="14477" y="109344"/>
                </a:lnTo>
                <a:lnTo>
                  <a:pt x="8762" y="105153"/>
                </a:lnTo>
                <a:lnTo>
                  <a:pt x="8762" y="100962"/>
                </a:lnTo>
                <a:lnTo>
                  <a:pt x="11810" y="99438"/>
                </a:lnTo>
                <a:lnTo>
                  <a:pt x="16382" y="100200"/>
                </a:lnTo>
                <a:lnTo>
                  <a:pt x="29336" y="101724"/>
                </a:lnTo>
                <a:lnTo>
                  <a:pt x="33146" y="102105"/>
                </a:lnTo>
                <a:lnTo>
                  <a:pt x="56005" y="103248"/>
                </a:lnTo>
                <a:lnTo>
                  <a:pt x="214263" y="103248"/>
                </a:lnTo>
                <a:lnTo>
                  <a:pt x="215259" y="104010"/>
                </a:lnTo>
                <a:lnTo>
                  <a:pt x="215259" y="113154"/>
                </a:lnTo>
                <a:lnTo>
                  <a:pt x="213354" y="115440"/>
                </a:lnTo>
                <a:lnTo>
                  <a:pt x="87246" y="115440"/>
                </a:lnTo>
                <a:lnTo>
                  <a:pt x="71245" y="116202"/>
                </a:lnTo>
                <a:lnTo>
                  <a:pt x="67054" y="116964"/>
                </a:lnTo>
                <a:lnTo>
                  <a:pt x="63625" y="117345"/>
                </a:lnTo>
                <a:lnTo>
                  <a:pt x="56386" y="119250"/>
                </a:lnTo>
                <a:lnTo>
                  <a:pt x="54100" y="120392"/>
                </a:lnTo>
                <a:lnTo>
                  <a:pt x="52195" y="121154"/>
                </a:lnTo>
                <a:lnTo>
                  <a:pt x="47242" y="124202"/>
                </a:lnTo>
                <a:lnTo>
                  <a:pt x="45337" y="125345"/>
                </a:lnTo>
                <a:close/>
              </a:path>
              <a:path w="294639" h="358139">
                <a:moveTo>
                  <a:pt x="4952" y="307459"/>
                </a:moveTo>
                <a:lnTo>
                  <a:pt x="0" y="302125"/>
                </a:lnTo>
                <a:lnTo>
                  <a:pt x="3809" y="298696"/>
                </a:lnTo>
                <a:lnTo>
                  <a:pt x="8381" y="294505"/>
                </a:lnTo>
                <a:lnTo>
                  <a:pt x="20573" y="280789"/>
                </a:lnTo>
                <a:lnTo>
                  <a:pt x="25526" y="274694"/>
                </a:lnTo>
                <a:lnTo>
                  <a:pt x="30098" y="269360"/>
                </a:lnTo>
                <a:lnTo>
                  <a:pt x="41146" y="256025"/>
                </a:lnTo>
                <a:lnTo>
                  <a:pt x="46099" y="249167"/>
                </a:lnTo>
                <a:lnTo>
                  <a:pt x="51052" y="242690"/>
                </a:lnTo>
                <a:lnTo>
                  <a:pt x="64768" y="223260"/>
                </a:lnTo>
                <a:lnTo>
                  <a:pt x="73150" y="210687"/>
                </a:lnTo>
                <a:lnTo>
                  <a:pt x="84198" y="191638"/>
                </a:lnTo>
                <a:lnTo>
                  <a:pt x="88008" y="185161"/>
                </a:lnTo>
                <a:lnTo>
                  <a:pt x="108963" y="140585"/>
                </a:lnTo>
                <a:lnTo>
                  <a:pt x="110487" y="136013"/>
                </a:lnTo>
                <a:lnTo>
                  <a:pt x="109725" y="132203"/>
                </a:lnTo>
                <a:lnTo>
                  <a:pt x="105153" y="120773"/>
                </a:lnTo>
                <a:lnTo>
                  <a:pt x="102105" y="115440"/>
                </a:lnTo>
                <a:lnTo>
                  <a:pt x="113535" y="115440"/>
                </a:lnTo>
                <a:lnTo>
                  <a:pt x="115821" y="117726"/>
                </a:lnTo>
                <a:lnTo>
                  <a:pt x="120392" y="121916"/>
                </a:lnTo>
                <a:lnTo>
                  <a:pt x="122297" y="123821"/>
                </a:lnTo>
                <a:lnTo>
                  <a:pt x="125345" y="126488"/>
                </a:lnTo>
                <a:lnTo>
                  <a:pt x="134489" y="133346"/>
                </a:lnTo>
                <a:lnTo>
                  <a:pt x="135251" y="135251"/>
                </a:lnTo>
                <a:lnTo>
                  <a:pt x="134870" y="138299"/>
                </a:lnTo>
                <a:lnTo>
                  <a:pt x="131060" y="148205"/>
                </a:lnTo>
                <a:lnTo>
                  <a:pt x="129155" y="152396"/>
                </a:lnTo>
                <a:lnTo>
                  <a:pt x="127631" y="156206"/>
                </a:lnTo>
                <a:lnTo>
                  <a:pt x="120392" y="171826"/>
                </a:lnTo>
                <a:lnTo>
                  <a:pt x="118869" y="175255"/>
                </a:lnTo>
                <a:lnTo>
                  <a:pt x="112392" y="187066"/>
                </a:lnTo>
                <a:lnTo>
                  <a:pt x="116583" y="192019"/>
                </a:lnTo>
                <a:lnTo>
                  <a:pt x="125049" y="201162"/>
                </a:lnTo>
                <a:lnTo>
                  <a:pt x="104391" y="201162"/>
                </a:lnTo>
                <a:lnTo>
                  <a:pt x="81912" y="232785"/>
                </a:lnTo>
                <a:lnTo>
                  <a:pt x="53338" y="265550"/>
                </a:lnTo>
                <a:lnTo>
                  <a:pt x="28955" y="288790"/>
                </a:lnTo>
                <a:lnTo>
                  <a:pt x="14858" y="301363"/>
                </a:lnTo>
                <a:lnTo>
                  <a:pt x="9524" y="304792"/>
                </a:lnTo>
                <a:lnTo>
                  <a:pt x="4952" y="307459"/>
                </a:lnTo>
                <a:close/>
              </a:path>
              <a:path w="294639" h="358139">
                <a:moveTo>
                  <a:pt x="211449" y="117726"/>
                </a:moveTo>
                <a:lnTo>
                  <a:pt x="206115" y="117726"/>
                </a:lnTo>
                <a:lnTo>
                  <a:pt x="196591" y="116964"/>
                </a:lnTo>
                <a:lnTo>
                  <a:pt x="188971" y="116202"/>
                </a:lnTo>
                <a:lnTo>
                  <a:pt x="165730" y="115440"/>
                </a:lnTo>
                <a:lnTo>
                  <a:pt x="213354" y="115440"/>
                </a:lnTo>
                <a:lnTo>
                  <a:pt x="211449" y="117726"/>
                </a:lnTo>
                <a:close/>
              </a:path>
              <a:path w="294639" h="358139">
                <a:moveTo>
                  <a:pt x="200400" y="193924"/>
                </a:moveTo>
                <a:lnTo>
                  <a:pt x="198877" y="193924"/>
                </a:lnTo>
                <a:lnTo>
                  <a:pt x="190876" y="190114"/>
                </a:lnTo>
                <a:lnTo>
                  <a:pt x="164968" y="173350"/>
                </a:lnTo>
                <a:lnTo>
                  <a:pt x="164968" y="169921"/>
                </a:lnTo>
                <a:lnTo>
                  <a:pt x="168016" y="168016"/>
                </a:lnTo>
                <a:lnTo>
                  <a:pt x="170302" y="168397"/>
                </a:lnTo>
                <a:lnTo>
                  <a:pt x="175255" y="168778"/>
                </a:lnTo>
                <a:lnTo>
                  <a:pt x="184399" y="169921"/>
                </a:lnTo>
                <a:lnTo>
                  <a:pt x="188209" y="170302"/>
                </a:lnTo>
                <a:lnTo>
                  <a:pt x="192781" y="170683"/>
                </a:lnTo>
                <a:lnTo>
                  <a:pt x="211830" y="171445"/>
                </a:lnTo>
                <a:lnTo>
                  <a:pt x="291076" y="171445"/>
                </a:lnTo>
                <a:lnTo>
                  <a:pt x="291076" y="183637"/>
                </a:lnTo>
                <a:lnTo>
                  <a:pt x="236595" y="183637"/>
                </a:lnTo>
                <a:lnTo>
                  <a:pt x="218688" y="185923"/>
                </a:lnTo>
                <a:lnTo>
                  <a:pt x="213354" y="187828"/>
                </a:lnTo>
                <a:lnTo>
                  <a:pt x="209925" y="188971"/>
                </a:lnTo>
                <a:lnTo>
                  <a:pt x="203067" y="192019"/>
                </a:lnTo>
                <a:lnTo>
                  <a:pt x="200400" y="193924"/>
                </a:lnTo>
                <a:close/>
              </a:path>
              <a:path w="294639" h="358139">
                <a:moveTo>
                  <a:pt x="280408" y="358131"/>
                </a:moveTo>
                <a:lnTo>
                  <a:pt x="276980" y="358131"/>
                </a:lnTo>
                <a:lnTo>
                  <a:pt x="274694" y="354702"/>
                </a:lnTo>
                <a:lnTo>
                  <a:pt x="273932" y="353178"/>
                </a:lnTo>
                <a:lnTo>
                  <a:pt x="273463" y="350892"/>
                </a:lnTo>
                <a:lnTo>
                  <a:pt x="272408" y="346320"/>
                </a:lnTo>
                <a:lnTo>
                  <a:pt x="272027" y="343653"/>
                </a:lnTo>
                <a:lnTo>
                  <a:pt x="271646" y="338319"/>
                </a:lnTo>
                <a:lnTo>
                  <a:pt x="271265" y="330699"/>
                </a:lnTo>
                <a:lnTo>
                  <a:pt x="270884" y="323841"/>
                </a:lnTo>
                <a:lnTo>
                  <a:pt x="270503" y="315460"/>
                </a:lnTo>
                <a:lnTo>
                  <a:pt x="270503" y="183637"/>
                </a:lnTo>
                <a:lnTo>
                  <a:pt x="291076" y="183637"/>
                </a:lnTo>
                <a:lnTo>
                  <a:pt x="291037" y="280789"/>
                </a:lnTo>
                <a:lnTo>
                  <a:pt x="290314" y="302125"/>
                </a:lnTo>
                <a:lnTo>
                  <a:pt x="289933" y="308602"/>
                </a:lnTo>
                <a:lnTo>
                  <a:pt x="289552" y="320032"/>
                </a:lnTo>
                <a:lnTo>
                  <a:pt x="288028" y="335652"/>
                </a:lnTo>
                <a:lnTo>
                  <a:pt x="287266" y="339081"/>
                </a:lnTo>
                <a:lnTo>
                  <a:pt x="286504" y="344034"/>
                </a:lnTo>
                <a:lnTo>
                  <a:pt x="284599" y="350892"/>
                </a:lnTo>
                <a:lnTo>
                  <a:pt x="283075" y="354702"/>
                </a:lnTo>
                <a:lnTo>
                  <a:pt x="280408" y="358131"/>
                </a:lnTo>
                <a:close/>
              </a:path>
              <a:path w="294639" h="358139">
                <a:moveTo>
                  <a:pt x="212211" y="301744"/>
                </a:moveTo>
                <a:lnTo>
                  <a:pt x="176017" y="272027"/>
                </a:lnTo>
                <a:lnTo>
                  <a:pt x="153539" y="250691"/>
                </a:lnTo>
                <a:lnTo>
                  <a:pt x="145919" y="243071"/>
                </a:lnTo>
                <a:lnTo>
                  <a:pt x="132584" y="230118"/>
                </a:lnTo>
                <a:lnTo>
                  <a:pt x="126107" y="223641"/>
                </a:lnTo>
                <a:lnTo>
                  <a:pt x="121154" y="218307"/>
                </a:lnTo>
                <a:lnTo>
                  <a:pt x="109725" y="206496"/>
                </a:lnTo>
                <a:lnTo>
                  <a:pt x="104391" y="201162"/>
                </a:lnTo>
                <a:lnTo>
                  <a:pt x="125049" y="201162"/>
                </a:lnTo>
                <a:lnTo>
                  <a:pt x="129917" y="206496"/>
                </a:lnTo>
                <a:lnTo>
                  <a:pt x="134489" y="211068"/>
                </a:lnTo>
                <a:lnTo>
                  <a:pt x="144395" y="220593"/>
                </a:lnTo>
                <a:lnTo>
                  <a:pt x="149348" y="224784"/>
                </a:lnTo>
                <a:lnTo>
                  <a:pt x="153539" y="228594"/>
                </a:lnTo>
                <a:lnTo>
                  <a:pt x="186685" y="245357"/>
                </a:lnTo>
                <a:lnTo>
                  <a:pt x="190876" y="250310"/>
                </a:lnTo>
                <a:lnTo>
                  <a:pt x="201543" y="263645"/>
                </a:lnTo>
                <a:lnTo>
                  <a:pt x="204972" y="268979"/>
                </a:lnTo>
                <a:lnTo>
                  <a:pt x="210306" y="276980"/>
                </a:lnTo>
                <a:lnTo>
                  <a:pt x="219069" y="294886"/>
                </a:lnTo>
                <a:lnTo>
                  <a:pt x="212211" y="3017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561523" y="1399744"/>
            <a:ext cx="285750" cy="358140"/>
          </a:xfrm>
          <a:custGeom>
            <a:avLst/>
            <a:gdLst/>
            <a:ahLst/>
            <a:cxnLst/>
            <a:rect l="l" t="t" r="r" b="b"/>
            <a:pathLst>
              <a:path w="285750" h="358139">
                <a:moveTo>
                  <a:pt x="271646" y="358131"/>
                </a:moveTo>
                <a:lnTo>
                  <a:pt x="268217" y="358131"/>
                </a:lnTo>
                <a:lnTo>
                  <a:pt x="265931" y="354702"/>
                </a:lnTo>
                <a:lnTo>
                  <a:pt x="265169" y="353178"/>
                </a:lnTo>
                <a:lnTo>
                  <a:pt x="264700" y="350892"/>
                </a:lnTo>
                <a:lnTo>
                  <a:pt x="263645" y="346320"/>
                </a:lnTo>
                <a:lnTo>
                  <a:pt x="263264" y="343653"/>
                </a:lnTo>
                <a:lnTo>
                  <a:pt x="262883" y="338319"/>
                </a:lnTo>
                <a:lnTo>
                  <a:pt x="262502" y="330699"/>
                </a:lnTo>
                <a:lnTo>
                  <a:pt x="262121" y="323841"/>
                </a:lnTo>
                <a:lnTo>
                  <a:pt x="261740" y="315460"/>
                </a:lnTo>
                <a:lnTo>
                  <a:pt x="261740" y="36575"/>
                </a:lnTo>
                <a:lnTo>
                  <a:pt x="260216" y="30479"/>
                </a:lnTo>
                <a:lnTo>
                  <a:pt x="258692" y="28193"/>
                </a:lnTo>
                <a:lnTo>
                  <a:pt x="257168" y="26288"/>
                </a:lnTo>
                <a:lnTo>
                  <a:pt x="253358" y="22097"/>
                </a:lnTo>
                <a:lnTo>
                  <a:pt x="250691" y="20573"/>
                </a:lnTo>
                <a:lnTo>
                  <a:pt x="248024" y="18668"/>
                </a:lnTo>
                <a:lnTo>
                  <a:pt x="225546" y="8762"/>
                </a:lnTo>
                <a:lnTo>
                  <a:pt x="220593" y="6476"/>
                </a:lnTo>
                <a:lnTo>
                  <a:pt x="220593" y="2285"/>
                </a:lnTo>
                <a:lnTo>
                  <a:pt x="226689" y="0"/>
                </a:lnTo>
                <a:lnTo>
                  <a:pt x="232785" y="0"/>
                </a:lnTo>
                <a:lnTo>
                  <a:pt x="246881" y="1904"/>
                </a:lnTo>
                <a:lnTo>
                  <a:pt x="253358" y="3809"/>
                </a:lnTo>
                <a:lnTo>
                  <a:pt x="257930" y="4952"/>
                </a:lnTo>
                <a:lnTo>
                  <a:pt x="270122" y="8381"/>
                </a:lnTo>
                <a:lnTo>
                  <a:pt x="275456" y="10286"/>
                </a:lnTo>
                <a:lnTo>
                  <a:pt x="279266" y="11810"/>
                </a:lnTo>
                <a:lnTo>
                  <a:pt x="285742" y="15620"/>
                </a:lnTo>
                <a:lnTo>
                  <a:pt x="285742" y="20192"/>
                </a:lnTo>
                <a:lnTo>
                  <a:pt x="284218" y="24383"/>
                </a:lnTo>
                <a:lnTo>
                  <a:pt x="283456" y="27050"/>
                </a:lnTo>
                <a:lnTo>
                  <a:pt x="283075" y="29336"/>
                </a:lnTo>
                <a:lnTo>
                  <a:pt x="282352" y="36575"/>
                </a:lnTo>
                <a:lnTo>
                  <a:pt x="282236" y="281932"/>
                </a:lnTo>
                <a:lnTo>
                  <a:pt x="281551" y="302125"/>
                </a:lnTo>
                <a:lnTo>
                  <a:pt x="281170" y="308602"/>
                </a:lnTo>
                <a:lnTo>
                  <a:pt x="280789" y="320032"/>
                </a:lnTo>
                <a:lnTo>
                  <a:pt x="279266" y="335652"/>
                </a:lnTo>
                <a:lnTo>
                  <a:pt x="278504" y="339081"/>
                </a:lnTo>
                <a:lnTo>
                  <a:pt x="277742" y="344034"/>
                </a:lnTo>
                <a:lnTo>
                  <a:pt x="275837" y="350892"/>
                </a:lnTo>
                <a:lnTo>
                  <a:pt x="274313" y="354702"/>
                </a:lnTo>
                <a:lnTo>
                  <a:pt x="271646" y="358131"/>
                </a:lnTo>
                <a:close/>
              </a:path>
              <a:path w="285750" h="358139">
                <a:moveTo>
                  <a:pt x="185923" y="51433"/>
                </a:moveTo>
                <a:lnTo>
                  <a:pt x="152015" y="51433"/>
                </a:lnTo>
                <a:lnTo>
                  <a:pt x="159254" y="46099"/>
                </a:lnTo>
                <a:lnTo>
                  <a:pt x="165349" y="46480"/>
                </a:lnTo>
                <a:lnTo>
                  <a:pt x="173731" y="46861"/>
                </a:lnTo>
                <a:lnTo>
                  <a:pt x="176398" y="47242"/>
                </a:lnTo>
                <a:lnTo>
                  <a:pt x="181732" y="47623"/>
                </a:lnTo>
                <a:lnTo>
                  <a:pt x="185923" y="50290"/>
                </a:lnTo>
                <a:lnTo>
                  <a:pt x="185923" y="51433"/>
                </a:lnTo>
                <a:close/>
              </a:path>
              <a:path w="285750" h="358139">
                <a:moveTo>
                  <a:pt x="44194" y="73150"/>
                </a:moveTo>
                <a:lnTo>
                  <a:pt x="43051" y="73150"/>
                </a:lnTo>
                <a:lnTo>
                  <a:pt x="34289" y="69340"/>
                </a:lnTo>
                <a:lnTo>
                  <a:pt x="27431" y="65911"/>
                </a:lnTo>
                <a:lnTo>
                  <a:pt x="15620" y="59434"/>
                </a:lnTo>
                <a:lnTo>
                  <a:pt x="13334" y="57910"/>
                </a:lnTo>
                <a:lnTo>
                  <a:pt x="7619" y="53338"/>
                </a:lnTo>
                <a:lnTo>
                  <a:pt x="7619" y="49909"/>
                </a:lnTo>
                <a:lnTo>
                  <a:pt x="10286" y="48004"/>
                </a:lnTo>
                <a:lnTo>
                  <a:pt x="12572" y="48385"/>
                </a:lnTo>
                <a:lnTo>
                  <a:pt x="27050" y="49909"/>
                </a:lnTo>
                <a:lnTo>
                  <a:pt x="31622" y="50290"/>
                </a:lnTo>
                <a:lnTo>
                  <a:pt x="38099" y="50671"/>
                </a:lnTo>
                <a:lnTo>
                  <a:pt x="61339" y="51433"/>
                </a:lnTo>
                <a:lnTo>
                  <a:pt x="185923" y="51433"/>
                </a:lnTo>
                <a:lnTo>
                  <a:pt x="185923" y="54481"/>
                </a:lnTo>
                <a:lnTo>
                  <a:pt x="182113" y="63625"/>
                </a:lnTo>
                <a:lnTo>
                  <a:pt x="95247" y="63625"/>
                </a:lnTo>
                <a:lnTo>
                  <a:pt x="85630" y="63649"/>
                </a:lnTo>
                <a:lnTo>
                  <a:pt x="46099" y="72007"/>
                </a:lnTo>
                <a:lnTo>
                  <a:pt x="44194" y="73150"/>
                </a:lnTo>
                <a:close/>
              </a:path>
              <a:path w="285750" h="358139">
                <a:moveTo>
                  <a:pt x="178660" y="153539"/>
                </a:moveTo>
                <a:lnTo>
                  <a:pt x="152396" y="153539"/>
                </a:lnTo>
                <a:lnTo>
                  <a:pt x="158111" y="149348"/>
                </a:lnTo>
                <a:lnTo>
                  <a:pt x="158111" y="63625"/>
                </a:lnTo>
                <a:lnTo>
                  <a:pt x="182113" y="63625"/>
                </a:lnTo>
                <a:lnTo>
                  <a:pt x="180970" y="67816"/>
                </a:lnTo>
                <a:lnTo>
                  <a:pt x="172588" y="149348"/>
                </a:lnTo>
                <a:lnTo>
                  <a:pt x="176398" y="151634"/>
                </a:lnTo>
                <a:lnTo>
                  <a:pt x="178660" y="153539"/>
                </a:lnTo>
                <a:close/>
              </a:path>
              <a:path w="285750" h="358139">
                <a:moveTo>
                  <a:pt x="49528" y="295267"/>
                </a:moveTo>
                <a:lnTo>
                  <a:pt x="46099" y="295267"/>
                </a:lnTo>
                <a:lnTo>
                  <a:pt x="30479" y="281932"/>
                </a:lnTo>
                <a:lnTo>
                  <a:pt x="30479" y="169921"/>
                </a:lnTo>
                <a:lnTo>
                  <a:pt x="27431" y="164587"/>
                </a:lnTo>
                <a:lnTo>
                  <a:pt x="24002" y="163063"/>
                </a:lnTo>
                <a:lnTo>
                  <a:pt x="19811" y="160777"/>
                </a:lnTo>
                <a:lnTo>
                  <a:pt x="11048" y="157730"/>
                </a:lnTo>
                <a:lnTo>
                  <a:pt x="7238" y="156968"/>
                </a:lnTo>
                <a:lnTo>
                  <a:pt x="5714" y="156587"/>
                </a:lnTo>
                <a:lnTo>
                  <a:pt x="0" y="154682"/>
                </a:lnTo>
                <a:lnTo>
                  <a:pt x="0" y="150110"/>
                </a:lnTo>
                <a:lnTo>
                  <a:pt x="8000" y="146681"/>
                </a:lnTo>
                <a:lnTo>
                  <a:pt x="18668" y="146681"/>
                </a:lnTo>
                <a:lnTo>
                  <a:pt x="35432" y="147824"/>
                </a:lnTo>
                <a:lnTo>
                  <a:pt x="39623" y="148586"/>
                </a:lnTo>
                <a:lnTo>
                  <a:pt x="43813" y="148967"/>
                </a:lnTo>
                <a:lnTo>
                  <a:pt x="53719" y="152015"/>
                </a:lnTo>
                <a:lnTo>
                  <a:pt x="54100" y="153539"/>
                </a:lnTo>
                <a:lnTo>
                  <a:pt x="178660" y="153539"/>
                </a:lnTo>
                <a:lnTo>
                  <a:pt x="183637" y="157730"/>
                </a:lnTo>
                <a:lnTo>
                  <a:pt x="183637" y="163825"/>
                </a:lnTo>
                <a:lnTo>
                  <a:pt x="179065" y="165730"/>
                </a:lnTo>
                <a:lnTo>
                  <a:pt x="51052" y="165730"/>
                </a:lnTo>
                <a:lnTo>
                  <a:pt x="51052" y="272408"/>
                </a:lnTo>
                <a:lnTo>
                  <a:pt x="166068" y="272408"/>
                </a:lnTo>
                <a:lnTo>
                  <a:pt x="154682" y="274932"/>
                </a:lnTo>
                <a:lnTo>
                  <a:pt x="137567" y="278947"/>
                </a:lnTo>
                <a:lnTo>
                  <a:pt x="132632" y="280051"/>
                </a:lnTo>
                <a:lnTo>
                  <a:pt x="83817" y="289933"/>
                </a:lnTo>
                <a:lnTo>
                  <a:pt x="58291" y="294124"/>
                </a:lnTo>
                <a:lnTo>
                  <a:pt x="49528" y="295267"/>
                </a:lnTo>
                <a:close/>
              </a:path>
              <a:path w="285750" h="358139">
                <a:moveTo>
                  <a:pt x="166068" y="272408"/>
                </a:moveTo>
                <a:lnTo>
                  <a:pt x="51052" y="272408"/>
                </a:lnTo>
                <a:lnTo>
                  <a:pt x="62101" y="271646"/>
                </a:lnTo>
                <a:lnTo>
                  <a:pt x="97152" y="267455"/>
                </a:lnTo>
                <a:lnTo>
                  <a:pt x="107439" y="265931"/>
                </a:lnTo>
                <a:lnTo>
                  <a:pt x="134108" y="262502"/>
                </a:lnTo>
                <a:lnTo>
                  <a:pt x="144395" y="260978"/>
                </a:lnTo>
                <a:lnTo>
                  <a:pt x="154301" y="259073"/>
                </a:lnTo>
                <a:lnTo>
                  <a:pt x="182875" y="254882"/>
                </a:lnTo>
                <a:lnTo>
                  <a:pt x="193543" y="252977"/>
                </a:lnTo>
                <a:lnTo>
                  <a:pt x="202305" y="251072"/>
                </a:lnTo>
                <a:lnTo>
                  <a:pt x="225546" y="246500"/>
                </a:lnTo>
                <a:lnTo>
                  <a:pt x="232404" y="244976"/>
                </a:lnTo>
                <a:lnTo>
                  <a:pt x="236976" y="243452"/>
                </a:lnTo>
                <a:lnTo>
                  <a:pt x="239643" y="251834"/>
                </a:lnTo>
                <a:lnTo>
                  <a:pt x="234690" y="253739"/>
                </a:lnTo>
                <a:lnTo>
                  <a:pt x="228594" y="256406"/>
                </a:lnTo>
                <a:lnTo>
                  <a:pt x="203067" y="263264"/>
                </a:lnTo>
                <a:lnTo>
                  <a:pt x="195067" y="265550"/>
                </a:lnTo>
                <a:lnTo>
                  <a:pt x="189096" y="267145"/>
                </a:lnTo>
                <a:lnTo>
                  <a:pt x="184447" y="268312"/>
                </a:lnTo>
                <a:lnTo>
                  <a:pt x="166068" y="272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003728" y="1399744"/>
            <a:ext cx="311785" cy="354965"/>
          </a:xfrm>
          <a:custGeom>
            <a:avLst/>
            <a:gdLst/>
            <a:ahLst/>
            <a:cxnLst/>
            <a:rect l="l" t="t" r="r" b="b"/>
            <a:pathLst>
              <a:path w="311785" h="354964">
                <a:moveTo>
                  <a:pt x="296251" y="239643"/>
                </a:moveTo>
                <a:lnTo>
                  <a:pt x="207258" y="239643"/>
                </a:lnTo>
                <a:lnTo>
                  <a:pt x="229737" y="238500"/>
                </a:lnTo>
                <a:lnTo>
                  <a:pt x="235071" y="237357"/>
                </a:lnTo>
                <a:lnTo>
                  <a:pt x="239643" y="236595"/>
                </a:lnTo>
                <a:lnTo>
                  <a:pt x="248786" y="232785"/>
                </a:lnTo>
                <a:lnTo>
                  <a:pt x="250691" y="231261"/>
                </a:lnTo>
                <a:lnTo>
                  <a:pt x="268217" y="232404"/>
                </a:lnTo>
                <a:lnTo>
                  <a:pt x="273170" y="233166"/>
                </a:lnTo>
                <a:lnTo>
                  <a:pt x="277361" y="233547"/>
                </a:lnTo>
                <a:lnTo>
                  <a:pt x="288028" y="235452"/>
                </a:lnTo>
                <a:lnTo>
                  <a:pt x="291838" y="236976"/>
                </a:lnTo>
                <a:lnTo>
                  <a:pt x="294505" y="237738"/>
                </a:lnTo>
                <a:lnTo>
                  <a:pt x="296251" y="239643"/>
                </a:lnTo>
                <a:close/>
              </a:path>
              <a:path w="311785" h="354964">
                <a:moveTo>
                  <a:pt x="80769" y="261740"/>
                </a:moveTo>
                <a:lnTo>
                  <a:pt x="79246" y="261740"/>
                </a:lnTo>
                <a:lnTo>
                  <a:pt x="71626" y="258692"/>
                </a:lnTo>
                <a:lnTo>
                  <a:pt x="67435" y="257168"/>
                </a:lnTo>
                <a:lnTo>
                  <a:pt x="39623" y="241166"/>
                </a:lnTo>
                <a:lnTo>
                  <a:pt x="39623" y="237738"/>
                </a:lnTo>
                <a:lnTo>
                  <a:pt x="43051" y="235833"/>
                </a:lnTo>
                <a:lnTo>
                  <a:pt x="44575" y="236214"/>
                </a:lnTo>
                <a:lnTo>
                  <a:pt x="56767" y="237738"/>
                </a:lnTo>
                <a:lnTo>
                  <a:pt x="64768" y="238500"/>
                </a:lnTo>
                <a:lnTo>
                  <a:pt x="89151" y="239643"/>
                </a:lnTo>
                <a:lnTo>
                  <a:pt x="296251" y="239643"/>
                </a:lnTo>
                <a:lnTo>
                  <a:pt x="298696" y="242309"/>
                </a:lnTo>
                <a:lnTo>
                  <a:pt x="298696" y="249929"/>
                </a:lnTo>
                <a:lnTo>
                  <a:pt x="296964" y="251834"/>
                </a:lnTo>
                <a:lnTo>
                  <a:pt x="133727" y="251834"/>
                </a:lnTo>
                <a:lnTo>
                  <a:pt x="123878" y="251858"/>
                </a:lnTo>
                <a:lnTo>
                  <a:pt x="117797" y="252025"/>
                </a:lnTo>
                <a:lnTo>
                  <a:pt x="112966" y="252477"/>
                </a:lnTo>
                <a:lnTo>
                  <a:pt x="96771" y="254882"/>
                </a:lnTo>
                <a:lnTo>
                  <a:pt x="91437" y="256787"/>
                </a:lnTo>
                <a:lnTo>
                  <a:pt x="88770" y="257549"/>
                </a:lnTo>
                <a:lnTo>
                  <a:pt x="82674" y="260597"/>
                </a:lnTo>
                <a:lnTo>
                  <a:pt x="80769" y="261740"/>
                </a:lnTo>
                <a:close/>
              </a:path>
              <a:path w="311785" h="354964">
                <a:moveTo>
                  <a:pt x="27431" y="354702"/>
                </a:moveTo>
                <a:lnTo>
                  <a:pt x="24764" y="348987"/>
                </a:lnTo>
                <a:lnTo>
                  <a:pt x="29717" y="347463"/>
                </a:lnTo>
                <a:lnTo>
                  <a:pt x="35813" y="345177"/>
                </a:lnTo>
                <a:lnTo>
                  <a:pt x="76198" y="327651"/>
                </a:lnTo>
                <a:lnTo>
                  <a:pt x="111630" y="308221"/>
                </a:lnTo>
                <a:lnTo>
                  <a:pt x="122678" y="301744"/>
                </a:lnTo>
                <a:lnTo>
                  <a:pt x="131441" y="295648"/>
                </a:lnTo>
                <a:lnTo>
                  <a:pt x="140966" y="288790"/>
                </a:lnTo>
                <a:lnTo>
                  <a:pt x="144776" y="286123"/>
                </a:lnTo>
                <a:lnTo>
                  <a:pt x="147824" y="283456"/>
                </a:lnTo>
                <a:lnTo>
                  <a:pt x="154682" y="277742"/>
                </a:lnTo>
                <a:lnTo>
                  <a:pt x="158111" y="274694"/>
                </a:lnTo>
                <a:lnTo>
                  <a:pt x="167254" y="265550"/>
                </a:lnTo>
                <a:lnTo>
                  <a:pt x="168778" y="263645"/>
                </a:lnTo>
                <a:lnTo>
                  <a:pt x="168397" y="261740"/>
                </a:lnTo>
                <a:lnTo>
                  <a:pt x="165349" y="254882"/>
                </a:lnTo>
                <a:lnTo>
                  <a:pt x="163063" y="251834"/>
                </a:lnTo>
                <a:lnTo>
                  <a:pt x="174112" y="251834"/>
                </a:lnTo>
                <a:lnTo>
                  <a:pt x="179446" y="256787"/>
                </a:lnTo>
                <a:lnTo>
                  <a:pt x="191257" y="264788"/>
                </a:lnTo>
                <a:lnTo>
                  <a:pt x="192781" y="266693"/>
                </a:lnTo>
                <a:lnTo>
                  <a:pt x="192781" y="267836"/>
                </a:lnTo>
                <a:lnTo>
                  <a:pt x="187828" y="273551"/>
                </a:lnTo>
                <a:lnTo>
                  <a:pt x="185923" y="276218"/>
                </a:lnTo>
                <a:lnTo>
                  <a:pt x="185161" y="277361"/>
                </a:lnTo>
                <a:lnTo>
                  <a:pt x="183256" y="279266"/>
                </a:lnTo>
                <a:lnTo>
                  <a:pt x="182113" y="280789"/>
                </a:lnTo>
                <a:lnTo>
                  <a:pt x="193543" y="286504"/>
                </a:lnTo>
                <a:lnTo>
                  <a:pt x="196591" y="288409"/>
                </a:lnTo>
                <a:lnTo>
                  <a:pt x="198877" y="289552"/>
                </a:lnTo>
                <a:lnTo>
                  <a:pt x="172207" y="289552"/>
                </a:lnTo>
                <a:lnTo>
                  <a:pt x="168778" y="292600"/>
                </a:lnTo>
                <a:lnTo>
                  <a:pt x="159635" y="300220"/>
                </a:lnTo>
                <a:lnTo>
                  <a:pt x="155063" y="303268"/>
                </a:lnTo>
                <a:lnTo>
                  <a:pt x="148967" y="307459"/>
                </a:lnTo>
                <a:lnTo>
                  <a:pt x="134489" y="315841"/>
                </a:lnTo>
                <a:lnTo>
                  <a:pt x="88008" y="337176"/>
                </a:lnTo>
                <a:lnTo>
                  <a:pt x="40004" y="352416"/>
                </a:lnTo>
                <a:lnTo>
                  <a:pt x="32384" y="354321"/>
                </a:lnTo>
                <a:lnTo>
                  <a:pt x="27431" y="354702"/>
                </a:lnTo>
                <a:close/>
              </a:path>
              <a:path w="311785" h="354964">
                <a:moveTo>
                  <a:pt x="294886" y="254120"/>
                </a:moveTo>
                <a:lnTo>
                  <a:pt x="288790" y="254120"/>
                </a:lnTo>
                <a:lnTo>
                  <a:pt x="275456" y="252977"/>
                </a:lnTo>
                <a:lnTo>
                  <a:pt x="269741" y="252596"/>
                </a:lnTo>
                <a:lnTo>
                  <a:pt x="243833" y="251834"/>
                </a:lnTo>
                <a:lnTo>
                  <a:pt x="296964" y="251834"/>
                </a:lnTo>
                <a:lnTo>
                  <a:pt x="294886" y="254120"/>
                </a:lnTo>
                <a:close/>
              </a:path>
              <a:path w="311785" h="354964">
                <a:moveTo>
                  <a:pt x="302125" y="353178"/>
                </a:moveTo>
                <a:lnTo>
                  <a:pt x="296791" y="351654"/>
                </a:lnTo>
                <a:lnTo>
                  <a:pt x="290314" y="348606"/>
                </a:lnTo>
                <a:lnTo>
                  <a:pt x="273551" y="340986"/>
                </a:lnTo>
                <a:lnTo>
                  <a:pt x="266312" y="337557"/>
                </a:lnTo>
                <a:lnTo>
                  <a:pt x="258692" y="333747"/>
                </a:lnTo>
                <a:lnTo>
                  <a:pt x="240024" y="324603"/>
                </a:lnTo>
                <a:lnTo>
                  <a:pt x="232785" y="321174"/>
                </a:lnTo>
                <a:lnTo>
                  <a:pt x="224403" y="316984"/>
                </a:lnTo>
                <a:lnTo>
                  <a:pt x="208020" y="308602"/>
                </a:lnTo>
                <a:lnTo>
                  <a:pt x="200400" y="304792"/>
                </a:lnTo>
                <a:lnTo>
                  <a:pt x="193924" y="301744"/>
                </a:lnTo>
                <a:lnTo>
                  <a:pt x="179446" y="293362"/>
                </a:lnTo>
                <a:lnTo>
                  <a:pt x="172207" y="289552"/>
                </a:lnTo>
                <a:lnTo>
                  <a:pt x="198877" y="289552"/>
                </a:lnTo>
                <a:lnTo>
                  <a:pt x="201924" y="291076"/>
                </a:lnTo>
                <a:lnTo>
                  <a:pt x="215640" y="297553"/>
                </a:lnTo>
                <a:lnTo>
                  <a:pt x="227070" y="302125"/>
                </a:lnTo>
                <a:lnTo>
                  <a:pt x="241928" y="306697"/>
                </a:lnTo>
                <a:lnTo>
                  <a:pt x="252596" y="308983"/>
                </a:lnTo>
                <a:lnTo>
                  <a:pt x="268598" y="310507"/>
                </a:lnTo>
                <a:lnTo>
                  <a:pt x="275456" y="314698"/>
                </a:lnTo>
                <a:lnTo>
                  <a:pt x="287647" y="323079"/>
                </a:lnTo>
                <a:lnTo>
                  <a:pt x="294505" y="328413"/>
                </a:lnTo>
                <a:lnTo>
                  <a:pt x="300982" y="333366"/>
                </a:lnTo>
                <a:lnTo>
                  <a:pt x="311650" y="345177"/>
                </a:lnTo>
                <a:lnTo>
                  <a:pt x="309745" y="349368"/>
                </a:lnTo>
                <a:lnTo>
                  <a:pt x="308221" y="352416"/>
                </a:lnTo>
                <a:lnTo>
                  <a:pt x="302125" y="353178"/>
                </a:lnTo>
                <a:close/>
              </a:path>
              <a:path w="311785" h="354964">
                <a:moveTo>
                  <a:pt x="270503" y="203067"/>
                </a:moveTo>
                <a:lnTo>
                  <a:pt x="268598" y="203067"/>
                </a:lnTo>
                <a:lnTo>
                  <a:pt x="266312" y="201162"/>
                </a:lnTo>
                <a:lnTo>
                  <a:pt x="261472" y="159635"/>
                </a:lnTo>
                <a:lnTo>
                  <a:pt x="261359" y="36194"/>
                </a:lnTo>
                <a:lnTo>
                  <a:pt x="259454" y="29717"/>
                </a:lnTo>
                <a:lnTo>
                  <a:pt x="256406" y="25907"/>
                </a:lnTo>
                <a:lnTo>
                  <a:pt x="252596" y="22097"/>
                </a:lnTo>
                <a:lnTo>
                  <a:pt x="250310" y="20573"/>
                </a:lnTo>
                <a:lnTo>
                  <a:pt x="247643" y="18668"/>
                </a:lnTo>
                <a:lnTo>
                  <a:pt x="241166" y="15239"/>
                </a:lnTo>
                <a:lnTo>
                  <a:pt x="238881" y="14096"/>
                </a:lnTo>
                <a:lnTo>
                  <a:pt x="230118" y="10286"/>
                </a:lnTo>
                <a:lnTo>
                  <a:pt x="227832" y="9524"/>
                </a:lnTo>
                <a:lnTo>
                  <a:pt x="225927" y="8762"/>
                </a:lnTo>
                <a:lnTo>
                  <a:pt x="220593" y="6476"/>
                </a:lnTo>
                <a:lnTo>
                  <a:pt x="220593" y="2285"/>
                </a:lnTo>
                <a:lnTo>
                  <a:pt x="226689" y="0"/>
                </a:lnTo>
                <a:lnTo>
                  <a:pt x="232785" y="0"/>
                </a:lnTo>
                <a:lnTo>
                  <a:pt x="248024" y="2285"/>
                </a:lnTo>
                <a:lnTo>
                  <a:pt x="254120" y="3809"/>
                </a:lnTo>
                <a:lnTo>
                  <a:pt x="259073" y="4952"/>
                </a:lnTo>
                <a:lnTo>
                  <a:pt x="269360" y="8000"/>
                </a:lnTo>
                <a:lnTo>
                  <a:pt x="274694" y="9905"/>
                </a:lnTo>
                <a:lnTo>
                  <a:pt x="278504" y="11429"/>
                </a:lnTo>
                <a:lnTo>
                  <a:pt x="285361" y="15239"/>
                </a:lnTo>
                <a:lnTo>
                  <a:pt x="285361" y="19811"/>
                </a:lnTo>
                <a:lnTo>
                  <a:pt x="283837" y="24383"/>
                </a:lnTo>
                <a:lnTo>
                  <a:pt x="283075" y="27050"/>
                </a:lnTo>
                <a:lnTo>
                  <a:pt x="282694" y="29336"/>
                </a:lnTo>
                <a:lnTo>
                  <a:pt x="282009" y="36194"/>
                </a:lnTo>
                <a:lnTo>
                  <a:pt x="281932" y="135632"/>
                </a:lnTo>
                <a:lnTo>
                  <a:pt x="281551" y="148205"/>
                </a:lnTo>
                <a:lnTo>
                  <a:pt x="280746" y="160396"/>
                </a:lnTo>
                <a:lnTo>
                  <a:pt x="280028" y="172969"/>
                </a:lnTo>
                <a:lnTo>
                  <a:pt x="279647" y="175255"/>
                </a:lnTo>
                <a:lnTo>
                  <a:pt x="279222" y="178303"/>
                </a:lnTo>
                <a:lnTo>
                  <a:pt x="278123" y="187828"/>
                </a:lnTo>
                <a:lnTo>
                  <a:pt x="277361" y="190114"/>
                </a:lnTo>
                <a:lnTo>
                  <a:pt x="276980" y="192781"/>
                </a:lnTo>
                <a:lnTo>
                  <a:pt x="274694" y="198115"/>
                </a:lnTo>
                <a:lnTo>
                  <a:pt x="273170" y="201162"/>
                </a:lnTo>
                <a:lnTo>
                  <a:pt x="270503" y="203067"/>
                </a:lnTo>
                <a:close/>
              </a:path>
              <a:path w="311785" h="354964">
                <a:moveTo>
                  <a:pt x="43813" y="194305"/>
                </a:moveTo>
                <a:lnTo>
                  <a:pt x="40765" y="194305"/>
                </a:lnTo>
                <a:lnTo>
                  <a:pt x="38480" y="192019"/>
                </a:lnTo>
                <a:lnTo>
                  <a:pt x="34670" y="177922"/>
                </a:lnTo>
                <a:lnTo>
                  <a:pt x="33527" y="168397"/>
                </a:lnTo>
                <a:lnTo>
                  <a:pt x="33146" y="164587"/>
                </a:lnTo>
                <a:lnTo>
                  <a:pt x="32765" y="160396"/>
                </a:lnTo>
                <a:lnTo>
                  <a:pt x="32384" y="151634"/>
                </a:lnTo>
                <a:lnTo>
                  <a:pt x="32003" y="144776"/>
                </a:lnTo>
                <a:lnTo>
                  <a:pt x="28193" y="53719"/>
                </a:lnTo>
                <a:lnTo>
                  <a:pt x="15620" y="41908"/>
                </a:lnTo>
                <a:lnTo>
                  <a:pt x="14096" y="41146"/>
                </a:lnTo>
                <a:lnTo>
                  <a:pt x="8381" y="40004"/>
                </a:lnTo>
                <a:lnTo>
                  <a:pt x="5333" y="39242"/>
                </a:lnTo>
                <a:lnTo>
                  <a:pt x="0" y="38099"/>
                </a:lnTo>
                <a:lnTo>
                  <a:pt x="0" y="33527"/>
                </a:lnTo>
                <a:lnTo>
                  <a:pt x="4190" y="30479"/>
                </a:lnTo>
                <a:lnTo>
                  <a:pt x="5714" y="30098"/>
                </a:lnTo>
                <a:lnTo>
                  <a:pt x="7619" y="29336"/>
                </a:lnTo>
                <a:lnTo>
                  <a:pt x="14477" y="28574"/>
                </a:lnTo>
                <a:lnTo>
                  <a:pt x="20192" y="28574"/>
                </a:lnTo>
                <a:lnTo>
                  <a:pt x="30098" y="28955"/>
                </a:lnTo>
                <a:lnTo>
                  <a:pt x="35051" y="29717"/>
                </a:lnTo>
                <a:lnTo>
                  <a:pt x="38099" y="30098"/>
                </a:lnTo>
                <a:lnTo>
                  <a:pt x="46861" y="31622"/>
                </a:lnTo>
                <a:lnTo>
                  <a:pt x="50290" y="32765"/>
                </a:lnTo>
                <a:lnTo>
                  <a:pt x="51814" y="33908"/>
                </a:lnTo>
                <a:lnTo>
                  <a:pt x="52195" y="35051"/>
                </a:lnTo>
                <a:lnTo>
                  <a:pt x="193162" y="35051"/>
                </a:lnTo>
                <a:lnTo>
                  <a:pt x="193035" y="38099"/>
                </a:lnTo>
                <a:lnTo>
                  <a:pt x="191638" y="42289"/>
                </a:lnTo>
                <a:lnTo>
                  <a:pt x="190876" y="44194"/>
                </a:lnTo>
                <a:lnTo>
                  <a:pt x="190495" y="45718"/>
                </a:lnTo>
                <a:lnTo>
                  <a:pt x="190059" y="47242"/>
                </a:lnTo>
                <a:lnTo>
                  <a:pt x="51052" y="47242"/>
                </a:lnTo>
                <a:lnTo>
                  <a:pt x="50957" y="155825"/>
                </a:lnTo>
                <a:lnTo>
                  <a:pt x="50671" y="159254"/>
                </a:lnTo>
                <a:lnTo>
                  <a:pt x="185669" y="159254"/>
                </a:lnTo>
                <a:lnTo>
                  <a:pt x="191257" y="163063"/>
                </a:lnTo>
                <a:lnTo>
                  <a:pt x="191257" y="168778"/>
                </a:lnTo>
                <a:lnTo>
                  <a:pt x="188209" y="171445"/>
                </a:lnTo>
                <a:lnTo>
                  <a:pt x="49909" y="171445"/>
                </a:lnTo>
                <a:lnTo>
                  <a:pt x="49833" y="175255"/>
                </a:lnTo>
                <a:lnTo>
                  <a:pt x="49528" y="178303"/>
                </a:lnTo>
                <a:lnTo>
                  <a:pt x="49147" y="180208"/>
                </a:lnTo>
                <a:lnTo>
                  <a:pt x="48766" y="182494"/>
                </a:lnTo>
                <a:lnTo>
                  <a:pt x="47623" y="188209"/>
                </a:lnTo>
                <a:lnTo>
                  <a:pt x="46861" y="189733"/>
                </a:lnTo>
                <a:lnTo>
                  <a:pt x="46480" y="191257"/>
                </a:lnTo>
                <a:lnTo>
                  <a:pt x="43813" y="194305"/>
                </a:lnTo>
                <a:close/>
              </a:path>
              <a:path w="311785" h="354964">
                <a:moveTo>
                  <a:pt x="193162" y="35051"/>
                </a:moveTo>
                <a:lnTo>
                  <a:pt x="158873" y="35051"/>
                </a:lnTo>
                <a:lnTo>
                  <a:pt x="166873" y="29717"/>
                </a:lnTo>
                <a:lnTo>
                  <a:pt x="169921" y="29717"/>
                </a:lnTo>
                <a:lnTo>
                  <a:pt x="177922" y="30098"/>
                </a:lnTo>
                <a:lnTo>
                  <a:pt x="183256" y="30860"/>
                </a:lnTo>
                <a:lnTo>
                  <a:pt x="188590" y="31241"/>
                </a:lnTo>
                <a:lnTo>
                  <a:pt x="193162" y="34289"/>
                </a:lnTo>
                <a:lnTo>
                  <a:pt x="193162" y="35051"/>
                </a:lnTo>
                <a:close/>
              </a:path>
              <a:path w="311785" h="354964">
                <a:moveTo>
                  <a:pt x="185669" y="159254"/>
                </a:moveTo>
                <a:lnTo>
                  <a:pt x="159254" y="159254"/>
                </a:lnTo>
                <a:lnTo>
                  <a:pt x="164968" y="154301"/>
                </a:lnTo>
                <a:lnTo>
                  <a:pt x="164968" y="47242"/>
                </a:lnTo>
                <a:lnTo>
                  <a:pt x="190059" y="47242"/>
                </a:lnTo>
                <a:lnTo>
                  <a:pt x="188971" y="51052"/>
                </a:lnTo>
                <a:lnTo>
                  <a:pt x="188590" y="52957"/>
                </a:lnTo>
                <a:lnTo>
                  <a:pt x="179827" y="155825"/>
                </a:lnTo>
                <a:lnTo>
                  <a:pt x="182875" y="157349"/>
                </a:lnTo>
                <a:lnTo>
                  <a:pt x="185669" y="159254"/>
                </a:lnTo>
                <a:close/>
              </a:path>
              <a:path w="311785" h="354964">
                <a:moveTo>
                  <a:pt x="229737" y="212592"/>
                </a:moveTo>
                <a:lnTo>
                  <a:pt x="135632" y="212592"/>
                </a:lnTo>
                <a:lnTo>
                  <a:pt x="122678" y="208782"/>
                </a:lnTo>
                <a:lnTo>
                  <a:pt x="117345" y="205734"/>
                </a:lnTo>
                <a:lnTo>
                  <a:pt x="113535" y="203448"/>
                </a:lnTo>
                <a:lnTo>
                  <a:pt x="105153" y="196591"/>
                </a:lnTo>
                <a:lnTo>
                  <a:pt x="105153" y="192019"/>
                </a:lnTo>
                <a:lnTo>
                  <a:pt x="108582" y="190495"/>
                </a:lnTo>
                <a:lnTo>
                  <a:pt x="110487" y="191257"/>
                </a:lnTo>
                <a:lnTo>
                  <a:pt x="113154" y="192019"/>
                </a:lnTo>
                <a:lnTo>
                  <a:pt x="118869" y="193924"/>
                </a:lnTo>
                <a:lnTo>
                  <a:pt x="126488" y="195448"/>
                </a:lnTo>
                <a:lnTo>
                  <a:pt x="142109" y="197353"/>
                </a:lnTo>
                <a:lnTo>
                  <a:pt x="230880" y="197353"/>
                </a:lnTo>
                <a:lnTo>
                  <a:pt x="234690" y="199258"/>
                </a:lnTo>
                <a:lnTo>
                  <a:pt x="234690" y="208782"/>
                </a:lnTo>
                <a:lnTo>
                  <a:pt x="229737" y="212592"/>
                </a:lnTo>
                <a:close/>
              </a:path>
              <a:path w="311785" h="354964">
                <a:moveTo>
                  <a:pt x="230880" y="197353"/>
                </a:moveTo>
                <a:lnTo>
                  <a:pt x="187447" y="197353"/>
                </a:lnTo>
                <a:lnTo>
                  <a:pt x="198115" y="195067"/>
                </a:lnTo>
                <a:lnTo>
                  <a:pt x="200781" y="192400"/>
                </a:lnTo>
                <a:lnTo>
                  <a:pt x="205734" y="192781"/>
                </a:lnTo>
                <a:lnTo>
                  <a:pt x="217164" y="193543"/>
                </a:lnTo>
                <a:lnTo>
                  <a:pt x="220974" y="194305"/>
                </a:lnTo>
                <a:lnTo>
                  <a:pt x="225546" y="194686"/>
                </a:lnTo>
                <a:lnTo>
                  <a:pt x="230880" y="1973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443450" y="1405459"/>
            <a:ext cx="327660" cy="339090"/>
          </a:xfrm>
          <a:custGeom>
            <a:avLst/>
            <a:gdLst/>
            <a:ahLst/>
            <a:cxnLst/>
            <a:rect l="l" t="t" r="r" b="b"/>
            <a:pathLst>
              <a:path w="327660" h="339089">
                <a:moveTo>
                  <a:pt x="270884" y="58672"/>
                </a:moveTo>
                <a:lnTo>
                  <a:pt x="249548" y="58672"/>
                </a:lnTo>
                <a:lnTo>
                  <a:pt x="249548" y="28193"/>
                </a:lnTo>
                <a:lnTo>
                  <a:pt x="247262" y="22859"/>
                </a:lnTo>
                <a:lnTo>
                  <a:pt x="245357" y="21335"/>
                </a:lnTo>
                <a:lnTo>
                  <a:pt x="243452" y="19430"/>
                </a:lnTo>
                <a:lnTo>
                  <a:pt x="237357" y="15620"/>
                </a:lnTo>
                <a:lnTo>
                  <a:pt x="232785" y="13334"/>
                </a:lnTo>
                <a:lnTo>
                  <a:pt x="227070" y="10667"/>
                </a:lnTo>
                <a:lnTo>
                  <a:pt x="222498" y="9143"/>
                </a:lnTo>
                <a:lnTo>
                  <a:pt x="216783" y="6476"/>
                </a:lnTo>
                <a:lnTo>
                  <a:pt x="216783" y="2285"/>
                </a:lnTo>
                <a:lnTo>
                  <a:pt x="222498" y="0"/>
                </a:lnTo>
                <a:lnTo>
                  <a:pt x="227070" y="0"/>
                </a:lnTo>
                <a:lnTo>
                  <a:pt x="237357" y="1142"/>
                </a:lnTo>
                <a:lnTo>
                  <a:pt x="243071" y="2285"/>
                </a:lnTo>
                <a:lnTo>
                  <a:pt x="247643" y="3047"/>
                </a:lnTo>
                <a:lnTo>
                  <a:pt x="260597" y="6476"/>
                </a:lnTo>
                <a:lnTo>
                  <a:pt x="264026" y="7619"/>
                </a:lnTo>
                <a:lnTo>
                  <a:pt x="266693" y="8381"/>
                </a:lnTo>
                <a:lnTo>
                  <a:pt x="273170" y="11429"/>
                </a:lnTo>
                <a:lnTo>
                  <a:pt x="273170" y="16001"/>
                </a:lnTo>
                <a:lnTo>
                  <a:pt x="270884" y="24002"/>
                </a:lnTo>
                <a:lnTo>
                  <a:pt x="270884" y="58672"/>
                </a:lnTo>
                <a:close/>
              </a:path>
              <a:path w="327660" h="339089">
                <a:moveTo>
                  <a:pt x="68197" y="161539"/>
                </a:moveTo>
                <a:lnTo>
                  <a:pt x="63625" y="161539"/>
                </a:lnTo>
                <a:lnTo>
                  <a:pt x="60958" y="157349"/>
                </a:lnTo>
                <a:lnTo>
                  <a:pt x="60196" y="154682"/>
                </a:lnTo>
                <a:lnTo>
                  <a:pt x="59752" y="152396"/>
                </a:lnTo>
                <a:lnTo>
                  <a:pt x="58291" y="143633"/>
                </a:lnTo>
                <a:lnTo>
                  <a:pt x="57910" y="139823"/>
                </a:lnTo>
                <a:lnTo>
                  <a:pt x="57529" y="136394"/>
                </a:lnTo>
                <a:lnTo>
                  <a:pt x="57148" y="116964"/>
                </a:lnTo>
                <a:lnTo>
                  <a:pt x="57148" y="38480"/>
                </a:lnTo>
                <a:lnTo>
                  <a:pt x="55243" y="33527"/>
                </a:lnTo>
                <a:lnTo>
                  <a:pt x="53338" y="32003"/>
                </a:lnTo>
                <a:lnTo>
                  <a:pt x="51814" y="30479"/>
                </a:lnTo>
                <a:lnTo>
                  <a:pt x="46099" y="26669"/>
                </a:lnTo>
                <a:lnTo>
                  <a:pt x="43813" y="25526"/>
                </a:lnTo>
                <a:lnTo>
                  <a:pt x="41146" y="24383"/>
                </a:lnTo>
                <a:lnTo>
                  <a:pt x="36194" y="22097"/>
                </a:lnTo>
                <a:lnTo>
                  <a:pt x="31622" y="20573"/>
                </a:lnTo>
                <a:lnTo>
                  <a:pt x="25526" y="17906"/>
                </a:lnTo>
                <a:lnTo>
                  <a:pt x="25526" y="13715"/>
                </a:lnTo>
                <a:lnTo>
                  <a:pt x="31241" y="11429"/>
                </a:lnTo>
                <a:lnTo>
                  <a:pt x="37337" y="11429"/>
                </a:lnTo>
                <a:lnTo>
                  <a:pt x="48766" y="12953"/>
                </a:lnTo>
                <a:lnTo>
                  <a:pt x="52957" y="13715"/>
                </a:lnTo>
                <a:lnTo>
                  <a:pt x="57529" y="14477"/>
                </a:lnTo>
                <a:lnTo>
                  <a:pt x="67816" y="16763"/>
                </a:lnTo>
                <a:lnTo>
                  <a:pt x="72769" y="18668"/>
                </a:lnTo>
                <a:lnTo>
                  <a:pt x="75436" y="19430"/>
                </a:lnTo>
                <a:lnTo>
                  <a:pt x="80769" y="22478"/>
                </a:lnTo>
                <a:lnTo>
                  <a:pt x="80769" y="26669"/>
                </a:lnTo>
                <a:lnTo>
                  <a:pt x="78484" y="34289"/>
                </a:lnTo>
                <a:lnTo>
                  <a:pt x="78484" y="58672"/>
                </a:lnTo>
                <a:lnTo>
                  <a:pt x="270884" y="58672"/>
                </a:lnTo>
                <a:lnTo>
                  <a:pt x="270884" y="71626"/>
                </a:lnTo>
                <a:lnTo>
                  <a:pt x="78484" y="71626"/>
                </a:lnTo>
                <a:lnTo>
                  <a:pt x="78453" y="110868"/>
                </a:lnTo>
                <a:lnTo>
                  <a:pt x="78103" y="124202"/>
                </a:lnTo>
                <a:lnTo>
                  <a:pt x="77341" y="130679"/>
                </a:lnTo>
                <a:lnTo>
                  <a:pt x="269651" y="130679"/>
                </a:lnTo>
                <a:lnTo>
                  <a:pt x="268979" y="136394"/>
                </a:lnTo>
                <a:lnTo>
                  <a:pt x="268598" y="141347"/>
                </a:lnTo>
                <a:lnTo>
                  <a:pt x="268070" y="143633"/>
                </a:lnTo>
                <a:lnTo>
                  <a:pt x="75436" y="143633"/>
                </a:lnTo>
                <a:lnTo>
                  <a:pt x="75055" y="146681"/>
                </a:lnTo>
                <a:lnTo>
                  <a:pt x="73531" y="152396"/>
                </a:lnTo>
                <a:lnTo>
                  <a:pt x="72769" y="154301"/>
                </a:lnTo>
                <a:lnTo>
                  <a:pt x="71626" y="157349"/>
                </a:lnTo>
                <a:lnTo>
                  <a:pt x="68197" y="161539"/>
                </a:lnTo>
                <a:close/>
              </a:path>
              <a:path w="327660" h="339089">
                <a:moveTo>
                  <a:pt x="269651" y="130679"/>
                </a:moveTo>
                <a:lnTo>
                  <a:pt x="249548" y="130679"/>
                </a:lnTo>
                <a:lnTo>
                  <a:pt x="249548" y="71626"/>
                </a:lnTo>
                <a:lnTo>
                  <a:pt x="270884" y="71626"/>
                </a:lnTo>
                <a:lnTo>
                  <a:pt x="270884" y="110868"/>
                </a:lnTo>
                <a:lnTo>
                  <a:pt x="269741" y="129917"/>
                </a:lnTo>
                <a:lnTo>
                  <a:pt x="269651" y="130679"/>
                </a:lnTo>
                <a:close/>
              </a:path>
              <a:path w="327660" h="339089">
                <a:moveTo>
                  <a:pt x="260597" y="161539"/>
                </a:moveTo>
                <a:lnTo>
                  <a:pt x="256025" y="161539"/>
                </a:lnTo>
                <a:lnTo>
                  <a:pt x="253358" y="157349"/>
                </a:lnTo>
                <a:lnTo>
                  <a:pt x="252501" y="154301"/>
                </a:lnTo>
                <a:lnTo>
                  <a:pt x="252215" y="153158"/>
                </a:lnTo>
                <a:lnTo>
                  <a:pt x="251072" y="146681"/>
                </a:lnTo>
                <a:lnTo>
                  <a:pt x="250691" y="143633"/>
                </a:lnTo>
                <a:lnTo>
                  <a:pt x="268070" y="143633"/>
                </a:lnTo>
                <a:lnTo>
                  <a:pt x="266312" y="151253"/>
                </a:lnTo>
                <a:lnTo>
                  <a:pt x="264026" y="157349"/>
                </a:lnTo>
                <a:lnTo>
                  <a:pt x="260597" y="161539"/>
                </a:lnTo>
                <a:close/>
              </a:path>
              <a:path w="327660" h="339089">
                <a:moveTo>
                  <a:pt x="326538" y="185923"/>
                </a:moveTo>
                <a:lnTo>
                  <a:pt x="227451" y="185923"/>
                </a:lnTo>
                <a:lnTo>
                  <a:pt x="246119" y="185161"/>
                </a:lnTo>
                <a:lnTo>
                  <a:pt x="250691" y="184780"/>
                </a:lnTo>
                <a:lnTo>
                  <a:pt x="254501" y="184018"/>
                </a:lnTo>
                <a:lnTo>
                  <a:pt x="264788" y="182113"/>
                </a:lnTo>
                <a:lnTo>
                  <a:pt x="267455" y="180589"/>
                </a:lnTo>
                <a:lnTo>
                  <a:pt x="269360" y="179827"/>
                </a:lnTo>
                <a:lnTo>
                  <a:pt x="272789" y="177541"/>
                </a:lnTo>
                <a:lnTo>
                  <a:pt x="274313" y="176398"/>
                </a:lnTo>
                <a:lnTo>
                  <a:pt x="279647" y="176779"/>
                </a:lnTo>
                <a:lnTo>
                  <a:pt x="291076" y="177160"/>
                </a:lnTo>
                <a:lnTo>
                  <a:pt x="297172" y="177922"/>
                </a:lnTo>
                <a:lnTo>
                  <a:pt x="303268" y="178303"/>
                </a:lnTo>
                <a:lnTo>
                  <a:pt x="320412" y="181732"/>
                </a:lnTo>
                <a:lnTo>
                  <a:pt x="326538" y="185923"/>
                </a:lnTo>
                <a:close/>
              </a:path>
              <a:path w="327660" h="339089">
                <a:moveTo>
                  <a:pt x="43813" y="209544"/>
                </a:moveTo>
                <a:lnTo>
                  <a:pt x="42289" y="209544"/>
                </a:lnTo>
                <a:lnTo>
                  <a:pt x="32003" y="205353"/>
                </a:lnTo>
                <a:lnTo>
                  <a:pt x="27812" y="203448"/>
                </a:lnTo>
                <a:lnTo>
                  <a:pt x="23240" y="201543"/>
                </a:lnTo>
                <a:lnTo>
                  <a:pt x="9905" y="194305"/>
                </a:lnTo>
                <a:lnTo>
                  <a:pt x="6476" y="192400"/>
                </a:lnTo>
                <a:lnTo>
                  <a:pt x="0" y="187447"/>
                </a:lnTo>
                <a:lnTo>
                  <a:pt x="0" y="183256"/>
                </a:lnTo>
                <a:lnTo>
                  <a:pt x="3428" y="181351"/>
                </a:lnTo>
                <a:lnTo>
                  <a:pt x="5714" y="181732"/>
                </a:lnTo>
                <a:lnTo>
                  <a:pt x="9143" y="182113"/>
                </a:lnTo>
                <a:lnTo>
                  <a:pt x="56523" y="185601"/>
                </a:lnTo>
                <a:lnTo>
                  <a:pt x="326538" y="185923"/>
                </a:lnTo>
                <a:lnTo>
                  <a:pt x="327651" y="186685"/>
                </a:lnTo>
                <a:lnTo>
                  <a:pt x="327651" y="195829"/>
                </a:lnTo>
                <a:lnTo>
                  <a:pt x="325746" y="198877"/>
                </a:lnTo>
                <a:lnTo>
                  <a:pt x="119250" y="198877"/>
                </a:lnTo>
                <a:lnTo>
                  <a:pt x="106659" y="198900"/>
                </a:lnTo>
                <a:lnTo>
                  <a:pt x="65149" y="201924"/>
                </a:lnTo>
                <a:lnTo>
                  <a:pt x="47623" y="207639"/>
                </a:lnTo>
                <a:lnTo>
                  <a:pt x="43813" y="209544"/>
                </a:lnTo>
                <a:close/>
              </a:path>
              <a:path w="327660" h="339089">
                <a:moveTo>
                  <a:pt x="164587" y="297172"/>
                </a:moveTo>
                <a:lnTo>
                  <a:pt x="161920" y="297172"/>
                </a:lnTo>
                <a:lnTo>
                  <a:pt x="159635" y="295267"/>
                </a:lnTo>
                <a:lnTo>
                  <a:pt x="155825" y="276980"/>
                </a:lnTo>
                <a:lnTo>
                  <a:pt x="155444" y="272789"/>
                </a:lnTo>
                <a:lnTo>
                  <a:pt x="155117" y="268217"/>
                </a:lnTo>
                <a:lnTo>
                  <a:pt x="155008" y="264788"/>
                </a:lnTo>
                <a:lnTo>
                  <a:pt x="154783" y="253739"/>
                </a:lnTo>
                <a:lnTo>
                  <a:pt x="154682" y="198877"/>
                </a:lnTo>
                <a:lnTo>
                  <a:pt x="176017" y="198877"/>
                </a:lnTo>
                <a:lnTo>
                  <a:pt x="176017" y="229356"/>
                </a:lnTo>
                <a:lnTo>
                  <a:pt x="175703" y="241928"/>
                </a:lnTo>
                <a:lnTo>
                  <a:pt x="175582" y="245357"/>
                </a:lnTo>
                <a:lnTo>
                  <a:pt x="174874" y="255263"/>
                </a:lnTo>
                <a:lnTo>
                  <a:pt x="174112" y="268217"/>
                </a:lnTo>
                <a:lnTo>
                  <a:pt x="173731" y="270503"/>
                </a:lnTo>
                <a:lnTo>
                  <a:pt x="173350" y="273170"/>
                </a:lnTo>
                <a:lnTo>
                  <a:pt x="172588" y="280408"/>
                </a:lnTo>
                <a:lnTo>
                  <a:pt x="171826" y="283075"/>
                </a:lnTo>
                <a:lnTo>
                  <a:pt x="171445" y="285742"/>
                </a:lnTo>
                <a:lnTo>
                  <a:pt x="168778" y="292219"/>
                </a:lnTo>
                <a:lnTo>
                  <a:pt x="167254" y="295267"/>
                </a:lnTo>
                <a:lnTo>
                  <a:pt x="164587" y="297172"/>
                </a:lnTo>
                <a:close/>
              </a:path>
              <a:path w="327660" h="339089">
                <a:moveTo>
                  <a:pt x="323841" y="201924"/>
                </a:moveTo>
                <a:lnTo>
                  <a:pt x="318508" y="201543"/>
                </a:lnTo>
                <a:lnTo>
                  <a:pt x="314698" y="201162"/>
                </a:lnTo>
                <a:lnTo>
                  <a:pt x="305935" y="200781"/>
                </a:lnTo>
                <a:lnTo>
                  <a:pt x="297172" y="200020"/>
                </a:lnTo>
                <a:lnTo>
                  <a:pt x="272408" y="198877"/>
                </a:lnTo>
                <a:lnTo>
                  <a:pt x="325746" y="198877"/>
                </a:lnTo>
                <a:lnTo>
                  <a:pt x="323841" y="201924"/>
                </a:lnTo>
                <a:close/>
              </a:path>
              <a:path w="327660" h="339089">
                <a:moveTo>
                  <a:pt x="291076" y="339081"/>
                </a:moveTo>
                <a:lnTo>
                  <a:pt x="100200" y="339081"/>
                </a:lnTo>
                <a:lnTo>
                  <a:pt x="91652" y="339022"/>
                </a:lnTo>
                <a:lnTo>
                  <a:pt x="86103" y="338605"/>
                </a:lnTo>
                <a:lnTo>
                  <a:pt x="81127" y="337474"/>
                </a:lnTo>
                <a:lnTo>
                  <a:pt x="74293" y="335271"/>
                </a:lnTo>
                <a:lnTo>
                  <a:pt x="62863" y="331461"/>
                </a:lnTo>
                <a:lnTo>
                  <a:pt x="62863" y="269741"/>
                </a:lnTo>
                <a:lnTo>
                  <a:pt x="59434" y="264788"/>
                </a:lnTo>
                <a:lnTo>
                  <a:pt x="57529" y="263264"/>
                </a:lnTo>
                <a:lnTo>
                  <a:pt x="56005" y="261740"/>
                </a:lnTo>
                <a:lnTo>
                  <a:pt x="49528" y="258311"/>
                </a:lnTo>
                <a:lnTo>
                  <a:pt x="46861" y="257168"/>
                </a:lnTo>
                <a:lnTo>
                  <a:pt x="43051" y="255263"/>
                </a:lnTo>
                <a:lnTo>
                  <a:pt x="35432" y="252596"/>
                </a:lnTo>
                <a:lnTo>
                  <a:pt x="32765" y="251834"/>
                </a:lnTo>
                <a:lnTo>
                  <a:pt x="30860" y="251072"/>
                </a:lnTo>
                <a:lnTo>
                  <a:pt x="25526" y="249548"/>
                </a:lnTo>
                <a:lnTo>
                  <a:pt x="25526" y="244976"/>
                </a:lnTo>
                <a:lnTo>
                  <a:pt x="31622" y="241928"/>
                </a:lnTo>
                <a:lnTo>
                  <a:pt x="39242" y="241928"/>
                </a:lnTo>
                <a:lnTo>
                  <a:pt x="52957" y="243833"/>
                </a:lnTo>
                <a:lnTo>
                  <a:pt x="57529" y="244595"/>
                </a:lnTo>
                <a:lnTo>
                  <a:pt x="62482" y="245357"/>
                </a:lnTo>
                <a:lnTo>
                  <a:pt x="74674" y="248405"/>
                </a:lnTo>
                <a:lnTo>
                  <a:pt x="78103" y="249548"/>
                </a:lnTo>
                <a:lnTo>
                  <a:pt x="80769" y="250310"/>
                </a:lnTo>
                <a:lnTo>
                  <a:pt x="86103" y="253739"/>
                </a:lnTo>
                <a:lnTo>
                  <a:pt x="86103" y="258692"/>
                </a:lnTo>
                <a:lnTo>
                  <a:pt x="84198" y="264788"/>
                </a:lnTo>
                <a:lnTo>
                  <a:pt x="84198" y="321555"/>
                </a:lnTo>
                <a:lnTo>
                  <a:pt x="94104" y="326127"/>
                </a:lnTo>
                <a:lnTo>
                  <a:pt x="295267" y="326127"/>
                </a:lnTo>
                <a:lnTo>
                  <a:pt x="295267" y="335271"/>
                </a:lnTo>
                <a:lnTo>
                  <a:pt x="291076" y="339081"/>
                </a:lnTo>
                <a:close/>
              </a:path>
              <a:path w="327660" h="339089">
                <a:moveTo>
                  <a:pt x="295267" y="326127"/>
                </a:moveTo>
                <a:lnTo>
                  <a:pt x="204210" y="326127"/>
                </a:lnTo>
                <a:lnTo>
                  <a:pt x="220593" y="324603"/>
                </a:lnTo>
                <a:lnTo>
                  <a:pt x="229737" y="321555"/>
                </a:lnTo>
                <a:lnTo>
                  <a:pt x="236214" y="317746"/>
                </a:lnTo>
                <a:lnTo>
                  <a:pt x="238119" y="315841"/>
                </a:lnTo>
                <a:lnTo>
                  <a:pt x="245738" y="316222"/>
                </a:lnTo>
                <a:lnTo>
                  <a:pt x="263645" y="317365"/>
                </a:lnTo>
                <a:lnTo>
                  <a:pt x="272027" y="318127"/>
                </a:lnTo>
                <a:lnTo>
                  <a:pt x="284980" y="319651"/>
                </a:lnTo>
                <a:lnTo>
                  <a:pt x="295267" y="325365"/>
                </a:lnTo>
                <a:lnTo>
                  <a:pt x="295267" y="3261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773769" y="1399744"/>
            <a:ext cx="294640" cy="358140"/>
          </a:xfrm>
          <a:custGeom>
            <a:avLst/>
            <a:gdLst/>
            <a:ahLst/>
            <a:cxnLst/>
            <a:rect l="l" t="t" r="r" b="b"/>
            <a:pathLst>
              <a:path w="294639" h="358139">
                <a:moveTo>
                  <a:pt x="291076" y="92580"/>
                </a:moveTo>
                <a:lnTo>
                  <a:pt x="270503" y="92580"/>
                </a:lnTo>
                <a:lnTo>
                  <a:pt x="270391" y="35813"/>
                </a:lnTo>
                <a:lnTo>
                  <a:pt x="268598" y="29717"/>
                </a:lnTo>
                <a:lnTo>
                  <a:pt x="265550" y="25907"/>
                </a:lnTo>
                <a:lnTo>
                  <a:pt x="261740" y="22097"/>
                </a:lnTo>
                <a:lnTo>
                  <a:pt x="259454" y="20573"/>
                </a:lnTo>
                <a:lnTo>
                  <a:pt x="256787" y="18668"/>
                </a:lnTo>
                <a:lnTo>
                  <a:pt x="250310" y="15239"/>
                </a:lnTo>
                <a:lnTo>
                  <a:pt x="248024" y="14096"/>
                </a:lnTo>
                <a:lnTo>
                  <a:pt x="239262" y="10286"/>
                </a:lnTo>
                <a:lnTo>
                  <a:pt x="236976" y="9524"/>
                </a:lnTo>
                <a:lnTo>
                  <a:pt x="235071" y="8762"/>
                </a:lnTo>
                <a:lnTo>
                  <a:pt x="229737" y="6476"/>
                </a:lnTo>
                <a:lnTo>
                  <a:pt x="229737" y="2285"/>
                </a:lnTo>
                <a:lnTo>
                  <a:pt x="235833" y="0"/>
                </a:lnTo>
                <a:lnTo>
                  <a:pt x="241928" y="0"/>
                </a:lnTo>
                <a:lnTo>
                  <a:pt x="257168" y="2285"/>
                </a:lnTo>
                <a:lnTo>
                  <a:pt x="263264" y="3809"/>
                </a:lnTo>
                <a:lnTo>
                  <a:pt x="268217" y="4952"/>
                </a:lnTo>
                <a:lnTo>
                  <a:pt x="278504" y="8000"/>
                </a:lnTo>
                <a:lnTo>
                  <a:pt x="283837" y="9905"/>
                </a:lnTo>
                <a:lnTo>
                  <a:pt x="287647" y="11429"/>
                </a:lnTo>
                <a:lnTo>
                  <a:pt x="294505" y="15239"/>
                </a:lnTo>
                <a:lnTo>
                  <a:pt x="294505" y="19811"/>
                </a:lnTo>
                <a:lnTo>
                  <a:pt x="292981" y="24383"/>
                </a:lnTo>
                <a:lnTo>
                  <a:pt x="292219" y="27050"/>
                </a:lnTo>
                <a:lnTo>
                  <a:pt x="291838" y="29336"/>
                </a:lnTo>
                <a:lnTo>
                  <a:pt x="291152" y="36194"/>
                </a:lnTo>
                <a:lnTo>
                  <a:pt x="291076" y="92580"/>
                </a:lnTo>
                <a:close/>
              </a:path>
              <a:path w="294639" h="358139">
                <a:moveTo>
                  <a:pt x="6095" y="221355"/>
                </a:moveTo>
                <a:lnTo>
                  <a:pt x="0" y="216402"/>
                </a:lnTo>
                <a:lnTo>
                  <a:pt x="3047" y="213354"/>
                </a:lnTo>
                <a:lnTo>
                  <a:pt x="7238" y="208401"/>
                </a:lnTo>
                <a:lnTo>
                  <a:pt x="17144" y="195829"/>
                </a:lnTo>
                <a:lnTo>
                  <a:pt x="22097" y="189733"/>
                </a:lnTo>
                <a:lnTo>
                  <a:pt x="26288" y="184399"/>
                </a:lnTo>
                <a:lnTo>
                  <a:pt x="35813" y="170683"/>
                </a:lnTo>
                <a:lnTo>
                  <a:pt x="40765" y="163825"/>
                </a:lnTo>
                <a:lnTo>
                  <a:pt x="44956" y="157730"/>
                </a:lnTo>
                <a:lnTo>
                  <a:pt x="53719" y="144014"/>
                </a:lnTo>
                <a:lnTo>
                  <a:pt x="57529" y="137918"/>
                </a:lnTo>
                <a:lnTo>
                  <a:pt x="60958" y="132584"/>
                </a:lnTo>
                <a:lnTo>
                  <a:pt x="68959" y="118869"/>
                </a:lnTo>
                <a:lnTo>
                  <a:pt x="72007" y="112773"/>
                </a:lnTo>
                <a:lnTo>
                  <a:pt x="75055" y="107058"/>
                </a:lnTo>
                <a:lnTo>
                  <a:pt x="83055" y="91437"/>
                </a:lnTo>
                <a:lnTo>
                  <a:pt x="85722" y="85341"/>
                </a:lnTo>
                <a:lnTo>
                  <a:pt x="88008" y="80388"/>
                </a:lnTo>
                <a:lnTo>
                  <a:pt x="93723" y="66292"/>
                </a:lnTo>
                <a:lnTo>
                  <a:pt x="95247" y="62101"/>
                </a:lnTo>
                <a:lnTo>
                  <a:pt x="97152" y="57910"/>
                </a:lnTo>
                <a:lnTo>
                  <a:pt x="100200" y="48004"/>
                </a:lnTo>
                <a:lnTo>
                  <a:pt x="101343" y="43813"/>
                </a:lnTo>
                <a:lnTo>
                  <a:pt x="100962" y="41908"/>
                </a:lnTo>
                <a:lnTo>
                  <a:pt x="97914" y="38480"/>
                </a:lnTo>
                <a:lnTo>
                  <a:pt x="94866" y="35432"/>
                </a:lnTo>
                <a:lnTo>
                  <a:pt x="91818" y="33146"/>
                </a:lnTo>
                <a:lnTo>
                  <a:pt x="89913" y="32003"/>
                </a:lnTo>
                <a:lnTo>
                  <a:pt x="88389" y="30860"/>
                </a:lnTo>
                <a:lnTo>
                  <a:pt x="83817" y="28574"/>
                </a:lnTo>
                <a:lnTo>
                  <a:pt x="80008" y="26288"/>
                </a:lnTo>
                <a:lnTo>
                  <a:pt x="75436" y="24002"/>
                </a:lnTo>
                <a:lnTo>
                  <a:pt x="75436" y="20573"/>
                </a:lnTo>
                <a:lnTo>
                  <a:pt x="78865" y="18287"/>
                </a:lnTo>
                <a:lnTo>
                  <a:pt x="83817" y="18287"/>
                </a:lnTo>
                <a:lnTo>
                  <a:pt x="90675" y="19430"/>
                </a:lnTo>
                <a:lnTo>
                  <a:pt x="94485" y="20573"/>
                </a:lnTo>
                <a:lnTo>
                  <a:pt x="97914" y="21335"/>
                </a:lnTo>
                <a:lnTo>
                  <a:pt x="106296" y="24002"/>
                </a:lnTo>
                <a:lnTo>
                  <a:pt x="119631" y="29336"/>
                </a:lnTo>
                <a:lnTo>
                  <a:pt x="124964" y="32384"/>
                </a:lnTo>
                <a:lnTo>
                  <a:pt x="127631" y="35813"/>
                </a:lnTo>
                <a:lnTo>
                  <a:pt x="127631" y="37718"/>
                </a:lnTo>
                <a:lnTo>
                  <a:pt x="127250" y="39623"/>
                </a:lnTo>
                <a:lnTo>
                  <a:pt x="123821" y="51052"/>
                </a:lnTo>
                <a:lnTo>
                  <a:pt x="122297" y="55243"/>
                </a:lnTo>
                <a:lnTo>
                  <a:pt x="120392" y="60958"/>
                </a:lnTo>
                <a:lnTo>
                  <a:pt x="114678" y="75817"/>
                </a:lnTo>
                <a:lnTo>
                  <a:pt x="112011" y="81531"/>
                </a:lnTo>
                <a:lnTo>
                  <a:pt x="109344" y="87627"/>
                </a:lnTo>
                <a:lnTo>
                  <a:pt x="101343" y="104391"/>
                </a:lnTo>
                <a:lnTo>
                  <a:pt x="97533" y="110868"/>
                </a:lnTo>
                <a:lnTo>
                  <a:pt x="102105" y="115821"/>
                </a:lnTo>
                <a:lnTo>
                  <a:pt x="110176" y="124202"/>
                </a:lnTo>
                <a:lnTo>
                  <a:pt x="89532" y="124202"/>
                </a:lnTo>
                <a:lnTo>
                  <a:pt x="87246" y="128393"/>
                </a:lnTo>
                <a:lnTo>
                  <a:pt x="82293" y="136394"/>
                </a:lnTo>
                <a:lnTo>
                  <a:pt x="79627" y="139823"/>
                </a:lnTo>
                <a:lnTo>
                  <a:pt x="73912" y="148205"/>
                </a:lnTo>
                <a:lnTo>
                  <a:pt x="39623" y="189733"/>
                </a:lnTo>
                <a:lnTo>
                  <a:pt x="9524" y="218307"/>
                </a:lnTo>
                <a:lnTo>
                  <a:pt x="6095" y="221355"/>
                </a:lnTo>
                <a:close/>
              </a:path>
              <a:path w="294639" h="358139">
                <a:moveTo>
                  <a:pt x="197734" y="115059"/>
                </a:moveTo>
                <a:lnTo>
                  <a:pt x="196591" y="115059"/>
                </a:lnTo>
                <a:lnTo>
                  <a:pt x="187828" y="110868"/>
                </a:lnTo>
                <a:lnTo>
                  <a:pt x="184399" y="109344"/>
                </a:lnTo>
                <a:lnTo>
                  <a:pt x="180589" y="107439"/>
                </a:lnTo>
                <a:lnTo>
                  <a:pt x="172588" y="102486"/>
                </a:lnTo>
                <a:lnTo>
                  <a:pt x="169921" y="100962"/>
                </a:lnTo>
                <a:lnTo>
                  <a:pt x="167635" y="99438"/>
                </a:lnTo>
                <a:lnTo>
                  <a:pt x="161539" y="94485"/>
                </a:lnTo>
                <a:lnTo>
                  <a:pt x="161539" y="91056"/>
                </a:lnTo>
                <a:lnTo>
                  <a:pt x="164587" y="89151"/>
                </a:lnTo>
                <a:lnTo>
                  <a:pt x="166873" y="89532"/>
                </a:lnTo>
                <a:lnTo>
                  <a:pt x="171064" y="89913"/>
                </a:lnTo>
                <a:lnTo>
                  <a:pt x="179446" y="91056"/>
                </a:lnTo>
                <a:lnTo>
                  <a:pt x="185161" y="91437"/>
                </a:lnTo>
                <a:lnTo>
                  <a:pt x="189733" y="91818"/>
                </a:lnTo>
                <a:lnTo>
                  <a:pt x="208401" y="92580"/>
                </a:lnTo>
                <a:lnTo>
                  <a:pt x="291076" y="92580"/>
                </a:lnTo>
                <a:lnTo>
                  <a:pt x="291076" y="104772"/>
                </a:lnTo>
                <a:lnTo>
                  <a:pt x="234309" y="104772"/>
                </a:lnTo>
                <a:lnTo>
                  <a:pt x="216021" y="107058"/>
                </a:lnTo>
                <a:lnTo>
                  <a:pt x="210687" y="108963"/>
                </a:lnTo>
                <a:lnTo>
                  <a:pt x="206877" y="110487"/>
                </a:lnTo>
                <a:lnTo>
                  <a:pt x="200400" y="113535"/>
                </a:lnTo>
                <a:lnTo>
                  <a:pt x="197734" y="115059"/>
                </a:lnTo>
                <a:close/>
              </a:path>
              <a:path w="294639" h="358139">
                <a:moveTo>
                  <a:pt x="279647" y="224403"/>
                </a:moveTo>
                <a:lnTo>
                  <a:pt x="277742" y="224403"/>
                </a:lnTo>
                <a:lnTo>
                  <a:pt x="275456" y="222498"/>
                </a:lnTo>
                <a:lnTo>
                  <a:pt x="274694" y="220974"/>
                </a:lnTo>
                <a:lnTo>
                  <a:pt x="273932" y="219069"/>
                </a:lnTo>
                <a:lnTo>
                  <a:pt x="272789" y="214497"/>
                </a:lnTo>
                <a:lnTo>
                  <a:pt x="272408" y="212211"/>
                </a:lnTo>
                <a:lnTo>
                  <a:pt x="272027" y="210306"/>
                </a:lnTo>
                <a:lnTo>
                  <a:pt x="270503" y="104772"/>
                </a:lnTo>
                <a:lnTo>
                  <a:pt x="291076" y="104772"/>
                </a:lnTo>
                <a:lnTo>
                  <a:pt x="291011" y="158492"/>
                </a:lnTo>
                <a:lnTo>
                  <a:pt x="290695" y="169540"/>
                </a:lnTo>
                <a:lnTo>
                  <a:pt x="290243" y="176017"/>
                </a:lnTo>
                <a:lnTo>
                  <a:pt x="289171" y="194305"/>
                </a:lnTo>
                <a:lnTo>
                  <a:pt x="288790" y="196591"/>
                </a:lnTo>
                <a:lnTo>
                  <a:pt x="288365" y="199639"/>
                </a:lnTo>
                <a:lnTo>
                  <a:pt x="287266" y="209163"/>
                </a:lnTo>
                <a:lnTo>
                  <a:pt x="286504" y="211449"/>
                </a:lnTo>
                <a:lnTo>
                  <a:pt x="286123" y="214116"/>
                </a:lnTo>
                <a:lnTo>
                  <a:pt x="283837" y="219450"/>
                </a:lnTo>
                <a:lnTo>
                  <a:pt x="282313" y="222498"/>
                </a:lnTo>
                <a:lnTo>
                  <a:pt x="279647" y="224403"/>
                </a:lnTo>
                <a:close/>
              </a:path>
              <a:path w="294639" h="358139">
                <a:moveTo>
                  <a:pt x="190114" y="212592"/>
                </a:moveTo>
                <a:lnTo>
                  <a:pt x="185542" y="212592"/>
                </a:lnTo>
                <a:lnTo>
                  <a:pt x="181351" y="210306"/>
                </a:lnTo>
                <a:lnTo>
                  <a:pt x="179446" y="209163"/>
                </a:lnTo>
                <a:lnTo>
                  <a:pt x="175636" y="205734"/>
                </a:lnTo>
                <a:lnTo>
                  <a:pt x="165730" y="197353"/>
                </a:lnTo>
                <a:lnTo>
                  <a:pt x="161539" y="193162"/>
                </a:lnTo>
                <a:lnTo>
                  <a:pt x="155825" y="187828"/>
                </a:lnTo>
                <a:lnTo>
                  <a:pt x="142109" y="175255"/>
                </a:lnTo>
                <a:lnTo>
                  <a:pt x="128774" y="162682"/>
                </a:lnTo>
                <a:lnTo>
                  <a:pt x="116202" y="150110"/>
                </a:lnTo>
                <a:lnTo>
                  <a:pt x="109725" y="144014"/>
                </a:lnTo>
                <a:lnTo>
                  <a:pt x="94866" y="129155"/>
                </a:lnTo>
                <a:lnTo>
                  <a:pt x="89532" y="124202"/>
                </a:lnTo>
                <a:lnTo>
                  <a:pt x="110176" y="124202"/>
                </a:lnTo>
                <a:lnTo>
                  <a:pt x="112011" y="126107"/>
                </a:lnTo>
                <a:lnTo>
                  <a:pt x="120012" y="134108"/>
                </a:lnTo>
                <a:lnTo>
                  <a:pt x="151634" y="156968"/>
                </a:lnTo>
                <a:lnTo>
                  <a:pt x="166111" y="162301"/>
                </a:lnTo>
                <a:lnTo>
                  <a:pt x="168778" y="164968"/>
                </a:lnTo>
                <a:lnTo>
                  <a:pt x="174874" y="172207"/>
                </a:lnTo>
                <a:lnTo>
                  <a:pt x="177160" y="175255"/>
                </a:lnTo>
                <a:lnTo>
                  <a:pt x="179827" y="179065"/>
                </a:lnTo>
                <a:lnTo>
                  <a:pt x="184780" y="185923"/>
                </a:lnTo>
                <a:lnTo>
                  <a:pt x="187066" y="189733"/>
                </a:lnTo>
                <a:lnTo>
                  <a:pt x="190114" y="194305"/>
                </a:lnTo>
                <a:lnTo>
                  <a:pt x="193543" y="203067"/>
                </a:lnTo>
                <a:lnTo>
                  <a:pt x="193543" y="209544"/>
                </a:lnTo>
                <a:lnTo>
                  <a:pt x="190114" y="212592"/>
                </a:lnTo>
                <a:close/>
              </a:path>
              <a:path w="294639" h="358139">
                <a:moveTo>
                  <a:pt x="292981" y="238119"/>
                </a:moveTo>
                <a:lnTo>
                  <a:pt x="262883" y="238119"/>
                </a:lnTo>
                <a:lnTo>
                  <a:pt x="269741" y="232785"/>
                </a:lnTo>
                <a:lnTo>
                  <a:pt x="274313" y="233166"/>
                </a:lnTo>
                <a:lnTo>
                  <a:pt x="280789" y="233547"/>
                </a:lnTo>
                <a:lnTo>
                  <a:pt x="283075" y="233928"/>
                </a:lnTo>
                <a:lnTo>
                  <a:pt x="286123" y="234309"/>
                </a:lnTo>
                <a:lnTo>
                  <a:pt x="292981" y="236595"/>
                </a:lnTo>
                <a:lnTo>
                  <a:pt x="292981" y="238119"/>
                </a:lnTo>
                <a:close/>
              </a:path>
              <a:path w="294639" h="358139">
                <a:moveTo>
                  <a:pt x="100200" y="260597"/>
                </a:moveTo>
                <a:lnTo>
                  <a:pt x="99057" y="260597"/>
                </a:lnTo>
                <a:lnTo>
                  <a:pt x="89913" y="257549"/>
                </a:lnTo>
                <a:lnTo>
                  <a:pt x="86484" y="256025"/>
                </a:lnTo>
                <a:lnTo>
                  <a:pt x="81912" y="254120"/>
                </a:lnTo>
                <a:lnTo>
                  <a:pt x="69721" y="248786"/>
                </a:lnTo>
                <a:lnTo>
                  <a:pt x="65911" y="246500"/>
                </a:lnTo>
                <a:lnTo>
                  <a:pt x="62863" y="244595"/>
                </a:lnTo>
                <a:lnTo>
                  <a:pt x="56386" y="240404"/>
                </a:lnTo>
                <a:lnTo>
                  <a:pt x="56386" y="235833"/>
                </a:lnTo>
                <a:lnTo>
                  <a:pt x="59053" y="233928"/>
                </a:lnTo>
                <a:lnTo>
                  <a:pt x="61720" y="234309"/>
                </a:lnTo>
                <a:lnTo>
                  <a:pt x="65911" y="234690"/>
                </a:lnTo>
                <a:lnTo>
                  <a:pt x="107859" y="237877"/>
                </a:lnTo>
                <a:lnTo>
                  <a:pt x="292981" y="238119"/>
                </a:lnTo>
                <a:lnTo>
                  <a:pt x="292981" y="241547"/>
                </a:lnTo>
                <a:lnTo>
                  <a:pt x="289933" y="249167"/>
                </a:lnTo>
                <a:lnTo>
                  <a:pt x="289933" y="250310"/>
                </a:lnTo>
                <a:lnTo>
                  <a:pt x="160396" y="250310"/>
                </a:lnTo>
                <a:lnTo>
                  <a:pt x="136394" y="251453"/>
                </a:lnTo>
                <a:lnTo>
                  <a:pt x="128393" y="252215"/>
                </a:lnTo>
                <a:lnTo>
                  <a:pt x="123440" y="252596"/>
                </a:lnTo>
                <a:lnTo>
                  <a:pt x="115440" y="254501"/>
                </a:lnTo>
                <a:lnTo>
                  <a:pt x="111630" y="255644"/>
                </a:lnTo>
                <a:lnTo>
                  <a:pt x="108963" y="256406"/>
                </a:lnTo>
                <a:lnTo>
                  <a:pt x="102105" y="259454"/>
                </a:lnTo>
                <a:lnTo>
                  <a:pt x="100200" y="260597"/>
                </a:lnTo>
                <a:close/>
              </a:path>
              <a:path w="294639" h="358139">
                <a:moveTo>
                  <a:pt x="278885" y="358131"/>
                </a:moveTo>
                <a:lnTo>
                  <a:pt x="276599" y="358131"/>
                </a:lnTo>
                <a:lnTo>
                  <a:pt x="274313" y="356226"/>
                </a:lnTo>
                <a:lnTo>
                  <a:pt x="273551" y="354702"/>
                </a:lnTo>
                <a:lnTo>
                  <a:pt x="272789" y="352797"/>
                </a:lnTo>
                <a:lnTo>
                  <a:pt x="271646" y="348225"/>
                </a:lnTo>
                <a:lnTo>
                  <a:pt x="271265" y="346320"/>
                </a:lnTo>
                <a:lnTo>
                  <a:pt x="270884" y="344796"/>
                </a:lnTo>
                <a:lnTo>
                  <a:pt x="270503" y="338319"/>
                </a:lnTo>
                <a:lnTo>
                  <a:pt x="270122" y="335271"/>
                </a:lnTo>
                <a:lnTo>
                  <a:pt x="269741" y="331842"/>
                </a:lnTo>
                <a:lnTo>
                  <a:pt x="269401" y="316222"/>
                </a:lnTo>
                <a:lnTo>
                  <a:pt x="269360" y="250310"/>
                </a:lnTo>
                <a:lnTo>
                  <a:pt x="289933" y="250310"/>
                </a:lnTo>
                <a:lnTo>
                  <a:pt x="289933" y="296791"/>
                </a:lnTo>
                <a:lnTo>
                  <a:pt x="289552" y="310888"/>
                </a:lnTo>
                <a:lnTo>
                  <a:pt x="289171" y="316222"/>
                </a:lnTo>
                <a:lnTo>
                  <a:pt x="288790" y="320412"/>
                </a:lnTo>
                <a:lnTo>
                  <a:pt x="288028" y="333366"/>
                </a:lnTo>
                <a:lnTo>
                  <a:pt x="287266" y="336795"/>
                </a:lnTo>
                <a:lnTo>
                  <a:pt x="286885" y="340224"/>
                </a:lnTo>
                <a:lnTo>
                  <a:pt x="285742" y="345939"/>
                </a:lnTo>
                <a:lnTo>
                  <a:pt x="284980" y="347844"/>
                </a:lnTo>
                <a:lnTo>
                  <a:pt x="284599" y="349749"/>
                </a:lnTo>
                <a:lnTo>
                  <a:pt x="282694" y="353940"/>
                </a:lnTo>
                <a:lnTo>
                  <a:pt x="281932" y="355083"/>
                </a:lnTo>
                <a:lnTo>
                  <a:pt x="281170" y="356607"/>
                </a:lnTo>
                <a:lnTo>
                  <a:pt x="278885" y="3581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969494" y="2506659"/>
            <a:ext cx="442595" cy="436880"/>
          </a:xfrm>
          <a:custGeom>
            <a:avLst/>
            <a:gdLst/>
            <a:ahLst/>
            <a:cxnLst/>
            <a:rect l="l" t="t" r="r" b="b"/>
            <a:pathLst>
              <a:path w="442595" h="436880">
                <a:moveTo>
                  <a:pt x="284064" y="436459"/>
                </a:moveTo>
                <a:lnTo>
                  <a:pt x="274921" y="436459"/>
                </a:lnTo>
                <a:lnTo>
                  <a:pt x="276749" y="432802"/>
                </a:lnTo>
                <a:lnTo>
                  <a:pt x="279188" y="426097"/>
                </a:lnTo>
                <a:lnTo>
                  <a:pt x="279797" y="423658"/>
                </a:lnTo>
                <a:lnTo>
                  <a:pt x="279797" y="206647"/>
                </a:lnTo>
                <a:lnTo>
                  <a:pt x="195675" y="206647"/>
                </a:lnTo>
                <a:lnTo>
                  <a:pt x="195675" y="168244"/>
                </a:lnTo>
                <a:lnTo>
                  <a:pt x="279797" y="168244"/>
                </a:lnTo>
                <a:lnTo>
                  <a:pt x="279797" y="0"/>
                </a:lnTo>
                <a:lnTo>
                  <a:pt x="290770" y="1828"/>
                </a:lnTo>
                <a:lnTo>
                  <a:pt x="312105" y="8534"/>
                </a:lnTo>
                <a:lnTo>
                  <a:pt x="321249" y="13410"/>
                </a:lnTo>
                <a:lnTo>
                  <a:pt x="330392" y="17677"/>
                </a:lnTo>
                <a:lnTo>
                  <a:pt x="341974" y="30479"/>
                </a:lnTo>
                <a:lnTo>
                  <a:pt x="341974" y="420001"/>
                </a:lnTo>
                <a:lnTo>
                  <a:pt x="339536" y="423658"/>
                </a:lnTo>
                <a:lnTo>
                  <a:pt x="324906" y="430364"/>
                </a:lnTo>
                <a:lnTo>
                  <a:pt x="305400" y="434021"/>
                </a:lnTo>
                <a:lnTo>
                  <a:pt x="284064" y="436459"/>
                </a:lnTo>
                <a:close/>
              </a:path>
              <a:path w="442595" h="436880">
                <a:moveTo>
                  <a:pt x="221887" y="382207"/>
                </a:moveTo>
                <a:lnTo>
                  <a:pt x="27431" y="382207"/>
                </a:lnTo>
                <a:lnTo>
                  <a:pt x="14629" y="377330"/>
                </a:lnTo>
                <a:lnTo>
                  <a:pt x="10362" y="372453"/>
                </a:lnTo>
                <a:lnTo>
                  <a:pt x="5486" y="368186"/>
                </a:lnTo>
                <a:lnTo>
                  <a:pt x="0" y="355995"/>
                </a:lnTo>
                <a:lnTo>
                  <a:pt x="0" y="14629"/>
                </a:lnTo>
                <a:lnTo>
                  <a:pt x="208476" y="14629"/>
                </a:lnTo>
                <a:lnTo>
                  <a:pt x="208476" y="50595"/>
                </a:lnTo>
                <a:lnTo>
                  <a:pt x="64615" y="50595"/>
                </a:lnTo>
                <a:lnTo>
                  <a:pt x="64615" y="346241"/>
                </a:lnTo>
                <a:lnTo>
                  <a:pt x="221887" y="346241"/>
                </a:lnTo>
                <a:lnTo>
                  <a:pt x="221887" y="382207"/>
                </a:lnTo>
                <a:close/>
              </a:path>
              <a:path w="442595" h="436880">
                <a:moveTo>
                  <a:pt x="374892" y="436459"/>
                </a:moveTo>
                <a:lnTo>
                  <a:pt x="377330" y="433412"/>
                </a:lnTo>
                <a:lnTo>
                  <a:pt x="378549" y="429145"/>
                </a:lnTo>
                <a:lnTo>
                  <a:pt x="379159" y="428535"/>
                </a:lnTo>
                <a:lnTo>
                  <a:pt x="379159" y="427316"/>
                </a:lnTo>
                <a:lnTo>
                  <a:pt x="379768" y="425487"/>
                </a:lnTo>
                <a:lnTo>
                  <a:pt x="380378" y="424877"/>
                </a:lnTo>
                <a:lnTo>
                  <a:pt x="380378" y="0"/>
                </a:lnTo>
                <a:lnTo>
                  <a:pt x="421220" y="12191"/>
                </a:lnTo>
                <a:lnTo>
                  <a:pt x="442555" y="29869"/>
                </a:lnTo>
                <a:lnTo>
                  <a:pt x="442555" y="420001"/>
                </a:lnTo>
                <a:lnTo>
                  <a:pt x="405980" y="434021"/>
                </a:lnTo>
                <a:lnTo>
                  <a:pt x="384036" y="435850"/>
                </a:lnTo>
                <a:lnTo>
                  <a:pt x="374892" y="436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434647" y="2506659"/>
            <a:ext cx="421005" cy="436880"/>
          </a:xfrm>
          <a:custGeom>
            <a:avLst/>
            <a:gdLst/>
            <a:ahLst/>
            <a:cxnLst/>
            <a:rect l="l" t="t" r="r" b="b"/>
            <a:pathLst>
              <a:path w="421004" h="436880">
                <a:moveTo>
                  <a:pt x="139551" y="398056"/>
                </a:moveTo>
                <a:lnTo>
                  <a:pt x="91089" y="388303"/>
                </a:lnTo>
                <a:lnTo>
                  <a:pt x="54209" y="362700"/>
                </a:lnTo>
                <a:lnTo>
                  <a:pt x="27997" y="326430"/>
                </a:lnTo>
                <a:lnTo>
                  <a:pt x="11539" y="284064"/>
                </a:lnTo>
                <a:lnTo>
                  <a:pt x="2700" y="241089"/>
                </a:lnTo>
                <a:lnTo>
                  <a:pt x="0" y="213186"/>
                </a:lnTo>
                <a:lnTo>
                  <a:pt x="13" y="193403"/>
                </a:lnTo>
                <a:lnTo>
                  <a:pt x="5290" y="147366"/>
                </a:lnTo>
                <a:lnTo>
                  <a:pt x="10929" y="126183"/>
                </a:lnTo>
                <a:lnTo>
                  <a:pt x="14258" y="113172"/>
                </a:lnTo>
                <a:lnTo>
                  <a:pt x="32604" y="71140"/>
                </a:lnTo>
                <a:lnTo>
                  <a:pt x="61272" y="36655"/>
                </a:lnTo>
                <a:lnTo>
                  <a:pt x="102219" y="13996"/>
                </a:lnTo>
                <a:lnTo>
                  <a:pt x="139551" y="9753"/>
                </a:lnTo>
                <a:lnTo>
                  <a:pt x="156496" y="9910"/>
                </a:lnTo>
                <a:lnTo>
                  <a:pt x="202118" y="25392"/>
                </a:lnTo>
                <a:lnTo>
                  <a:pt x="225478" y="43889"/>
                </a:lnTo>
                <a:lnTo>
                  <a:pt x="139551" y="43889"/>
                </a:lnTo>
                <a:lnTo>
                  <a:pt x="129135" y="44061"/>
                </a:lnTo>
                <a:lnTo>
                  <a:pt x="97451" y="66520"/>
                </a:lnTo>
                <a:lnTo>
                  <a:pt x="88955" y="82293"/>
                </a:lnTo>
                <a:lnTo>
                  <a:pt x="83955" y="92118"/>
                </a:lnTo>
                <a:lnTo>
                  <a:pt x="73649" y="130293"/>
                </a:lnTo>
                <a:lnTo>
                  <a:pt x="67277" y="173159"/>
                </a:lnTo>
                <a:lnTo>
                  <a:pt x="66458" y="197504"/>
                </a:lnTo>
                <a:lnTo>
                  <a:pt x="66490" y="213186"/>
                </a:lnTo>
                <a:lnTo>
                  <a:pt x="67411" y="235722"/>
                </a:lnTo>
                <a:lnTo>
                  <a:pt x="67925" y="242270"/>
                </a:lnTo>
                <a:lnTo>
                  <a:pt x="68896" y="249218"/>
                </a:lnTo>
                <a:lnTo>
                  <a:pt x="70668" y="259681"/>
                </a:lnTo>
                <a:lnTo>
                  <a:pt x="72154" y="270549"/>
                </a:lnTo>
                <a:lnTo>
                  <a:pt x="80926" y="308028"/>
                </a:lnTo>
                <a:lnTo>
                  <a:pt x="99737" y="345556"/>
                </a:lnTo>
                <a:lnTo>
                  <a:pt x="139551" y="365748"/>
                </a:lnTo>
                <a:lnTo>
                  <a:pt x="222269" y="365748"/>
                </a:lnTo>
                <a:lnTo>
                  <a:pt x="217572" y="370896"/>
                </a:lnTo>
                <a:lnTo>
                  <a:pt x="176883" y="393813"/>
                </a:lnTo>
                <a:lnTo>
                  <a:pt x="156452" y="397899"/>
                </a:lnTo>
                <a:lnTo>
                  <a:pt x="139551" y="398056"/>
                </a:lnTo>
                <a:close/>
              </a:path>
              <a:path w="421004" h="436880">
                <a:moveTo>
                  <a:pt x="222269" y="365748"/>
                </a:moveTo>
                <a:lnTo>
                  <a:pt x="139551" y="365748"/>
                </a:lnTo>
                <a:lnTo>
                  <a:pt x="149966" y="365586"/>
                </a:lnTo>
                <a:lnTo>
                  <a:pt x="156581" y="364453"/>
                </a:lnTo>
                <a:lnTo>
                  <a:pt x="185369" y="338241"/>
                </a:lnTo>
                <a:lnTo>
                  <a:pt x="202642" y="292903"/>
                </a:lnTo>
                <a:lnTo>
                  <a:pt x="209652" y="255414"/>
                </a:lnTo>
                <a:lnTo>
                  <a:pt x="213206" y="210915"/>
                </a:lnTo>
                <a:lnTo>
                  <a:pt x="213310" y="197504"/>
                </a:lnTo>
                <a:lnTo>
                  <a:pt x="212310" y="175111"/>
                </a:lnTo>
                <a:lnTo>
                  <a:pt x="206414" y="134526"/>
                </a:lnTo>
                <a:lnTo>
                  <a:pt x="197042" y="96732"/>
                </a:lnTo>
                <a:lnTo>
                  <a:pt x="175992" y="60491"/>
                </a:lnTo>
                <a:lnTo>
                  <a:pt x="139551" y="43889"/>
                </a:lnTo>
                <a:lnTo>
                  <a:pt x="225478" y="43889"/>
                </a:lnTo>
                <a:lnTo>
                  <a:pt x="252323" y="81379"/>
                </a:lnTo>
                <a:lnTo>
                  <a:pt x="268172" y="123135"/>
                </a:lnTo>
                <a:lnTo>
                  <a:pt x="271735" y="135798"/>
                </a:lnTo>
                <a:lnTo>
                  <a:pt x="278116" y="177926"/>
                </a:lnTo>
                <a:lnTo>
                  <a:pt x="279107" y="193403"/>
                </a:lnTo>
                <a:lnTo>
                  <a:pt x="279095" y="213186"/>
                </a:lnTo>
                <a:lnTo>
                  <a:pt x="274382" y="259300"/>
                </a:lnTo>
                <a:lnTo>
                  <a:pt x="262153" y="302809"/>
                </a:lnTo>
                <a:lnTo>
                  <a:pt x="241351" y="343879"/>
                </a:lnTo>
                <a:lnTo>
                  <a:pt x="235693" y="351032"/>
                </a:lnTo>
                <a:lnTo>
                  <a:pt x="222269" y="365748"/>
                </a:lnTo>
                <a:close/>
              </a:path>
              <a:path w="421004" h="436880">
                <a:moveTo>
                  <a:pt x="352904" y="436459"/>
                </a:moveTo>
                <a:lnTo>
                  <a:pt x="354123" y="434631"/>
                </a:lnTo>
                <a:lnTo>
                  <a:pt x="357171" y="429145"/>
                </a:lnTo>
                <a:lnTo>
                  <a:pt x="358390" y="423049"/>
                </a:lnTo>
                <a:lnTo>
                  <a:pt x="358390" y="0"/>
                </a:lnTo>
                <a:lnTo>
                  <a:pt x="367534" y="1219"/>
                </a:lnTo>
                <a:lnTo>
                  <a:pt x="405928" y="14591"/>
                </a:lnTo>
                <a:lnTo>
                  <a:pt x="420568" y="26211"/>
                </a:lnTo>
                <a:lnTo>
                  <a:pt x="420568" y="420001"/>
                </a:lnTo>
                <a:lnTo>
                  <a:pt x="418739" y="422439"/>
                </a:lnTo>
                <a:lnTo>
                  <a:pt x="415691" y="426706"/>
                </a:lnTo>
                <a:lnTo>
                  <a:pt x="374677" y="435088"/>
                </a:lnTo>
                <a:lnTo>
                  <a:pt x="362295" y="436078"/>
                </a:lnTo>
                <a:lnTo>
                  <a:pt x="352904" y="436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915563" y="2506659"/>
            <a:ext cx="431165" cy="436880"/>
          </a:xfrm>
          <a:custGeom>
            <a:avLst/>
            <a:gdLst/>
            <a:ahLst/>
            <a:cxnLst/>
            <a:rect l="l" t="t" r="r" b="b"/>
            <a:pathLst>
              <a:path w="431164" h="436880">
                <a:moveTo>
                  <a:pt x="274921" y="382207"/>
                </a:moveTo>
                <a:lnTo>
                  <a:pt x="26821" y="382207"/>
                </a:lnTo>
                <a:lnTo>
                  <a:pt x="15239" y="376721"/>
                </a:lnTo>
                <a:lnTo>
                  <a:pt x="5486" y="368186"/>
                </a:lnTo>
                <a:lnTo>
                  <a:pt x="0" y="355995"/>
                </a:lnTo>
                <a:lnTo>
                  <a:pt x="0" y="14629"/>
                </a:lnTo>
                <a:lnTo>
                  <a:pt x="269434" y="14629"/>
                </a:lnTo>
                <a:lnTo>
                  <a:pt x="269434" y="50595"/>
                </a:lnTo>
                <a:lnTo>
                  <a:pt x="67053" y="50595"/>
                </a:lnTo>
                <a:lnTo>
                  <a:pt x="67053" y="167634"/>
                </a:lnTo>
                <a:lnTo>
                  <a:pt x="263948" y="167634"/>
                </a:lnTo>
                <a:lnTo>
                  <a:pt x="263948" y="203600"/>
                </a:lnTo>
                <a:lnTo>
                  <a:pt x="67053" y="203600"/>
                </a:lnTo>
                <a:lnTo>
                  <a:pt x="67053" y="346241"/>
                </a:lnTo>
                <a:lnTo>
                  <a:pt x="274921" y="346241"/>
                </a:lnTo>
                <a:lnTo>
                  <a:pt x="274921" y="382207"/>
                </a:lnTo>
                <a:close/>
              </a:path>
              <a:path w="431164" h="436880">
                <a:moveTo>
                  <a:pt x="368186" y="436459"/>
                </a:moveTo>
                <a:lnTo>
                  <a:pt x="357824" y="436459"/>
                </a:lnTo>
                <a:lnTo>
                  <a:pt x="358433" y="435850"/>
                </a:lnTo>
                <a:lnTo>
                  <a:pt x="360871" y="431583"/>
                </a:lnTo>
                <a:lnTo>
                  <a:pt x="363310" y="425487"/>
                </a:lnTo>
                <a:lnTo>
                  <a:pt x="363919" y="423049"/>
                </a:lnTo>
                <a:lnTo>
                  <a:pt x="363919" y="212134"/>
                </a:lnTo>
                <a:lnTo>
                  <a:pt x="285893" y="212134"/>
                </a:lnTo>
                <a:lnTo>
                  <a:pt x="285893" y="173730"/>
                </a:lnTo>
                <a:lnTo>
                  <a:pt x="363919" y="173730"/>
                </a:lnTo>
                <a:lnTo>
                  <a:pt x="363919" y="0"/>
                </a:lnTo>
                <a:lnTo>
                  <a:pt x="375501" y="1828"/>
                </a:lnTo>
                <a:lnTo>
                  <a:pt x="399275" y="8534"/>
                </a:lnTo>
                <a:lnTo>
                  <a:pt x="409028" y="12801"/>
                </a:lnTo>
                <a:lnTo>
                  <a:pt x="418782" y="17677"/>
                </a:lnTo>
                <a:lnTo>
                  <a:pt x="430973" y="29869"/>
                </a:lnTo>
                <a:lnTo>
                  <a:pt x="430973" y="419391"/>
                </a:lnTo>
                <a:lnTo>
                  <a:pt x="427925" y="423658"/>
                </a:lnTo>
                <a:lnTo>
                  <a:pt x="412076" y="430364"/>
                </a:lnTo>
                <a:lnTo>
                  <a:pt x="391350" y="434021"/>
                </a:lnTo>
                <a:lnTo>
                  <a:pt x="368186" y="436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508068" y="2507269"/>
            <a:ext cx="447040" cy="426720"/>
          </a:xfrm>
          <a:custGeom>
            <a:avLst/>
            <a:gdLst/>
            <a:ahLst/>
            <a:cxnLst/>
            <a:rect l="l" t="t" r="r" b="b"/>
            <a:pathLst>
              <a:path w="447039" h="426719">
                <a:moveTo>
                  <a:pt x="286503" y="49985"/>
                </a:moveTo>
                <a:lnTo>
                  <a:pt x="12191" y="49985"/>
                </a:lnTo>
                <a:lnTo>
                  <a:pt x="12191" y="14020"/>
                </a:lnTo>
                <a:lnTo>
                  <a:pt x="286503" y="14020"/>
                </a:lnTo>
                <a:lnTo>
                  <a:pt x="286503" y="49985"/>
                </a:lnTo>
                <a:close/>
              </a:path>
              <a:path w="447039" h="426719">
                <a:moveTo>
                  <a:pt x="26211" y="217010"/>
                </a:moveTo>
                <a:lnTo>
                  <a:pt x="11582" y="201161"/>
                </a:lnTo>
                <a:lnTo>
                  <a:pt x="8526" y="198104"/>
                </a:lnTo>
                <a:lnTo>
                  <a:pt x="3047" y="191408"/>
                </a:lnTo>
                <a:lnTo>
                  <a:pt x="0" y="187141"/>
                </a:lnTo>
                <a:lnTo>
                  <a:pt x="14768" y="181650"/>
                </a:lnTo>
                <a:lnTo>
                  <a:pt x="24421" y="177502"/>
                </a:lnTo>
                <a:lnTo>
                  <a:pt x="57448" y="157048"/>
                </a:lnTo>
                <a:lnTo>
                  <a:pt x="80464" y="134717"/>
                </a:lnTo>
                <a:lnTo>
                  <a:pt x="89413" y="124873"/>
                </a:lnTo>
                <a:lnTo>
                  <a:pt x="109700" y="84660"/>
                </a:lnTo>
                <a:lnTo>
                  <a:pt x="116429" y="49985"/>
                </a:lnTo>
                <a:lnTo>
                  <a:pt x="181655" y="49985"/>
                </a:lnTo>
                <a:lnTo>
                  <a:pt x="193237" y="98142"/>
                </a:lnTo>
                <a:lnTo>
                  <a:pt x="216015" y="134717"/>
                </a:lnTo>
                <a:lnTo>
                  <a:pt x="148737" y="134717"/>
                </a:lnTo>
                <a:lnTo>
                  <a:pt x="117953" y="167329"/>
                </a:lnTo>
                <a:lnTo>
                  <a:pt x="85950" y="191408"/>
                </a:lnTo>
                <a:lnTo>
                  <a:pt x="45842" y="211310"/>
                </a:lnTo>
                <a:lnTo>
                  <a:pt x="34203" y="215148"/>
                </a:lnTo>
                <a:lnTo>
                  <a:pt x="26211" y="217010"/>
                </a:lnTo>
                <a:close/>
              </a:path>
              <a:path w="447039" h="426719">
                <a:moveTo>
                  <a:pt x="271873" y="217010"/>
                </a:moveTo>
                <a:lnTo>
                  <a:pt x="234645" y="204790"/>
                </a:lnTo>
                <a:lnTo>
                  <a:pt x="212743" y="192018"/>
                </a:lnTo>
                <a:lnTo>
                  <a:pt x="203328" y="186155"/>
                </a:lnTo>
                <a:lnTo>
                  <a:pt x="171154" y="159362"/>
                </a:lnTo>
                <a:lnTo>
                  <a:pt x="148737" y="134717"/>
                </a:lnTo>
                <a:lnTo>
                  <a:pt x="216015" y="134717"/>
                </a:lnTo>
                <a:lnTo>
                  <a:pt x="217620" y="136546"/>
                </a:lnTo>
                <a:lnTo>
                  <a:pt x="226745" y="146608"/>
                </a:lnTo>
                <a:lnTo>
                  <a:pt x="264996" y="173468"/>
                </a:lnTo>
                <a:lnTo>
                  <a:pt x="298085" y="187141"/>
                </a:lnTo>
                <a:lnTo>
                  <a:pt x="293818" y="192018"/>
                </a:lnTo>
                <a:lnTo>
                  <a:pt x="286503" y="199942"/>
                </a:lnTo>
                <a:lnTo>
                  <a:pt x="282235" y="204819"/>
                </a:lnTo>
                <a:lnTo>
                  <a:pt x="279188" y="207867"/>
                </a:lnTo>
                <a:lnTo>
                  <a:pt x="274921" y="213962"/>
                </a:lnTo>
                <a:lnTo>
                  <a:pt x="271873" y="217010"/>
                </a:lnTo>
                <a:close/>
              </a:path>
              <a:path w="447039" h="426719">
                <a:moveTo>
                  <a:pt x="446822" y="233469"/>
                </a:moveTo>
                <a:lnTo>
                  <a:pt x="379768" y="233469"/>
                </a:lnTo>
                <a:lnTo>
                  <a:pt x="379768" y="135936"/>
                </a:lnTo>
                <a:lnTo>
                  <a:pt x="298694" y="135936"/>
                </a:lnTo>
                <a:lnTo>
                  <a:pt x="298694" y="97532"/>
                </a:lnTo>
                <a:lnTo>
                  <a:pt x="379768" y="97532"/>
                </a:lnTo>
                <a:lnTo>
                  <a:pt x="379768" y="0"/>
                </a:lnTo>
                <a:lnTo>
                  <a:pt x="390131" y="1219"/>
                </a:lnTo>
                <a:lnTo>
                  <a:pt x="413905" y="7314"/>
                </a:lnTo>
                <a:lnTo>
                  <a:pt x="424268" y="12191"/>
                </a:lnTo>
                <a:lnTo>
                  <a:pt x="434021" y="16458"/>
                </a:lnTo>
                <a:lnTo>
                  <a:pt x="446822" y="29259"/>
                </a:lnTo>
                <a:lnTo>
                  <a:pt x="446822" y="233469"/>
                </a:lnTo>
                <a:close/>
              </a:path>
              <a:path w="447039" h="426719">
                <a:moveTo>
                  <a:pt x="446213" y="426097"/>
                </a:moveTo>
                <a:lnTo>
                  <a:pt x="96313" y="426097"/>
                </a:lnTo>
                <a:lnTo>
                  <a:pt x="74978" y="421220"/>
                </a:lnTo>
                <a:lnTo>
                  <a:pt x="67053" y="415734"/>
                </a:lnTo>
                <a:lnTo>
                  <a:pt x="57910" y="409638"/>
                </a:lnTo>
                <a:lnTo>
                  <a:pt x="46937" y="393179"/>
                </a:lnTo>
                <a:lnTo>
                  <a:pt x="45718" y="381597"/>
                </a:lnTo>
                <a:lnTo>
                  <a:pt x="45718" y="262729"/>
                </a:lnTo>
                <a:lnTo>
                  <a:pt x="113991" y="262729"/>
                </a:lnTo>
                <a:lnTo>
                  <a:pt x="113991" y="390131"/>
                </a:lnTo>
                <a:lnTo>
                  <a:pt x="446213" y="390131"/>
                </a:lnTo>
                <a:lnTo>
                  <a:pt x="446213" y="4260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987198" y="2504220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89" h="439419">
                <a:moveTo>
                  <a:pt x="176778" y="38403"/>
                </a:moveTo>
                <a:lnTo>
                  <a:pt x="111553" y="38403"/>
                </a:lnTo>
                <a:lnTo>
                  <a:pt x="111553" y="0"/>
                </a:lnTo>
                <a:lnTo>
                  <a:pt x="176778" y="0"/>
                </a:lnTo>
                <a:lnTo>
                  <a:pt x="176778" y="38403"/>
                </a:lnTo>
                <a:close/>
              </a:path>
              <a:path w="440689" h="439419">
                <a:moveTo>
                  <a:pt x="279188" y="76807"/>
                </a:moveTo>
                <a:lnTo>
                  <a:pt x="7924" y="76807"/>
                </a:lnTo>
                <a:lnTo>
                  <a:pt x="7924" y="38403"/>
                </a:lnTo>
                <a:lnTo>
                  <a:pt x="279188" y="38403"/>
                </a:lnTo>
                <a:lnTo>
                  <a:pt x="279188" y="76807"/>
                </a:lnTo>
                <a:close/>
              </a:path>
              <a:path w="440689" h="439419">
                <a:moveTo>
                  <a:pt x="26821" y="398056"/>
                </a:moveTo>
                <a:lnTo>
                  <a:pt x="0" y="357214"/>
                </a:lnTo>
                <a:lnTo>
                  <a:pt x="17601" y="342313"/>
                </a:lnTo>
                <a:lnTo>
                  <a:pt x="28802" y="331726"/>
                </a:lnTo>
                <a:lnTo>
                  <a:pt x="63748" y="286041"/>
                </a:lnTo>
                <a:lnTo>
                  <a:pt x="85950" y="243222"/>
                </a:lnTo>
                <a:lnTo>
                  <a:pt x="101723" y="198475"/>
                </a:lnTo>
                <a:lnTo>
                  <a:pt x="108981" y="158681"/>
                </a:lnTo>
                <a:lnTo>
                  <a:pt x="111553" y="76807"/>
                </a:lnTo>
                <a:lnTo>
                  <a:pt x="176778" y="76807"/>
                </a:lnTo>
                <a:lnTo>
                  <a:pt x="176168" y="77416"/>
                </a:lnTo>
                <a:lnTo>
                  <a:pt x="176259" y="129897"/>
                </a:lnTo>
                <a:lnTo>
                  <a:pt x="176892" y="143403"/>
                </a:lnTo>
                <a:lnTo>
                  <a:pt x="185517" y="197628"/>
                </a:lnTo>
                <a:lnTo>
                  <a:pt x="201161" y="243832"/>
                </a:lnTo>
                <a:lnTo>
                  <a:pt x="208117" y="260291"/>
                </a:lnTo>
                <a:lnTo>
                  <a:pt x="145080" y="260291"/>
                </a:lnTo>
                <a:lnTo>
                  <a:pt x="120392" y="304180"/>
                </a:lnTo>
                <a:lnTo>
                  <a:pt x="92656" y="342584"/>
                </a:lnTo>
                <a:lnTo>
                  <a:pt x="60653" y="374282"/>
                </a:lnTo>
                <a:lnTo>
                  <a:pt x="36951" y="392198"/>
                </a:lnTo>
                <a:lnTo>
                  <a:pt x="26821" y="398056"/>
                </a:lnTo>
                <a:close/>
              </a:path>
              <a:path w="440689" h="439419">
                <a:moveTo>
                  <a:pt x="260291" y="395618"/>
                </a:moveTo>
                <a:lnTo>
                  <a:pt x="227373" y="372149"/>
                </a:lnTo>
                <a:lnTo>
                  <a:pt x="196894" y="340755"/>
                </a:lnTo>
                <a:lnTo>
                  <a:pt x="188231" y="330569"/>
                </a:lnTo>
                <a:lnTo>
                  <a:pt x="161410" y="291108"/>
                </a:lnTo>
                <a:lnTo>
                  <a:pt x="145080" y="260291"/>
                </a:lnTo>
                <a:lnTo>
                  <a:pt x="208117" y="260291"/>
                </a:lnTo>
                <a:lnTo>
                  <a:pt x="209248" y="262967"/>
                </a:lnTo>
                <a:lnTo>
                  <a:pt x="215563" y="275759"/>
                </a:lnTo>
                <a:lnTo>
                  <a:pt x="248718" y="322687"/>
                </a:lnTo>
                <a:lnTo>
                  <a:pt x="287722" y="358433"/>
                </a:lnTo>
                <a:lnTo>
                  <a:pt x="280407" y="367577"/>
                </a:lnTo>
                <a:lnTo>
                  <a:pt x="267606" y="386474"/>
                </a:lnTo>
                <a:lnTo>
                  <a:pt x="260291" y="395618"/>
                </a:lnTo>
                <a:close/>
              </a:path>
              <a:path w="440689" h="439419">
                <a:moveTo>
                  <a:pt x="377330" y="438898"/>
                </a:moveTo>
                <a:lnTo>
                  <a:pt x="366967" y="438898"/>
                </a:lnTo>
                <a:lnTo>
                  <a:pt x="367577" y="438288"/>
                </a:lnTo>
                <a:lnTo>
                  <a:pt x="370015" y="434021"/>
                </a:lnTo>
                <a:lnTo>
                  <a:pt x="372453" y="427925"/>
                </a:lnTo>
                <a:lnTo>
                  <a:pt x="373063" y="425487"/>
                </a:lnTo>
                <a:lnTo>
                  <a:pt x="373063" y="214572"/>
                </a:lnTo>
                <a:lnTo>
                  <a:pt x="295037" y="214572"/>
                </a:lnTo>
                <a:lnTo>
                  <a:pt x="295037" y="176168"/>
                </a:lnTo>
                <a:lnTo>
                  <a:pt x="373063" y="176168"/>
                </a:lnTo>
                <a:lnTo>
                  <a:pt x="373063" y="2438"/>
                </a:lnTo>
                <a:lnTo>
                  <a:pt x="384645" y="4267"/>
                </a:lnTo>
                <a:lnTo>
                  <a:pt x="408419" y="10972"/>
                </a:lnTo>
                <a:lnTo>
                  <a:pt x="418172" y="15239"/>
                </a:lnTo>
                <a:lnTo>
                  <a:pt x="427925" y="20116"/>
                </a:lnTo>
                <a:lnTo>
                  <a:pt x="440117" y="32307"/>
                </a:lnTo>
                <a:lnTo>
                  <a:pt x="440117" y="421830"/>
                </a:lnTo>
                <a:lnTo>
                  <a:pt x="437069" y="426097"/>
                </a:lnTo>
                <a:lnTo>
                  <a:pt x="421220" y="432802"/>
                </a:lnTo>
                <a:lnTo>
                  <a:pt x="400494" y="436459"/>
                </a:lnTo>
                <a:lnTo>
                  <a:pt x="377330" y="4388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471815" y="2506659"/>
            <a:ext cx="415290" cy="436880"/>
          </a:xfrm>
          <a:custGeom>
            <a:avLst/>
            <a:gdLst/>
            <a:ahLst/>
            <a:cxnLst/>
            <a:rect l="l" t="t" r="r" b="b"/>
            <a:pathLst>
              <a:path w="415289" h="436880">
                <a:moveTo>
                  <a:pt x="280407" y="384645"/>
                </a:moveTo>
                <a:lnTo>
                  <a:pt x="56081" y="384645"/>
                </a:lnTo>
                <a:lnTo>
                  <a:pt x="29869" y="380988"/>
                </a:lnTo>
                <a:lnTo>
                  <a:pt x="19506" y="374892"/>
                </a:lnTo>
                <a:lnTo>
                  <a:pt x="10972" y="370015"/>
                </a:lnTo>
                <a:lnTo>
                  <a:pt x="0" y="352947"/>
                </a:lnTo>
                <a:lnTo>
                  <a:pt x="0" y="177997"/>
                </a:lnTo>
                <a:lnTo>
                  <a:pt x="197504" y="177997"/>
                </a:lnTo>
                <a:lnTo>
                  <a:pt x="197504" y="49985"/>
                </a:lnTo>
                <a:lnTo>
                  <a:pt x="0" y="49985"/>
                </a:lnTo>
                <a:lnTo>
                  <a:pt x="0" y="14020"/>
                </a:lnTo>
                <a:lnTo>
                  <a:pt x="218229" y="14020"/>
                </a:lnTo>
                <a:lnTo>
                  <a:pt x="230759" y="14196"/>
                </a:lnTo>
                <a:lnTo>
                  <a:pt x="262996" y="37755"/>
                </a:lnTo>
                <a:lnTo>
                  <a:pt x="264558" y="213962"/>
                </a:lnTo>
                <a:lnTo>
                  <a:pt x="67053" y="213962"/>
                </a:lnTo>
                <a:lnTo>
                  <a:pt x="67053" y="348680"/>
                </a:lnTo>
                <a:lnTo>
                  <a:pt x="280407" y="348680"/>
                </a:lnTo>
                <a:lnTo>
                  <a:pt x="280407" y="384645"/>
                </a:lnTo>
                <a:close/>
              </a:path>
              <a:path w="415289" h="436880">
                <a:moveTo>
                  <a:pt x="347461" y="436459"/>
                </a:moveTo>
                <a:lnTo>
                  <a:pt x="348680" y="434631"/>
                </a:lnTo>
                <a:lnTo>
                  <a:pt x="351728" y="429145"/>
                </a:lnTo>
                <a:lnTo>
                  <a:pt x="352947" y="423049"/>
                </a:lnTo>
                <a:lnTo>
                  <a:pt x="352947" y="0"/>
                </a:lnTo>
                <a:lnTo>
                  <a:pt x="362091" y="1219"/>
                </a:lnTo>
                <a:lnTo>
                  <a:pt x="400485" y="14591"/>
                </a:lnTo>
                <a:lnTo>
                  <a:pt x="415124" y="26211"/>
                </a:lnTo>
                <a:lnTo>
                  <a:pt x="415124" y="420001"/>
                </a:lnTo>
                <a:lnTo>
                  <a:pt x="369234" y="435088"/>
                </a:lnTo>
                <a:lnTo>
                  <a:pt x="356852" y="436078"/>
                </a:lnTo>
                <a:lnTo>
                  <a:pt x="347461" y="436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636775" y="3999345"/>
            <a:ext cx="134620" cy="276225"/>
          </a:xfrm>
          <a:custGeom>
            <a:avLst/>
            <a:gdLst/>
            <a:ahLst/>
            <a:cxnLst/>
            <a:rect l="l" t="t" r="r" b="b"/>
            <a:pathLst>
              <a:path w="134619" h="276225">
                <a:moveTo>
                  <a:pt x="120392" y="265931"/>
                </a:moveTo>
                <a:lnTo>
                  <a:pt x="17144" y="265931"/>
                </a:lnTo>
                <a:lnTo>
                  <a:pt x="30497" y="265818"/>
                </a:lnTo>
                <a:lnTo>
                  <a:pt x="38241" y="265026"/>
                </a:lnTo>
                <a:lnTo>
                  <a:pt x="43343" y="262877"/>
                </a:lnTo>
                <a:lnTo>
                  <a:pt x="48766" y="258692"/>
                </a:lnTo>
                <a:lnTo>
                  <a:pt x="57529" y="251453"/>
                </a:lnTo>
                <a:lnTo>
                  <a:pt x="57529" y="59434"/>
                </a:lnTo>
                <a:lnTo>
                  <a:pt x="34289" y="43051"/>
                </a:lnTo>
                <a:lnTo>
                  <a:pt x="31622" y="42670"/>
                </a:lnTo>
                <a:lnTo>
                  <a:pt x="19430" y="41908"/>
                </a:lnTo>
                <a:lnTo>
                  <a:pt x="380" y="41908"/>
                </a:lnTo>
                <a:lnTo>
                  <a:pt x="380" y="32003"/>
                </a:lnTo>
                <a:lnTo>
                  <a:pt x="26288" y="30860"/>
                </a:lnTo>
                <a:lnTo>
                  <a:pt x="32003" y="29717"/>
                </a:lnTo>
                <a:lnTo>
                  <a:pt x="38480" y="28574"/>
                </a:lnTo>
                <a:lnTo>
                  <a:pt x="69340" y="6095"/>
                </a:lnTo>
                <a:lnTo>
                  <a:pt x="70864" y="3428"/>
                </a:lnTo>
                <a:lnTo>
                  <a:pt x="72388" y="1523"/>
                </a:lnTo>
                <a:lnTo>
                  <a:pt x="74674" y="0"/>
                </a:lnTo>
                <a:lnTo>
                  <a:pt x="76579" y="0"/>
                </a:lnTo>
                <a:lnTo>
                  <a:pt x="79627" y="1142"/>
                </a:lnTo>
                <a:lnTo>
                  <a:pt x="79627" y="251453"/>
                </a:lnTo>
                <a:lnTo>
                  <a:pt x="88580" y="258692"/>
                </a:lnTo>
                <a:lnTo>
                  <a:pt x="94113" y="262877"/>
                </a:lnTo>
                <a:lnTo>
                  <a:pt x="99271" y="265026"/>
                </a:lnTo>
                <a:lnTo>
                  <a:pt x="107037" y="265818"/>
                </a:lnTo>
                <a:lnTo>
                  <a:pt x="120392" y="265931"/>
                </a:lnTo>
                <a:close/>
              </a:path>
              <a:path w="134619" h="276225">
                <a:moveTo>
                  <a:pt x="134489" y="275837"/>
                </a:moveTo>
                <a:lnTo>
                  <a:pt x="0" y="275837"/>
                </a:lnTo>
                <a:lnTo>
                  <a:pt x="0" y="265931"/>
                </a:lnTo>
                <a:lnTo>
                  <a:pt x="134489" y="265931"/>
                </a:lnTo>
                <a:lnTo>
                  <a:pt x="134489" y="2758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636775" y="3999345"/>
            <a:ext cx="134620" cy="276225"/>
          </a:xfrm>
          <a:custGeom>
            <a:avLst/>
            <a:gdLst/>
            <a:ahLst/>
            <a:cxnLst/>
            <a:rect l="l" t="t" r="r" b="b"/>
            <a:pathLst>
              <a:path w="134619" h="276225">
                <a:moveTo>
                  <a:pt x="134489" y="275837"/>
                </a:moveTo>
                <a:lnTo>
                  <a:pt x="0" y="275837"/>
                </a:lnTo>
                <a:lnTo>
                  <a:pt x="0" y="265931"/>
                </a:lnTo>
                <a:lnTo>
                  <a:pt x="17144" y="265931"/>
                </a:lnTo>
                <a:lnTo>
                  <a:pt x="30497" y="265818"/>
                </a:lnTo>
                <a:lnTo>
                  <a:pt x="38241" y="265026"/>
                </a:lnTo>
                <a:lnTo>
                  <a:pt x="43343" y="262877"/>
                </a:lnTo>
                <a:lnTo>
                  <a:pt x="48766" y="258692"/>
                </a:lnTo>
                <a:lnTo>
                  <a:pt x="57529" y="251453"/>
                </a:lnTo>
                <a:lnTo>
                  <a:pt x="57529" y="237738"/>
                </a:lnTo>
                <a:lnTo>
                  <a:pt x="57529" y="62101"/>
                </a:lnTo>
                <a:lnTo>
                  <a:pt x="57529" y="59434"/>
                </a:lnTo>
                <a:lnTo>
                  <a:pt x="56958" y="57148"/>
                </a:lnTo>
                <a:lnTo>
                  <a:pt x="56386" y="54862"/>
                </a:lnTo>
                <a:lnTo>
                  <a:pt x="55624" y="53338"/>
                </a:lnTo>
                <a:lnTo>
                  <a:pt x="54481" y="51433"/>
                </a:lnTo>
                <a:lnTo>
                  <a:pt x="52957" y="49719"/>
                </a:lnTo>
                <a:lnTo>
                  <a:pt x="51433" y="48004"/>
                </a:lnTo>
                <a:lnTo>
                  <a:pt x="48385" y="46480"/>
                </a:lnTo>
                <a:lnTo>
                  <a:pt x="45337" y="44956"/>
                </a:lnTo>
                <a:lnTo>
                  <a:pt x="41718" y="44194"/>
                </a:lnTo>
                <a:lnTo>
                  <a:pt x="38099" y="43432"/>
                </a:lnTo>
                <a:lnTo>
                  <a:pt x="34289" y="43051"/>
                </a:lnTo>
                <a:lnTo>
                  <a:pt x="31622" y="42670"/>
                </a:lnTo>
                <a:lnTo>
                  <a:pt x="25526" y="42289"/>
                </a:lnTo>
                <a:lnTo>
                  <a:pt x="19430" y="41908"/>
                </a:lnTo>
                <a:lnTo>
                  <a:pt x="15239" y="41908"/>
                </a:lnTo>
                <a:lnTo>
                  <a:pt x="380" y="41908"/>
                </a:lnTo>
                <a:lnTo>
                  <a:pt x="380" y="32003"/>
                </a:lnTo>
                <a:lnTo>
                  <a:pt x="8762" y="31622"/>
                </a:lnTo>
                <a:lnTo>
                  <a:pt x="17525" y="31241"/>
                </a:lnTo>
                <a:lnTo>
                  <a:pt x="26288" y="30860"/>
                </a:lnTo>
                <a:lnTo>
                  <a:pt x="32003" y="29717"/>
                </a:lnTo>
                <a:lnTo>
                  <a:pt x="38480" y="28574"/>
                </a:lnTo>
                <a:lnTo>
                  <a:pt x="43813" y="26669"/>
                </a:lnTo>
                <a:lnTo>
                  <a:pt x="49147" y="24764"/>
                </a:lnTo>
                <a:lnTo>
                  <a:pt x="52576" y="22859"/>
                </a:lnTo>
                <a:lnTo>
                  <a:pt x="56005" y="20954"/>
                </a:lnTo>
                <a:lnTo>
                  <a:pt x="58863" y="18478"/>
                </a:lnTo>
                <a:lnTo>
                  <a:pt x="61720" y="16001"/>
                </a:lnTo>
                <a:lnTo>
                  <a:pt x="64006" y="13334"/>
                </a:lnTo>
                <a:lnTo>
                  <a:pt x="65911" y="11048"/>
                </a:lnTo>
                <a:lnTo>
                  <a:pt x="67625" y="8572"/>
                </a:lnTo>
                <a:lnTo>
                  <a:pt x="69340" y="6095"/>
                </a:lnTo>
                <a:lnTo>
                  <a:pt x="70864" y="3428"/>
                </a:lnTo>
                <a:lnTo>
                  <a:pt x="72388" y="1523"/>
                </a:lnTo>
                <a:lnTo>
                  <a:pt x="73531" y="761"/>
                </a:lnTo>
                <a:lnTo>
                  <a:pt x="74674" y="0"/>
                </a:lnTo>
                <a:lnTo>
                  <a:pt x="75817" y="0"/>
                </a:lnTo>
                <a:lnTo>
                  <a:pt x="76579" y="0"/>
                </a:lnTo>
                <a:lnTo>
                  <a:pt x="78103" y="571"/>
                </a:lnTo>
                <a:lnTo>
                  <a:pt x="79627" y="1142"/>
                </a:lnTo>
                <a:lnTo>
                  <a:pt x="79627" y="4190"/>
                </a:lnTo>
                <a:lnTo>
                  <a:pt x="79627" y="237738"/>
                </a:lnTo>
                <a:lnTo>
                  <a:pt x="79627" y="251453"/>
                </a:lnTo>
                <a:lnTo>
                  <a:pt x="88580" y="258692"/>
                </a:lnTo>
                <a:lnTo>
                  <a:pt x="94113" y="262877"/>
                </a:lnTo>
                <a:lnTo>
                  <a:pt x="99271" y="265026"/>
                </a:lnTo>
                <a:lnTo>
                  <a:pt x="107037" y="265818"/>
                </a:lnTo>
                <a:lnTo>
                  <a:pt x="120392" y="265931"/>
                </a:lnTo>
                <a:lnTo>
                  <a:pt x="134489" y="265931"/>
                </a:lnTo>
                <a:lnTo>
                  <a:pt x="134489" y="275837"/>
                </a:lnTo>
                <a:close/>
              </a:path>
            </a:pathLst>
          </a:custGeom>
          <a:ln w="79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804791" y="4242416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80" h="44450">
                <a:moveTo>
                  <a:pt x="30860" y="44194"/>
                </a:moveTo>
                <a:lnTo>
                  <a:pt x="12572" y="44194"/>
                </a:lnTo>
                <a:lnTo>
                  <a:pt x="0" y="31241"/>
                </a:lnTo>
                <a:lnTo>
                  <a:pt x="0" y="12953"/>
                </a:lnTo>
                <a:lnTo>
                  <a:pt x="12572" y="0"/>
                </a:lnTo>
                <a:lnTo>
                  <a:pt x="30860" y="0"/>
                </a:lnTo>
                <a:lnTo>
                  <a:pt x="42670" y="12953"/>
                </a:lnTo>
                <a:lnTo>
                  <a:pt x="42670" y="31241"/>
                </a:lnTo>
                <a:lnTo>
                  <a:pt x="30860" y="44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804791" y="4242416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80" h="44450">
                <a:moveTo>
                  <a:pt x="0" y="22097"/>
                </a:moveTo>
                <a:lnTo>
                  <a:pt x="0" y="12953"/>
                </a:lnTo>
                <a:lnTo>
                  <a:pt x="6286" y="6476"/>
                </a:lnTo>
                <a:lnTo>
                  <a:pt x="12572" y="0"/>
                </a:lnTo>
                <a:lnTo>
                  <a:pt x="21335" y="0"/>
                </a:lnTo>
                <a:lnTo>
                  <a:pt x="30860" y="0"/>
                </a:lnTo>
                <a:lnTo>
                  <a:pt x="36765" y="6476"/>
                </a:lnTo>
                <a:lnTo>
                  <a:pt x="42670" y="12953"/>
                </a:lnTo>
                <a:lnTo>
                  <a:pt x="42670" y="22097"/>
                </a:lnTo>
                <a:lnTo>
                  <a:pt x="42670" y="31241"/>
                </a:lnTo>
                <a:lnTo>
                  <a:pt x="36765" y="37718"/>
                </a:lnTo>
                <a:lnTo>
                  <a:pt x="30860" y="44194"/>
                </a:lnTo>
                <a:lnTo>
                  <a:pt x="21335" y="44194"/>
                </a:lnTo>
                <a:lnTo>
                  <a:pt x="12572" y="44194"/>
                </a:lnTo>
                <a:lnTo>
                  <a:pt x="6286" y="37718"/>
                </a:lnTo>
                <a:lnTo>
                  <a:pt x="0" y="31241"/>
                </a:lnTo>
                <a:lnTo>
                  <a:pt x="0" y="22097"/>
                </a:lnTo>
                <a:close/>
              </a:path>
            </a:pathLst>
          </a:custGeom>
          <a:ln w="79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966515" y="3954991"/>
            <a:ext cx="970319" cy="3660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081931" y="3954991"/>
            <a:ext cx="679623" cy="3660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618328" y="4492001"/>
            <a:ext cx="1964704" cy="3527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707514" y="4492001"/>
            <a:ext cx="1347499" cy="3660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160267" y="4492001"/>
            <a:ext cx="1348261" cy="3660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618903" y="4541688"/>
            <a:ext cx="327660" cy="276225"/>
          </a:xfrm>
          <a:custGeom>
            <a:avLst/>
            <a:gdLst/>
            <a:ahLst/>
            <a:cxnLst/>
            <a:rect l="l" t="t" r="r" b="b"/>
            <a:pathLst>
              <a:path w="327659" h="276225">
                <a:moveTo>
                  <a:pt x="282694" y="5714"/>
                </a:moveTo>
                <a:lnTo>
                  <a:pt x="247262" y="5714"/>
                </a:lnTo>
                <a:lnTo>
                  <a:pt x="254882" y="0"/>
                </a:lnTo>
                <a:lnTo>
                  <a:pt x="260216" y="380"/>
                </a:lnTo>
                <a:lnTo>
                  <a:pt x="268598" y="761"/>
                </a:lnTo>
                <a:lnTo>
                  <a:pt x="272789" y="1523"/>
                </a:lnTo>
                <a:lnTo>
                  <a:pt x="276980" y="1904"/>
                </a:lnTo>
                <a:lnTo>
                  <a:pt x="282694" y="4952"/>
                </a:lnTo>
                <a:lnTo>
                  <a:pt x="282694" y="5714"/>
                </a:lnTo>
                <a:close/>
              </a:path>
              <a:path w="327659" h="276225">
                <a:moveTo>
                  <a:pt x="80388" y="30479"/>
                </a:moveTo>
                <a:lnTo>
                  <a:pt x="78865" y="30479"/>
                </a:lnTo>
                <a:lnTo>
                  <a:pt x="70102" y="27050"/>
                </a:lnTo>
                <a:lnTo>
                  <a:pt x="65911" y="25526"/>
                </a:lnTo>
                <a:lnTo>
                  <a:pt x="62101" y="23621"/>
                </a:lnTo>
                <a:lnTo>
                  <a:pt x="51052" y="18668"/>
                </a:lnTo>
                <a:lnTo>
                  <a:pt x="43432" y="14858"/>
                </a:lnTo>
                <a:lnTo>
                  <a:pt x="34289" y="8381"/>
                </a:lnTo>
                <a:lnTo>
                  <a:pt x="34289" y="3047"/>
                </a:lnTo>
                <a:lnTo>
                  <a:pt x="38480" y="1904"/>
                </a:lnTo>
                <a:lnTo>
                  <a:pt x="40384" y="2285"/>
                </a:lnTo>
                <a:lnTo>
                  <a:pt x="54862" y="3809"/>
                </a:lnTo>
                <a:lnTo>
                  <a:pt x="282694" y="5714"/>
                </a:lnTo>
                <a:lnTo>
                  <a:pt x="282694" y="10667"/>
                </a:lnTo>
                <a:lnTo>
                  <a:pt x="278504" y="18287"/>
                </a:lnTo>
                <a:lnTo>
                  <a:pt x="278313" y="19049"/>
                </a:lnTo>
                <a:lnTo>
                  <a:pt x="150872" y="19049"/>
                </a:lnTo>
                <a:lnTo>
                  <a:pt x="101343" y="22478"/>
                </a:lnTo>
                <a:lnTo>
                  <a:pt x="95247" y="24383"/>
                </a:lnTo>
                <a:lnTo>
                  <a:pt x="91437" y="25526"/>
                </a:lnTo>
                <a:lnTo>
                  <a:pt x="83436" y="28955"/>
                </a:lnTo>
                <a:lnTo>
                  <a:pt x="80388" y="30479"/>
                </a:lnTo>
                <a:close/>
              </a:path>
              <a:path w="327659" h="276225">
                <a:moveTo>
                  <a:pt x="326182" y="251453"/>
                </a:moveTo>
                <a:lnTo>
                  <a:pt x="228213" y="251453"/>
                </a:lnTo>
                <a:lnTo>
                  <a:pt x="230118" y="240404"/>
                </a:lnTo>
                <a:lnTo>
                  <a:pt x="233749" y="218274"/>
                </a:lnTo>
                <a:lnTo>
                  <a:pt x="242571" y="149872"/>
                </a:lnTo>
                <a:lnTo>
                  <a:pt x="248456" y="92158"/>
                </a:lnTo>
                <a:lnTo>
                  <a:pt x="249929" y="68959"/>
                </a:lnTo>
                <a:lnTo>
                  <a:pt x="250691" y="57124"/>
                </a:lnTo>
                <a:lnTo>
                  <a:pt x="252215" y="28193"/>
                </a:lnTo>
                <a:lnTo>
                  <a:pt x="252596" y="19049"/>
                </a:lnTo>
                <a:lnTo>
                  <a:pt x="278313" y="19049"/>
                </a:lnTo>
                <a:lnTo>
                  <a:pt x="277361" y="22859"/>
                </a:lnTo>
                <a:lnTo>
                  <a:pt x="276218" y="32003"/>
                </a:lnTo>
                <a:lnTo>
                  <a:pt x="273170" y="62482"/>
                </a:lnTo>
                <a:lnTo>
                  <a:pt x="272027" y="72007"/>
                </a:lnTo>
                <a:lnTo>
                  <a:pt x="266865" y="113249"/>
                </a:lnTo>
                <a:lnTo>
                  <a:pt x="257269" y="173151"/>
                </a:lnTo>
                <a:lnTo>
                  <a:pt x="253358" y="193162"/>
                </a:lnTo>
                <a:lnTo>
                  <a:pt x="251977" y="200261"/>
                </a:lnTo>
                <a:lnTo>
                  <a:pt x="243548" y="238857"/>
                </a:lnTo>
                <a:lnTo>
                  <a:pt x="240404" y="250691"/>
                </a:lnTo>
                <a:lnTo>
                  <a:pt x="325202" y="250691"/>
                </a:lnTo>
                <a:lnTo>
                  <a:pt x="326182" y="251453"/>
                </a:lnTo>
                <a:close/>
              </a:path>
              <a:path w="327659" h="276225">
                <a:moveTo>
                  <a:pt x="325202" y="250691"/>
                </a:moveTo>
                <a:lnTo>
                  <a:pt x="241547" y="250691"/>
                </a:lnTo>
                <a:lnTo>
                  <a:pt x="245738" y="250310"/>
                </a:lnTo>
                <a:lnTo>
                  <a:pt x="258311" y="248786"/>
                </a:lnTo>
                <a:lnTo>
                  <a:pt x="262502" y="247262"/>
                </a:lnTo>
                <a:lnTo>
                  <a:pt x="266312" y="246119"/>
                </a:lnTo>
                <a:lnTo>
                  <a:pt x="272027" y="243071"/>
                </a:lnTo>
                <a:lnTo>
                  <a:pt x="273932" y="241547"/>
                </a:lnTo>
                <a:lnTo>
                  <a:pt x="279266" y="241928"/>
                </a:lnTo>
                <a:lnTo>
                  <a:pt x="289552" y="242309"/>
                </a:lnTo>
                <a:lnTo>
                  <a:pt x="294505" y="243071"/>
                </a:lnTo>
                <a:lnTo>
                  <a:pt x="300601" y="243452"/>
                </a:lnTo>
                <a:lnTo>
                  <a:pt x="315460" y="246119"/>
                </a:lnTo>
                <a:lnTo>
                  <a:pt x="320793" y="247262"/>
                </a:lnTo>
                <a:lnTo>
                  <a:pt x="325202" y="250691"/>
                </a:lnTo>
                <a:close/>
              </a:path>
              <a:path w="327659" h="276225">
                <a:moveTo>
                  <a:pt x="44575" y="276218"/>
                </a:moveTo>
                <a:lnTo>
                  <a:pt x="43813" y="276218"/>
                </a:lnTo>
                <a:lnTo>
                  <a:pt x="38480" y="274313"/>
                </a:lnTo>
                <a:lnTo>
                  <a:pt x="36575" y="273551"/>
                </a:lnTo>
                <a:lnTo>
                  <a:pt x="33908" y="272408"/>
                </a:lnTo>
                <a:lnTo>
                  <a:pt x="27431" y="269360"/>
                </a:lnTo>
                <a:lnTo>
                  <a:pt x="23240" y="267455"/>
                </a:lnTo>
                <a:lnTo>
                  <a:pt x="19811" y="265550"/>
                </a:lnTo>
                <a:lnTo>
                  <a:pt x="11429" y="261359"/>
                </a:lnTo>
                <a:lnTo>
                  <a:pt x="8381" y="259454"/>
                </a:lnTo>
                <a:lnTo>
                  <a:pt x="5714" y="257549"/>
                </a:lnTo>
                <a:lnTo>
                  <a:pt x="0" y="252977"/>
                </a:lnTo>
                <a:lnTo>
                  <a:pt x="0" y="249167"/>
                </a:lnTo>
                <a:lnTo>
                  <a:pt x="3047" y="247262"/>
                </a:lnTo>
                <a:lnTo>
                  <a:pt x="5333" y="247643"/>
                </a:lnTo>
                <a:lnTo>
                  <a:pt x="9905" y="248024"/>
                </a:lnTo>
                <a:lnTo>
                  <a:pt x="60892" y="251212"/>
                </a:lnTo>
                <a:lnTo>
                  <a:pt x="326182" y="251453"/>
                </a:lnTo>
                <a:lnTo>
                  <a:pt x="327651" y="252596"/>
                </a:lnTo>
                <a:lnTo>
                  <a:pt x="327651" y="262121"/>
                </a:lnTo>
                <a:lnTo>
                  <a:pt x="325696" y="264788"/>
                </a:lnTo>
                <a:lnTo>
                  <a:pt x="114931" y="264797"/>
                </a:lnTo>
                <a:lnTo>
                  <a:pt x="109463" y="264859"/>
                </a:lnTo>
                <a:lnTo>
                  <a:pt x="104174" y="265029"/>
                </a:lnTo>
                <a:lnTo>
                  <a:pt x="83817" y="265931"/>
                </a:lnTo>
                <a:lnTo>
                  <a:pt x="78484" y="266693"/>
                </a:lnTo>
                <a:lnTo>
                  <a:pt x="73531" y="267074"/>
                </a:lnTo>
                <a:lnTo>
                  <a:pt x="62101" y="269360"/>
                </a:lnTo>
                <a:lnTo>
                  <a:pt x="58291" y="270503"/>
                </a:lnTo>
                <a:lnTo>
                  <a:pt x="55243" y="271265"/>
                </a:lnTo>
                <a:lnTo>
                  <a:pt x="47623" y="274694"/>
                </a:lnTo>
                <a:lnTo>
                  <a:pt x="44575" y="276218"/>
                </a:lnTo>
                <a:close/>
              </a:path>
              <a:path w="327659" h="276225">
                <a:moveTo>
                  <a:pt x="323460" y="267836"/>
                </a:moveTo>
                <a:lnTo>
                  <a:pt x="316984" y="267836"/>
                </a:lnTo>
                <a:lnTo>
                  <a:pt x="298696" y="266312"/>
                </a:lnTo>
                <a:lnTo>
                  <a:pt x="291457" y="265550"/>
                </a:lnTo>
                <a:lnTo>
                  <a:pt x="266693" y="264788"/>
                </a:lnTo>
                <a:lnTo>
                  <a:pt x="325696" y="264788"/>
                </a:lnTo>
                <a:lnTo>
                  <a:pt x="323460" y="2678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618902" y="4541688"/>
            <a:ext cx="327660" cy="276225"/>
          </a:xfrm>
          <a:custGeom>
            <a:avLst/>
            <a:gdLst/>
            <a:ahLst/>
            <a:cxnLst/>
            <a:rect l="l" t="t" r="r" b="b"/>
            <a:pathLst>
              <a:path w="327659" h="276225">
                <a:moveTo>
                  <a:pt x="240404" y="250691"/>
                </a:moveTo>
                <a:lnTo>
                  <a:pt x="240404" y="250691"/>
                </a:lnTo>
                <a:lnTo>
                  <a:pt x="240785" y="250691"/>
                </a:lnTo>
                <a:lnTo>
                  <a:pt x="241166" y="250691"/>
                </a:lnTo>
                <a:lnTo>
                  <a:pt x="241547" y="250691"/>
                </a:lnTo>
                <a:lnTo>
                  <a:pt x="245738" y="250310"/>
                </a:lnTo>
                <a:lnTo>
                  <a:pt x="252025" y="249548"/>
                </a:lnTo>
                <a:lnTo>
                  <a:pt x="258311" y="248786"/>
                </a:lnTo>
                <a:lnTo>
                  <a:pt x="262502" y="247262"/>
                </a:lnTo>
                <a:lnTo>
                  <a:pt x="266312" y="246119"/>
                </a:lnTo>
                <a:lnTo>
                  <a:pt x="269169" y="244595"/>
                </a:lnTo>
                <a:lnTo>
                  <a:pt x="272027" y="243071"/>
                </a:lnTo>
                <a:lnTo>
                  <a:pt x="273932" y="241547"/>
                </a:lnTo>
                <a:lnTo>
                  <a:pt x="279266" y="241928"/>
                </a:lnTo>
                <a:lnTo>
                  <a:pt x="284409" y="242119"/>
                </a:lnTo>
                <a:lnTo>
                  <a:pt x="289552" y="242309"/>
                </a:lnTo>
                <a:lnTo>
                  <a:pt x="294505" y="243071"/>
                </a:lnTo>
                <a:lnTo>
                  <a:pt x="300601" y="243452"/>
                </a:lnTo>
                <a:lnTo>
                  <a:pt x="305935" y="244405"/>
                </a:lnTo>
                <a:lnTo>
                  <a:pt x="311269" y="245357"/>
                </a:lnTo>
                <a:lnTo>
                  <a:pt x="315460" y="246119"/>
                </a:lnTo>
                <a:lnTo>
                  <a:pt x="320793" y="247262"/>
                </a:lnTo>
                <a:lnTo>
                  <a:pt x="324222" y="249929"/>
                </a:lnTo>
                <a:lnTo>
                  <a:pt x="327651" y="252596"/>
                </a:lnTo>
                <a:lnTo>
                  <a:pt x="327651" y="257930"/>
                </a:lnTo>
                <a:lnTo>
                  <a:pt x="327651" y="262121"/>
                </a:lnTo>
                <a:lnTo>
                  <a:pt x="325556" y="264978"/>
                </a:lnTo>
                <a:lnTo>
                  <a:pt x="323460" y="267836"/>
                </a:lnTo>
                <a:lnTo>
                  <a:pt x="318889" y="267836"/>
                </a:lnTo>
                <a:lnTo>
                  <a:pt x="316984" y="267836"/>
                </a:lnTo>
                <a:lnTo>
                  <a:pt x="310316" y="267264"/>
                </a:lnTo>
                <a:lnTo>
                  <a:pt x="303649" y="266693"/>
                </a:lnTo>
                <a:lnTo>
                  <a:pt x="298696" y="266312"/>
                </a:lnTo>
                <a:lnTo>
                  <a:pt x="291457" y="265550"/>
                </a:lnTo>
                <a:lnTo>
                  <a:pt x="279075" y="265169"/>
                </a:lnTo>
                <a:lnTo>
                  <a:pt x="266693" y="264788"/>
                </a:lnTo>
                <a:lnTo>
                  <a:pt x="257168" y="264788"/>
                </a:lnTo>
                <a:lnTo>
                  <a:pt x="123059" y="264788"/>
                </a:lnTo>
                <a:lnTo>
                  <a:pt x="114931" y="264797"/>
                </a:lnTo>
                <a:lnTo>
                  <a:pt x="109463" y="264859"/>
                </a:lnTo>
                <a:lnTo>
                  <a:pt x="104174" y="265029"/>
                </a:lnTo>
                <a:lnTo>
                  <a:pt x="96581" y="265359"/>
                </a:lnTo>
                <a:lnTo>
                  <a:pt x="83817" y="265931"/>
                </a:lnTo>
                <a:lnTo>
                  <a:pt x="78484" y="266693"/>
                </a:lnTo>
                <a:lnTo>
                  <a:pt x="73531" y="267074"/>
                </a:lnTo>
                <a:lnTo>
                  <a:pt x="67816" y="268217"/>
                </a:lnTo>
                <a:lnTo>
                  <a:pt x="62101" y="269360"/>
                </a:lnTo>
                <a:lnTo>
                  <a:pt x="58291" y="270503"/>
                </a:lnTo>
                <a:lnTo>
                  <a:pt x="55243" y="271265"/>
                </a:lnTo>
                <a:lnTo>
                  <a:pt x="51433" y="272979"/>
                </a:lnTo>
                <a:lnTo>
                  <a:pt x="47623" y="274694"/>
                </a:lnTo>
                <a:lnTo>
                  <a:pt x="44575" y="276218"/>
                </a:lnTo>
                <a:lnTo>
                  <a:pt x="43813" y="276218"/>
                </a:lnTo>
                <a:lnTo>
                  <a:pt x="41146" y="275265"/>
                </a:lnTo>
                <a:lnTo>
                  <a:pt x="38480" y="274313"/>
                </a:lnTo>
                <a:lnTo>
                  <a:pt x="36575" y="273551"/>
                </a:lnTo>
                <a:lnTo>
                  <a:pt x="33908" y="272408"/>
                </a:lnTo>
                <a:lnTo>
                  <a:pt x="30669" y="270884"/>
                </a:lnTo>
                <a:lnTo>
                  <a:pt x="27431" y="269360"/>
                </a:lnTo>
                <a:lnTo>
                  <a:pt x="23240" y="267455"/>
                </a:lnTo>
                <a:lnTo>
                  <a:pt x="19811" y="265550"/>
                </a:lnTo>
                <a:lnTo>
                  <a:pt x="15620" y="263454"/>
                </a:lnTo>
                <a:lnTo>
                  <a:pt x="11429" y="261359"/>
                </a:lnTo>
                <a:lnTo>
                  <a:pt x="8381" y="259454"/>
                </a:lnTo>
                <a:lnTo>
                  <a:pt x="5714" y="257549"/>
                </a:lnTo>
                <a:lnTo>
                  <a:pt x="2857" y="255263"/>
                </a:lnTo>
                <a:lnTo>
                  <a:pt x="0" y="252977"/>
                </a:lnTo>
                <a:lnTo>
                  <a:pt x="0" y="251072"/>
                </a:lnTo>
                <a:lnTo>
                  <a:pt x="0" y="249167"/>
                </a:lnTo>
                <a:lnTo>
                  <a:pt x="1523" y="248215"/>
                </a:lnTo>
                <a:lnTo>
                  <a:pt x="3047" y="247262"/>
                </a:lnTo>
                <a:lnTo>
                  <a:pt x="5333" y="247643"/>
                </a:lnTo>
                <a:lnTo>
                  <a:pt x="9905" y="248024"/>
                </a:lnTo>
                <a:lnTo>
                  <a:pt x="16763" y="248786"/>
                </a:lnTo>
                <a:lnTo>
                  <a:pt x="23621" y="249548"/>
                </a:lnTo>
                <a:lnTo>
                  <a:pt x="29717" y="249929"/>
                </a:lnTo>
                <a:lnTo>
                  <a:pt x="39623" y="250310"/>
                </a:lnTo>
                <a:lnTo>
                  <a:pt x="52957" y="250882"/>
                </a:lnTo>
                <a:lnTo>
                  <a:pt x="60892" y="251212"/>
                </a:lnTo>
                <a:lnTo>
                  <a:pt x="66435" y="251382"/>
                </a:lnTo>
                <a:lnTo>
                  <a:pt x="72191" y="251444"/>
                </a:lnTo>
                <a:lnTo>
                  <a:pt x="80769" y="251453"/>
                </a:lnTo>
                <a:lnTo>
                  <a:pt x="209925" y="251453"/>
                </a:lnTo>
                <a:lnTo>
                  <a:pt x="215640" y="251453"/>
                </a:lnTo>
                <a:lnTo>
                  <a:pt x="220212" y="251453"/>
                </a:lnTo>
                <a:lnTo>
                  <a:pt x="224784" y="251453"/>
                </a:lnTo>
                <a:lnTo>
                  <a:pt x="228213" y="251453"/>
                </a:lnTo>
                <a:lnTo>
                  <a:pt x="230118" y="240404"/>
                </a:lnTo>
                <a:lnTo>
                  <a:pt x="232404" y="226498"/>
                </a:lnTo>
                <a:lnTo>
                  <a:pt x="233749" y="218274"/>
                </a:lnTo>
                <a:lnTo>
                  <a:pt x="234594" y="212854"/>
                </a:lnTo>
                <a:lnTo>
                  <a:pt x="235297" y="207827"/>
                </a:lnTo>
                <a:lnTo>
                  <a:pt x="236214" y="200781"/>
                </a:lnTo>
                <a:lnTo>
                  <a:pt x="237133" y="193858"/>
                </a:lnTo>
                <a:lnTo>
                  <a:pt x="242571" y="149872"/>
                </a:lnTo>
                <a:lnTo>
                  <a:pt x="247453" y="103629"/>
                </a:lnTo>
                <a:lnTo>
                  <a:pt x="249929" y="68959"/>
                </a:lnTo>
                <a:lnTo>
                  <a:pt x="250382" y="62122"/>
                </a:lnTo>
                <a:lnTo>
                  <a:pt x="250691" y="57124"/>
                </a:lnTo>
                <a:lnTo>
                  <a:pt x="251001" y="51520"/>
                </a:lnTo>
                <a:lnTo>
                  <a:pt x="251453" y="42861"/>
                </a:lnTo>
                <a:lnTo>
                  <a:pt x="252215" y="28193"/>
                </a:lnTo>
                <a:lnTo>
                  <a:pt x="252596" y="19049"/>
                </a:lnTo>
                <a:lnTo>
                  <a:pt x="150872" y="19049"/>
                </a:lnTo>
                <a:lnTo>
                  <a:pt x="101343" y="22478"/>
                </a:lnTo>
                <a:lnTo>
                  <a:pt x="95247" y="24383"/>
                </a:lnTo>
                <a:lnTo>
                  <a:pt x="91437" y="25526"/>
                </a:lnTo>
                <a:lnTo>
                  <a:pt x="87437" y="27240"/>
                </a:lnTo>
                <a:lnTo>
                  <a:pt x="83436" y="28955"/>
                </a:lnTo>
                <a:lnTo>
                  <a:pt x="80388" y="30479"/>
                </a:lnTo>
                <a:lnTo>
                  <a:pt x="78865" y="30479"/>
                </a:lnTo>
                <a:lnTo>
                  <a:pt x="74483" y="28764"/>
                </a:lnTo>
                <a:lnTo>
                  <a:pt x="70102" y="27050"/>
                </a:lnTo>
                <a:lnTo>
                  <a:pt x="65911" y="25526"/>
                </a:lnTo>
                <a:lnTo>
                  <a:pt x="62101" y="23621"/>
                </a:lnTo>
                <a:lnTo>
                  <a:pt x="56577" y="21144"/>
                </a:lnTo>
                <a:lnTo>
                  <a:pt x="51052" y="18668"/>
                </a:lnTo>
                <a:lnTo>
                  <a:pt x="47242" y="16763"/>
                </a:lnTo>
                <a:lnTo>
                  <a:pt x="43432" y="14858"/>
                </a:lnTo>
                <a:lnTo>
                  <a:pt x="38861" y="11620"/>
                </a:lnTo>
                <a:lnTo>
                  <a:pt x="34289" y="8381"/>
                </a:lnTo>
                <a:lnTo>
                  <a:pt x="34289" y="6095"/>
                </a:lnTo>
                <a:lnTo>
                  <a:pt x="34289" y="3047"/>
                </a:lnTo>
                <a:lnTo>
                  <a:pt x="36384" y="2476"/>
                </a:lnTo>
                <a:lnTo>
                  <a:pt x="38480" y="1904"/>
                </a:lnTo>
                <a:lnTo>
                  <a:pt x="40384" y="2285"/>
                </a:lnTo>
                <a:lnTo>
                  <a:pt x="43813" y="2666"/>
                </a:lnTo>
                <a:lnTo>
                  <a:pt x="49338" y="3238"/>
                </a:lnTo>
                <a:lnTo>
                  <a:pt x="54862" y="3809"/>
                </a:lnTo>
                <a:lnTo>
                  <a:pt x="57910" y="4190"/>
                </a:lnTo>
                <a:lnTo>
                  <a:pt x="62482" y="4571"/>
                </a:lnTo>
                <a:lnTo>
                  <a:pt x="74483" y="5143"/>
                </a:lnTo>
                <a:lnTo>
                  <a:pt x="81796" y="5473"/>
                </a:lnTo>
                <a:lnTo>
                  <a:pt x="87984" y="5643"/>
                </a:lnTo>
                <a:lnTo>
                  <a:pt x="96423" y="5705"/>
                </a:lnTo>
                <a:lnTo>
                  <a:pt x="110487" y="5714"/>
                </a:lnTo>
                <a:lnTo>
                  <a:pt x="247262" y="5714"/>
                </a:lnTo>
                <a:lnTo>
                  <a:pt x="254882" y="0"/>
                </a:lnTo>
                <a:lnTo>
                  <a:pt x="260216" y="380"/>
                </a:lnTo>
                <a:lnTo>
                  <a:pt x="264407" y="571"/>
                </a:lnTo>
                <a:lnTo>
                  <a:pt x="268598" y="761"/>
                </a:lnTo>
                <a:lnTo>
                  <a:pt x="272789" y="1523"/>
                </a:lnTo>
                <a:lnTo>
                  <a:pt x="276980" y="1904"/>
                </a:lnTo>
                <a:lnTo>
                  <a:pt x="279837" y="3428"/>
                </a:lnTo>
                <a:lnTo>
                  <a:pt x="282694" y="4952"/>
                </a:lnTo>
                <a:lnTo>
                  <a:pt x="282694" y="8000"/>
                </a:lnTo>
                <a:lnTo>
                  <a:pt x="282694" y="10667"/>
                </a:lnTo>
                <a:lnTo>
                  <a:pt x="280599" y="14477"/>
                </a:lnTo>
                <a:lnTo>
                  <a:pt x="278504" y="18287"/>
                </a:lnTo>
                <a:lnTo>
                  <a:pt x="277361" y="22859"/>
                </a:lnTo>
                <a:lnTo>
                  <a:pt x="276218" y="32003"/>
                </a:lnTo>
                <a:lnTo>
                  <a:pt x="274694" y="47242"/>
                </a:lnTo>
                <a:lnTo>
                  <a:pt x="273170" y="62482"/>
                </a:lnTo>
                <a:lnTo>
                  <a:pt x="272027" y="72007"/>
                </a:lnTo>
                <a:lnTo>
                  <a:pt x="271110" y="79341"/>
                </a:lnTo>
                <a:lnTo>
                  <a:pt x="265978" y="120011"/>
                </a:lnTo>
                <a:lnTo>
                  <a:pt x="259073" y="162492"/>
                </a:lnTo>
                <a:lnTo>
                  <a:pt x="253358" y="193162"/>
                </a:lnTo>
                <a:lnTo>
                  <a:pt x="251977" y="200261"/>
                </a:lnTo>
                <a:lnTo>
                  <a:pt x="243548" y="238857"/>
                </a:lnTo>
                <a:lnTo>
                  <a:pt x="242226" y="244033"/>
                </a:lnTo>
                <a:lnTo>
                  <a:pt x="240404" y="250691"/>
                </a:lnTo>
                <a:close/>
              </a:path>
            </a:pathLst>
          </a:custGeom>
          <a:ln w="79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055027" y="4492001"/>
            <a:ext cx="640000" cy="3660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738905" y="4492001"/>
            <a:ext cx="625141" cy="3660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506399" y="4492001"/>
            <a:ext cx="973748" cy="3660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9624729" y="4492001"/>
            <a:ext cx="1409220" cy="3748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1142224" y="4492001"/>
            <a:ext cx="309300" cy="36606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1491752" y="4528735"/>
            <a:ext cx="327660" cy="299085"/>
          </a:xfrm>
          <a:custGeom>
            <a:avLst/>
            <a:gdLst/>
            <a:ahLst/>
            <a:cxnLst/>
            <a:rect l="l" t="t" r="r" b="b"/>
            <a:pathLst>
              <a:path w="327659" h="299085">
                <a:moveTo>
                  <a:pt x="280789" y="5333"/>
                </a:moveTo>
                <a:lnTo>
                  <a:pt x="245738" y="5333"/>
                </a:lnTo>
                <a:lnTo>
                  <a:pt x="252977" y="0"/>
                </a:lnTo>
                <a:lnTo>
                  <a:pt x="257168" y="380"/>
                </a:lnTo>
                <a:lnTo>
                  <a:pt x="269360" y="1142"/>
                </a:lnTo>
                <a:lnTo>
                  <a:pt x="272027" y="1523"/>
                </a:lnTo>
                <a:lnTo>
                  <a:pt x="276218" y="1904"/>
                </a:lnTo>
                <a:lnTo>
                  <a:pt x="280789" y="4952"/>
                </a:lnTo>
                <a:lnTo>
                  <a:pt x="280789" y="5333"/>
                </a:lnTo>
                <a:close/>
              </a:path>
              <a:path w="327659" h="299085">
                <a:moveTo>
                  <a:pt x="72769" y="29336"/>
                </a:moveTo>
                <a:lnTo>
                  <a:pt x="72007" y="29336"/>
                </a:lnTo>
                <a:lnTo>
                  <a:pt x="64768" y="26669"/>
                </a:lnTo>
                <a:lnTo>
                  <a:pt x="62863" y="25907"/>
                </a:lnTo>
                <a:lnTo>
                  <a:pt x="60196" y="24764"/>
                </a:lnTo>
                <a:lnTo>
                  <a:pt x="54100" y="22478"/>
                </a:lnTo>
                <a:lnTo>
                  <a:pt x="48004" y="19430"/>
                </a:lnTo>
                <a:lnTo>
                  <a:pt x="41908" y="16001"/>
                </a:lnTo>
                <a:lnTo>
                  <a:pt x="38861" y="14477"/>
                </a:lnTo>
                <a:lnTo>
                  <a:pt x="36194" y="12572"/>
                </a:lnTo>
                <a:lnTo>
                  <a:pt x="29336" y="8000"/>
                </a:lnTo>
                <a:lnTo>
                  <a:pt x="29336" y="3047"/>
                </a:lnTo>
                <a:lnTo>
                  <a:pt x="33146" y="1523"/>
                </a:lnTo>
                <a:lnTo>
                  <a:pt x="35432" y="1904"/>
                </a:lnTo>
                <a:lnTo>
                  <a:pt x="48004" y="3428"/>
                </a:lnTo>
                <a:lnTo>
                  <a:pt x="280789" y="5333"/>
                </a:lnTo>
                <a:lnTo>
                  <a:pt x="280789" y="9143"/>
                </a:lnTo>
                <a:lnTo>
                  <a:pt x="277361" y="18287"/>
                </a:lnTo>
                <a:lnTo>
                  <a:pt x="130298" y="18287"/>
                </a:lnTo>
                <a:lnTo>
                  <a:pt x="105534" y="19811"/>
                </a:lnTo>
                <a:lnTo>
                  <a:pt x="93342" y="21335"/>
                </a:lnTo>
                <a:lnTo>
                  <a:pt x="84960" y="23621"/>
                </a:lnTo>
                <a:lnTo>
                  <a:pt x="78865" y="25907"/>
                </a:lnTo>
                <a:lnTo>
                  <a:pt x="74674" y="28193"/>
                </a:lnTo>
                <a:lnTo>
                  <a:pt x="72769" y="29336"/>
                </a:lnTo>
                <a:close/>
              </a:path>
              <a:path w="327659" h="299085">
                <a:moveTo>
                  <a:pt x="272739" y="87627"/>
                </a:moveTo>
                <a:lnTo>
                  <a:pt x="247643" y="87627"/>
                </a:lnTo>
                <a:lnTo>
                  <a:pt x="251834" y="83817"/>
                </a:lnTo>
                <a:lnTo>
                  <a:pt x="251834" y="18287"/>
                </a:lnTo>
                <a:lnTo>
                  <a:pt x="277361" y="18287"/>
                </a:lnTo>
                <a:lnTo>
                  <a:pt x="275456" y="22859"/>
                </a:lnTo>
                <a:lnTo>
                  <a:pt x="267074" y="84198"/>
                </a:lnTo>
                <a:lnTo>
                  <a:pt x="272739" y="87627"/>
                </a:lnTo>
                <a:close/>
              </a:path>
              <a:path w="327659" h="299085">
                <a:moveTo>
                  <a:pt x="294886" y="188209"/>
                </a:moveTo>
                <a:lnTo>
                  <a:pt x="93342" y="188209"/>
                </a:lnTo>
                <a:lnTo>
                  <a:pt x="85859" y="188143"/>
                </a:lnTo>
                <a:lnTo>
                  <a:pt x="53456" y="167635"/>
                </a:lnTo>
                <a:lnTo>
                  <a:pt x="53338" y="105153"/>
                </a:lnTo>
                <a:lnTo>
                  <a:pt x="48766" y="100200"/>
                </a:lnTo>
                <a:lnTo>
                  <a:pt x="45718" y="98676"/>
                </a:lnTo>
                <a:lnTo>
                  <a:pt x="42289" y="96771"/>
                </a:lnTo>
                <a:lnTo>
                  <a:pt x="35432" y="94485"/>
                </a:lnTo>
                <a:lnTo>
                  <a:pt x="31241" y="93723"/>
                </a:lnTo>
                <a:lnTo>
                  <a:pt x="28574" y="92961"/>
                </a:lnTo>
                <a:lnTo>
                  <a:pt x="22859" y="91437"/>
                </a:lnTo>
                <a:lnTo>
                  <a:pt x="22859" y="86103"/>
                </a:lnTo>
                <a:lnTo>
                  <a:pt x="32384" y="82674"/>
                </a:lnTo>
                <a:lnTo>
                  <a:pt x="46099" y="82674"/>
                </a:lnTo>
                <a:lnTo>
                  <a:pt x="62863" y="83436"/>
                </a:lnTo>
                <a:lnTo>
                  <a:pt x="66673" y="84198"/>
                </a:lnTo>
                <a:lnTo>
                  <a:pt x="69721" y="84579"/>
                </a:lnTo>
                <a:lnTo>
                  <a:pt x="75436" y="86484"/>
                </a:lnTo>
                <a:lnTo>
                  <a:pt x="76579" y="87627"/>
                </a:lnTo>
                <a:lnTo>
                  <a:pt x="272739" y="87627"/>
                </a:lnTo>
                <a:lnTo>
                  <a:pt x="281551" y="92961"/>
                </a:lnTo>
                <a:lnTo>
                  <a:pt x="274313" y="100581"/>
                </a:lnTo>
                <a:lnTo>
                  <a:pt x="74674" y="100581"/>
                </a:lnTo>
                <a:lnTo>
                  <a:pt x="74674" y="169540"/>
                </a:lnTo>
                <a:lnTo>
                  <a:pt x="85722" y="175255"/>
                </a:lnTo>
                <a:lnTo>
                  <a:pt x="299077" y="175255"/>
                </a:lnTo>
                <a:lnTo>
                  <a:pt x="299077" y="184018"/>
                </a:lnTo>
                <a:lnTo>
                  <a:pt x="294886" y="188209"/>
                </a:lnTo>
                <a:close/>
              </a:path>
              <a:path w="327659" h="299085">
                <a:moveTo>
                  <a:pt x="299077" y="175255"/>
                </a:moveTo>
                <a:lnTo>
                  <a:pt x="207639" y="175255"/>
                </a:lnTo>
                <a:lnTo>
                  <a:pt x="225546" y="174112"/>
                </a:lnTo>
                <a:lnTo>
                  <a:pt x="230499" y="172588"/>
                </a:lnTo>
                <a:lnTo>
                  <a:pt x="234690" y="171445"/>
                </a:lnTo>
                <a:lnTo>
                  <a:pt x="242690" y="167254"/>
                </a:lnTo>
                <a:lnTo>
                  <a:pt x="244595" y="165349"/>
                </a:lnTo>
                <a:lnTo>
                  <a:pt x="251834" y="165730"/>
                </a:lnTo>
                <a:lnTo>
                  <a:pt x="268217" y="166111"/>
                </a:lnTo>
                <a:lnTo>
                  <a:pt x="275837" y="166873"/>
                </a:lnTo>
                <a:lnTo>
                  <a:pt x="288790" y="167635"/>
                </a:lnTo>
                <a:lnTo>
                  <a:pt x="299077" y="174112"/>
                </a:lnTo>
                <a:lnTo>
                  <a:pt x="299077" y="175255"/>
                </a:lnTo>
                <a:close/>
              </a:path>
              <a:path w="327659" h="299085">
                <a:moveTo>
                  <a:pt x="174493" y="273932"/>
                </a:moveTo>
                <a:lnTo>
                  <a:pt x="153158" y="273932"/>
                </a:lnTo>
                <a:lnTo>
                  <a:pt x="153158" y="188209"/>
                </a:lnTo>
                <a:lnTo>
                  <a:pt x="174493" y="188209"/>
                </a:lnTo>
                <a:lnTo>
                  <a:pt x="174493" y="273932"/>
                </a:lnTo>
                <a:close/>
              </a:path>
              <a:path w="327659" h="299085">
                <a:moveTo>
                  <a:pt x="326182" y="273932"/>
                </a:moveTo>
                <a:lnTo>
                  <a:pt x="222498" y="273932"/>
                </a:lnTo>
                <a:lnTo>
                  <a:pt x="237357" y="273551"/>
                </a:lnTo>
                <a:lnTo>
                  <a:pt x="245738" y="272789"/>
                </a:lnTo>
                <a:lnTo>
                  <a:pt x="258311" y="271265"/>
                </a:lnTo>
                <a:lnTo>
                  <a:pt x="262502" y="269741"/>
                </a:lnTo>
                <a:lnTo>
                  <a:pt x="266312" y="268598"/>
                </a:lnTo>
                <a:lnTo>
                  <a:pt x="272027" y="265550"/>
                </a:lnTo>
                <a:lnTo>
                  <a:pt x="273932" y="264026"/>
                </a:lnTo>
                <a:lnTo>
                  <a:pt x="279266" y="264407"/>
                </a:lnTo>
                <a:lnTo>
                  <a:pt x="289552" y="264788"/>
                </a:lnTo>
                <a:lnTo>
                  <a:pt x="294505" y="265550"/>
                </a:lnTo>
                <a:lnTo>
                  <a:pt x="300601" y="265931"/>
                </a:lnTo>
                <a:lnTo>
                  <a:pt x="315460" y="268598"/>
                </a:lnTo>
                <a:lnTo>
                  <a:pt x="320793" y="269741"/>
                </a:lnTo>
                <a:lnTo>
                  <a:pt x="326182" y="273932"/>
                </a:lnTo>
                <a:close/>
              </a:path>
              <a:path w="327659" h="299085">
                <a:moveTo>
                  <a:pt x="44575" y="298696"/>
                </a:moveTo>
                <a:lnTo>
                  <a:pt x="43813" y="298696"/>
                </a:lnTo>
                <a:lnTo>
                  <a:pt x="38480" y="296791"/>
                </a:lnTo>
                <a:lnTo>
                  <a:pt x="36575" y="296029"/>
                </a:lnTo>
                <a:lnTo>
                  <a:pt x="33908" y="294886"/>
                </a:lnTo>
                <a:lnTo>
                  <a:pt x="27431" y="291838"/>
                </a:lnTo>
                <a:lnTo>
                  <a:pt x="23240" y="289933"/>
                </a:lnTo>
                <a:lnTo>
                  <a:pt x="19811" y="288028"/>
                </a:lnTo>
                <a:lnTo>
                  <a:pt x="11429" y="283837"/>
                </a:lnTo>
                <a:lnTo>
                  <a:pt x="8381" y="281932"/>
                </a:lnTo>
                <a:lnTo>
                  <a:pt x="5714" y="280028"/>
                </a:lnTo>
                <a:lnTo>
                  <a:pt x="0" y="275456"/>
                </a:lnTo>
                <a:lnTo>
                  <a:pt x="0" y="271646"/>
                </a:lnTo>
                <a:lnTo>
                  <a:pt x="3047" y="269741"/>
                </a:lnTo>
                <a:lnTo>
                  <a:pt x="5333" y="270122"/>
                </a:lnTo>
                <a:lnTo>
                  <a:pt x="9905" y="270503"/>
                </a:lnTo>
                <a:lnTo>
                  <a:pt x="60892" y="273691"/>
                </a:lnTo>
                <a:lnTo>
                  <a:pt x="326182" y="273932"/>
                </a:lnTo>
                <a:lnTo>
                  <a:pt x="327651" y="275075"/>
                </a:lnTo>
                <a:lnTo>
                  <a:pt x="327651" y="284599"/>
                </a:lnTo>
                <a:lnTo>
                  <a:pt x="325696" y="287266"/>
                </a:lnTo>
                <a:lnTo>
                  <a:pt x="114931" y="287275"/>
                </a:lnTo>
                <a:lnTo>
                  <a:pt x="109463" y="287338"/>
                </a:lnTo>
                <a:lnTo>
                  <a:pt x="104174" y="287507"/>
                </a:lnTo>
                <a:lnTo>
                  <a:pt x="83817" y="288409"/>
                </a:lnTo>
                <a:lnTo>
                  <a:pt x="78484" y="289171"/>
                </a:lnTo>
                <a:lnTo>
                  <a:pt x="73531" y="289552"/>
                </a:lnTo>
                <a:lnTo>
                  <a:pt x="62101" y="291838"/>
                </a:lnTo>
                <a:lnTo>
                  <a:pt x="58291" y="292981"/>
                </a:lnTo>
                <a:lnTo>
                  <a:pt x="55243" y="293743"/>
                </a:lnTo>
                <a:lnTo>
                  <a:pt x="47623" y="297172"/>
                </a:lnTo>
                <a:lnTo>
                  <a:pt x="44575" y="298696"/>
                </a:lnTo>
                <a:close/>
              </a:path>
              <a:path w="327659" h="299085">
                <a:moveTo>
                  <a:pt x="323460" y="290314"/>
                </a:moveTo>
                <a:lnTo>
                  <a:pt x="316984" y="290314"/>
                </a:lnTo>
                <a:lnTo>
                  <a:pt x="298696" y="288790"/>
                </a:lnTo>
                <a:lnTo>
                  <a:pt x="291457" y="288028"/>
                </a:lnTo>
                <a:lnTo>
                  <a:pt x="266693" y="287266"/>
                </a:lnTo>
                <a:lnTo>
                  <a:pt x="325696" y="287266"/>
                </a:lnTo>
                <a:lnTo>
                  <a:pt x="323460" y="2903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1491751" y="4528735"/>
            <a:ext cx="327660" cy="299085"/>
          </a:xfrm>
          <a:custGeom>
            <a:avLst/>
            <a:gdLst/>
            <a:ahLst/>
            <a:cxnLst/>
            <a:rect l="l" t="t" r="r" b="b"/>
            <a:pathLst>
              <a:path w="327659" h="299085">
                <a:moveTo>
                  <a:pt x="174493" y="273932"/>
                </a:moveTo>
                <a:lnTo>
                  <a:pt x="209925" y="273932"/>
                </a:lnTo>
                <a:lnTo>
                  <a:pt x="222498" y="273932"/>
                </a:lnTo>
                <a:lnTo>
                  <a:pt x="229927" y="273741"/>
                </a:lnTo>
                <a:lnTo>
                  <a:pt x="237357" y="273551"/>
                </a:lnTo>
                <a:lnTo>
                  <a:pt x="241547" y="273170"/>
                </a:lnTo>
                <a:lnTo>
                  <a:pt x="245738" y="272789"/>
                </a:lnTo>
                <a:lnTo>
                  <a:pt x="252025" y="272027"/>
                </a:lnTo>
                <a:lnTo>
                  <a:pt x="258311" y="271265"/>
                </a:lnTo>
                <a:lnTo>
                  <a:pt x="262502" y="269741"/>
                </a:lnTo>
                <a:lnTo>
                  <a:pt x="266312" y="268598"/>
                </a:lnTo>
                <a:lnTo>
                  <a:pt x="269169" y="267074"/>
                </a:lnTo>
                <a:lnTo>
                  <a:pt x="272027" y="265550"/>
                </a:lnTo>
                <a:lnTo>
                  <a:pt x="273932" y="264026"/>
                </a:lnTo>
                <a:lnTo>
                  <a:pt x="279266" y="264407"/>
                </a:lnTo>
                <a:lnTo>
                  <a:pt x="284409" y="264597"/>
                </a:lnTo>
                <a:lnTo>
                  <a:pt x="289552" y="264788"/>
                </a:lnTo>
                <a:lnTo>
                  <a:pt x="294505" y="265550"/>
                </a:lnTo>
                <a:lnTo>
                  <a:pt x="300601" y="265931"/>
                </a:lnTo>
                <a:lnTo>
                  <a:pt x="305935" y="266883"/>
                </a:lnTo>
                <a:lnTo>
                  <a:pt x="311269" y="267836"/>
                </a:lnTo>
                <a:lnTo>
                  <a:pt x="315460" y="268598"/>
                </a:lnTo>
                <a:lnTo>
                  <a:pt x="320793" y="269741"/>
                </a:lnTo>
                <a:lnTo>
                  <a:pt x="324222" y="272408"/>
                </a:lnTo>
                <a:lnTo>
                  <a:pt x="327651" y="275075"/>
                </a:lnTo>
                <a:lnTo>
                  <a:pt x="327651" y="280408"/>
                </a:lnTo>
                <a:lnTo>
                  <a:pt x="327651" y="284599"/>
                </a:lnTo>
                <a:lnTo>
                  <a:pt x="325556" y="287457"/>
                </a:lnTo>
                <a:lnTo>
                  <a:pt x="323460" y="290314"/>
                </a:lnTo>
                <a:lnTo>
                  <a:pt x="318889" y="290314"/>
                </a:lnTo>
                <a:lnTo>
                  <a:pt x="316984" y="290314"/>
                </a:lnTo>
                <a:lnTo>
                  <a:pt x="310316" y="289743"/>
                </a:lnTo>
                <a:lnTo>
                  <a:pt x="303649" y="289171"/>
                </a:lnTo>
                <a:lnTo>
                  <a:pt x="298696" y="288790"/>
                </a:lnTo>
                <a:lnTo>
                  <a:pt x="291457" y="288028"/>
                </a:lnTo>
                <a:lnTo>
                  <a:pt x="279075" y="287647"/>
                </a:lnTo>
                <a:lnTo>
                  <a:pt x="266693" y="287266"/>
                </a:lnTo>
                <a:lnTo>
                  <a:pt x="257168" y="287266"/>
                </a:lnTo>
                <a:lnTo>
                  <a:pt x="123059" y="287266"/>
                </a:lnTo>
                <a:lnTo>
                  <a:pt x="114931" y="287275"/>
                </a:lnTo>
                <a:lnTo>
                  <a:pt x="109463" y="287338"/>
                </a:lnTo>
                <a:lnTo>
                  <a:pt x="104174" y="287507"/>
                </a:lnTo>
                <a:lnTo>
                  <a:pt x="96581" y="287838"/>
                </a:lnTo>
                <a:lnTo>
                  <a:pt x="83817" y="288409"/>
                </a:lnTo>
                <a:lnTo>
                  <a:pt x="78484" y="289171"/>
                </a:lnTo>
                <a:lnTo>
                  <a:pt x="73531" y="289552"/>
                </a:lnTo>
                <a:lnTo>
                  <a:pt x="67816" y="290695"/>
                </a:lnTo>
                <a:lnTo>
                  <a:pt x="62101" y="291838"/>
                </a:lnTo>
                <a:lnTo>
                  <a:pt x="58291" y="292981"/>
                </a:lnTo>
                <a:lnTo>
                  <a:pt x="55243" y="293743"/>
                </a:lnTo>
                <a:lnTo>
                  <a:pt x="51433" y="295458"/>
                </a:lnTo>
                <a:lnTo>
                  <a:pt x="47623" y="297172"/>
                </a:lnTo>
                <a:lnTo>
                  <a:pt x="44575" y="298696"/>
                </a:lnTo>
                <a:lnTo>
                  <a:pt x="43813" y="298696"/>
                </a:lnTo>
                <a:lnTo>
                  <a:pt x="41146" y="297744"/>
                </a:lnTo>
                <a:lnTo>
                  <a:pt x="38480" y="296791"/>
                </a:lnTo>
                <a:lnTo>
                  <a:pt x="36575" y="296029"/>
                </a:lnTo>
                <a:lnTo>
                  <a:pt x="33908" y="294886"/>
                </a:lnTo>
                <a:lnTo>
                  <a:pt x="30669" y="293362"/>
                </a:lnTo>
                <a:lnTo>
                  <a:pt x="27431" y="291838"/>
                </a:lnTo>
                <a:lnTo>
                  <a:pt x="23240" y="289933"/>
                </a:lnTo>
                <a:lnTo>
                  <a:pt x="19811" y="288028"/>
                </a:lnTo>
                <a:lnTo>
                  <a:pt x="15620" y="285933"/>
                </a:lnTo>
                <a:lnTo>
                  <a:pt x="11429" y="283837"/>
                </a:lnTo>
                <a:lnTo>
                  <a:pt x="8381" y="281932"/>
                </a:lnTo>
                <a:lnTo>
                  <a:pt x="5714" y="280027"/>
                </a:lnTo>
                <a:lnTo>
                  <a:pt x="2857" y="277742"/>
                </a:lnTo>
                <a:lnTo>
                  <a:pt x="0" y="275456"/>
                </a:lnTo>
                <a:lnTo>
                  <a:pt x="0" y="273551"/>
                </a:lnTo>
                <a:lnTo>
                  <a:pt x="0" y="271646"/>
                </a:lnTo>
                <a:lnTo>
                  <a:pt x="1523" y="270693"/>
                </a:lnTo>
                <a:lnTo>
                  <a:pt x="3047" y="269741"/>
                </a:lnTo>
                <a:lnTo>
                  <a:pt x="5333" y="270122"/>
                </a:lnTo>
                <a:lnTo>
                  <a:pt x="9905" y="270503"/>
                </a:lnTo>
                <a:lnTo>
                  <a:pt x="16763" y="271265"/>
                </a:lnTo>
                <a:lnTo>
                  <a:pt x="23621" y="272027"/>
                </a:lnTo>
                <a:lnTo>
                  <a:pt x="29717" y="272408"/>
                </a:lnTo>
                <a:lnTo>
                  <a:pt x="39623" y="272789"/>
                </a:lnTo>
                <a:lnTo>
                  <a:pt x="52957" y="273360"/>
                </a:lnTo>
                <a:lnTo>
                  <a:pt x="60892" y="273691"/>
                </a:lnTo>
                <a:lnTo>
                  <a:pt x="66435" y="273860"/>
                </a:lnTo>
                <a:lnTo>
                  <a:pt x="72191" y="273923"/>
                </a:lnTo>
                <a:lnTo>
                  <a:pt x="80769" y="273932"/>
                </a:lnTo>
                <a:lnTo>
                  <a:pt x="153158" y="273932"/>
                </a:lnTo>
                <a:lnTo>
                  <a:pt x="153158" y="188209"/>
                </a:lnTo>
                <a:lnTo>
                  <a:pt x="93342" y="188209"/>
                </a:lnTo>
                <a:lnTo>
                  <a:pt x="85859" y="188143"/>
                </a:lnTo>
                <a:lnTo>
                  <a:pt x="53338" y="161920"/>
                </a:lnTo>
                <a:lnTo>
                  <a:pt x="53338" y="108201"/>
                </a:lnTo>
                <a:lnTo>
                  <a:pt x="53338" y="105153"/>
                </a:lnTo>
                <a:lnTo>
                  <a:pt x="51052" y="102676"/>
                </a:lnTo>
                <a:lnTo>
                  <a:pt x="48766" y="100200"/>
                </a:lnTo>
                <a:lnTo>
                  <a:pt x="45718" y="98676"/>
                </a:lnTo>
                <a:lnTo>
                  <a:pt x="42289" y="96771"/>
                </a:lnTo>
                <a:lnTo>
                  <a:pt x="38861" y="95628"/>
                </a:lnTo>
                <a:lnTo>
                  <a:pt x="35432" y="94485"/>
                </a:lnTo>
                <a:lnTo>
                  <a:pt x="31241" y="93723"/>
                </a:lnTo>
                <a:lnTo>
                  <a:pt x="28574" y="92961"/>
                </a:lnTo>
                <a:lnTo>
                  <a:pt x="25716" y="92199"/>
                </a:lnTo>
                <a:lnTo>
                  <a:pt x="22859" y="91437"/>
                </a:lnTo>
                <a:lnTo>
                  <a:pt x="22859" y="89532"/>
                </a:lnTo>
                <a:lnTo>
                  <a:pt x="22859" y="86103"/>
                </a:lnTo>
                <a:lnTo>
                  <a:pt x="27621" y="84389"/>
                </a:lnTo>
                <a:lnTo>
                  <a:pt x="32384" y="82674"/>
                </a:lnTo>
                <a:lnTo>
                  <a:pt x="38861" y="82674"/>
                </a:lnTo>
                <a:lnTo>
                  <a:pt x="46099" y="82674"/>
                </a:lnTo>
                <a:lnTo>
                  <a:pt x="54481" y="83055"/>
                </a:lnTo>
                <a:lnTo>
                  <a:pt x="62863" y="83436"/>
                </a:lnTo>
                <a:lnTo>
                  <a:pt x="66673" y="84198"/>
                </a:lnTo>
                <a:lnTo>
                  <a:pt x="69721" y="84579"/>
                </a:lnTo>
                <a:lnTo>
                  <a:pt x="72578" y="85532"/>
                </a:lnTo>
                <a:lnTo>
                  <a:pt x="75436" y="86484"/>
                </a:lnTo>
                <a:lnTo>
                  <a:pt x="76579" y="87627"/>
                </a:lnTo>
                <a:lnTo>
                  <a:pt x="247643" y="87627"/>
                </a:lnTo>
                <a:lnTo>
                  <a:pt x="251834" y="83817"/>
                </a:lnTo>
                <a:lnTo>
                  <a:pt x="251834" y="18287"/>
                </a:lnTo>
                <a:lnTo>
                  <a:pt x="143252" y="18287"/>
                </a:lnTo>
                <a:lnTo>
                  <a:pt x="130298" y="18287"/>
                </a:lnTo>
                <a:lnTo>
                  <a:pt x="117916" y="19049"/>
                </a:lnTo>
                <a:lnTo>
                  <a:pt x="105534" y="19811"/>
                </a:lnTo>
                <a:lnTo>
                  <a:pt x="99438" y="20573"/>
                </a:lnTo>
                <a:lnTo>
                  <a:pt x="93342" y="21335"/>
                </a:lnTo>
                <a:lnTo>
                  <a:pt x="89151" y="22478"/>
                </a:lnTo>
                <a:lnTo>
                  <a:pt x="84960" y="23621"/>
                </a:lnTo>
                <a:lnTo>
                  <a:pt x="81912" y="24764"/>
                </a:lnTo>
                <a:lnTo>
                  <a:pt x="78865" y="25907"/>
                </a:lnTo>
                <a:lnTo>
                  <a:pt x="76769" y="27050"/>
                </a:lnTo>
                <a:lnTo>
                  <a:pt x="74674" y="28193"/>
                </a:lnTo>
                <a:lnTo>
                  <a:pt x="72769" y="29336"/>
                </a:lnTo>
                <a:lnTo>
                  <a:pt x="72007" y="29336"/>
                </a:lnTo>
                <a:lnTo>
                  <a:pt x="68387" y="28002"/>
                </a:lnTo>
                <a:lnTo>
                  <a:pt x="64768" y="26669"/>
                </a:lnTo>
                <a:lnTo>
                  <a:pt x="62863" y="25907"/>
                </a:lnTo>
                <a:lnTo>
                  <a:pt x="60196" y="24764"/>
                </a:lnTo>
                <a:lnTo>
                  <a:pt x="57148" y="23621"/>
                </a:lnTo>
                <a:lnTo>
                  <a:pt x="54100" y="22478"/>
                </a:lnTo>
                <a:lnTo>
                  <a:pt x="51052" y="20954"/>
                </a:lnTo>
                <a:lnTo>
                  <a:pt x="48004" y="19430"/>
                </a:lnTo>
                <a:lnTo>
                  <a:pt x="44956" y="17716"/>
                </a:lnTo>
                <a:lnTo>
                  <a:pt x="41908" y="16001"/>
                </a:lnTo>
                <a:lnTo>
                  <a:pt x="38861" y="14477"/>
                </a:lnTo>
                <a:lnTo>
                  <a:pt x="36194" y="12572"/>
                </a:lnTo>
                <a:lnTo>
                  <a:pt x="32765" y="10286"/>
                </a:lnTo>
                <a:lnTo>
                  <a:pt x="29336" y="8000"/>
                </a:lnTo>
                <a:lnTo>
                  <a:pt x="29336" y="5714"/>
                </a:lnTo>
                <a:lnTo>
                  <a:pt x="29336" y="3047"/>
                </a:lnTo>
                <a:lnTo>
                  <a:pt x="31241" y="2285"/>
                </a:lnTo>
                <a:lnTo>
                  <a:pt x="33146" y="1523"/>
                </a:lnTo>
                <a:lnTo>
                  <a:pt x="35432" y="1904"/>
                </a:lnTo>
                <a:lnTo>
                  <a:pt x="38480" y="2285"/>
                </a:lnTo>
                <a:lnTo>
                  <a:pt x="43242" y="2857"/>
                </a:lnTo>
                <a:lnTo>
                  <a:pt x="48004" y="3428"/>
                </a:lnTo>
                <a:lnTo>
                  <a:pt x="51433" y="3809"/>
                </a:lnTo>
                <a:lnTo>
                  <a:pt x="58291" y="4190"/>
                </a:lnTo>
                <a:lnTo>
                  <a:pt x="71435" y="4762"/>
                </a:lnTo>
                <a:lnTo>
                  <a:pt x="79362" y="5092"/>
                </a:lnTo>
                <a:lnTo>
                  <a:pt x="85556" y="5262"/>
                </a:lnTo>
                <a:lnTo>
                  <a:pt x="93214" y="5324"/>
                </a:lnTo>
                <a:lnTo>
                  <a:pt x="105534" y="5333"/>
                </a:lnTo>
                <a:lnTo>
                  <a:pt x="245738" y="5333"/>
                </a:lnTo>
                <a:lnTo>
                  <a:pt x="252977" y="0"/>
                </a:lnTo>
                <a:lnTo>
                  <a:pt x="257168" y="380"/>
                </a:lnTo>
                <a:lnTo>
                  <a:pt x="263264" y="761"/>
                </a:lnTo>
                <a:lnTo>
                  <a:pt x="269360" y="1142"/>
                </a:lnTo>
                <a:lnTo>
                  <a:pt x="272027" y="1523"/>
                </a:lnTo>
                <a:lnTo>
                  <a:pt x="276218" y="1904"/>
                </a:lnTo>
                <a:lnTo>
                  <a:pt x="278504" y="3428"/>
                </a:lnTo>
                <a:lnTo>
                  <a:pt x="280789" y="4952"/>
                </a:lnTo>
                <a:lnTo>
                  <a:pt x="280789" y="7619"/>
                </a:lnTo>
                <a:lnTo>
                  <a:pt x="280789" y="9143"/>
                </a:lnTo>
                <a:lnTo>
                  <a:pt x="279075" y="13715"/>
                </a:lnTo>
                <a:lnTo>
                  <a:pt x="277361" y="18287"/>
                </a:lnTo>
                <a:lnTo>
                  <a:pt x="275456" y="22859"/>
                </a:lnTo>
                <a:lnTo>
                  <a:pt x="267074" y="84198"/>
                </a:lnTo>
                <a:lnTo>
                  <a:pt x="281551" y="92961"/>
                </a:lnTo>
                <a:lnTo>
                  <a:pt x="277932" y="96771"/>
                </a:lnTo>
                <a:lnTo>
                  <a:pt x="274313" y="100581"/>
                </a:lnTo>
                <a:lnTo>
                  <a:pt x="270122" y="100581"/>
                </a:lnTo>
                <a:lnTo>
                  <a:pt x="74674" y="100581"/>
                </a:lnTo>
                <a:lnTo>
                  <a:pt x="74674" y="161158"/>
                </a:lnTo>
                <a:lnTo>
                  <a:pt x="74674" y="169540"/>
                </a:lnTo>
                <a:lnTo>
                  <a:pt x="80198" y="172398"/>
                </a:lnTo>
                <a:lnTo>
                  <a:pt x="85722" y="175255"/>
                </a:lnTo>
                <a:lnTo>
                  <a:pt x="95247" y="175255"/>
                </a:lnTo>
                <a:lnTo>
                  <a:pt x="197353" y="175255"/>
                </a:lnTo>
                <a:lnTo>
                  <a:pt x="207639" y="175255"/>
                </a:lnTo>
                <a:lnTo>
                  <a:pt x="216593" y="174684"/>
                </a:lnTo>
                <a:lnTo>
                  <a:pt x="225546" y="174112"/>
                </a:lnTo>
                <a:lnTo>
                  <a:pt x="230499" y="172588"/>
                </a:lnTo>
                <a:lnTo>
                  <a:pt x="234690" y="171445"/>
                </a:lnTo>
                <a:lnTo>
                  <a:pt x="238690" y="169350"/>
                </a:lnTo>
                <a:lnTo>
                  <a:pt x="242690" y="167254"/>
                </a:lnTo>
                <a:lnTo>
                  <a:pt x="244595" y="165349"/>
                </a:lnTo>
                <a:lnTo>
                  <a:pt x="251834" y="165730"/>
                </a:lnTo>
                <a:lnTo>
                  <a:pt x="260026" y="165921"/>
                </a:lnTo>
                <a:lnTo>
                  <a:pt x="268217" y="166111"/>
                </a:lnTo>
                <a:lnTo>
                  <a:pt x="275837" y="166873"/>
                </a:lnTo>
                <a:lnTo>
                  <a:pt x="288790" y="167635"/>
                </a:lnTo>
                <a:lnTo>
                  <a:pt x="293934" y="170874"/>
                </a:lnTo>
                <a:lnTo>
                  <a:pt x="299077" y="174112"/>
                </a:lnTo>
                <a:lnTo>
                  <a:pt x="299077" y="180208"/>
                </a:lnTo>
                <a:lnTo>
                  <a:pt x="299077" y="184018"/>
                </a:lnTo>
                <a:lnTo>
                  <a:pt x="296982" y="186113"/>
                </a:lnTo>
                <a:lnTo>
                  <a:pt x="294886" y="188209"/>
                </a:lnTo>
                <a:lnTo>
                  <a:pt x="289552" y="188209"/>
                </a:lnTo>
                <a:lnTo>
                  <a:pt x="174493" y="188209"/>
                </a:lnTo>
                <a:lnTo>
                  <a:pt x="174493" y="273932"/>
                </a:lnTo>
                <a:close/>
              </a:path>
            </a:pathLst>
          </a:custGeom>
          <a:ln w="79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1929694" y="4492001"/>
            <a:ext cx="991273" cy="36606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3044985" y="4491239"/>
            <a:ext cx="1348261" cy="36683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4499395" y="4492001"/>
            <a:ext cx="1307114" cy="36606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5951778" y="4492001"/>
            <a:ext cx="679623" cy="36606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618328" y="5606396"/>
            <a:ext cx="233102" cy="29520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964991" y="5566011"/>
            <a:ext cx="1349023" cy="36606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422449" y="5566011"/>
            <a:ext cx="319587" cy="3626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857599" y="5566011"/>
            <a:ext cx="974510" cy="36606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972891" y="5566011"/>
            <a:ext cx="975653" cy="36606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603470" y="6103021"/>
            <a:ext cx="1699154" cy="36606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394075" y="6103021"/>
            <a:ext cx="976415" cy="36606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416812" y="6140517"/>
            <a:ext cx="327660" cy="298450"/>
          </a:xfrm>
          <a:custGeom>
            <a:avLst/>
            <a:gdLst/>
            <a:ahLst/>
            <a:cxnLst/>
            <a:rect l="l" t="t" r="r" b="b"/>
            <a:pathLst>
              <a:path w="327660" h="298450">
                <a:moveTo>
                  <a:pt x="283837" y="10286"/>
                </a:moveTo>
                <a:lnTo>
                  <a:pt x="197734" y="10286"/>
                </a:lnTo>
                <a:lnTo>
                  <a:pt x="212973" y="8762"/>
                </a:lnTo>
                <a:lnTo>
                  <a:pt x="221355" y="5714"/>
                </a:lnTo>
                <a:lnTo>
                  <a:pt x="227832" y="2285"/>
                </a:lnTo>
                <a:lnTo>
                  <a:pt x="230118" y="0"/>
                </a:lnTo>
                <a:lnTo>
                  <a:pt x="237357" y="380"/>
                </a:lnTo>
                <a:lnTo>
                  <a:pt x="253358" y="761"/>
                </a:lnTo>
                <a:lnTo>
                  <a:pt x="260978" y="1523"/>
                </a:lnTo>
                <a:lnTo>
                  <a:pt x="273170" y="2285"/>
                </a:lnTo>
                <a:lnTo>
                  <a:pt x="283837" y="9143"/>
                </a:lnTo>
                <a:lnTo>
                  <a:pt x="283837" y="10286"/>
                </a:lnTo>
                <a:close/>
              </a:path>
              <a:path w="327660" h="298450">
                <a:moveTo>
                  <a:pt x="285361" y="166492"/>
                </a:moveTo>
                <a:lnTo>
                  <a:pt x="94485" y="166492"/>
                </a:lnTo>
                <a:lnTo>
                  <a:pt x="86791" y="166412"/>
                </a:lnTo>
                <a:lnTo>
                  <a:pt x="55370" y="144014"/>
                </a:lnTo>
                <a:lnTo>
                  <a:pt x="55243" y="26288"/>
                </a:lnTo>
                <a:lnTo>
                  <a:pt x="50671" y="20954"/>
                </a:lnTo>
                <a:lnTo>
                  <a:pt x="47623" y="19430"/>
                </a:lnTo>
                <a:lnTo>
                  <a:pt x="44194" y="17525"/>
                </a:lnTo>
                <a:lnTo>
                  <a:pt x="35051" y="15239"/>
                </a:lnTo>
                <a:lnTo>
                  <a:pt x="30860" y="14477"/>
                </a:lnTo>
                <a:lnTo>
                  <a:pt x="28574" y="13715"/>
                </a:lnTo>
                <a:lnTo>
                  <a:pt x="22478" y="11810"/>
                </a:lnTo>
                <a:lnTo>
                  <a:pt x="22478" y="7238"/>
                </a:lnTo>
                <a:lnTo>
                  <a:pt x="32384" y="3428"/>
                </a:lnTo>
                <a:lnTo>
                  <a:pt x="44956" y="3428"/>
                </a:lnTo>
                <a:lnTo>
                  <a:pt x="63625" y="4952"/>
                </a:lnTo>
                <a:lnTo>
                  <a:pt x="68578" y="5714"/>
                </a:lnTo>
                <a:lnTo>
                  <a:pt x="71626" y="6095"/>
                </a:lnTo>
                <a:lnTo>
                  <a:pt x="78484" y="8762"/>
                </a:lnTo>
                <a:lnTo>
                  <a:pt x="79627" y="10286"/>
                </a:lnTo>
                <a:lnTo>
                  <a:pt x="283837" y="10286"/>
                </a:lnTo>
                <a:lnTo>
                  <a:pt x="283837" y="18668"/>
                </a:lnTo>
                <a:lnTo>
                  <a:pt x="278885" y="23621"/>
                </a:lnTo>
                <a:lnTo>
                  <a:pt x="76579" y="23621"/>
                </a:lnTo>
                <a:lnTo>
                  <a:pt x="76579" y="145919"/>
                </a:lnTo>
                <a:lnTo>
                  <a:pt x="88389" y="153158"/>
                </a:lnTo>
                <a:lnTo>
                  <a:pt x="289552" y="153158"/>
                </a:lnTo>
                <a:lnTo>
                  <a:pt x="289552" y="162301"/>
                </a:lnTo>
                <a:lnTo>
                  <a:pt x="285361" y="166492"/>
                </a:lnTo>
                <a:close/>
              </a:path>
              <a:path w="327660" h="298450">
                <a:moveTo>
                  <a:pt x="289552" y="153158"/>
                </a:moveTo>
                <a:lnTo>
                  <a:pt x="201162" y="153158"/>
                </a:lnTo>
                <a:lnTo>
                  <a:pt x="215640" y="152015"/>
                </a:lnTo>
                <a:lnTo>
                  <a:pt x="220593" y="150491"/>
                </a:lnTo>
                <a:lnTo>
                  <a:pt x="224784" y="149348"/>
                </a:lnTo>
                <a:lnTo>
                  <a:pt x="232023" y="145157"/>
                </a:lnTo>
                <a:lnTo>
                  <a:pt x="233928" y="142871"/>
                </a:lnTo>
                <a:lnTo>
                  <a:pt x="257549" y="144014"/>
                </a:lnTo>
                <a:lnTo>
                  <a:pt x="280408" y="145919"/>
                </a:lnTo>
                <a:lnTo>
                  <a:pt x="289552" y="152396"/>
                </a:lnTo>
                <a:lnTo>
                  <a:pt x="289552" y="153158"/>
                </a:lnTo>
                <a:close/>
              </a:path>
              <a:path w="327660" h="298450">
                <a:moveTo>
                  <a:pt x="173350" y="273170"/>
                </a:moveTo>
                <a:lnTo>
                  <a:pt x="152015" y="273170"/>
                </a:lnTo>
                <a:lnTo>
                  <a:pt x="152015" y="166492"/>
                </a:lnTo>
                <a:lnTo>
                  <a:pt x="173350" y="166492"/>
                </a:lnTo>
                <a:lnTo>
                  <a:pt x="173350" y="273170"/>
                </a:lnTo>
                <a:close/>
              </a:path>
              <a:path w="327660" h="298450">
                <a:moveTo>
                  <a:pt x="326182" y="273170"/>
                </a:moveTo>
                <a:lnTo>
                  <a:pt x="222498" y="273170"/>
                </a:lnTo>
                <a:lnTo>
                  <a:pt x="237357" y="272789"/>
                </a:lnTo>
                <a:lnTo>
                  <a:pt x="245738" y="272027"/>
                </a:lnTo>
                <a:lnTo>
                  <a:pt x="258311" y="270503"/>
                </a:lnTo>
                <a:lnTo>
                  <a:pt x="262502" y="268979"/>
                </a:lnTo>
                <a:lnTo>
                  <a:pt x="266312" y="267836"/>
                </a:lnTo>
                <a:lnTo>
                  <a:pt x="272027" y="264788"/>
                </a:lnTo>
                <a:lnTo>
                  <a:pt x="273932" y="263264"/>
                </a:lnTo>
                <a:lnTo>
                  <a:pt x="279266" y="263645"/>
                </a:lnTo>
                <a:lnTo>
                  <a:pt x="289552" y="264026"/>
                </a:lnTo>
                <a:lnTo>
                  <a:pt x="294505" y="264788"/>
                </a:lnTo>
                <a:lnTo>
                  <a:pt x="300601" y="265169"/>
                </a:lnTo>
                <a:lnTo>
                  <a:pt x="315460" y="267836"/>
                </a:lnTo>
                <a:lnTo>
                  <a:pt x="320793" y="268979"/>
                </a:lnTo>
                <a:lnTo>
                  <a:pt x="326182" y="273170"/>
                </a:lnTo>
                <a:close/>
              </a:path>
              <a:path w="327660" h="298450">
                <a:moveTo>
                  <a:pt x="44575" y="297934"/>
                </a:moveTo>
                <a:lnTo>
                  <a:pt x="43813" y="297934"/>
                </a:lnTo>
                <a:lnTo>
                  <a:pt x="38480" y="296029"/>
                </a:lnTo>
                <a:lnTo>
                  <a:pt x="36575" y="295267"/>
                </a:lnTo>
                <a:lnTo>
                  <a:pt x="33908" y="294124"/>
                </a:lnTo>
                <a:lnTo>
                  <a:pt x="27431" y="291076"/>
                </a:lnTo>
                <a:lnTo>
                  <a:pt x="23240" y="289171"/>
                </a:lnTo>
                <a:lnTo>
                  <a:pt x="19811" y="287266"/>
                </a:lnTo>
                <a:lnTo>
                  <a:pt x="11429" y="283075"/>
                </a:lnTo>
                <a:lnTo>
                  <a:pt x="8381" y="281170"/>
                </a:lnTo>
                <a:lnTo>
                  <a:pt x="5714" y="279266"/>
                </a:lnTo>
                <a:lnTo>
                  <a:pt x="0" y="274694"/>
                </a:lnTo>
                <a:lnTo>
                  <a:pt x="0" y="270884"/>
                </a:lnTo>
                <a:lnTo>
                  <a:pt x="3047" y="268979"/>
                </a:lnTo>
                <a:lnTo>
                  <a:pt x="5333" y="269360"/>
                </a:lnTo>
                <a:lnTo>
                  <a:pt x="9905" y="269741"/>
                </a:lnTo>
                <a:lnTo>
                  <a:pt x="60892" y="272929"/>
                </a:lnTo>
                <a:lnTo>
                  <a:pt x="326182" y="273170"/>
                </a:lnTo>
                <a:lnTo>
                  <a:pt x="327651" y="274313"/>
                </a:lnTo>
                <a:lnTo>
                  <a:pt x="327651" y="283837"/>
                </a:lnTo>
                <a:lnTo>
                  <a:pt x="325696" y="286504"/>
                </a:lnTo>
                <a:lnTo>
                  <a:pt x="114931" y="286513"/>
                </a:lnTo>
                <a:lnTo>
                  <a:pt x="109463" y="286576"/>
                </a:lnTo>
                <a:lnTo>
                  <a:pt x="104174" y="286745"/>
                </a:lnTo>
                <a:lnTo>
                  <a:pt x="83817" y="287647"/>
                </a:lnTo>
                <a:lnTo>
                  <a:pt x="78484" y="288409"/>
                </a:lnTo>
                <a:lnTo>
                  <a:pt x="73531" y="288790"/>
                </a:lnTo>
                <a:lnTo>
                  <a:pt x="62101" y="291076"/>
                </a:lnTo>
                <a:lnTo>
                  <a:pt x="58291" y="292219"/>
                </a:lnTo>
                <a:lnTo>
                  <a:pt x="55243" y="292981"/>
                </a:lnTo>
                <a:lnTo>
                  <a:pt x="47623" y="296410"/>
                </a:lnTo>
                <a:lnTo>
                  <a:pt x="44575" y="297934"/>
                </a:lnTo>
                <a:close/>
              </a:path>
              <a:path w="327660" h="298450">
                <a:moveTo>
                  <a:pt x="323460" y="289552"/>
                </a:moveTo>
                <a:lnTo>
                  <a:pt x="316984" y="289552"/>
                </a:lnTo>
                <a:lnTo>
                  <a:pt x="298696" y="288028"/>
                </a:lnTo>
                <a:lnTo>
                  <a:pt x="291457" y="287266"/>
                </a:lnTo>
                <a:lnTo>
                  <a:pt x="266693" y="286504"/>
                </a:lnTo>
                <a:lnTo>
                  <a:pt x="325696" y="286504"/>
                </a:lnTo>
                <a:lnTo>
                  <a:pt x="323460" y="2895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416812" y="6140517"/>
            <a:ext cx="327660" cy="298450"/>
          </a:xfrm>
          <a:custGeom>
            <a:avLst/>
            <a:gdLst/>
            <a:ahLst/>
            <a:cxnLst/>
            <a:rect l="l" t="t" r="r" b="b"/>
            <a:pathLst>
              <a:path w="327660" h="298450">
                <a:moveTo>
                  <a:pt x="173350" y="273170"/>
                </a:moveTo>
                <a:lnTo>
                  <a:pt x="209925" y="273170"/>
                </a:lnTo>
                <a:lnTo>
                  <a:pt x="222498" y="273170"/>
                </a:lnTo>
                <a:lnTo>
                  <a:pt x="229927" y="272979"/>
                </a:lnTo>
                <a:lnTo>
                  <a:pt x="237357" y="272789"/>
                </a:lnTo>
                <a:lnTo>
                  <a:pt x="241547" y="272408"/>
                </a:lnTo>
                <a:lnTo>
                  <a:pt x="245738" y="272027"/>
                </a:lnTo>
                <a:lnTo>
                  <a:pt x="252025" y="271265"/>
                </a:lnTo>
                <a:lnTo>
                  <a:pt x="258311" y="270503"/>
                </a:lnTo>
                <a:lnTo>
                  <a:pt x="262502" y="268979"/>
                </a:lnTo>
                <a:lnTo>
                  <a:pt x="266312" y="267836"/>
                </a:lnTo>
                <a:lnTo>
                  <a:pt x="269169" y="266312"/>
                </a:lnTo>
                <a:lnTo>
                  <a:pt x="272027" y="264788"/>
                </a:lnTo>
                <a:lnTo>
                  <a:pt x="273932" y="263264"/>
                </a:lnTo>
                <a:lnTo>
                  <a:pt x="279266" y="263645"/>
                </a:lnTo>
                <a:lnTo>
                  <a:pt x="284409" y="263835"/>
                </a:lnTo>
                <a:lnTo>
                  <a:pt x="289552" y="264026"/>
                </a:lnTo>
                <a:lnTo>
                  <a:pt x="294505" y="264788"/>
                </a:lnTo>
                <a:lnTo>
                  <a:pt x="300601" y="265169"/>
                </a:lnTo>
                <a:lnTo>
                  <a:pt x="305935" y="266121"/>
                </a:lnTo>
                <a:lnTo>
                  <a:pt x="311269" y="267074"/>
                </a:lnTo>
                <a:lnTo>
                  <a:pt x="315460" y="267836"/>
                </a:lnTo>
                <a:lnTo>
                  <a:pt x="320793" y="268979"/>
                </a:lnTo>
                <a:lnTo>
                  <a:pt x="324222" y="271646"/>
                </a:lnTo>
                <a:lnTo>
                  <a:pt x="327651" y="274313"/>
                </a:lnTo>
                <a:lnTo>
                  <a:pt x="327651" y="279647"/>
                </a:lnTo>
                <a:lnTo>
                  <a:pt x="327651" y="283837"/>
                </a:lnTo>
                <a:lnTo>
                  <a:pt x="325556" y="286695"/>
                </a:lnTo>
                <a:lnTo>
                  <a:pt x="323460" y="289552"/>
                </a:lnTo>
                <a:lnTo>
                  <a:pt x="318889" y="289552"/>
                </a:lnTo>
                <a:lnTo>
                  <a:pt x="316984" y="289552"/>
                </a:lnTo>
                <a:lnTo>
                  <a:pt x="310316" y="288981"/>
                </a:lnTo>
                <a:lnTo>
                  <a:pt x="303649" y="288409"/>
                </a:lnTo>
                <a:lnTo>
                  <a:pt x="298696" y="288028"/>
                </a:lnTo>
                <a:lnTo>
                  <a:pt x="291457" y="287266"/>
                </a:lnTo>
                <a:lnTo>
                  <a:pt x="279075" y="286885"/>
                </a:lnTo>
                <a:lnTo>
                  <a:pt x="266693" y="286504"/>
                </a:lnTo>
                <a:lnTo>
                  <a:pt x="257168" y="286504"/>
                </a:lnTo>
                <a:lnTo>
                  <a:pt x="123059" y="286504"/>
                </a:lnTo>
                <a:lnTo>
                  <a:pt x="114931" y="286513"/>
                </a:lnTo>
                <a:lnTo>
                  <a:pt x="109463" y="286576"/>
                </a:lnTo>
                <a:lnTo>
                  <a:pt x="104174" y="286745"/>
                </a:lnTo>
                <a:lnTo>
                  <a:pt x="96581" y="287076"/>
                </a:lnTo>
                <a:lnTo>
                  <a:pt x="83817" y="287647"/>
                </a:lnTo>
                <a:lnTo>
                  <a:pt x="78484" y="288409"/>
                </a:lnTo>
                <a:lnTo>
                  <a:pt x="73531" y="288790"/>
                </a:lnTo>
                <a:lnTo>
                  <a:pt x="67816" y="289933"/>
                </a:lnTo>
                <a:lnTo>
                  <a:pt x="62101" y="291076"/>
                </a:lnTo>
                <a:lnTo>
                  <a:pt x="58291" y="292219"/>
                </a:lnTo>
                <a:lnTo>
                  <a:pt x="55243" y="292981"/>
                </a:lnTo>
                <a:lnTo>
                  <a:pt x="51433" y="294696"/>
                </a:lnTo>
                <a:lnTo>
                  <a:pt x="47623" y="296410"/>
                </a:lnTo>
                <a:lnTo>
                  <a:pt x="44575" y="297934"/>
                </a:lnTo>
                <a:lnTo>
                  <a:pt x="43813" y="297934"/>
                </a:lnTo>
                <a:lnTo>
                  <a:pt x="41146" y="296982"/>
                </a:lnTo>
                <a:lnTo>
                  <a:pt x="38480" y="296029"/>
                </a:lnTo>
                <a:lnTo>
                  <a:pt x="36575" y="295267"/>
                </a:lnTo>
                <a:lnTo>
                  <a:pt x="33908" y="294124"/>
                </a:lnTo>
                <a:lnTo>
                  <a:pt x="30669" y="292600"/>
                </a:lnTo>
                <a:lnTo>
                  <a:pt x="27431" y="291076"/>
                </a:lnTo>
                <a:lnTo>
                  <a:pt x="23240" y="289171"/>
                </a:lnTo>
                <a:lnTo>
                  <a:pt x="19811" y="287266"/>
                </a:lnTo>
                <a:lnTo>
                  <a:pt x="15620" y="285171"/>
                </a:lnTo>
                <a:lnTo>
                  <a:pt x="11429" y="283075"/>
                </a:lnTo>
                <a:lnTo>
                  <a:pt x="8381" y="281170"/>
                </a:lnTo>
                <a:lnTo>
                  <a:pt x="5714" y="279266"/>
                </a:lnTo>
                <a:lnTo>
                  <a:pt x="2857" y="276980"/>
                </a:lnTo>
                <a:lnTo>
                  <a:pt x="0" y="274694"/>
                </a:lnTo>
                <a:lnTo>
                  <a:pt x="0" y="272789"/>
                </a:lnTo>
                <a:lnTo>
                  <a:pt x="0" y="270884"/>
                </a:lnTo>
                <a:lnTo>
                  <a:pt x="1523" y="269931"/>
                </a:lnTo>
                <a:lnTo>
                  <a:pt x="3047" y="268979"/>
                </a:lnTo>
                <a:lnTo>
                  <a:pt x="5333" y="269360"/>
                </a:lnTo>
                <a:lnTo>
                  <a:pt x="9905" y="269741"/>
                </a:lnTo>
                <a:lnTo>
                  <a:pt x="16763" y="270503"/>
                </a:lnTo>
                <a:lnTo>
                  <a:pt x="23621" y="271265"/>
                </a:lnTo>
                <a:lnTo>
                  <a:pt x="29717" y="271646"/>
                </a:lnTo>
                <a:lnTo>
                  <a:pt x="39623" y="272027"/>
                </a:lnTo>
                <a:lnTo>
                  <a:pt x="52957" y="272598"/>
                </a:lnTo>
                <a:lnTo>
                  <a:pt x="60892" y="272929"/>
                </a:lnTo>
                <a:lnTo>
                  <a:pt x="66435" y="273098"/>
                </a:lnTo>
                <a:lnTo>
                  <a:pt x="72191" y="273161"/>
                </a:lnTo>
                <a:lnTo>
                  <a:pt x="80769" y="273170"/>
                </a:lnTo>
                <a:lnTo>
                  <a:pt x="152015" y="273170"/>
                </a:lnTo>
                <a:lnTo>
                  <a:pt x="152015" y="166492"/>
                </a:lnTo>
                <a:lnTo>
                  <a:pt x="94485" y="166492"/>
                </a:lnTo>
                <a:lnTo>
                  <a:pt x="86791" y="166412"/>
                </a:lnTo>
                <a:lnTo>
                  <a:pt x="55243" y="137156"/>
                </a:lnTo>
                <a:lnTo>
                  <a:pt x="55243" y="30098"/>
                </a:lnTo>
                <a:lnTo>
                  <a:pt x="55243" y="26288"/>
                </a:lnTo>
                <a:lnTo>
                  <a:pt x="52957" y="23621"/>
                </a:lnTo>
                <a:lnTo>
                  <a:pt x="50671" y="20954"/>
                </a:lnTo>
                <a:lnTo>
                  <a:pt x="47623" y="19430"/>
                </a:lnTo>
                <a:lnTo>
                  <a:pt x="44194" y="17525"/>
                </a:lnTo>
                <a:lnTo>
                  <a:pt x="39623" y="16382"/>
                </a:lnTo>
                <a:lnTo>
                  <a:pt x="35051" y="15239"/>
                </a:lnTo>
                <a:lnTo>
                  <a:pt x="30860" y="14477"/>
                </a:lnTo>
                <a:lnTo>
                  <a:pt x="28574" y="13715"/>
                </a:lnTo>
                <a:lnTo>
                  <a:pt x="25526" y="12763"/>
                </a:lnTo>
                <a:lnTo>
                  <a:pt x="22478" y="11810"/>
                </a:lnTo>
                <a:lnTo>
                  <a:pt x="22478" y="10286"/>
                </a:lnTo>
                <a:lnTo>
                  <a:pt x="22478" y="7238"/>
                </a:lnTo>
                <a:lnTo>
                  <a:pt x="27431" y="5333"/>
                </a:lnTo>
                <a:lnTo>
                  <a:pt x="32384" y="3428"/>
                </a:lnTo>
                <a:lnTo>
                  <a:pt x="37718" y="3428"/>
                </a:lnTo>
                <a:lnTo>
                  <a:pt x="44956" y="3428"/>
                </a:lnTo>
                <a:lnTo>
                  <a:pt x="54291" y="4190"/>
                </a:lnTo>
                <a:lnTo>
                  <a:pt x="63625" y="4952"/>
                </a:lnTo>
                <a:lnTo>
                  <a:pt x="68578" y="5714"/>
                </a:lnTo>
                <a:lnTo>
                  <a:pt x="71626" y="6095"/>
                </a:lnTo>
                <a:lnTo>
                  <a:pt x="75055" y="7429"/>
                </a:lnTo>
                <a:lnTo>
                  <a:pt x="78484" y="8762"/>
                </a:lnTo>
                <a:lnTo>
                  <a:pt x="79627" y="10286"/>
                </a:lnTo>
                <a:lnTo>
                  <a:pt x="186685" y="10286"/>
                </a:lnTo>
                <a:lnTo>
                  <a:pt x="197734" y="10286"/>
                </a:lnTo>
                <a:lnTo>
                  <a:pt x="205353" y="9524"/>
                </a:lnTo>
                <a:lnTo>
                  <a:pt x="212973" y="8762"/>
                </a:lnTo>
                <a:lnTo>
                  <a:pt x="217164" y="7238"/>
                </a:lnTo>
                <a:lnTo>
                  <a:pt x="221355" y="5714"/>
                </a:lnTo>
                <a:lnTo>
                  <a:pt x="224593" y="4000"/>
                </a:lnTo>
                <a:lnTo>
                  <a:pt x="227832" y="2285"/>
                </a:lnTo>
                <a:lnTo>
                  <a:pt x="230118" y="0"/>
                </a:lnTo>
                <a:lnTo>
                  <a:pt x="237357" y="380"/>
                </a:lnTo>
                <a:lnTo>
                  <a:pt x="245357" y="571"/>
                </a:lnTo>
                <a:lnTo>
                  <a:pt x="253358" y="761"/>
                </a:lnTo>
                <a:lnTo>
                  <a:pt x="260978" y="1523"/>
                </a:lnTo>
                <a:lnTo>
                  <a:pt x="273170" y="2285"/>
                </a:lnTo>
                <a:lnTo>
                  <a:pt x="278504" y="5714"/>
                </a:lnTo>
                <a:lnTo>
                  <a:pt x="283837" y="9143"/>
                </a:lnTo>
                <a:lnTo>
                  <a:pt x="283837" y="14858"/>
                </a:lnTo>
                <a:lnTo>
                  <a:pt x="283837" y="18668"/>
                </a:lnTo>
                <a:lnTo>
                  <a:pt x="281361" y="21144"/>
                </a:lnTo>
                <a:lnTo>
                  <a:pt x="278885" y="23621"/>
                </a:lnTo>
                <a:lnTo>
                  <a:pt x="274313" y="23621"/>
                </a:lnTo>
                <a:lnTo>
                  <a:pt x="76579" y="23621"/>
                </a:lnTo>
                <a:lnTo>
                  <a:pt x="76579" y="137537"/>
                </a:lnTo>
                <a:lnTo>
                  <a:pt x="76579" y="145919"/>
                </a:lnTo>
                <a:lnTo>
                  <a:pt x="82484" y="149538"/>
                </a:lnTo>
                <a:lnTo>
                  <a:pt x="88389" y="153158"/>
                </a:lnTo>
                <a:lnTo>
                  <a:pt x="98295" y="153158"/>
                </a:lnTo>
                <a:lnTo>
                  <a:pt x="190114" y="153158"/>
                </a:lnTo>
                <a:lnTo>
                  <a:pt x="201162" y="153158"/>
                </a:lnTo>
                <a:lnTo>
                  <a:pt x="208401" y="152586"/>
                </a:lnTo>
                <a:lnTo>
                  <a:pt x="215640" y="152015"/>
                </a:lnTo>
                <a:lnTo>
                  <a:pt x="220593" y="150491"/>
                </a:lnTo>
                <a:lnTo>
                  <a:pt x="224784" y="149348"/>
                </a:lnTo>
                <a:lnTo>
                  <a:pt x="228403" y="147252"/>
                </a:lnTo>
                <a:lnTo>
                  <a:pt x="232023" y="145157"/>
                </a:lnTo>
                <a:lnTo>
                  <a:pt x="233928" y="142871"/>
                </a:lnTo>
                <a:lnTo>
                  <a:pt x="241547" y="143252"/>
                </a:lnTo>
                <a:lnTo>
                  <a:pt x="249548" y="143633"/>
                </a:lnTo>
                <a:lnTo>
                  <a:pt x="257549" y="144014"/>
                </a:lnTo>
                <a:lnTo>
                  <a:pt x="267074" y="144776"/>
                </a:lnTo>
                <a:lnTo>
                  <a:pt x="280408" y="145919"/>
                </a:lnTo>
                <a:lnTo>
                  <a:pt x="284980" y="149157"/>
                </a:lnTo>
                <a:lnTo>
                  <a:pt x="289552" y="152396"/>
                </a:lnTo>
                <a:lnTo>
                  <a:pt x="289552" y="158873"/>
                </a:lnTo>
                <a:lnTo>
                  <a:pt x="289552" y="162301"/>
                </a:lnTo>
                <a:lnTo>
                  <a:pt x="287457" y="164397"/>
                </a:lnTo>
                <a:lnTo>
                  <a:pt x="285361" y="166492"/>
                </a:lnTo>
                <a:lnTo>
                  <a:pt x="280027" y="166492"/>
                </a:lnTo>
                <a:lnTo>
                  <a:pt x="173350" y="166492"/>
                </a:lnTo>
                <a:lnTo>
                  <a:pt x="173350" y="273170"/>
                </a:lnTo>
                <a:close/>
              </a:path>
            </a:pathLst>
          </a:custGeom>
          <a:ln w="79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864353" y="6103021"/>
            <a:ext cx="960413" cy="36606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966443" y="6103021"/>
            <a:ext cx="974510" cy="36606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087203" y="6120165"/>
            <a:ext cx="672765" cy="33558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874920" y="6116737"/>
            <a:ext cx="774109" cy="35235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8763707" y="6103021"/>
            <a:ext cx="969938" cy="36606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9893600" y="6103021"/>
            <a:ext cx="659050" cy="36530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0655172" y="6103021"/>
            <a:ext cx="1013752" cy="35730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775417" y="6118261"/>
            <a:ext cx="672765" cy="35082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2546885" y="6103021"/>
            <a:ext cx="1354738" cy="36606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4008030" y="6102259"/>
            <a:ext cx="1009942" cy="36683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5122312" y="6103021"/>
            <a:ext cx="646477" cy="35730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615661" y="7217416"/>
            <a:ext cx="235769" cy="29520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966515" y="7177031"/>
            <a:ext cx="970319" cy="36606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3083074" y="7177031"/>
            <a:ext cx="632761" cy="366068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603470" y="7714042"/>
            <a:ext cx="1414554" cy="37483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3128708" y="7714042"/>
            <a:ext cx="300537" cy="36606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471600" y="7714042"/>
            <a:ext cx="632761" cy="36606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250857" y="7714042"/>
            <a:ext cx="975272" cy="36606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365892" y="7714042"/>
            <a:ext cx="673908" cy="36606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6141427" y="7714042"/>
            <a:ext cx="346256" cy="36606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6588140" y="7714042"/>
            <a:ext cx="1307114" cy="36683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8039751" y="7713280"/>
            <a:ext cx="1349023" cy="368735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9495942" y="7714042"/>
            <a:ext cx="294823" cy="366068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9832357" y="7714042"/>
            <a:ext cx="971843" cy="366068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0942218" y="7714042"/>
            <a:ext cx="1022133" cy="366068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2078598" y="7714042"/>
            <a:ext cx="956222" cy="366068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3177879" y="7714042"/>
            <a:ext cx="762298" cy="366068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4004247" y="7723185"/>
            <a:ext cx="825161" cy="365687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4957549" y="7714042"/>
            <a:ext cx="626665" cy="357305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608804" y="8251052"/>
            <a:ext cx="345113" cy="366068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2047516" y="8251052"/>
            <a:ext cx="677718" cy="354638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2842996" y="8251052"/>
            <a:ext cx="1800497" cy="366068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4738414" y="8251052"/>
            <a:ext cx="324540" cy="352733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5121468" y="8251052"/>
            <a:ext cx="1143130" cy="366068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6420725" y="8300739"/>
            <a:ext cx="224790" cy="276225"/>
          </a:xfrm>
          <a:custGeom>
            <a:avLst/>
            <a:gdLst/>
            <a:ahLst/>
            <a:cxnLst/>
            <a:rect l="l" t="t" r="r" b="b"/>
            <a:pathLst>
              <a:path w="224790" h="276225">
                <a:moveTo>
                  <a:pt x="83055" y="11429"/>
                </a:moveTo>
                <a:lnTo>
                  <a:pt x="0" y="11429"/>
                </a:lnTo>
                <a:lnTo>
                  <a:pt x="0" y="0"/>
                </a:lnTo>
                <a:lnTo>
                  <a:pt x="83055" y="0"/>
                </a:lnTo>
                <a:lnTo>
                  <a:pt x="83055" y="11429"/>
                </a:lnTo>
                <a:close/>
              </a:path>
              <a:path w="224790" h="276225">
                <a:moveTo>
                  <a:pt x="224784" y="11429"/>
                </a:moveTo>
                <a:lnTo>
                  <a:pt x="152396" y="11429"/>
                </a:lnTo>
                <a:lnTo>
                  <a:pt x="152396" y="0"/>
                </a:lnTo>
                <a:lnTo>
                  <a:pt x="224784" y="0"/>
                </a:lnTo>
                <a:lnTo>
                  <a:pt x="224784" y="11429"/>
                </a:lnTo>
                <a:close/>
              </a:path>
              <a:path w="224790" h="276225">
                <a:moveTo>
                  <a:pt x="120012" y="275837"/>
                </a:moveTo>
                <a:lnTo>
                  <a:pt x="102486" y="275837"/>
                </a:lnTo>
                <a:lnTo>
                  <a:pt x="79246" y="271646"/>
                </a:lnTo>
                <a:lnTo>
                  <a:pt x="40765" y="242690"/>
                </a:lnTo>
                <a:lnTo>
                  <a:pt x="30764" y="205925"/>
                </a:lnTo>
                <a:lnTo>
                  <a:pt x="30479" y="30479"/>
                </a:lnTo>
                <a:lnTo>
                  <a:pt x="29717" y="24764"/>
                </a:lnTo>
                <a:lnTo>
                  <a:pt x="28955" y="23240"/>
                </a:lnTo>
                <a:lnTo>
                  <a:pt x="28193" y="20954"/>
                </a:lnTo>
                <a:lnTo>
                  <a:pt x="25526" y="17525"/>
                </a:lnTo>
                <a:lnTo>
                  <a:pt x="21716" y="15239"/>
                </a:lnTo>
                <a:lnTo>
                  <a:pt x="17144" y="13334"/>
                </a:lnTo>
                <a:lnTo>
                  <a:pt x="14858" y="12953"/>
                </a:lnTo>
                <a:lnTo>
                  <a:pt x="12191" y="12191"/>
                </a:lnTo>
                <a:lnTo>
                  <a:pt x="2666" y="11429"/>
                </a:lnTo>
                <a:lnTo>
                  <a:pt x="80388" y="11429"/>
                </a:lnTo>
                <a:lnTo>
                  <a:pt x="71245" y="12191"/>
                </a:lnTo>
                <a:lnTo>
                  <a:pt x="68197" y="12953"/>
                </a:lnTo>
                <a:lnTo>
                  <a:pt x="52576" y="30479"/>
                </a:lnTo>
                <a:lnTo>
                  <a:pt x="52576" y="191638"/>
                </a:lnTo>
                <a:lnTo>
                  <a:pt x="65911" y="236976"/>
                </a:lnTo>
                <a:lnTo>
                  <a:pt x="109725" y="257549"/>
                </a:lnTo>
                <a:lnTo>
                  <a:pt x="172412" y="257549"/>
                </a:lnTo>
                <a:lnTo>
                  <a:pt x="171445" y="258692"/>
                </a:lnTo>
                <a:lnTo>
                  <a:pt x="156587" y="267836"/>
                </a:lnTo>
                <a:lnTo>
                  <a:pt x="149348" y="270503"/>
                </a:lnTo>
                <a:lnTo>
                  <a:pt x="140966" y="273170"/>
                </a:lnTo>
                <a:lnTo>
                  <a:pt x="120012" y="275837"/>
                </a:lnTo>
                <a:close/>
              </a:path>
              <a:path w="224790" h="276225">
                <a:moveTo>
                  <a:pt x="172412" y="257549"/>
                </a:moveTo>
                <a:lnTo>
                  <a:pt x="123821" y="257549"/>
                </a:lnTo>
                <a:lnTo>
                  <a:pt x="141347" y="255263"/>
                </a:lnTo>
                <a:lnTo>
                  <a:pt x="153539" y="249929"/>
                </a:lnTo>
                <a:lnTo>
                  <a:pt x="179446" y="217164"/>
                </a:lnTo>
                <a:lnTo>
                  <a:pt x="182875" y="195448"/>
                </a:lnTo>
                <a:lnTo>
                  <a:pt x="182875" y="30479"/>
                </a:lnTo>
                <a:lnTo>
                  <a:pt x="182113" y="24764"/>
                </a:lnTo>
                <a:lnTo>
                  <a:pt x="181351" y="23240"/>
                </a:lnTo>
                <a:lnTo>
                  <a:pt x="180589" y="20954"/>
                </a:lnTo>
                <a:lnTo>
                  <a:pt x="177922" y="17525"/>
                </a:lnTo>
                <a:lnTo>
                  <a:pt x="174112" y="15239"/>
                </a:lnTo>
                <a:lnTo>
                  <a:pt x="169540" y="13334"/>
                </a:lnTo>
                <a:lnTo>
                  <a:pt x="167254" y="12953"/>
                </a:lnTo>
                <a:lnTo>
                  <a:pt x="164587" y="12191"/>
                </a:lnTo>
                <a:lnTo>
                  <a:pt x="155063" y="11429"/>
                </a:lnTo>
                <a:lnTo>
                  <a:pt x="222117" y="11429"/>
                </a:lnTo>
                <a:lnTo>
                  <a:pt x="212973" y="12191"/>
                </a:lnTo>
                <a:lnTo>
                  <a:pt x="209925" y="12953"/>
                </a:lnTo>
                <a:lnTo>
                  <a:pt x="194305" y="30479"/>
                </a:lnTo>
                <a:lnTo>
                  <a:pt x="194305" y="196591"/>
                </a:lnTo>
                <a:lnTo>
                  <a:pt x="192400" y="220212"/>
                </a:lnTo>
                <a:lnTo>
                  <a:pt x="190495" y="225927"/>
                </a:lnTo>
                <a:lnTo>
                  <a:pt x="188209" y="233928"/>
                </a:lnTo>
                <a:lnTo>
                  <a:pt x="179446" y="249548"/>
                </a:lnTo>
                <a:lnTo>
                  <a:pt x="175636" y="253739"/>
                </a:lnTo>
                <a:lnTo>
                  <a:pt x="172412" y="2575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6420725" y="8300739"/>
            <a:ext cx="224790" cy="276225"/>
          </a:xfrm>
          <a:custGeom>
            <a:avLst/>
            <a:gdLst/>
            <a:ahLst/>
            <a:cxnLst/>
            <a:rect l="l" t="t" r="r" b="b"/>
            <a:pathLst>
              <a:path w="224790" h="276225">
                <a:moveTo>
                  <a:pt x="30479" y="32765"/>
                </a:moveTo>
                <a:lnTo>
                  <a:pt x="30479" y="30479"/>
                </a:lnTo>
                <a:lnTo>
                  <a:pt x="30098" y="27621"/>
                </a:lnTo>
                <a:lnTo>
                  <a:pt x="29717" y="24764"/>
                </a:lnTo>
                <a:lnTo>
                  <a:pt x="28955" y="23240"/>
                </a:lnTo>
                <a:lnTo>
                  <a:pt x="28193" y="20954"/>
                </a:lnTo>
                <a:lnTo>
                  <a:pt x="26859" y="19240"/>
                </a:lnTo>
                <a:lnTo>
                  <a:pt x="25526" y="17525"/>
                </a:lnTo>
                <a:lnTo>
                  <a:pt x="23621" y="16382"/>
                </a:lnTo>
                <a:lnTo>
                  <a:pt x="21716" y="15239"/>
                </a:lnTo>
                <a:lnTo>
                  <a:pt x="19430" y="14287"/>
                </a:lnTo>
                <a:lnTo>
                  <a:pt x="17144" y="13334"/>
                </a:lnTo>
                <a:lnTo>
                  <a:pt x="14858" y="12953"/>
                </a:lnTo>
                <a:lnTo>
                  <a:pt x="12191" y="12191"/>
                </a:lnTo>
                <a:lnTo>
                  <a:pt x="7429" y="11810"/>
                </a:lnTo>
                <a:lnTo>
                  <a:pt x="2666" y="11429"/>
                </a:lnTo>
                <a:lnTo>
                  <a:pt x="0" y="11429"/>
                </a:lnTo>
                <a:lnTo>
                  <a:pt x="0" y="0"/>
                </a:lnTo>
                <a:lnTo>
                  <a:pt x="83055" y="0"/>
                </a:lnTo>
                <a:lnTo>
                  <a:pt x="83055" y="11429"/>
                </a:lnTo>
                <a:lnTo>
                  <a:pt x="80388" y="11429"/>
                </a:lnTo>
                <a:lnTo>
                  <a:pt x="75817" y="11810"/>
                </a:lnTo>
                <a:lnTo>
                  <a:pt x="71245" y="12191"/>
                </a:lnTo>
                <a:lnTo>
                  <a:pt x="68197" y="12953"/>
                </a:lnTo>
                <a:lnTo>
                  <a:pt x="65911" y="13334"/>
                </a:lnTo>
                <a:lnTo>
                  <a:pt x="63625" y="14287"/>
                </a:lnTo>
                <a:lnTo>
                  <a:pt x="61339" y="15239"/>
                </a:lnTo>
                <a:lnTo>
                  <a:pt x="59434" y="16382"/>
                </a:lnTo>
                <a:lnTo>
                  <a:pt x="57910" y="17525"/>
                </a:lnTo>
                <a:lnTo>
                  <a:pt x="56386" y="19240"/>
                </a:lnTo>
                <a:lnTo>
                  <a:pt x="54862" y="20954"/>
                </a:lnTo>
                <a:lnTo>
                  <a:pt x="54100" y="23240"/>
                </a:lnTo>
                <a:lnTo>
                  <a:pt x="53719" y="24764"/>
                </a:lnTo>
                <a:lnTo>
                  <a:pt x="53148" y="27621"/>
                </a:lnTo>
                <a:lnTo>
                  <a:pt x="52576" y="30479"/>
                </a:lnTo>
                <a:lnTo>
                  <a:pt x="52576" y="32765"/>
                </a:lnTo>
                <a:lnTo>
                  <a:pt x="52576" y="185161"/>
                </a:lnTo>
                <a:lnTo>
                  <a:pt x="52576" y="191638"/>
                </a:lnTo>
                <a:lnTo>
                  <a:pt x="53529" y="203067"/>
                </a:lnTo>
                <a:lnTo>
                  <a:pt x="54481" y="214497"/>
                </a:lnTo>
                <a:lnTo>
                  <a:pt x="56767" y="220593"/>
                </a:lnTo>
                <a:lnTo>
                  <a:pt x="59053" y="226308"/>
                </a:lnTo>
                <a:lnTo>
                  <a:pt x="62482" y="231642"/>
                </a:lnTo>
                <a:lnTo>
                  <a:pt x="65911" y="236976"/>
                </a:lnTo>
                <a:lnTo>
                  <a:pt x="69721" y="240785"/>
                </a:lnTo>
                <a:lnTo>
                  <a:pt x="73531" y="244595"/>
                </a:lnTo>
                <a:lnTo>
                  <a:pt x="79055" y="247834"/>
                </a:lnTo>
                <a:lnTo>
                  <a:pt x="84579" y="251072"/>
                </a:lnTo>
                <a:lnTo>
                  <a:pt x="89532" y="252977"/>
                </a:lnTo>
                <a:lnTo>
                  <a:pt x="94485" y="254882"/>
                </a:lnTo>
                <a:lnTo>
                  <a:pt x="102105" y="256216"/>
                </a:lnTo>
                <a:lnTo>
                  <a:pt x="109725" y="257549"/>
                </a:lnTo>
                <a:lnTo>
                  <a:pt x="116964" y="257549"/>
                </a:lnTo>
                <a:lnTo>
                  <a:pt x="123821" y="257549"/>
                </a:lnTo>
                <a:lnTo>
                  <a:pt x="132584" y="256406"/>
                </a:lnTo>
                <a:lnTo>
                  <a:pt x="141347" y="255263"/>
                </a:lnTo>
                <a:lnTo>
                  <a:pt x="147443" y="252596"/>
                </a:lnTo>
                <a:lnTo>
                  <a:pt x="153539" y="249929"/>
                </a:lnTo>
                <a:lnTo>
                  <a:pt x="159444" y="245548"/>
                </a:lnTo>
                <a:lnTo>
                  <a:pt x="165349" y="241166"/>
                </a:lnTo>
                <a:lnTo>
                  <a:pt x="169159" y="236595"/>
                </a:lnTo>
                <a:lnTo>
                  <a:pt x="172588" y="232404"/>
                </a:lnTo>
                <a:lnTo>
                  <a:pt x="175255" y="227070"/>
                </a:lnTo>
                <a:lnTo>
                  <a:pt x="177922" y="221736"/>
                </a:lnTo>
                <a:lnTo>
                  <a:pt x="179446" y="217164"/>
                </a:lnTo>
                <a:lnTo>
                  <a:pt x="180589" y="213354"/>
                </a:lnTo>
                <a:lnTo>
                  <a:pt x="181732" y="204401"/>
                </a:lnTo>
                <a:lnTo>
                  <a:pt x="182875" y="195448"/>
                </a:lnTo>
                <a:lnTo>
                  <a:pt x="182875" y="187066"/>
                </a:lnTo>
                <a:lnTo>
                  <a:pt x="182875" y="32765"/>
                </a:lnTo>
                <a:lnTo>
                  <a:pt x="182875" y="30479"/>
                </a:lnTo>
                <a:lnTo>
                  <a:pt x="182494" y="27621"/>
                </a:lnTo>
                <a:lnTo>
                  <a:pt x="182113" y="24764"/>
                </a:lnTo>
                <a:lnTo>
                  <a:pt x="181351" y="23240"/>
                </a:lnTo>
                <a:lnTo>
                  <a:pt x="180589" y="20954"/>
                </a:lnTo>
                <a:lnTo>
                  <a:pt x="179256" y="19240"/>
                </a:lnTo>
                <a:lnTo>
                  <a:pt x="177922" y="17525"/>
                </a:lnTo>
                <a:lnTo>
                  <a:pt x="176017" y="16382"/>
                </a:lnTo>
                <a:lnTo>
                  <a:pt x="174112" y="15239"/>
                </a:lnTo>
                <a:lnTo>
                  <a:pt x="171826" y="14287"/>
                </a:lnTo>
                <a:lnTo>
                  <a:pt x="169540" y="13334"/>
                </a:lnTo>
                <a:lnTo>
                  <a:pt x="167254" y="12953"/>
                </a:lnTo>
                <a:lnTo>
                  <a:pt x="164587" y="12191"/>
                </a:lnTo>
                <a:lnTo>
                  <a:pt x="159825" y="11810"/>
                </a:lnTo>
                <a:lnTo>
                  <a:pt x="155063" y="11429"/>
                </a:lnTo>
                <a:lnTo>
                  <a:pt x="152396" y="11429"/>
                </a:lnTo>
                <a:lnTo>
                  <a:pt x="152396" y="0"/>
                </a:lnTo>
                <a:lnTo>
                  <a:pt x="224784" y="0"/>
                </a:lnTo>
                <a:lnTo>
                  <a:pt x="224784" y="11429"/>
                </a:lnTo>
                <a:lnTo>
                  <a:pt x="222117" y="11429"/>
                </a:lnTo>
                <a:lnTo>
                  <a:pt x="217545" y="11810"/>
                </a:lnTo>
                <a:lnTo>
                  <a:pt x="212973" y="12191"/>
                </a:lnTo>
                <a:lnTo>
                  <a:pt x="209925" y="12953"/>
                </a:lnTo>
                <a:lnTo>
                  <a:pt x="207639" y="13334"/>
                </a:lnTo>
                <a:lnTo>
                  <a:pt x="205353" y="14287"/>
                </a:lnTo>
                <a:lnTo>
                  <a:pt x="203067" y="15239"/>
                </a:lnTo>
                <a:lnTo>
                  <a:pt x="201162" y="16382"/>
                </a:lnTo>
                <a:lnTo>
                  <a:pt x="199639" y="17525"/>
                </a:lnTo>
                <a:lnTo>
                  <a:pt x="198115" y="19240"/>
                </a:lnTo>
                <a:lnTo>
                  <a:pt x="196591" y="20954"/>
                </a:lnTo>
                <a:lnTo>
                  <a:pt x="195829" y="23240"/>
                </a:lnTo>
                <a:lnTo>
                  <a:pt x="195448" y="24764"/>
                </a:lnTo>
                <a:lnTo>
                  <a:pt x="194876" y="27621"/>
                </a:lnTo>
                <a:lnTo>
                  <a:pt x="194305" y="30479"/>
                </a:lnTo>
                <a:lnTo>
                  <a:pt x="194305" y="32765"/>
                </a:lnTo>
                <a:lnTo>
                  <a:pt x="194305" y="185161"/>
                </a:lnTo>
                <a:lnTo>
                  <a:pt x="194305" y="196591"/>
                </a:lnTo>
                <a:lnTo>
                  <a:pt x="193352" y="208401"/>
                </a:lnTo>
                <a:lnTo>
                  <a:pt x="192400" y="220212"/>
                </a:lnTo>
                <a:lnTo>
                  <a:pt x="190495" y="225927"/>
                </a:lnTo>
                <a:lnTo>
                  <a:pt x="188209" y="233928"/>
                </a:lnTo>
                <a:lnTo>
                  <a:pt x="183827" y="241738"/>
                </a:lnTo>
                <a:lnTo>
                  <a:pt x="179446" y="249548"/>
                </a:lnTo>
                <a:lnTo>
                  <a:pt x="175636" y="253739"/>
                </a:lnTo>
                <a:lnTo>
                  <a:pt x="171445" y="258692"/>
                </a:lnTo>
                <a:lnTo>
                  <a:pt x="164016" y="263264"/>
                </a:lnTo>
                <a:lnTo>
                  <a:pt x="156587" y="267836"/>
                </a:lnTo>
                <a:lnTo>
                  <a:pt x="149348" y="270503"/>
                </a:lnTo>
                <a:lnTo>
                  <a:pt x="140966" y="273170"/>
                </a:lnTo>
                <a:lnTo>
                  <a:pt x="130489" y="274503"/>
                </a:lnTo>
                <a:lnTo>
                  <a:pt x="120011" y="275837"/>
                </a:lnTo>
                <a:lnTo>
                  <a:pt x="111249" y="275837"/>
                </a:lnTo>
                <a:lnTo>
                  <a:pt x="102486" y="275837"/>
                </a:lnTo>
                <a:lnTo>
                  <a:pt x="90866" y="273741"/>
                </a:lnTo>
                <a:lnTo>
                  <a:pt x="79246" y="271646"/>
                </a:lnTo>
                <a:lnTo>
                  <a:pt x="70483" y="268217"/>
                </a:lnTo>
                <a:lnTo>
                  <a:pt x="61720" y="264407"/>
                </a:lnTo>
                <a:lnTo>
                  <a:pt x="54672" y="258692"/>
                </a:lnTo>
                <a:lnTo>
                  <a:pt x="47623" y="252977"/>
                </a:lnTo>
                <a:lnTo>
                  <a:pt x="40765" y="242690"/>
                </a:lnTo>
                <a:lnTo>
                  <a:pt x="35051" y="233928"/>
                </a:lnTo>
                <a:lnTo>
                  <a:pt x="32765" y="220212"/>
                </a:lnTo>
                <a:lnTo>
                  <a:pt x="31443" y="211997"/>
                </a:lnTo>
                <a:lnTo>
                  <a:pt x="30764" y="205925"/>
                </a:lnTo>
                <a:lnTo>
                  <a:pt x="30514" y="198996"/>
                </a:lnTo>
                <a:lnTo>
                  <a:pt x="30479" y="188209"/>
                </a:lnTo>
                <a:lnTo>
                  <a:pt x="30479" y="32765"/>
                </a:lnTo>
                <a:close/>
              </a:path>
            </a:pathLst>
          </a:custGeom>
          <a:ln w="79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6756571" y="8251052"/>
            <a:ext cx="643048" cy="366068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7463689" y="8251052"/>
            <a:ext cx="825161" cy="374831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8405539" y="8251052"/>
            <a:ext cx="1691915" cy="366068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0191181" y="8251052"/>
            <a:ext cx="677718" cy="354638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0974098" y="8250290"/>
            <a:ext cx="2142626" cy="366830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3223226" y="8251052"/>
            <a:ext cx="640000" cy="366068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4002325" y="8251052"/>
            <a:ext cx="632761" cy="366068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2126939" y="2500172"/>
            <a:ext cx="425450" cy="424180"/>
          </a:xfrm>
          <a:custGeom>
            <a:avLst/>
            <a:gdLst/>
            <a:ahLst/>
            <a:cxnLst/>
            <a:rect l="l" t="t" r="r" b="b"/>
            <a:pathLst>
              <a:path w="425450" h="424180">
                <a:moveTo>
                  <a:pt x="242333" y="424180"/>
                </a:moveTo>
                <a:lnTo>
                  <a:pt x="183394" y="424180"/>
                </a:lnTo>
                <a:lnTo>
                  <a:pt x="171978" y="421640"/>
                </a:lnTo>
                <a:lnTo>
                  <a:pt x="155624" y="416560"/>
                </a:lnTo>
                <a:lnTo>
                  <a:pt x="139368" y="412750"/>
                </a:lnTo>
                <a:lnTo>
                  <a:pt x="128641" y="408940"/>
                </a:lnTo>
                <a:lnTo>
                  <a:pt x="118666" y="403860"/>
                </a:lnTo>
                <a:lnTo>
                  <a:pt x="104665" y="394970"/>
                </a:lnTo>
                <a:lnTo>
                  <a:pt x="90789" y="387350"/>
                </a:lnTo>
                <a:lnTo>
                  <a:pt x="61721" y="361950"/>
                </a:lnTo>
                <a:lnTo>
                  <a:pt x="36761" y="332740"/>
                </a:lnTo>
                <a:lnTo>
                  <a:pt x="15557" y="294640"/>
                </a:lnTo>
                <a:lnTo>
                  <a:pt x="3023" y="251460"/>
                </a:lnTo>
                <a:lnTo>
                  <a:pt x="0" y="194310"/>
                </a:lnTo>
                <a:lnTo>
                  <a:pt x="814" y="182880"/>
                </a:lnTo>
                <a:lnTo>
                  <a:pt x="11845" y="139700"/>
                </a:lnTo>
                <a:lnTo>
                  <a:pt x="28512" y="105410"/>
                </a:lnTo>
                <a:lnTo>
                  <a:pt x="36425" y="91440"/>
                </a:lnTo>
                <a:lnTo>
                  <a:pt x="42433" y="82550"/>
                </a:lnTo>
                <a:lnTo>
                  <a:pt x="49568" y="74930"/>
                </a:lnTo>
                <a:lnTo>
                  <a:pt x="60863" y="62230"/>
                </a:lnTo>
                <a:lnTo>
                  <a:pt x="89648" y="36830"/>
                </a:lnTo>
                <a:lnTo>
                  <a:pt x="127532" y="16510"/>
                </a:lnTo>
                <a:lnTo>
                  <a:pt x="171294" y="2540"/>
                </a:lnTo>
                <a:lnTo>
                  <a:pt x="182857" y="0"/>
                </a:lnTo>
                <a:lnTo>
                  <a:pt x="241797" y="0"/>
                </a:lnTo>
                <a:lnTo>
                  <a:pt x="252980" y="2540"/>
                </a:lnTo>
                <a:lnTo>
                  <a:pt x="268994" y="7620"/>
                </a:lnTo>
                <a:lnTo>
                  <a:pt x="284919" y="11430"/>
                </a:lnTo>
                <a:lnTo>
                  <a:pt x="295476" y="15240"/>
                </a:lnTo>
                <a:lnTo>
                  <a:pt x="305388" y="20320"/>
                </a:lnTo>
                <a:lnTo>
                  <a:pt x="319381" y="27940"/>
                </a:lnTo>
                <a:lnTo>
                  <a:pt x="333261" y="36830"/>
                </a:lnTo>
                <a:lnTo>
                  <a:pt x="188977" y="36830"/>
                </a:lnTo>
                <a:lnTo>
                  <a:pt x="179780" y="39370"/>
                </a:lnTo>
                <a:lnTo>
                  <a:pt x="144530" y="49530"/>
                </a:lnTo>
                <a:lnTo>
                  <a:pt x="136308" y="53340"/>
                </a:lnTo>
                <a:lnTo>
                  <a:pt x="124705" y="60960"/>
                </a:lnTo>
                <a:lnTo>
                  <a:pt x="113200" y="67310"/>
                </a:lnTo>
                <a:lnTo>
                  <a:pt x="105667" y="72390"/>
                </a:lnTo>
                <a:lnTo>
                  <a:pt x="89205" y="87630"/>
                </a:lnTo>
                <a:lnTo>
                  <a:pt x="79758" y="97790"/>
                </a:lnTo>
                <a:lnTo>
                  <a:pt x="73746" y="104140"/>
                </a:lnTo>
                <a:lnTo>
                  <a:pt x="50878" y="143510"/>
                </a:lnTo>
                <a:lnTo>
                  <a:pt x="37924" y="187960"/>
                </a:lnTo>
                <a:lnTo>
                  <a:pt x="37204" y="198120"/>
                </a:lnTo>
                <a:lnTo>
                  <a:pt x="37320" y="233680"/>
                </a:lnTo>
                <a:lnTo>
                  <a:pt x="51129" y="279400"/>
                </a:lnTo>
                <a:lnTo>
                  <a:pt x="75083" y="321310"/>
                </a:lnTo>
                <a:lnTo>
                  <a:pt x="103273" y="349250"/>
                </a:lnTo>
                <a:lnTo>
                  <a:pt x="144459" y="373380"/>
                </a:lnTo>
                <a:lnTo>
                  <a:pt x="190958" y="387350"/>
                </a:lnTo>
                <a:lnTo>
                  <a:pt x="334402" y="387350"/>
                </a:lnTo>
                <a:lnTo>
                  <a:pt x="320526" y="394970"/>
                </a:lnTo>
                <a:lnTo>
                  <a:pt x="306529" y="403860"/>
                </a:lnTo>
                <a:lnTo>
                  <a:pt x="296585" y="408940"/>
                </a:lnTo>
                <a:lnTo>
                  <a:pt x="285943" y="412750"/>
                </a:lnTo>
                <a:lnTo>
                  <a:pt x="269853" y="416560"/>
                </a:lnTo>
                <a:lnTo>
                  <a:pt x="253664" y="421640"/>
                </a:lnTo>
                <a:lnTo>
                  <a:pt x="242333" y="424180"/>
                </a:lnTo>
                <a:close/>
              </a:path>
              <a:path w="425450" h="424180">
                <a:moveTo>
                  <a:pt x="334402" y="387350"/>
                </a:moveTo>
                <a:lnTo>
                  <a:pt x="233660" y="387350"/>
                </a:lnTo>
                <a:lnTo>
                  <a:pt x="247845" y="384810"/>
                </a:lnTo>
                <a:lnTo>
                  <a:pt x="261224" y="381000"/>
                </a:lnTo>
                <a:lnTo>
                  <a:pt x="298907" y="364490"/>
                </a:lnTo>
                <a:lnTo>
                  <a:pt x="335986" y="335280"/>
                </a:lnTo>
                <a:lnTo>
                  <a:pt x="365455" y="298450"/>
                </a:lnTo>
                <a:lnTo>
                  <a:pt x="381720" y="260350"/>
                </a:lnTo>
                <a:lnTo>
                  <a:pt x="387419" y="198120"/>
                </a:lnTo>
                <a:lnTo>
                  <a:pt x="386730" y="187960"/>
                </a:lnTo>
                <a:lnTo>
                  <a:pt x="374277" y="143510"/>
                </a:lnTo>
                <a:lnTo>
                  <a:pt x="351409" y="104140"/>
                </a:lnTo>
                <a:lnTo>
                  <a:pt x="345312" y="97790"/>
                </a:lnTo>
                <a:lnTo>
                  <a:pt x="335699" y="87630"/>
                </a:lnTo>
                <a:lnTo>
                  <a:pt x="319059" y="72390"/>
                </a:lnTo>
                <a:lnTo>
                  <a:pt x="311664" y="67310"/>
                </a:lnTo>
                <a:lnTo>
                  <a:pt x="300486" y="60960"/>
                </a:lnTo>
                <a:lnTo>
                  <a:pt x="288556" y="53340"/>
                </a:lnTo>
                <a:lnTo>
                  <a:pt x="280195" y="49530"/>
                </a:lnTo>
                <a:lnTo>
                  <a:pt x="245281" y="39370"/>
                </a:lnTo>
                <a:lnTo>
                  <a:pt x="236107" y="36830"/>
                </a:lnTo>
                <a:lnTo>
                  <a:pt x="333261" y="36830"/>
                </a:lnTo>
                <a:lnTo>
                  <a:pt x="374245" y="72390"/>
                </a:lnTo>
                <a:lnTo>
                  <a:pt x="396106" y="104140"/>
                </a:lnTo>
                <a:lnTo>
                  <a:pt x="412894" y="138430"/>
                </a:lnTo>
                <a:lnTo>
                  <a:pt x="424341" y="182880"/>
                </a:lnTo>
                <a:lnTo>
                  <a:pt x="425187" y="194310"/>
                </a:lnTo>
                <a:lnTo>
                  <a:pt x="425110" y="229870"/>
                </a:lnTo>
                <a:lnTo>
                  <a:pt x="417864" y="267970"/>
                </a:lnTo>
                <a:lnTo>
                  <a:pt x="404739" y="304800"/>
                </a:lnTo>
                <a:lnTo>
                  <a:pt x="382221" y="341630"/>
                </a:lnTo>
                <a:lnTo>
                  <a:pt x="351848" y="373380"/>
                </a:lnTo>
                <a:lnTo>
                  <a:pt x="343501" y="381000"/>
                </a:lnTo>
                <a:lnTo>
                  <a:pt x="334402" y="387350"/>
                </a:lnTo>
                <a:close/>
              </a:path>
              <a:path w="425450" h="424180">
                <a:moveTo>
                  <a:pt x="140737" y="132080"/>
                </a:moveTo>
                <a:lnTo>
                  <a:pt x="137302" y="86360"/>
                </a:lnTo>
                <a:lnTo>
                  <a:pt x="145318" y="82550"/>
                </a:lnTo>
                <a:lnTo>
                  <a:pt x="164785" y="77470"/>
                </a:lnTo>
                <a:lnTo>
                  <a:pt x="175092" y="76200"/>
                </a:lnTo>
                <a:lnTo>
                  <a:pt x="184825" y="73660"/>
                </a:lnTo>
                <a:lnTo>
                  <a:pt x="205438" y="71120"/>
                </a:lnTo>
                <a:lnTo>
                  <a:pt x="225214" y="71120"/>
                </a:lnTo>
                <a:lnTo>
                  <a:pt x="266167" y="81280"/>
                </a:lnTo>
                <a:lnTo>
                  <a:pt x="294720" y="105410"/>
                </a:lnTo>
                <a:lnTo>
                  <a:pt x="299054" y="113030"/>
                </a:lnTo>
                <a:lnTo>
                  <a:pt x="198997" y="113030"/>
                </a:lnTo>
                <a:lnTo>
                  <a:pt x="185040" y="115570"/>
                </a:lnTo>
                <a:lnTo>
                  <a:pt x="174519" y="119380"/>
                </a:lnTo>
                <a:lnTo>
                  <a:pt x="164007" y="121920"/>
                </a:lnTo>
                <a:lnTo>
                  <a:pt x="156984" y="124460"/>
                </a:lnTo>
                <a:lnTo>
                  <a:pt x="150283" y="127000"/>
                </a:lnTo>
                <a:lnTo>
                  <a:pt x="140737" y="132080"/>
                </a:lnTo>
                <a:close/>
              </a:path>
              <a:path w="425450" h="424180">
                <a:moveTo>
                  <a:pt x="291325" y="185420"/>
                </a:moveTo>
                <a:lnTo>
                  <a:pt x="196277" y="185420"/>
                </a:lnTo>
                <a:lnTo>
                  <a:pt x="204866" y="184150"/>
                </a:lnTo>
                <a:lnTo>
                  <a:pt x="225478" y="181610"/>
                </a:lnTo>
                <a:lnTo>
                  <a:pt x="234639" y="177800"/>
                </a:lnTo>
                <a:lnTo>
                  <a:pt x="243228" y="173990"/>
                </a:lnTo>
                <a:lnTo>
                  <a:pt x="255252" y="160020"/>
                </a:lnTo>
                <a:lnTo>
                  <a:pt x="255252" y="138430"/>
                </a:lnTo>
                <a:lnTo>
                  <a:pt x="248381" y="124460"/>
                </a:lnTo>
                <a:lnTo>
                  <a:pt x="235785" y="116840"/>
                </a:lnTo>
                <a:lnTo>
                  <a:pt x="219180" y="113030"/>
                </a:lnTo>
                <a:lnTo>
                  <a:pt x="299054" y="113030"/>
                </a:lnTo>
                <a:lnTo>
                  <a:pt x="303192" y="121920"/>
                </a:lnTo>
                <a:lnTo>
                  <a:pt x="305317" y="128270"/>
                </a:lnTo>
                <a:lnTo>
                  <a:pt x="306100" y="135890"/>
                </a:lnTo>
                <a:lnTo>
                  <a:pt x="306212" y="158750"/>
                </a:lnTo>
                <a:lnTo>
                  <a:pt x="298768" y="176530"/>
                </a:lnTo>
                <a:lnTo>
                  <a:pt x="292470" y="184150"/>
                </a:lnTo>
                <a:lnTo>
                  <a:pt x="291325" y="185420"/>
                </a:lnTo>
                <a:close/>
              </a:path>
              <a:path w="425450" h="424180">
                <a:moveTo>
                  <a:pt x="163067" y="227330"/>
                </a:moveTo>
                <a:lnTo>
                  <a:pt x="163067" y="184150"/>
                </a:lnTo>
                <a:lnTo>
                  <a:pt x="173374" y="185420"/>
                </a:lnTo>
                <a:lnTo>
                  <a:pt x="291325" y="185420"/>
                </a:lnTo>
                <a:lnTo>
                  <a:pt x="286744" y="190500"/>
                </a:lnTo>
                <a:lnTo>
                  <a:pt x="270139" y="201930"/>
                </a:lnTo>
                <a:lnTo>
                  <a:pt x="261551" y="205740"/>
                </a:lnTo>
                <a:lnTo>
                  <a:pt x="274662" y="210820"/>
                </a:lnTo>
                <a:lnTo>
                  <a:pt x="282700" y="214630"/>
                </a:lnTo>
                <a:lnTo>
                  <a:pt x="288967" y="219710"/>
                </a:lnTo>
                <a:lnTo>
                  <a:pt x="293840" y="226060"/>
                </a:lnTo>
                <a:lnTo>
                  <a:pt x="173946" y="226060"/>
                </a:lnTo>
                <a:lnTo>
                  <a:pt x="163067" y="227330"/>
                </a:lnTo>
                <a:close/>
              </a:path>
              <a:path w="425450" h="424180">
                <a:moveTo>
                  <a:pt x="300717" y="308610"/>
                </a:moveTo>
                <a:lnTo>
                  <a:pt x="206583" y="308610"/>
                </a:lnTo>
                <a:lnTo>
                  <a:pt x="229486" y="306070"/>
                </a:lnTo>
                <a:lnTo>
                  <a:pt x="247809" y="298450"/>
                </a:lnTo>
                <a:lnTo>
                  <a:pt x="258688" y="283210"/>
                </a:lnTo>
                <a:lnTo>
                  <a:pt x="258688" y="257810"/>
                </a:lnTo>
                <a:lnTo>
                  <a:pt x="246664" y="241300"/>
                </a:lnTo>
                <a:lnTo>
                  <a:pt x="228341" y="231140"/>
                </a:lnTo>
                <a:lnTo>
                  <a:pt x="204866" y="226060"/>
                </a:lnTo>
                <a:lnTo>
                  <a:pt x="293840" y="226060"/>
                </a:lnTo>
                <a:lnTo>
                  <a:pt x="296764" y="229870"/>
                </a:lnTo>
                <a:lnTo>
                  <a:pt x="304212" y="238760"/>
                </a:lnTo>
                <a:lnTo>
                  <a:pt x="308037" y="246380"/>
                </a:lnTo>
                <a:lnTo>
                  <a:pt x="309446" y="256540"/>
                </a:lnTo>
                <a:lnTo>
                  <a:pt x="309597" y="267970"/>
                </a:lnTo>
                <a:lnTo>
                  <a:pt x="309495" y="285750"/>
                </a:lnTo>
                <a:lnTo>
                  <a:pt x="308430" y="293370"/>
                </a:lnTo>
                <a:lnTo>
                  <a:pt x="305541" y="300990"/>
                </a:lnTo>
                <a:lnTo>
                  <a:pt x="300717" y="308610"/>
                </a:lnTo>
                <a:close/>
              </a:path>
              <a:path w="425450" h="424180">
                <a:moveTo>
                  <a:pt x="216782" y="350520"/>
                </a:moveTo>
                <a:lnTo>
                  <a:pt x="188261" y="350520"/>
                </a:lnTo>
                <a:lnTo>
                  <a:pt x="170511" y="349250"/>
                </a:lnTo>
                <a:lnTo>
                  <a:pt x="152189" y="345440"/>
                </a:lnTo>
                <a:lnTo>
                  <a:pt x="135011" y="340360"/>
                </a:lnTo>
                <a:lnTo>
                  <a:pt x="127568" y="339090"/>
                </a:lnTo>
                <a:lnTo>
                  <a:pt x="131576" y="290830"/>
                </a:lnTo>
                <a:lnTo>
                  <a:pt x="137874" y="294640"/>
                </a:lnTo>
                <a:lnTo>
                  <a:pt x="153906" y="300990"/>
                </a:lnTo>
                <a:lnTo>
                  <a:pt x="171084" y="306070"/>
                </a:lnTo>
                <a:lnTo>
                  <a:pt x="187688" y="308610"/>
                </a:lnTo>
                <a:lnTo>
                  <a:pt x="300717" y="308610"/>
                </a:lnTo>
                <a:lnTo>
                  <a:pt x="299913" y="309880"/>
                </a:lnTo>
                <a:lnTo>
                  <a:pt x="264230" y="339090"/>
                </a:lnTo>
                <a:lnTo>
                  <a:pt x="257077" y="342900"/>
                </a:lnTo>
                <a:lnTo>
                  <a:pt x="249227" y="345440"/>
                </a:lnTo>
                <a:lnTo>
                  <a:pt x="237216" y="346710"/>
                </a:lnTo>
                <a:lnTo>
                  <a:pt x="225134" y="349250"/>
                </a:lnTo>
                <a:lnTo>
                  <a:pt x="216782" y="35052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220797" y="1452679"/>
            <a:ext cx="115687" cy="2372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391870" y="1452679"/>
            <a:ext cx="137972" cy="2372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30619" y="1927742"/>
            <a:ext cx="14816455" cy="0"/>
          </a:xfrm>
          <a:custGeom>
            <a:avLst/>
            <a:gdLst/>
            <a:ahLst/>
            <a:cxnLst/>
            <a:rect l="l" t="t" r="r" b="b"/>
            <a:pathLst>
              <a:path w="14816455" h="0">
                <a:moveTo>
                  <a:pt x="0" y="0"/>
                </a:moveTo>
                <a:lnTo>
                  <a:pt x="14816137" y="0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30619" y="2009500"/>
            <a:ext cx="14816455" cy="0"/>
          </a:xfrm>
          <a:custGeom>
            <a:avLst/>
            <a:gdLst/>
            <a:ahLst/>
            <a:cxnLst/>
            <a:rect l="l" t="t" r="r" b="b"/>
            <a:pathLst>
              <a:path w="14816455" h="0">
                <a:moveTo>
                  <a:pt x="0" y="0"/>
                </a:moveTo>
                <a:lnTo>
                  <a:pt x="14816137" y="0"/>
                </a:lnTo>
              </a:path>
            </a:pathLst>
          </a:custGeom>
          <a:ln w="3393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64394" y="2390238"/>
            <a:ext cx="1782445" cy="697865"/>
          </a:xfrm>
          <a:custGeom>
            <a:avLst/>
            <a:gdLst/>
            <a:ahLst/>
            <a:cxnLst/>
            <a:rect l="l" t="t" r="r" b="b"/>
            <a:pathLst>
              <a:path w="1782445" h="697864">
                <a:moveTo>
                  <a:pt x="0" y="0"/>
                </a:moveTo>
                <a:lnTo>
                  <a:pt x="0" y="697523"/>
                </a:lnTo>
                <a:lnTo>
                  <a:pt x="1781907" y="697523"/>
                </a:lnTo>
                <a:lnTo>
                  <a:pt x="178190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68697" y="1399744"/>
            <a:ext cx="293370" cy="358140"/>
          </a:xfrm>
          <a:custGeom>
            <a:avLst/>
            <a:gdLst/>
            <a:ahLst/>
            <a:cxnLst/>
            <a:rect l="l" t="t" r="r" b="b"/>
            <a:pathLst>
              <a:path w="293369" h="358139">
                <a:moveTo>
                  <a:pt x="225927" y="149729"/>
                </a:moveTo>
                <a:lnTo>
                  <a:pt x="206115" y="149729"/>
                </a:lnTo>
                <a:lnTo>
                  <a:pt x="206115" y="48766"/>
                </a:lnTo>
                <a:lnTo>
                  <a:pt x="204972" y="43432"/>
                </a:lnTo>
                <a:lnTo>
                  <a:pt x="203829" y="41908"/>
                </a:lnTo>
                <a:lnTo>
                  <a:pt x="202686" y="40004"/>
                </a:lnTo>
                <a:lnTo>
                  <a:pt x="200020" y="36956"/>
                </a:lnTo>
                <a:lnTo>
                  <a:pt x="197734" y="35432"/>
                </a:lnTo>
                <a:lnTo>
                  <a:pt x="195829" y="33908"/>
                </a:lnTo>
                <a:lnTo>
                  <a:pt x="191257" y="31241"/>
                </a:lnTo>
                <a:lnTo>
                  <a:pt x="187447" y="29336"/>
                </a:lnTo>
                <a:lnTo>
                  <a:pt x="182494" y="27050"/>
                </a:lnTo>
                <a:lnTo>
                  <a:pt x="180208" y="26288"/>
                </a:lnTo>
                <a:lnTo>
                  <a:pt x="178303" y="25526"/>
                </a:lnTo>
                <a:lnTo>
                  <a:pt x="173350" y="23240"/>
                </a:lnTo>
                <a:lnTo>
                  <a:pt x="173350" y="19049"/>
                </a:lnTo>
                <a:lnTo>
                  <a:pt x="179065" y="17144"/>
                </a:lnTo>
                <a:lnTo>
                  <a:pt x="183637" y="17144"/>
                </a:lnTo>
                <a:lnTo>
                  <a:pt x="194305" y="18668"/>
                </a:lnTo>
                <a:lnTo>
                  <a:pt x="199258" y="19811"/>
                </a:lnTo>
                <a:lnTo>
                  <a:pt x="204591" y="20954"/>
                </a:lnTo>
                <a:lnTo>
                  <a:pt x="217164" y="24383"/>
                </a:lnTo>
                <a:lnTo>
                  <a:pt x="220974" y="25907"/>
                </a:lnTo>
                <a:lnTo>
                  <a:pt x="223260" y="26669"/>
                </a:lnTo>
                <a:lnTo>
                  <a:pt x="228594" y="30098"/>
                </a:lnTo>
                <a:lnTo>
                  <a:pt x="228594" y="34289"/>
                </a:lnTo>
                <a:lnTo>
                  <a:pt x="227070" y="40004"/>
                </a:lnTo>
                <a:lnTo>
                  <a:pt x="226689" y="41908"/>
                </a:lnTo>
                <a:lnTo>
                  <a:pt x="226308" y="43432"/>
                </a:lnTo>
                <a:lnTo>
                  <a:pt x="226012" y="48766"/>
                </a:lnTo>
                <a:lnTo>
                  <a:pt x="225927" y="149729"/>
                </a:lnTo>
                <a:close/>
              </a:path>
              <a:path w="293369" h="358139">
                <a:moveTo>
                  <a:pt x="160396" y="66673"/>
                </a:moveTo>
                <a:lnTo>
                  <a:pt x="93342" y="66673"/>
                </a:lnTo>
                <a:lnTo>
                  <a:pt x="105534" y="65149"/>
                </a:lnTo>
                <a:lnTo>
                  <a:pt x="108963" y="63625"/>
                </a:lnTo>
                <a:lnTo>
                  <a:pt x="112011" y="62482"/>
                </a:lnTo>
                <a:lnTo>
                  <a:pt x="116964" y="58672"/>
                </a:lnTo>
                <a:lnTo>
                  <a:pt x="118488" y="57148"/>
                </a:lnTo>
                <a:lnTo>
                  <a:pt x="124202" y="57529"/>
                </a:lnTo>
                <a:lnTo>
                  <a:pt x="132965" y="57529"/>
                </a:lnTo>
                <a:lnTo>
                  <a:pt x="139061" y="58291"/>
                </a:lnTo>
                <a:lnTo>
                  <a:pt x="149348" y="59053"/>
                </a:lnTo>
                <a:lnTo>
                  <a:pt x="160396" y="65149"/>
                </a:lnTo>
                <a:lnTo>
                  <a:pt x="160396" y="66673"/>
                </a:lnTo>
                <a:close/>
              </a:path>
              <a:path w="293369" h="358139">
                <a:moveTo>
                  <a:pt x="48766" y="285742"/>
                </a:moveTo>
                <a:lnTo>
                  <a:pt x="44956" y="285742"/>
                </a:lnTo>
                <a:lnTo>
                  <a:pt x="28955" y="274313"/>
                </a:lnTo>
                <a:lnTo>
                  <a:pt x="28955" y="83055"/>
                </a:lnTo>
                <a:lnTo>
                  <a:pt x="25907" y="77722"/>
                </a:lnTo>
                <a:lnTo>
                  <a:pt x="23240" y="76198"/>
                </a:lnTo>
                <a:lnTo>
                  <a:pt x="20192" y="74293"/>
                </a:lnTo>
                <a:lnTo>
                  <a:pt x="11810" y="71245"/>
                </a:lnTo>
                <a:lnTo>
                  <a:pt x="7238" y="70102"/>
                </a:lnTo>
                <a:lnTo>
                  <a:pt x="4952" y="69340"/>
                </a:lnTo>
                <a:lnTo>
                  <a:pt x="0" y="67816"/>
                </a:lnTo>
                <a:lnTo>
                  <a:pt x="0" y="62863"/>
                </a:lnTo>
                <a:lnTo>
                  <a:pt x="8000" y="59434"/>
                </a:lnTo>
                <a:lnTo>
                  <a:pt x="14096" y="59434"/>
                </a:lnTo>
                <a:lnTo>
                  <a:pt x="22433" y="59470"/>
                </a:lnTo>
                <a:lnTo>
                  <a:pt x="27931" y="59720"/>
                </a:lnTo>
                <a:lnTo>
                  <a:pt x="33036" y="60398"/>
                </a:lnTo>
                <a:lnTo>
                  <a:pt x="52195" y="64006"/>
                </a:lnTo>
                <a:lnTo>
                  <a:pt x="53719" y="66673"/>
                </a:lnTo>
                <a:lnTo>
                  <a:pt x="160396" y="66673"/>
                </a:lnTo>
                <a:lnTo>
                  <a:pt x="160396" y="75055"/>
                </a:lnTo>
                <a:lnTo>
                  <a:pt x="156206" y="78865"/>
                </a:lnTo>
                <a:lnTo>
                  <a:pt x="49909" y="78865"/>
                </a:lnTo>
                <a:lnTo>
                  <a:pt x="49909" y="262502"/>
                </a:lnTo>
                <a:lnTo>
                  <a:pt x="137211" y="262502"/>
                </a:lnTo>
                <a:lnTo>
                  <a:pt x="126107" y="265550"/>
                </a:lnTo>
                <a:lnTo>
                  <a:pt x="117345" y="268217"/>
                </a:lnTo>
                <a:lnTo>
                  <a:pt x="110106" y="270503"/>
                </a:lnTo>
                <a:lnTo>
                  <a:pt x="93342" y="275075"/>
                </a:lnTo>
                <a:lnTo>
                  <a:pt x="84579" y="277361"/>
                </a:lnTo>
                <a:lnTo>
                  <a:pt x="75055" y="280028"/>
                </a:lnTo>
                <a:lnTo>
                  <a:pt x="54481" y="284599"/>
                </a:lnTo>
                <a:lnTo>
                  <a:pt x="48766" y="285742"/>
                </a:lnTo>
                <a:close/>
              </a:path>
              <a:path w="293369" h="358139">
                <a:moveTo>
                  <a:pt x="144395" y="171826"/>
                </a:moveTo>
                <a:lnTo>
                  <a:pt x="143252" y="171826"/>
                </a:lnTo>
                <a:lnTo>
                  <a:pt x="135251" y="168397"/>
                </a:lnTo>
                <a:lnTo>
                  <a:pt x="132203" y="166873"/>
                </a:lnTo>
                <a:lnTo>
                  <a:pt x="128774" y="164968"/>
                </a:lnTo>
                <a:lnTo>
                  <a:pt x="120392" y="160396"/>
                </a:lnTo>
                <a:lnTo>
                  <a:pt x="117345" y="158492"/>
                </a:lnTo>
                <a:lnTo>
                  <a:pt x="115059" y="156968"/>
                </a:lnTo>
                <a:lnTo>
                  <a:pt x="108963" y="152015"/>
                </a:lnTo>
                <a:lnTo>
                  <a:pt x="108963" y="148205"/>
                </a:lnTo>
                <a:lnTo>
                  <a:pt x="111630" y="146681"/>
                </a:lnTo>
                <a:lnTo>
                  <a:pt x="116202" y="147443"/>
                </a:lnTo>
                <a:lnTo>
                  <a:pt x="124964" y="148205"/>
                </a:lnTo>
                <a:lnTo>
                  <a:pt x="128012" y="148586"/>
                </a:lnTo>
                <a:lnTo>
                  <a:pt x="132203" y="148967"/>
                </a:lnTo>
                <a:lnTo>
                  <a:pt x="153158" y="149729"/>
                </a:lnTo>
                <a:lnTo>
                  <a:pt x="225927" y="149729"/>
                </a:lnTo>
                <a:lnTo>
                  <a:pt x="225927" y="161920"/>
                </a:lnTo>
                <a:lnTo>
                  <a:pt x="173350" y="161920"/>
                </a:lnTo>
                <a:lnTo>
                  <a:pt x="158111" y="164968"/>
                </a:lnTo>
                <a:lnTo>
                  <a:pt x="154301" y="166492"/>
                </a:lnTo>
                <a:lnTo>
                  <a:pt x="151634" y="167635"/>
                </a:lnTo>
                <a:lnTo>
                  <a:pt x="146681" y="170302"/>
                </a:lnTo>
                <a:lnTo>
                  <a:pt x="144395" y="171826"/>
                </a:lnTo>
                <a:close/>
              </a:path>
              <a:path w="293369" h="358139">
                <a:moveTo>
                  <a:pt x="215259" y="337176"/>
                </a:moveTo>
                <a:lnTo>
                  <a:pt x="212592" y="337176"/>
                </a:lnTo>
                <a:lnTo>
                  <a:pt x="210687" y="334890"/>
                </a:lnTo>
                <a:lnTo>
                  <a:pt x="209925" y="333366"/>
                </a:lnTo>
                <a:lnTo>
                  <a:pt x="209544" y="331842"/>
                </a:lnTo>
                <a:lnTo>
                  <a:pt x="208401" y="327651"/>
                </a:lnTo>
                <a:lnTo>
                  <a:pt x="206115" y="302887"/>
                </a:lnTo>
                <a:lnTo>
                  <a:pt x="206115" y="161920"/>
                </a:lnTo>
                <a:lnTo>
                  <a:pt x="225927" y="161920"/>
                </a:lnTo>
                <a:lnTo>
                  <a:pt x="225901" y="270503"/>
                </a:lnTo>
                <a:lnTo>
                  <a:pt x="225165" y="292600"/>
                </a:lnTo>
                <a:lnTo>
                  <a:pt x="224403" y="299839"/>
                </a:lnTo>
                <a:lnTo>
                  <a:pt x="224022" y="307840"/>
                </a:lnTo>
                <a:lnTo>
                  <a:pt x="222498" y="319651"/>
                </a:lnTo>
                <a:lnTo>
                  <a:pt x="221736" y="322698"/>
                </a:lnTo>
                <a:lnTo>
                  <a:pt x="221355" y="325365"/>
                </a:lnTo>
                <a:lnTo>
                  <a:pt x="219069" y="331842"/>
                </a:lnTo>
                <a:lnTo>
                  <a:pt x="217545" y="334890"/>
                </a:lnTo>
                <a:lnTo>
                  <a:pt x="215259" y="337176"/>
                </a:lnTo>
                <a:close/>
              </a:path>
              <a:path w="293369" h="358139">
                <a:moveTo>
                  <a:pt x="137211" y="262502"/>
                </a:moveTo>
                <a:lnTo>
                  <a:pt x="49909" y="262502"/>
                </a:lnTo>
                <a:lnTo>
                  <a:pt x="55243" y="261740"/>
                </a:lnTo>
                <a:lnTo>
                  <a:pt x="75436" y="259073"/>
                </a:lnTo>
                <a:lnTo>
                  <a:pt x="81912" y="257930"/>
                </a:lnTo>
                <a:lnTo>
                  <a:pt x="107439" y="253739"/>
                </a:lnTo>
                <a:lnTo>
                  <a:pt x="143252" y="246500"/>
                </a:lnTo>
                <a:lnTo>
                  <a:pt x="151253" y="244976"/>
                </a:lnTo>
                <a:lnTo>
                  <a:pt x="158873" y="243071"/>
                </a:lnTo>
                <a:lnTo>
                  <a:pt x="174874" y="239262"/>
                </a:lnTo>
                <a:lnTo>
                  <a:pt x="180970" y="237738"/>
                </a:lnTo>
                <a:lnTo>
                  <a:pt x="185542" y="236214"/>
                </a:lnTo>
                <a:lnTo>
                  <a:pt x="188590" y="244214"/>
                </a:lnTo>
                <a:lnTo>
                  <a:pt x="183256" y="246881"/>
                </a:lnTo>
                <a:lnTo>
                  <a:pt x="178303" y="249167"/>
                </a:lnTo>
                <a:lnTo>
                  <a:pt x="158492" y="255644"/>
                </a:lnTo>
                <a:lnTo>
                  <a:pt x="145538" y="260216"/>
                </a:lnTo>
                <a:lnTo>
                  <a:pt x="137211" y="262502"/>
                </a:lnTo>
                <a:close/>
              </a:path>
              <a:path w="293369" h="358139">
                <a:moveTo>
                  <a:pt x="279647" y="358131"/>
                </a:moveTo>
                <a:lnTo>
                  <a:pt x="276218" y="358131"/>
                </a:lnTo>
                <a:lnTo>
                  <a:pt x="273932" y="354702"/>
                </a:lnTo>
                <a:lnTo>
                  <a:pt x="273170" y="353178"/>
                </a:lnTo>
                <a:lnTo>
                  <a:pt x="272701" y="350892"/>
                </a:lnTo>
                <a:lnTo>
                  <a:pt x="271646" y="346320"/>
                </a:lnTo>
                <a:lnTo>
                  <a:pt x="271265" y="343653"/>
                </a:lnTo>
                <a:lnTo>
                  <a:pt x="270884" y="338319"/>
                </a:lnTo>
                <a:lnTo>
                  <a:pt x="270503" y="330699"/>
                </a:lnTo>
                <a:lnTo>
                  <a:pt x="270122" y="323841"/>
                </a:lnTo>
                <a:lnTo>
                  <a:pt x="269741" y="315460"/>
                </a:lnTo>
                <a:lnTo>
                  <a:pt x="269741" y="35432"/>
                </a:lnTo>
                <a:lnTo>
                  <a:pt x="268979" y="30479"/>
                </a:lnTo>
                <a:lnTo>
                  <a:pt x="267455" y="28193"/>
                </a:lnTo>
                <a:lnTo>
                  <a:pt x="266312" y="26288"/>
                </a:lnTo>
                <a:lnTo>
                  <a:pt x="262883" y="22478"/>
                </a:lnTo>
                <a:lnTo>
                  <a:pt x="260978" y="20954"/>
                </a:lnTo>
                <a:lnTo>
                  <a:pt x="259073" y="19049"/>
                </a:lnTo>
                <a:lnTo>
                  <a:pt x="248405" y="12953"/>
                </a:lnTo>
                <a:lnTo>
                  <a:pt x="242309" y="10286"/>
                </a:lnTo>
                <a:lnTo>
                  <a:pt x="240024" y="9524"/>
                </a:lnTo>
                <a:lnTo>
                  <a:pt x="238119" y="8762"/>
                </a:lnTo>
                <a:lnTo>
                  <a:pt x="233166" y="6095"/>
                </a:lnTo>
                <a:lnTo>
                  <a:pt x="233166" y="2285"/>
                </a:lnTo>
                <a:lnTo>
                  <a:pt x="239643" y="0"/>
                </a:lnTo>
                <a:lnTo>
                  <a:pt x="245738" y="0"/>
                </a:lnTo>
                <a:lnTo>
                  <a:pt x="259454" y="2285"/>
                </a:lnTo>
                <a:lnTo>
                  <a:pt x="264407" y="3809"/>
                </a:lnTo>
                <a:lnTo>
                  <a:pt x="268979" y="4952"/>
                </a:lnTo>
                <a:lnTo>
                  <a:pt x="281932" y="8762"/>
                </a:lnTo>
                <a:lnTo>
                  <a:pt x="285361" y="10286"/>
                </a:lnTo>
                <a:lnTo>
                  <a:pt x="288409" y="11810"/>
                </a:lnTo>
                <a:lnTo>
                  <a:pt x="293362" y="14858"/>
                </a:lnTo>
                <a:lnTo>
                  <a:pt x="293362" y="19430"/>
                </a:lnTo>
                <a:lnTo>
                  <a:pt x="292219" y="23621"/>
                </a:lnTo>
                <a:lnTo>
                  <a:pt x="291457" y="26288"/>
                </a:lnTo>
                <a:lnTo>
                  <a:pt x="291076" y="28574"/>
                </a:lnTo>
                <a:lnTo>
                  <a:pt x="290423" y="35432"/>
                </a:lnTo>
                <a:lnTo>
                  <a:pt x="290314" y="279647"/>
                </a:lnTo>
                <a:lnTo>
                  <a:pt x="289552" y="302125"/>
                </a:lnTo>
                <a:lnTo>
                  <a:pt x="289171" y="308602"/>
                </a:lnTo>
                <a:lnTo>
                  <a:pt x="288790" y="320032"/>
                </a:lnTo>
                <a:lnTo>
                  <a:pt x="287266" y="335652"/>
                </a:lnTo>
                <a:lnTo>
                  <a:pt x="286504" y="339081"/>
                </a:lnTo>
                <a:lnTo>
                  <a:pt x="285742" y="344034"/>
                </a:lnTo>
                <a:lnTo>
                  <a:pt x="283837" y="350892"/>
                </a:lnTo>
                <a:lnTo>
                  <a:pt x="282313" y="354702"/>
                </a:lnTo>
                <a:lnTo>
                  <a:pt x="279647" y="3581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119970" y="1399744"/>
            <a:ext cx="274320" cy="358140"/>
          </a:xfrm>
          <a:custGeom>
            <a:avLst/>
            <a:gdLst/>
            <a:ahLst/>
            <a:cxnLst/>
            <a:rect l="l" t="t" r="r" b="b"/>
            <a:pathLst>
              <a:path w="274319" h="358139">
                <a:moveTo>
                  <a:pt x="105153" y="261740"/>
                </a:moveTo>
                <a:lnTo>
                  <a:pt x="81150" y="261740"/>
                </a:lnTo>
                <a:lnTo>
                  <a:pt x="59434" y="257168"/>
                </a:lnTo>
                <a:lnTo>
                  <a:pt x="53719" y="254501"/>
                </a:lnTo>
                <a:lnTo>
                  <a:pt x="46099" y="251072"/>
                </a:lnTo>
                <a:lnTo>
                  <a:pt x="10667" y="212592"/>
                </a:lnTo>
                <a:lnTo>
                  <a:pt x="7619" y="204591"/>
                </a:lnTo>
                <a:lnTo>
                  <a:pt x="3809" y="195448"/>
                </a:lnTo>
                <a:lnTo>
                  <a:pt x="0" y="169540"/>
                </a:lnTo>
                <a:lnTo>
                  <a:pt x="0" y="148205"/>
                </a:lnTo>
                <a:lnTo>
                  <a:pt x="3809" y="122297"/>
                </a:lnTo>
                <a:lnTo>
                  <a:pt x="7619" y="113154"/>
                </a:lnTo>
                <a:lnTo>
                  <a:pt x="10667" y="105153"/>
                </a:lnTo>
                <a:lnTo>
                  <a:pt x="46099" y="66673"/>
                </a:lnTo>
                <a:lnTo>
                  <a:pt x="79246" y="57148"/>
                </a:lnTo>
                <a:lnTo>
                  <a:pt x="82293" y="55243"/>
                </a:lnTo>
                <a:lnTo>
                  <a:pt x="85341" y="52195"/>
                </a:lnTo>
                <a:lnTo>
                  <a:pt x="85722" y="51052"/>
                </a:lnTo>
                <a:lnTo>
                  <a:pt x="85722" y="49147"/>
                </a:lnTo>
                <a:lnTo>
                  <a:pt x="83436" y="45718"/>
                </a:lnTo>
                <a:lnTo>
                  <a:pt x="81531" y="44194"/>
                </a:lnTo>
                <a:lnTo>
                  <a:pt x="80008" y="42670"/>
                </a:lnTo>
                <a:lnTo>
                  <a:pt x="75817" y="40384"/>
                </a:lnTo>
                <a:lnTo>
                  <a:pt x="75817" y="37337"/>
                </a:lnTo>
                <a:lnTo>
                  <a:pt x="80388" y="35813"/>
                </a:lnTo>
                <a:lnTo>
                  <a:pt x="82293" y="36194"/>
                </a:lnTo>
                <a:lnTo>
                  <a:pt x="84579" y="36575"/>
                </a:lnTo>
                <a:lnTo>
                  <a:pt x="93723" y="38480"/>
                </a:lnTo>
                <a:lnTo>
                  <a:pt x="96771" y="39623"/>
                </a:lnTo>
                <a:lnTo>
                  <a:pt x="99057" y="40384"/>
                </a:lnTo>
                <a:lnTo>
                  <a:pt x="105915" y="44575"/>
                </a:lnTo>
                <a:lnTo>
                  <a:pt x="105915" y="47242"/>
                </a:lnTo>
                <a:lnTo>
                  <a:pt x="105534" y="49147"/>
                </a:lnTo>
                <a:lnTo>
                  <a:pt x="102867" y="54100"/>
                </a:lnTo>
                <a:lnTo>
                  <a:pt x="100962" y="56386"/>
                </a:lnTo>
                <a:lnTo>
                  <a:pt x="110868" y="56767"/>
                </a:lnTo>
                <a:lnTo>
                  <a:pt x="127250" y="61339"/>
                </a:lnTo>
                <a:lnTo>
                  <a:pt x="132203" y="63244"/>
                </a:lnTo>
                <a:lnTo>
                  <a:pt x="139823" y="66673"/>
                </a:lnTo>
                <a:lnTo>
                  <a:pt x="143881" y="69340"/>
                </a:lnTo>
                <a:lnTo>
                  <a:pt x="83436" y="69340"/>
                </a:lnTo>
                <a:lnTo>
                  <a:pt x="65911" y="73531"/>
                </a:lnTo>
                <a:lnTo>
                  <a:pt x="33527" y="102486"/>
                </a:lnTo>
                <a:lnTo>
                  <a:pt x="21716" y="149729"/>
                </a:lnTo>
                <a:lnTo>
                  <a:pt x="21716" y="166873"/>
                </a:lnTo>
                <a:lnTo>
                  <a:pt x="33527" y="214116"/>
                </a:lnTo>
                <a:lnTo>
                  <a:pt x="65911" y="243452"/>
                </a:lnTo>
                <a:lnTo>
                  <a:pt x="83436" y="247643"/>
                </a:lnTo>
                <a:lnTo>
                  <a:pt x="144824" y="247643"/>
                </a:lnTo>
                <a:lnTo>
                  <a:pt x="139823" y="251072"/>
                </a:lnTo>
                <a:lnTo>
                  <a:pt x="132203" y="254501"/>
                </a:lnTo>
                <a:lnTo>
                  <a:pt x="126488" y="257168"/>
                </a:lnTo>
                <a:lnTo>
                  <a:pt x="105153" y="261740"/>
                </a:lnTo>
                <a:close/>
              </a:path>
              <a:path w="274319" h="358139">
                <a:moveTo>
                  <a:pt x="144824" y="247643"/>
                </a:moveTo>
                <a:lnTo>
                  <a:pt x="102867" y="247643"/>
                </a:lnTo>
                <a:lnTo>
                  <a:pt x="120012" y="243452"/>
                </a:lnTo>
                <a:lnTo>
                  <a:pt x="132965" y="236595"/>
                </a:lnTo>
                <a:lnTo>
                  <a:pt x="144395" y="226689"/>
                </a:lnTo>
                <a:lnTo>
                  <a:pt x="148205" y="220593"/>
                </a:lnTo>
                <a:lnTo>
                  <a:pt x="152396" y="214116"/>
                </a:lnTo>
                <a:lnTo>
                  <a:pt x="158492" y="200020"/>
                </a:lnTo>
                <a:lnTo>
                  <a:pt x="160016" y="193924"/>
                </a:lnTo>
                <a:lnTo>
                  <a:pt x="161920" y="187447"/>
                </a:lnTo>
                <a:lnTo>
                  <a:pt x="164206" y="166873"/>
                </a:lnTo>
                <a:lnTo>
                  <a:pt x="164206" y="149729"/>
                </a:lnTo>
                <a:lnTo>
                  <a:pt x="161920" y="129155"/>
                </a:lnTo>
                <a:lnTo>
                  <a:pt x="160016" y="123059"/>
                </a:lnTo>
                <a:lnTo>
                  <a:pt x="158492" y="116964"/>
                </a:lnTo>
                <a:lnTo>
                  <a:pt x="152396" y="102486"/>
                </a:lnTo>
                <a:lnTo>
                  <a:pt x="148205" y="96390"/>
                </a:lnTo>
                <a:lnTo>
                  <a:pt x="144395" y="90294"/>
                </a:lnTo>
                <a:lnTo>
                  <a:pt x="132965" y="80388"/>
                </a:lnTo>
                <a:lnTo>
                  <a:pt x="120012" y="73531"/>
                </a:lnTo>
                <a:lnTo>
                  <a:pt x="102867" y="69340"/>
                </a:lnTo>
                <a:lnTo>
                  <a:pt x="143881" y="69340"/>
                </a:lnTo>
                <a:lnTo>
                  <a:pt x="153158" y="75436"/>
                </a:lnTo>
                <a:lnTo>
                  <a:pt x="165730" y="88770"/>
                </a:lnTo>
                <a:lnTo>
                  <a:pt x="175255" y="105153"/>
                </a:lnTo>
                <a:lnTo>
                  <a:pt x="178303" y="113154"/>
                </a:lnTo>
                <a:lnTo>
                  <a:pt x="182113" y="122297"/>
                </a:lnTo>
                <a:lnTo>
                  <a:pt x="185923" y="148205"/>
                </a:lnTo>
                <a:lnTo>
                  <a:pt x="185923" y="169540"/>
                </a:lnTo>
                <a:lnTo>
                  <a:pt x="182113" y="195448"/>
                </a:lnTo>
                <a:lnTo>
                  <a:pt x="178303" y="204591"/>
                </a:lnTo>
                <a:lnTo>
                  <a:pt x="175255" y="212592"/>
                </a:lnTo>
                <a:lnTo>
                  <a:pt x="165730" y="228975"/>
                </a:lnTo>
                <a:lnTo>
                  <a:pt x="159254" y="235833"/>
                </a:lnTo>
                <a:lnTo>
                  <a:pt x="153158" y="241928"/>
                </a:lnTo>
                <a:lnTo>
                  <a:pt x="144824" y="247643"/>
                </a:lnTo>
                <a:close/>
              </a:path>
              <a:path w="274319" h="358139">
                <a:moveTo>
                  <a:pt x="259835" y="358131"/>
                </a:moveTo>
                <a:lnTo>
                  <a:pt x="256406" y="358131"/>
                </a:lnTo>
                <a:lnTo>
                  <a:pt x="254120" y="354702"/>
                </a:lnTo>
                <a:lnTo>
                  <a:pt x="253358" y="353178"/>
                </a:lnTo>
                <a:lnTo>
                  <a:pt x="252889" y="350892"/>
                </a:lnTo>
                <a:lnTo>
                  <a:pt x="251834" y="346320"/>
                </a:lnTo>
                <a:lnTo>
                  <a:pt x="251453" y="343653"/>
                </a:lnTo>
                <a:lnTo>
                  <a:pt x="251072" y="338319"/>
                </a:lnTo>
                <a:lnTo>
                  <a:pt x="250691" y="330699"/>
                </a:lnTo>
                <a:lnTo>
                  <a:pt x="250310" y="323841"/>
                </a:lnTo>
                <a:lnTo>
                  <a:pt x="249929" y="315460"/>
                </a:lnTo>
                <a:lnTo>
                  <a:pt x="249929" y="36575"/>
                </a:lnTo>
                <a:lnTo>
                  <a:pt x="248405" y="30479"/>
                </a:lnTo>
                <a:lnTo>
                  <a:pt x="246881" y="28193"/>
                </a:lnTo>
                <a:lnTo>
                  <a:pt x="245357" y="26288"/>
                </a:lnTo>
                <a:lnTo>
                  <a:pt x="241547" y="22097"/>
                </a:lnTo>
                <a:lnTo>
                  <a:pt x="238881" y="20573"/>
                </a:lnTo>
                <a:lnTo>
                  <a:pt x="236214" y="18668"/>
                </a:lnTo>
                <a:lnTo>
                  <a:pt x="213735" y="8762"/>
                </a:lnTo>
                <a:lnTo>
                  <a:pt x="208782" y="6476"/>
                </a:lnTo>
                <a:lnTo>
                  <a:pt x="208782" y="2285"/>
                </a:lnTo>
                <a:lnTo>
                  <a:pt x="214878" y="0"/>
                </a:lnTo>
                <a:lnTo>
                  <a:pt x="220974" y="0"/>
                </a:lnTo>
                <a:lnTo>
                  <a:pt x="235071" y="1904"/>
                </a:lnTo>
                <a:lnTo>
                  <a:pt x="241547" y="3809"/>
                </a:lnTo>
                <a:lnTo>
                  <a:pt x="246119" y="4952"/>
                </a:lnTo>
                <a:lnTo>
                  <a:pt x="258311" y="8381"/>
                </a:lnTo>
                <a:lnTo>
                  <a:pt x="263645" y="10286"/>
                </a:lnTo>
                <a:lnTo>
                  <a:pt x="267455" y="11810"/>
                </a:lnTo>
                <a:lnTo>
                  <a:pt x="273932" y="15620"/>
                </a:lnTo>
                <a:lnTo>
                  <a:pt x="273932" y="20192"/>
                </a:lnTo>
                <a:lnTo>
                  <a:pt x="272408" y="24383"/>
                </a:lnTo>
                <a:lnTo>
                  <a:pt x="271646" y="27050"/>
                </a:lnTo>
                <a:lnTo>
                  <a:pt x="271265" y="29336"/>
                </a:lnTo>
                <a:lnTo>
                  <a:pt x="270541" y="36575"/>
                </a:lnTo>
                <a:lnTo>
                  <a:pt x="270503" y="279647"/>
                </a:lnTo>
                <a:lnTo>
                  <a:pt x="269741" y="302125"/>
                </a:lnTo>
                <a:lnTo>
                  <a:pt x="269360" y="308602"/>
                </a:lnTo>
                <a:lnTo>
                  <a:pt x="268979" y="320032"/>
                </a:lnTo>
                <a:lnTo>
                  <a:pt x="267455" y="335652"/>
                </a:lnTo>
                <a:lnTo>
                  <a:pt x="266693" y="339081"/>
                </a:lnTo>
                <a:lnTo>
                  <a:pt x="265931" y="344034"/>
                </a:lnTo>
                <a:lnTo>
                  <a:pt x="264026" y="350892"/>
                </a:lnTo>
                <a:lnTo>
                  <a:pt x="262502" y="354702"/>
                </a:lnTo>
                <a:lnTo>
                  <a:pt x="259835" y="3581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443431" y="1399744"/>
            <a:ext cx="287655" cy="358140"/>
          </a:xfrm>
          <a:custGeom>
            <a:avLst/>
            <a:gdLst/>
            <a:ahLst/>
            <a:cxnLst/>
            <a:rect l="l" t="t" r="r" b="b"/>
            <a:pathLst>
              <a:path w="287655" h="358139">
                <a:moveTo>
                  <a:pt x="284218" y="149729"/>
                </a:moveTo>
                <a:lnTo>
                  <a:pt x="263645" y="149729"/>
                </a:lnTo>
                <a:lnTo>
                  <a:pt x="263645" y="36575"/>
                </a:lnTo>
                <a:lnTo>
                  <a:pt x="262121" y="30479"/>
                </a:lnTo>
                <a:lnTo>
                  <a:pt x="260597" y="28193"/>
                </a:lnTo>
                <a:lnTo>
                  <a:pt x="259073" y="26288"/>
                </a:lnTo>
                <a:lnTo>
                  <a:pt x="255263" y="22097"/>
                </a:lnTo>
                <a:lnTo>
                  <a:pt x="252596" y="20573"/>
                </a:lnTo>
                <a:lnTo>
                  <a:pt x="249929" y="18668"/>
                </a:lnTo>
                <a:lnTo>
                  <a:pt x="227451" y="8762"/>
                </a:lnTo>
                <a:lnTo>
                  <a:pt x="222498" y="6476"/>
                </a:lnTo>
                <a:lnTo>
                  <a:pt x="222498" y="2285"/>
                </a:lnTo>
                <a:lnTo>
                  <a:pt x="228594" y="0"/>
                </a:lnTo>
                <a:lnTo>
                  <a:pt x="234690" y="0"/>
                </a:lnTo>
                <a:lnTo>
                  <a:pt x="248786" y="1904"/>
                </a:lnTo>
                <a:lnTo>
                  <a:pt x="255263" y="3809"/>
                </a:lnTo>
                <a:lnTo>
                  <a:pt x="259835" y="4952"/>
                </a:lnTo>
                <a:lnTo>
                  <a:pt x="272027" y="8381"/>
                </a:lnTo>
                <a:lnTo>
                  <a:pt x="277361" y="10286"/>
                </a:lnTo>
                <a:lnTo>
                  <a:pt x="281170" y="11810"/>
                </a:lnTo>
                <a:lnTo>
                  <a:pt x="287647" y="15620"/>
                </a:lnTo>
                <a:lnTo>
                  <a:pt x="287647" y="20192"/>
                </a:lnTo>
                <a:lnTo>
                  <a:pt x="286123" y="24383"/>
                </a:lnTo>
                <a:lnTo>
                  <a:pt x="285361" y="27050"/>
                </a:lnTo>
                <a:lnTo>
                  <a:pt x="284980" y="29336"/>
                </a:lnTo>
                <a:lnTo>
                  <a:pt x="284257" y="36575"/>
                </a:lnTo>
                <a:lnTo>
                  <a:pt x="284218" y="149729"/>
                </a:lnTo>
                <a:close/>
              </a:path>
              <a:path w="287655" h="358139">
                <a:moveTo>
                  <a:pt x="195448" y="53338"/>
                </a:moveTo>
                <a:lnTo>
                  <a:pt x="116964" y="53338"/>
                </a:lnTo>
                <a:lnTo>
                  <a:pt x="132203" y="51814"/>
                </a:lnTo>
                <a:lnTo>
                  <a:pt x="136013" y="50290"/>
                </a:lnTo>
                <a:lnTo>
                  <a:pt x="139061" y="49147"/>
                </a:lnTo>
                <a:lnTo>
                  <a:pt x="144776" y="46099"/>
                </a:lnTo>
                <a:lnTo>
                  <a:pt x="147062" y="43813"/>
                </a:lnTo>
                <a:lnTo>
                  <a:pt x="153539" y="44194"/>
                </a:lnTo>
                <a:lnTo>
                  <a:pt x="164968" y="44194"/>
                </a:lnTo>
                <a:lnTo>
                  <a:pt x="172207" y="44956"/>
                </a:lnTo>
                <a:lnTo>
                  <a:pt x="183256" y="45718"/>
                </a:lnTo>
                <a:lnTo>
                  <a:pt x="195448" y="51433"/>
                </a:lnTo>
                <a:lnTo>
                  <a:pt x="195448" y="53338"/>
                </a:lnTo>
                <a:close/>
              </a:path>
              <a:path w="287655" h="358139">
                <a:moveTo>
                  <a:pt x="49909" y="295267"/>
                </a:moveTo>
                <a:lnTo>
                  <a:pt x="45337" y="295267"/>
                </a:lnTo>
                <a:lnTo>
                  <a:pt x="30479" y="283456"/>
                </a:lnTo>
                <a:lnTo>
                  <a:pt x="30479" y="69340"/>
                </a:lnTo>
                <a:lnTo>
                  <a:pt x="27431" y="64387"/>
                </a:lnTo>
                <a:lnTo>
                  <a:pt x="24764" y="62863"/>
                </a:lnTo>
                <a:lnTo>
                  <a:pt x="21716" y="60958"/>
                </a:lnTo>
                <a:lnTo>
                  <a:pt x="12191" y="57529"/>
                </a:lnTo>
                <a:lnTo>
                  <a:pt x="8000" y="56386"/>
                </a:lnTo>
                <a:lnTo>
                  <a:pt x="6095" y="55624"/>
                </a:lnTo>
                <a:lnTo>
                  <a:pt x="0" y="54481"/>
                </a:lnTo>
                <a:lnTo>
                  <a:pt x="0" y="49528"/>
                </a:lnTo>
                <a:lnTo>
                  <a:pt x="8000" y="46099"/>
                </a:lnTo>
                <a:lnTo>
                  <a:pt x="20573" y="46099"/>
                </a:lnTo>
                <a:lnTo>
                  <a:pt x="33146" y="47242"/>
                </a:lnTo>
                <a:lnTo>
                  <a:pt x="43813" y="48766"/>
                </a:lnTo>
                <a:lnTo>
                  <a:pt x="54481" y="51814"/>
                </a:lnTo>
                <a:lnTo>
                  <a:pt x="55243" y="53338"/>
                </a:lnTo>
                <a:lnTo>
                  <a:pt x="195448" y="53338"/>
                </a:lnTo>
                <a:lnTo>
                  <a:pt x="195448" y="62101"/>
                </a:lnTo>
                <a:lnTo>
                  <a:pt x="191257" y="65911"/>
                </a:lnTo>
                <a:lnTo>
                  <a:pt x="51433" y="65911"/>
                </a:lnTo>
                <a:lnTo>
                  <a:pt x="51433" y="152396"/>
                </a:lnTo>
                <a:lnTo>
                  <a:pt x="161920" y="152396"/>
                </a:lnTo>
                <a:lnTo>
                  <a:pt x="161920" y="160016"/>
                </a:lnTo>
                <a:lnTo>
                  <a:pt x="157730" y="164968"/>
                </a:lnTo>
                <a:lnTo>
                  <a:pt x="51433" y="164968"/>
                </a:lnTo>
                <a:lnTo>
                  <a:pt x="51433" y="272408"/>
                </a:lnTo>
                <a:lnTo>
                  <a:pt x="161158" y="272408"/>
                </a:lnTo>
                <a:lnTo>
                  <a:pt x="139442" y="277742"/>
                </a:lnTo>
                <a:lnTo>
                  <a:pt x="127631" y="280408"/>
                </a:lnTo>
                <a:lnTo>
                  <a:pt x="92580" y="287647"/>
                </a:lnTo>
                <a:lnTo>
                  <a:pt x="80388" y="290314"/>
                </a:lnTo>
                <a:lnTo>
                  <a:pt x="58291" y="294124"/>
                </a:lnTo>
                <a:lnTo>
                  <a:pt x="49909" y="295267"/>
                </a:lnTo>
                <a:close/>
              </a:path>
              <a:path w="287655" h="358139">
                <a:moveTo>
                  <a:pt x="161920" y="152396"/>
                </a:moveTo>
                <a:lnTo>
                  <a:pt x="89532" y="152396"/>
                </a:lnTo>
                <a:lnTo>
                  <a:pt x="104010" y="150872"/>
                </a:lnTo>
                <a:lnTo>
                  <a:pt x="108963" y="149348"/>
                </a:lnTo>
                <a:lnTo>
                  <a:pt x="112773" y="147824"/>
                </a:lnTo>
                <a:lnTo>
                  <a:pt x="118107" y="144395"/>
                </a:lnTo>
                <a:lnTo>
                  <a:pt x="120012" y="142490"/>
                </a:lnTo>
                <a:lnTo>
                  <a:pt x="125345" y="142871"/>
                </a:lnTo>
                <a:lnTo>
                  <a:pt x="136013" y="143252"/>
                </a:lnTo>
                <a:lnTo>
                  <a:pt x="141728" y="144014"/>
                </a:lnTo>
                <a:lnTo>
                  <a:pt x="151253" y="144776"/>
                </a:lnTo>
                <a:lnTo>
                  <a:pt x="161920" y="150110"/>
                </a:lnTo>
                <a:lnTo>
                  <a:pt x="161920" y="152396"/>
                </a:lnTo>
                <a:close/>
              </a:path>
              <a:path w="287655" h="358139">
                <a:moveTo>
                  <a:pt x="207258" y="171826"/>
                </a:moveTo>
                <a:lnTo>
                  <a:pt x="206115" y="171826"/>
                </a:lnTo>
                <a:lnTo>
                  <a:pt x="197353" y="167635"/>
                </a:lnTo>
                <a:lnTo>
                  <a:pt x="190495" y="164206"/>
                </a:lnTo>
                <a:lnTo>
                  <a:pt x="182494" y="159254"/>
                </a:lnTo>
                <a:lnTo>
                  <a:pt x="179827" y="157730"/>
                </a:lnTo>
                <a:lnTo>
                  <a:pt x="177541" y="156206"/>
                </a:lnTo>
                <a:lnTo>
                  <a:pt x="171826" y="151634"/>
                </a:lnTo>
                <a:lnTo>
                  <a:pt x="171826" y="148205"/>
                </a:lnTo>
                <a:lnTo>
                  <a:pt x="174874" y="146681"/>
                </a:lnTo>
                <a:lnTo>
                  <a:pt x="177160" y="147062"/>
                </a:lnTo>
                <a:lnTo>
                  <a:pt x="181351" y="147443"/>
                </a:lnTo>
                <a:lnTo>
                  <a:pt x="191257" y="148586"/>
                </a:lnTo>
                <a:lnTo>
                  <a:pt x="200020" y="149348"/>
                </a:lnTo>
                <a:lnTo>
                  <a:pt x="216783" y="149729"/>
                </a:lnTo>
                <a:lnTo>
                  <a:pt x="284218" y="149729"/>
                </a:lnTo>
                <a:lnTo>
                  <a:pt x="284218" y="161920"/>
                </a:lnTo>
                <a:lnTo>
                  <a:pt x="239643" y="161920"/>
                </a:lnTo>
                <a:lnTo>
                  <a:pt x="223260" y="164587"/>
                </a:lnTo>
                <a:lnTo>
                  <a:pt x="219069" y="166111"/>
                </a:lnTo>
                <a:lnTo>
                  <a:pt x="216021" y="167254"/>
                </a:lnTo>
                <a:lnTo>
                  <a:pt x="209544" y="170302"/>
                </a:lnTo>
                <a:lnTo>
                  <a:pt x="207258" y="171826"/>
                </a:lnTo>
                <a:close/>
              </a:path>
              <a:path w="287655" h="358139">
                <a:moveTo>
                  <a:pt x="273551" y="358131"/>
                </a:moveTo>
                <a:lnTo>
                  <a:pt x="270122" y="358131"/>
                </a:lnTo>
                <a:lnTo>
                  <a:pt x="267836" y="354702"/>
                </a:lnTo>
                <a:lnTo>
                  <a:pt x="267074" y="353178"/>
                </a:lnTo>
                <a:lnTo>
                  <a:pt x="266605" y="350892"/>
                </a:lnTo>
                <a:lnTo>
                  <a:pt x="265550" y="346320"/>
                </a:lnTo>
                <a:lnTo>
                  <a:pt x="265169" y="343653"/>
                </a:lnTo>
                <a:lnTo>
                  <a:pt x="264788" y="338319"/>
                </a:lnTo>
                <a:lnTo>
                  <a:pt x="264407" y="330699"/>
                </a:lnTo>
                <a:lnTo>
                  <a:pt x="264026" y="323841"/>
                </a:lnTo>
                <a:lnTo>
                  <a:pt x="263645" y="315460"/>
                </a:lnTo>
                <a:lnTo>
                  <a:pt x="263645" y="161920"/>
                </a:lnTo>
                <a:lnTo>
                  <a:pt x="284218" y="161920"/>
                </a:lnTo>
                <a:lnTo>
                  <a:pt x="284193" y="280408"/>
                </a:lnTo>
                <a:lnTo>
                  <a:pt x="283456" y="302125"/>
                </a:lnTo>
                <a:lnTo>
                  <a:pt x="283075" y="308602"/>
                </a:lnTo>
                <a:lnTo>
                  <a:pt x="282694" y="320032"/>
                </a:lnTo>
                <a:lnTo>
                  <a:pt x="281170" y="335652"/>
                </a:lnTo>
                <a:lnTo>
                  <a:pt x="280408" y="339081"/>
                </a:lnTo>
                <a:lnTo>
                  <a:pt x="279647" y="344034"/>
                </a:lnTo>
                <a:lnTo>
                  <a:pt x="277742" y="350892"/>
                </a:lnTo>
                <a:lnTo>
                  <a:pt x="276218" y="354702"/>
                </a:lnTo>
                <a:lnTo>
                  <a:pt x="273551" y="358131"/>
                </a:lnTo>
                <a:close/>
              </a:path>
              <a:path w="287655" h="358139">
                <a:moveTo>
                  <a:pt x="161158" y="272408"/>
                </a:moveTo>
                <a:lnTo>
                  <a:pt x="51433" y="272408"/>
                </a:lnTo>
                <a:lnTo>
                  <a:pt x="61339" y="271646"/>
                </a:lnTo>
                <a:lnTo>
                  <a:pt x="84579" y="268979"/>
                </a:lnTo>
                <a:lnTo>
                  <a:pt x="137537" y="261740"/>
                </a:lnTo>
                <a:lnTo>
                  <a:pt x="146300" y="260216"/>
                </a:lnTo>
                <a:lnTo>
                  <a:pt x="172207" y="256025"/>
                </a:lnTo>
                <a:lnTo>
                  <a:pt x="182875" y="254120"/>
                </a:lnTo>
                <a:lnTo>
                  <a:pt x="211068" y="248405"/>
                </a:lnTo>
                <a:lnTo>
                  <a:pt x="217926" y="246881"/>
                </a:lnTo>
                <a:lnTo>
                  <a:pt x="222498" y="245357"/>
                </a:lnTo>
                <a:lnTo>
                  <a:pt x="224403" y="253739"/>
                </a:lnTo>
                <a:lnTo>
                  <a:pt x="220212" y="255644"/>
                </a:lnTo>
                <a:lnTo>
                  <a:pt x="214116" y="257930"/>
                </a:lnTo>
                <a:lnTo>
                  <a:pt x="192019" y="264407"/>
                </a:lnTo>
                <a:lnTo>
                  <a:pt x="183637" y="266693"/>
                </a:lnTo>
                <a:lnTo>
                  <a:pt x="161158" y="272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879550" y="1399744"/>
            <a:ext cx="314960" cy="344805"/>
          </a:xfrm>
          <a:custGeom>
            <a:avLst/>
            <a:gdLst/>
            <a:ahLst/>
            <a:cxnLst/>
            <a:rect l="l" t="t" r="r" b="b"/>
            <a:pathLst>
              <a:path w="314960" h="344805">
                <a:moveTo>
                  <a:pt x="289933" y="110868"/>
                </a:moveTo>
                <a:lnTo>
                  <a:pt x="269360" y="110868"/>
                </a:lnTo>
                <a:lnTo>
                  <a:pt x="269360" y="36194"/>
                </a:lnTo>
                <a:lnTo>
                  <a:pt x="267455" y="29717"/>
                </a:lnTo>
                <a:lnTo>
                  <a:pt x="264407" y="25907"/>
                </a:lnTo>
                <a:lnTo>
                  <a:pt x="260597" y="22097"/>
                </a:lnTo>
                <a:lnTo>
                  <a:pt x="258311" y="20573"/>
                </a:lnTo>
                <a:lnTo>
                  <a:pt x="255644" y="18668"/>
                </a:lnTo>
                <a:lnTo>
                  <a:pt x="249167" y="15239"/>
                </a:lnTo>
                <a:lnTo>
                  <a:pt x="246881" y="14096"/>
                </a:lnTo>
                <a:lnTo>
                  <a:pt x="238119" y="10286"/>
                </a:lnTo>
                <a:lnTo>
                  <a:pt x="235833" y="9524"/>
                </a:lnTo>
                <a:lnTo>
                  <a:pt x="233928" y="8762"/>
                </a:lnTo>
                <a:lnTo>
                  <a:pt x="228594" y="6476"/>
                </a:lnTo>
                <a:lnTo>
                  <a:pt x="228594" y="2285"/>
                </a:lnTo>
                <a:lnTo>
                  <a:pt x="234690" y="0"/>
                </a:lnTo>
                <a:lnTo>
                  <a:pt x="240785" y="0"/>
                </a:lnTo>
                <a:lnTo>
                  <a:pt x="256025" y="2285"/>
                </a:lnTo>
                <a:lnTo>
                  <a:pt x="262121" y="3809"/>
                </a:lnTo>
                <a:lnTo>
                  <a:pt x="267074" y="4952"/>
                </a:lnTo>
                <a:lnTo>
                  <a:pt x="277361" y="8000"/>
                </a:lnTo>
                <a:lnTo>
                  <a:pt x="282694" y="9905"/>
                </a:lnTo>
                <a:lnTo>
                  <a:pt x="286504" y="11429"/>
                </a:lnTo>
                <a:lnTo>
                  <a:pt x="293362" y="15239"/>
                </a:lnTo>
                <a:lnTo>
                  <a:pt x="293362" y="19811"/>
                </a:lnTo>
                <a:lnTo>
                  <a:pt x="291838" y="24383"/>
                </a:lnTo>
                <a:lnTo>
                  <a:pt x="291076" y="27050"/>
                </a:lnTo>
                <a:lnTo>
                  <a:pt x="290695" y="29336"/>
                </a:lnTo>
                <a:lnTo>
                  <a:pt x="289971" y="36575"/>
                </a:lnTo>
                <a:lnTo>
                  <a:pt x="289933" y="110868"/>
                </a:lnTo>
                <a:close/>
              </a:path>
              <a:path w="314960" h="344805">
                <a:moveTo>
                  <a:pt x="207844" y="40384"/>
                </a:moveTo>
                <a:lnTo>
                  <a:pt x="131060" y="40384"/>
                </a:lnTo>
                <a:lnTo>
                  <a:pt x="148205" y="39623"/>
                </a:lnTo>
                <a:lnTo>
                  <a:pt x="153920" y="38099"/>
                </a:lnTo>
                <a:lnTo>
                  <a:pt x="157730" y="37337"/>
                </a:lnTo>
                <a:lnTo>
                  <a:pt x="165349" y="32765"/>
                </a:lnTo>
                <a:lnTo>
                  <a:pt x="166492" y="31622"/>
                </a:lnTo>
                <a:lnTo>
                  <a:pt x="170683" y="32003"/>
                </a:lnTo>
                <a:lnTo>
                  <a:pt x="179065" y="32384"/>
                </a:lnTo>
                <a:lnTo>
                  <a:pt x="184780" y="33146"/>
                </a:lnTo>
                <a:lnTo>
                  <a:pt x="188209" y="33527"/>
                </a:lnTo>
                <a:lnTo>
                  <a:pt x="195448" y="34670"/>
                </a:lnTo>
                <a:lnTo>
                  <a:pt x="199258" y="35432"/>
                </a:lnTo>
                <a:lnTo>
                  <a:pt x="202686" y="36194"/>
                </a:lnTo>
                <a:lnTo>
                  <a:pt x="207844" y="40384"/>
                </a:lnTo>
                <a:close/>
              </a:path>
              <a:path w="314960" h="344805">
                <a:moveTo>
                  <a:pt x="44194" y="62482"/>
                </a:moveTo>
                <a:lnTo>
                  <a:pt x="43051" y="62482"/>
                </a:lnTo>
                <a:lnTo>
                  <a:pt x="36194" y="59053"/>
                </a:lnTo>
                <a:lnTo>
                  <a:pt x="32765" y="57529"/>
                </a:lnTo>
                <a:lnTo>
                  <a:pt x="18668" y="49909"/>
                </a:lnTo>
                <a:lnTo>
                  <a:pt x="15620" y="48004"/>
                </a:lnTo>
                <a:lnTo>
                  <a:pt x="13334" y="46480"/>
                </a:lnTo>
                <a:lnTo>
                  <a:pt x="7619" y="42289"/>
                </a:lnTo>
                <a:lnTo>
                  <a:pt x="7619" y="38099"/>
                </a:lnTo>
                <a:lnTo>
                  <a:pt x="10667" y="36575"/>
                </a:lnTo>
                <a:lnTo>
                  <a:pt x="15239" y="37337"/>
                </a:lnTo>
                <a:lnTo>
                  <a:pt x="28193" y="38861"/>
                </a:lnTo>
                <a:lnTo>
                  <a:pt x="32003" y="39242"/>
                </a:lnTo>
                <a:lnTo>
                  <a:pt x="54862" y="40384"/>
                </a:lnTo>
                <a:lnTo>
                  <a:pt x="207844" y="40384"/>
                </a:lnTo>
                <a:lnTo>
                  <a:pt x="208782" y="41146"/>
                </a:lnTo>
                <a:lnTo>
                  <a:pt x="208782" y="50290"/>
                </a:lnTo>
                <a:lnTo>
                  <a:pt x="206877" y="52576"/>
                </a:lnTo>
                <a:lnTo>
                  <a:pt x="86103" y="52576"/>
                </a:lnTo>
                <a:lnTo>
                  <a:pt x="70102" y="53338"/>
                </a:lnTo>
                <a:lnTo>
                  <a:pt x="65911" y="54100"/>
                </a:lnTo>
                <a:lnTo>
                  <a:pt x="62482" y="54481"/>
                </a:lnTo>
                <a:lnTo>
                  <a:pt x="55243" y="56386"/>
                </a:lnTo>
                <a:lnTo>
                  <a:pt x="52957" y="57529"/>
                </a:lnTo>
                <a:lnTo>
                  <a:pt x="51052" y="58291"/>
                </a:lnTo>
                <a:lnTo>
                  <a:pt x="46099" y="61339"/>
                </a:lnTo>
                <a:lnTo>
                  <a:pt x="44194" y="62482"/>
                </a:lnTo>
                <a:close/>
              </a:path>
              <a:path w="314960" h="344805">
                <a:moveTo>
                  <a:pt x="4952" y="235833"/>
                </a:moveTo>
                <a:lnTo>
                  <a:pt x="0" y="230118"/>
                </a:lnTo>
                <a:lnTo>
                  <a:pt x="3809" y="227070"/>
                </a:lnTo>
                <a:lnTo>
                  <a:pt x="8381" y="222879"/>
                </a:lnTo>
                <a:lnTo>
                  <a:pt x="19811" y="210687"/>
                </a:lnTo>
                <a:lnTo>
                  <a:pt x="24764" y="205734"/>
                </a:lnTo>
                <a:lnTo>
                  <a:pt x="30098" y="200020"/>
                </a:lnTo>
                <a:lnTo>
                  <a:pt x="42289" y="184780"/>
                </a:lnTo>
                <a:lnTo>
                  <a:pt x="52957" y="171826"/>
                </a:lnTo>
                <a:lnTo>
                  <a:pt x="63625" y="156587"/>
                </a:lnTo>
                <a:lnTo>
                  <a:pt x="68197" y="150110"/>
                </a:lnTo>
                <a:lnTo>
                  <a:pt x="72388" y="144014"/>
                </a:lnTo>
                <a:lnTo>
                  <a:pt x="82293" y="126869"/>
                </a:lnTo>
                <a:lnTo>
                  <a:pt x="88770" y="115821"/>
                </a:lnTo>
                <a:lnTo>
                  <a:pt x="96390" y="100200"/>
                </a:lnTo>
                <a:lnTo>
                  <a:pt x="99057" y="94866"/>
                </a:lnTo>
                <a:lnTo>
                  <a:pt x="100962" y="90294"/>
                </a:lnTo>
                <a:lnTo>
                  <a:pt x="106296" y="76579"/>
                </a:lnTo>
                <a:lnTo>
                  <a:pt x="107820" y="72007"/>
                </a:lnTo>
                <a:lnTo>
                  <a:pt x="107058" y="68197"/>
                </a:lnTo>
                <a:lnTo>
                  <a:pt x="102867" y="57529"/>
                </a:lnTo>
                <a:lnTo>
                  <a:pt x="99819" y="52576"/>
                </a:lnTo>
                <a:lnTo>
                  <a:pt x="111249" y="52576"/>
                </a:lnTo>
                <a:lnTo>
                  <a:pt x="113154" y="54100"/>
                </a:lnTo>
                <a:lnTo>
                  <a:pt x="117345" y="57529"/>
                </a:lnTo>
                <a:lnTo>
                  <a:pt x="119250" y="59434"/>
                </a:lnTo>
                <a:lnTo>
                  <a:pt x="122678" y="62482"/>
                </a:lnTo>
                <a:lnTo>
                  <a:pt x="131822" y="68578"/>
                </a:lnTo>
                <a:lnTo>
                  <a:pt x="132584" y="70483"/>
                </a:lnTo>
                <a:lnTo>
                  <a:pt x="132203" y="73531"/>
                </a:lnTo>
                <a:lnTo>
                  <a:pt x="128774" y="83436"/>
                </a:lnTo>
                <a:lnTo>
                  <a:pt x="127250" y="87627"/>
                </a:lnTo>
                <a:lnTo>
                  <a:pt x="125726" y="91437"/>
                </a:lnTo>
                <a:lnTo>
                  <a:pt x="120392" y="102867"/>
                </a:lnTo>
                <a:lnTo>
                  <a:pt x="118107" y="107820"/>
                </a:lnTo>
                <a:lnTo>
                  <a:pt x="116583" y="111249"/>
                </a:lnTo>
                <a:lnTo>
                  <a:pt x="112392" y="119250"/>
                </a:lnTo>
                <a:lnTo>
                  <a:pt x="109725" y="123440"/>
                </a:lnTo>
                <a:lnTo>
                  <a:pt x="113916" y="128393"/>
                </a:lnTo>
                <a:lnTo>
                  <a:pt x="122597" y="136775"/>
                </a:lnTo>
                <a:lnTo>
                  <a:pt x="101724" y="136775"/>
                </a:lnTo>
                <a:lnTo>
                  <a:pt x="98676" y="141728"/>
                </a:lnTo>
                <a:lnTo>
                  <a:pt x="91056" y="152777"/>
                </a:lnTo>
                <a:lnTo>
                  <a:pt x="87627" y="156968"/>
                </a:lnTo>
                <a:lnTo>
                  <a:pt x="81531" y="165349"/>
                </a:lnTo>
                <a:lnTo>
                  <a:pt x="54100" y="195067"/>
                </a:lnTo>
                <a:lnTo>
                  <a:pt x="28193" y="218307"/>
                </a:lnTo>
                <a:lnTo>
                  <a:pt x="14858" y="229737"/>
                </a:lnTo>
                <a:lnTo>
                  <a:pt x="9524" y="233166"/>
                </a:lnTo>
                <a:lnTo>
                  <a:pt x="4952" y="235833"/>
                </a:lnTo>
                <a:close/>
              </a:path>
              <a:path w="314960" h="344805">
                <a:moveTo>
                  <a:pt x="204972" y="54862"/>
                </a:moveTo>
                <a:lnTo>
                  <a:pt x="199639" y="54862"/>
                </a:lnTo>
                <a:lnTo>
                  <a:pt x="190114" y="54100"/>
                </a:lnTo>
                <a:lnTo>
                  <a:pt x="182494" y="53338"/>
                </a:lnTo>
                <a:lnTo>
                  <a:pt x="159254" y="52576"/>
                </a:lnTo>
                <a:lnTo>
                  <a:pt x="206877" y="52576"/>
                </a:lnTo>
                <a:lnTo>
                  <a:pt x="204972" y="54862"/>
                </a:lnTo>
                <a:close/>
              </a:path>
              <a:path w="314960" h="344805">
                <a:moveTo>
                  <a:pt x="203067" y="133346"/>
                </a:moveTo>
                <a:lnTo>
                  <a:pt x="201543" y="133346"/>
                </a:lnTo>
                <a:lnTo>
                  <a:pt x="193543" y="129536"/>
                </a:lnTo>
                <a:lnTo>
                  <a:pt x="167635" y="112773"/>
                </a:lnTo>
                <a:lnTo>
                  <a:pt x="167635" y="109344"/>
                </a:lnTo>
                <a:lnTo>
                  <a:pt x="170683" y="107439"/>
                </a:lnTo>
                <a:lnTo>
                  <a:pt x="172969" y="107820"/>
                </a:lnTo>
                <a:lnTo>
                  <a:pt x="177922" y="108201"/>
                </a:lnTo>
                <a:lnTo>
                  <a:pt x="187066" y="109344"/>
                </a:lnTo>
                <a:lnTo>
                  <a:pt x="190876" y="109725"/>
                </a:lnTo>
                <a:lnTo>
                  <a:pt x="195448" y="110106"/>
                </a:lnTo>
                <a:lnTo>
                  <a:pt x="214497" y="110868"/>
                </a:lnTo>
                <a:lnTo>
                  <a:pt x="289933" y="110868"/>
                </a:lnTo>
                <a:lnTo>
                  <a:pt x="289933" y="123059"/>
                </a:lnTo>
                <a:lnTo>
                  <a:pt x="238119" y="123059"/>
                </a:lnTo>
                <a:lnTo>
                  <a:pt x="221355" y="125345"/>
                </a:lnTo>
                <a:lnTo>
                  <a:pt x="216021" y="127250"/>
                </a:lnTo>
                <a:lnTo>
                  <a:pt x="212592" y="128393"/>
                </a:lnTo>
                <a:lnTo>
                  <a:pt x="205734" y="131441"/>
                </a:lnTo>
                <a:lnTo>
                  <a:pt x="203067" y="133346"/>
                </a:lnTo>
                <a:close/>
              </a:path>
              <a:path w="314960" h="344805">
                <a:moveTo>
                  <a:pt x="278885" y="272408"/>
                </a:moveTo>
                <a:lnTo>
                  <a:pt x="275837" y="272408"/>
                </a:lnTo>
                <a:lnTo>
                  <a:pt x="273932" y="269360"/>
                </a:lnTo>
                <a:lnTo>
                  <a:pt x="270548" y="251072"/>
                </a:lnTo>
                <a:lnTo>
                  <a:pt x="270439" y="249548"/>
                </a:lnTo>
                <a:lnTo>
                  <a:pt x="269360" y="123059"/>
                </a:lnTo>
                <a:lnTo>
                  <a:pt x="289933" y="123059"/>
                </a:lnTo>
                <a:lnTo>
                  <a:pt x="289865" y="195067"/>
                </a:lnTo>
                <a:lnTo>
                  <a:pt x="289552" y="210687"/>
                </a:lnTo>
                <a:lnTo>
                  <a:pt x="288772" y="224403"/>
                </a:lnTo>
                <a:lnTo>
                  <a:pt x="288028" y="240024"/>
                </a:lnTo>
                <a:lnTo>
                  <a:pt x="287647" y="242309"/>
                </a:lnTo>
                <a:lnTo>
                  <a:pt x="287167" y="245738"/>
                </a:lnTo>
                <a:lnTo>
                  <a:pt x="286123" y="253739"/>
                </a:lnTo>
                <a:lnTo>
                  <a:pt x="285361" y="257930"/>
                </a:lnTo>
                <a:lnTo>
                  <a:pt x="284980" y="261359"/>
                </a:lnTo>
                <a:lnTo>
                  <a:pt x="281932" y="268979"/>
                </a:lnTo>
                <a:lnTo>
                  <a:pt x="281170" y="270503"/>
                </a:lnTo>
                <a:lnTo>
                  <a:pt x="278885" y="272408"/>
                </a:lnTo>
                <a:close/>
              </a:path>
              <a:path w="314960" h="344805">
                <a:moveTo>
                  <a:pt x="211830" y="230880"/>
                </a:moveTo>
                <a:lnTo>
                  <a:pt x="174874" y="204972"/>
                </a:lnTo>
                <a:lnTo>
                  <a:pt x="159635" y="191638"/>
                </a:lnTo>
                <a:lnTo>
                  <a:pt x="144014" y="177541"/>
                </a:lnTo>
                <a:lnTo>
                  <a:pt x="131060" y="164968"/>
                </a:lnTo>
                <a:lnTo>
                  <a:pt x="124202" y="158492"/>
                </a:lnTo>
                <a:lnTo>
                  <a:pt x="119250" y="153920"/>
                </a:lnTo>
                <a:lnTo>
                  <a:pt x="107439" y="142109"/>
                </a:lnTo>
                <a:lnTo>
                  <a:pt x="101724" y="136775"/>
                </a:lnTo>
                <a:lnTo>
                  <a:pt x="122597" y="136775"/>
                </a:lnTo>
                <a:lnTo>
                  <a:pt x="124964" y="139061"/>
                </a:lnTo>
                <a:lnTo>
                  <a:pt x="129155" y="143252"/>
                </a:lnTo>
                <a:lnTo>
                  <a:pt x="134489" y="147824"/>
                </a:lnTo>
                <a:lnTo>
                  <a:pt x="166492" y="171826"/>
                </a:lnTo>
                <a:lnTo>
                  <a:pt x="185542" y="178684"/>
                </a:lnTo>
                <a:lnTo>
                  <a:pt x="190114" y="183256"/>
                </a:lnTo>
                <a:lnTo>
                  <a:pt x="198877" y="194305"/>
                </a:lnTo>
                <a:lnTo>
                  <a:pt x="203067" y="200020"/>
                </a:lnTo>
                <a:lnTo>
                  <a:pt x="209163" y="208401"/>
                </a:lnTo>
                <a:lnTo>
                  <a:pt x="216402" y="223641"/>
                </a:lnTo>
                <a:lnTo>
                  <a:pt x="213354" y="228213"/>
                </a:lnTo>
                <a:lnTo>
                  <a:pt x="211830" y="230880"/>
                </a:lnTo>
                <a:close/>
              </a:path>
              <a:path w="314960" h="344805">
                <a:moveTo>
                  <a:pt x="310507" y="344796"/>
                </a:moveTo>
                <a:lnTo>
                  <a:pt x="124964" y="344796"/>
                </a:lnTo>
                <a:lnTo>
                  <a:pt x="116416" y="344736"/>
                </a:lnTo>
                <a:lnTo>
                  <a:pt x="110868" y="344320"/>
                </a:lnTo>
                <a:lnTo>
                  <a:pt x="105891" y="343189"/>
                </a:lnTo>
                <a:lnTo>
                  <a:pt x="99057" y="340986"/>
                </a:lnTo>
                <a:lnTo>
                  <a:pt x="87627" y="337176"/>
                </a:lnTo>
                <a:lnTo>
                  <a:pt x="87627" y="275075"/>
                </a:lnTo>
                <a:lnTo>
                  <a:pt x="84198" y="270122"/>
                </a:lnTo>
                <a:lnTo>
                  <a:pt x="82293" y="268598"/>
                </a:lnTo>
                <a:lnTo>
                  <a:pt x="80769" y="267074"/>
                </a:lnTo>
                <a:lnTo>
                  <a:pt x="74293" y="263645"/>
                </a:lnTo>
                <a:lnTo>
                  <a:pt x="71626" y="262502"/>
                </a:lnTo>
                <a:lnTo>
                  <a:pt x="67816" y="260597"/>
                </a:lnTo>
                <a:lnTo>
                  <a:pt x="60196" y="257930"/>
                </a:lnTo>
                <a:lnTo>
                  <a:pt x="57529" y="257168"/>
                </a:lnTo>
                <a:lnTo>
                  <a:pt x="55624" y="256406"/>
                </a:lnTo>
                <a:lnTo>
                  <a:pt x="50290" y="254882"/>
                </a:lnTo>
                <a:lnTo>
                  <a:pt x="50290" y="250691"/>
                </a:lnTo>
                <a:lnTo>
                  <a:pt x="56386" y="247643"/>
                </a:lnTo>
                <a:lnTo>
                  <a:pt x="64006" y="247643"/>
                </a:lnTo>
                <a:lnTo>
                  <a:pt x="77722" y="249548"/>
                </a:lnTo>
                <a:lnTo>
                  <a:pt x="82293" y="250310"/>
                </a:lnTo>
                <a:lnTo>
                  <a:pt x="87246" y="251072"/>
                </a:lnTo>
                <a:lnTo>
                  <a:pt x="99438" y="254120"/>
                </a:lnTo>
                <a:lnTo>
                  <a:pt x="102867" y="255263"/>
                </a:lnTo>
                <a:lnTo>
                  <a:pt x="105534" y="256025"/>
                </a:lnTo>
                <a:lnTo>
                  <a:pt x="110868" y="259454"/>
                </a:lnTo>
                <a:lnTo>
                  <a:pt x="110868" y="264407"/>
                </a:lnTo>
                <a:lnTo>
                  <a:pt x="109082" y="270122"/>
                </a:lnTo>
                <a:lnTo>
                  <a:pt x="108963" y="328032"/>
                </a:lnTo>
                <a:lnTo>
                  <a:pt x="118869" y="332223"/>
                </a:lnTo>
                <a:lnTo>
                  <a:pt x="314698" y="332223"/>
                </a:lnTo>
                <a:lnTo>
                  <a:pt x="314698" y="340986"/>
                </a:lnTo>
                <a:lnTo>
                  <a:pt x="310507" y="344796"/>
                </a:lnTo>
                <a:close/>
              </a:path>
              <a:path w="314960" h="344805">
                <a:moveTo>
                  <a:pt x="314698" y="332223"/>
                </a:moveTo>
                <a:lnTo>
                  <a:pt x="223641" y="332223"/>
                </a:lnTo>
                <a:lnTo>
                  <a:pt x="240024" y="330699"/>
                </a:lnTo>
                <a:lnTo>
                  <a:pt x="249167" y="327651"/>
                </a:lnTo>
                <a:lnTo>
                  <a:pt x="255644" y="323841"/>
                </a:lnTo>
                <a:lnTo>
                  <a:pt x="257549" y="321936"/>
                </a:lnTo>
                <a:lnTo>
                  <a:pt x="265169" y="322317"/>
                </a:lnTo>
                <a:lnTo>
                  <a:pt x="283075" y="323460"/>
                </a:lnTo>
                <a:lnTo>
                  <a:pt x="291457" y="324222"/>
                </a:lnTo>
                <a:lnTo>
                  <a:pt x="304411" y="325746"/>
                </a:lnTo>
                <a:lnTo>
                  <a:pt x="314698" y="331080"/>
                </a:lnTo>
                <a:lnTo>
                  <a:pt x="314698" y="3322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215583" y="1399744"/>
            <a:ext cx="294640" cy="358140"/>
          </a:xfrm>
          <a:custGeom>
            <a:avLst/>
            <a:gdLst/>
            <a:ahLst/>
            <a:cxnLst/>
            <a:rect l="l" t="t" r="r" b="b"/>
            <a:pathLst>
              <a:path w="294639" h="358139">
                <a:moveTo>
                  <a:pt x="291076" y="171445"/>
                </a:moveTo>
                <a:lnTo>
                  <a:pt x="270503" y="171445"/>
                </a:lnTo>
                <a:lnTo>
                  <a:pt x="270407" y="36194"/>
                </a:lnTo>
                <a:lnTo>
                  <a:pt x="268979" y="30479"/>
                </a:lnTo>
                <a:lnTo>
                  <a:pt x="267455" y="28193"/>
                </a:lnTo>
                <a:lnTo>
                  <a:pt x="265931" y="26288"/>
                </a:lnTo>
                <a:lnTo>
                  <a:pt x="262121" y="22097"/>
                </a:lnTo>
                <a:lnTo>
                  <a:pt x="259454" y="20573"/>
                </a:lnTo>
                <a:lnTo>
                  <a:pt x="256787" y="18668"/>
                </a:lnTo>
                <a:lnTo>
                  <a:pt x="234309" y="8762"/>
                </a:lnTo>
                <a:lnTo>
                  <a:pt x="229356" y="6476"/>
                </a:lnTo>
                <a:lnTo>
                  <a:pt x="229356" y="2285"/>
                </a:lnTo>
                <a:lnTo>
                  <a:pt x="235452" y="0"/>
                </a:lnTo>
                <a:lnTo>
                  <a:pt x="241547" y="0"/>
                </a:lnTo>
                <a:lnTo>
                  <a:pt x="255644" y="1904"/>
                </a:lnTo>
                <a:lnTo>
                  <a:pt x="262121" y="3809"/>
                </a:lnTo>
                <a:lnTo>
                  <a:pt x="266693" y="4952"/>
                </a:lnTo>
                <a:lnTo>
                  <a:pt x="278885" y="8381"/>
                </a:lnTo>
                <a:lnTo>
                  <a:pt x="284218" y="10286"/>
                </a:lnTo>
                <a:lnTo>
                  <a:pt x="288028" y="11810"/>
                </a:lnTo>
                <a:lnTo>
                  <a:pt x="294505" y="15620"/>
                </a:lnTo>
                <a:lnTo>
                  <a:pt x="294505" y="20192"/>
                </a:lnTo>
                <a:lnTo>
                  <a:pt x="292981" y="24383"/>
                </a:lnTo>
                <a:lnTo>
                  <a:pt x="292219" y="27050"/>
                </a:lnTo>
                <a:lnTo>
                  <a:pt x="291838" y="29336"/>
                </a:lnTo>
                <a:lnTo>
                  <a:pt x="291152" y="36194"/>
                </a:lnTo>
                <a:lnTo>
                  <a:pt x="291076" y="171445"/>
                </a:lnTo>
                <a:close/>
              </a:path>
              <a:path w="294639" h="358139">
                <a:moveTo>
                  <a:pt x="165349" y="54481"/>
                </a:moveTo>
                <a:lnTo>
                  <a:pt x="78103" y="54481"/>
                </a:lnTo>
                <a:lnTo>
                  <a:pt x="65149" y="50290"/>
                </a:lnTo>
                <a:lnTo>
                  <a:pt x="60196" y="47623"/>
                </a:lnTo>
                <a:lnTo>
                  <a:pt x="56386" y="45337"/>
                </a:lnTo>
                <a:lnTo>
                  <a:pt x="47623" y="37337"/>
                </a:lnTo>
                <a:lnTo>
                  <a:pt x="47623" y="32384"/>
                </a:lnTo>
                <a:lnTo>
                  <a:pt x="51052" y="30860"/>
                </a:lnTo>
                <a:lnTo>
                  <a:pt x="52576" y="31622"/>
                </a:lnTo>
                <a:lnTo>
                  <a:pt x="54481" y="32003"/>
                </a:lnTo>
                <a:lnTo>
                  <a:pt x="61339" y="34289"/>
                </a:lnTo>
                <a:lnTo>
                  <a:pt x="64768" y="35051"/>
                </a:lnTo>
                <a:lnTo>
                  <a:pt x="69340" y="36194"/>
                </a:lnTo>
                <a:lnTo>
                  <a:pt x="84579" y="38099"/>
                </a:lnTo>
                <a:lnTo>
                  <a:pt x="166527" y="38099"/>
                </a:lnTo>
                <a:lnTo>
                  <a:pt x="170683" y="40004"/>
                </a:lnTo>
                <a:lnTo>
                  <a:pt x="170683" y="49909"/>
                </a:lnTo>
                <a:lnTo>
                  <a:pt x="165349" y="54481"/>
                </a:lnTo>
                <a:close/>
              </a:path>
              <a:path w="294639" h="358139">
                <a:moveTo>
                  <a:pt x="166527" y="38099"/>
                </a:moveTo>
                <a:lnTo>
                  <a:pt x="125345" y="38099"/>
                </a:lnTo>
                <a:lnTo>
                  <a:pt x="135251" y="35813"/>
                </a:lnTo>
                <a:lnTo>
                  <a:pt x="137918" y="33146"/>
                </a:lnTo>
                <a:lnTo>
                  <a:pt x="153158" y="34289"/>
                </a:lnTo>
                <a:lnTo>
                  <a:pt x="156968" y="35051"/>
                </a:lnTo>
                <a:lnTo>
                  <a:pt x="161539" y="35813"/>
                </a:lnTo>
                <a:lnTo>
                  <a:pt x="166527" y="38099"/>
                </a:lnTo>
                <a:close/>
              </a:path>
              <a:path w="294639" h="358139">
                <a:moveTo>
                  <a:pt x="214263" y="103248"/>
                </a:moveTo>
                <a:lnTo>
                  <a:pt x="137537" y="103248"/>
                </a:lnTo>
                <a:lnTo>
                  <a:pt x="154682" y="102486"/>
                </a:lnTo>
                <a:lnTo>
                  <a:pt x="160396" y="100962"/>
                </a:lnTo>
                <a:lnTo>
                  <a:pt x="164206" y="100200"/>
                </a:lnTo>
                <a:lnTo>
                  <a:pt x="171826" y="95628"/>
                </a:lnTo>
                <a:lnTo>
                  <a:pt x="172969" y="94485"/>
                </a:lnTo>
                <a:lnTo>
                  <a:pt x="177160" y="94866"/>
                </a:lnTo>
                <a:lnTo>
                  <a:pt x="185542" y="95247"/>
                </a:lnTo>
                <a:lnTo>
                  <a:pt x="191257" y="96009"/>
                </a:lnTo>
                <a:lnTo>
                  <a:pt x="194686" y="96390"/>
                </a:lnTo>
                <a:lnTo>
                  <a:pt x="201543" y="97533"/>
                </a:lnTo>
                <a:lnTo>
                  <a:pt x="205353" y="98295"/>
                </a:lnTo>
                <a:lnTo>
                  <a:pt x="208782" y="99057"/>
                </a:lnTo>
                <a:lnTo>
                  <a:pt x="214263" y="103248"/>
                </a:lnTo>
                <a:close/>
              </a:path>
              <a:path w="294639" h="358139">
                <a:moveTo>
                  <a:pt x="45337" y="125345"/>
                </a:moveTo>
                <a:lnTo>
                  <a:pt x="44194" y="125345"/>
                </a:lnTo>
                <a:lnTo>
                  <a:pt x="37337" y="121916"/>
                </a:lnTo>
                <a:lnTo>
                  <a:pt x="33908" y="120392"/>
                </a:lnTo>
                <a:lnTo>
                  <a:pt x="19811" y="112773"/>
                </a:lnTo>
                <a:lnTo>
                  <a:pt x="16763" y="110868"/>
                </a:lnTo>
                <a:lnTo>
                  <a:pt x="14477" y="109344"/>
                </a:lnTo>
                <a:lnTo>
                  <a:pt x="8762" y="105153"/>
                </a:lnTo>
                <a:lnTo>
                  <a:pt x="8762" y="100962"/>
                </a:lnTo>
                <a:lnTo>
                  <a:pt x="11810" y="99438"/>
                </a:lnTo>
                <a:lnTo>
                  <a:pt x="16382" y="100200"/>
                </a:lnTo>
                <a:lnTo>
                  <a:pt x="29336" y="101724"/>
                </a:lnTo>
                <a:lnTo>
                  <a:pt x="33146" y="102105"/>
                </a:lnTo>
                <a:lnTo>
                  <a:pt x="56005" y="103248"/>
                </a:lnTo>
                <a:lnTo>
                  <a:pt x="214263" y="103248"/>
                </a:lnTo>
                <a:lnTo>
                  <a:pt x="215259" y="104010"/>
                </a:lnTo>
                <a:lnTo>
                  <a:pt x="215259" y="113154"/>
                </a:lnTo>
                <a:lnTo>
                  <a:pt x="213354" y="115440"/>
                </a:lnTo>
                <a:lnTo>
                  <a:pt x="87246" y="115440"/>
                </a:lnTo>
                <a:lnTo>
                  <a:pt x="71245" y="116202"/>
                </a:lnTo>
                <a:lnTo>
                  <a:pt x="67054" y="116964"/>
                </a:lnTo>
                <a:lnTo>
                  <a:pt x="63625" y="117345"/>
                </a:lnTo>
                <a:lnTo>
                  <a:pt x="56386" y="119250"/>
                </a:lnTo>
                <a:lnTo>
                  <a:pt x="54100" y="120392"/>
                </a:lnTo>
                <a:lnTo>
                  <a:pt x="52195" y="121154"/>
                </a:lnTo>
                <a:lnTo>
                  <a:pt x="47242" y="124202"/>
                </a:lnTo>
                <a:lnTo>
                  <a:pt x="45337" y="125345"/>
                </a:lnTo>
                <a:close/>
              </a:path>
              <a:path w="294639" h="358139">
                <a:moveTo>
                  <a:pt x="4952" y="307459"/>
                </a:moveTo>
                <a:lnTo>
                  <a:pt x="0" y="302125"/>
                </a:lnTo>
                <a:lnTo>
                  <a:pt x="3809" y="298696"/>
                </a:lnTo>
                <a:lnTo>
                  <a:pt x="8381" y="294505"/>
                </a:lnTo>
                <a:lnTo>
                  <a:pt x="20573" y="280789"/>
                </a:lnTo>
                <a:lnTo>
                  <a:pt x="25526" y="274694"/>
                </a:lnTo>
                <a:lnTo>
                  <a:pt x="30098" y="269360"/>
                </a:lnTo>
                <a:lnTo>
                  <a:pt x="41146" y="256025"/>
                </a:lnTo>
                <a:lnTo>
                  <a:pt x="46099" y="249167"/>
                </a:lnTo>
                <a:lnTo>
                  <a:pt x="51052" y="242690"/>
                </a:lnTo>
                <a:lnTo>
                  <a:pt x="64768" y="223260"/>
                </a:lnTo>
                <a:lnTo>
                  <a:pt x="73150" y="210687"/>
                </a:lnTo>
                <a:lnTo>
                  <a:pt x="84198" y="191638"/>
                </a:lnTo>
                <a:lnTo>
                  <a:pt x="88008" y="185161"/>
                </a:lnTo>
                <a:lnTo>
                  <a:pt x="108963" y="140585"/>
                </a:lnTo>
                <a:lnTo>
                  <a:pt x="110487" y="136013"/>
                </a:lnTo>
                <a:lnTo>
                  <a:pt x="109725" y="132203"/>
                </a:lnTo>
                <a:lnTo>
                  <a:pt x="105153" y="120773"/>
                </a:lnTo>
                <a:lnTo>
                  <a:pt x="102105" y="115440"/>
                </a:lnTo>
                <a:lnTo>
                  <a:pt x="113535" y="115440"/>
                </a:lnTo>
                <a:lnTo>
                  <a:pt x="115821" y="117726"/>
                </a:lnTo>
                <a:lnTo>
                  <a:pt x="120392" y="121916"/>
                </a:lnTo>
                <a:lnTo>
                  <a:pt x="122297" y="123821"/>
                </a:lnTo>
                <a:lnTo>
                  <a:pt x="125345" y="126488"/>
                </a:lnTo>
                <a:lnTo>
                  <a:pt x="134489" y="133346"/>
                </a:lnTo>
                <a:lnTo>
                  <a:pt x="135251" y="135251"/>
                </a:lnTo>
                <a:lnTo>
                  <a:pt x="134870" y="138299"/>
                </a:lnTo>
                <a:lnTo>
                  <a:pt x="131060" y="148205"/>
                </a:lnTo>
                <a:lnTo>
                  <a:pt x="129155" y="152396"/>
                </a:lnTo>
                <a:lnTo>
                  <a:pt x="127631" y="156206"/>
                </a:lnTo>
                <a:lnTo>
                  <a:pt x="120392" y="171826"/>
                </a:lnTo>
                <a:lnTo>
                  <a:pt x="118869" y="175255"/>
                </a:lnTo>
                <a:lnTo>
                  <a:pt x="112392" y="187066"/>
                </a:lnTo>
                <a:lnTo>
                  <a:pt x="116583" y="192019"/>
                </a:lnTo>
                <a:lnTo>
                  <a:pt x="125049" y="201162"/>
                </a:lnTo>
                <a:lnTo>
                  <a:pt x="104391" y="201162"/>
                </a:lnTo>
                <a:lnTo>
                  <a:pt x="81912" y="232785"/>
                </a:lnTo>
                <a:lnTo>
                  <a:pt x="53338" y="265550"/>
                </a:lnTo>
                <a:lnTo>
                  <a:pt x="28955" y="288790"/>
                </a:lnTo>
                <a:lnTo>
                  <a:pt x="14858" y="301363"/>
                </a:lnTo>
                <a:lnTo>
                  <a:pt x="9524" y="304792"/>
                </a:lnTo>
                <a:lnTo>
                  <a:pt x="4952" y="307459"/>
                </a:lnTo>
                <a:close/>
              </a:path>
              <a:path w="294639" h="358139">
                <a:moveTo>
                  <a:pt x="211449" y="117726"/>
                </a:moveTo>
                <a:lnTo>
                  <a:pt x="206115" y="117726"/>
                </a:lnTo>
                <a:lnTo>
                  <a:pt x="196591" y="116964"/>
                </a:lnTo>
                <a:lnTo>
                  <a:pt x="188971" y="116202"/>
                </a:lnTo>
                <a:lnTo>
                  <a:pt x="165730" y="115440"/>
                </a:lnTo>
                <a:lnTo>
                  <a:pt x="213354" y="115440"/>
                </a:lnTo>
                <a:lnTo>
                  <a:pt x="211449" y="117726"/>
                </a:lnTo>
                <a:close/>
              </a:path>
              <a:path w="294639" h="358139">
                <a:moveTo>
                  <a:pt x="200400" y="193924"/>
                </a:moveTo>
                <a:lnTo>
                  <a:pt x="198877" y="193924"/>
                </a:lnTo>
                <a:lnTo>
                  <a:pt x="190876" y="190114"/>
                </a:lnTo>
                <a:lnTo>
                  <a:pt x="164968" y="173350"/>
                </a:lnTo>
                <a:lnTo>
                  <a:pt x="164968" y="169921"/>
                </a:lnTo>
                <a:lnTo>
                  <a:pt x="168016" y="168016"/>
                </a:lnTo>
                <a:lnTo>
                  <a:pt x="170302" y="168397"/>
                </a:lnTo>
                <a:lnTo>
                  <a:pt x="175255" y="168778"/>
                </a:lnTo>
                <a:lnTo>
                  <a:pt x="184399" y="169921"/>
                </a:lnTo>
                <a:lnTo>
                  <a:pt x="188209" y="170302"/>
                </a:lnTo>
                <a:lnTo>
                  <a:pt x="192781" y="170683"/>
                </a:lnTo>
                <a:lnTo>
                  <a:pt x="211830" y="171445"/>
                </a:lnTo>
                <a:lnTo>
                  <a:pt x="291076" y="171445"/>
                </a:lnTo>
                <a:lnTo>
                  <a:pt x="291076" y="183637"/>
                </a:lnTo>
                <a:lnTo>
                  <a:pt x="236595" y="183637"/>
                </a:lnTo>
                <a:lnTo>
                  <a:pt x="218688" y="185923"/>
                </a:lnTo>
                <a:lnTo>
                  <a:pt x="213354" y="187828"/>
                </a:lnTo>
                <a:lnTo>
                  <a:pt x="209925" y="188971"/>
                </a:lnTo>
                <a:lnTo>
                  <a:pt x="203067" y="192019"/>
                </a:lnTo>
                <a:lnTo>
                  <a:pt x="200400" y="193924"/>
                </a:lnTo>
                <a:close/>
              </a:path>
              <a:path w="294639" h="358139">
                <a:moveTo>
                  <a:pt x="280408" y="358131"/>
                </a:moveTo>
                <a:lnTo>
                  <a:pt x="276980" y="358131"/>
                </a:lnTo>
                <a:lnTo>
                  <a:pt x="274694" y="354702"/>
                </a:lnTo>
                <a:lnTo>
                  <a:pt x="273932" y="353178"/>
                </a:lnTo>
                <a:lnTo>
                  <a:pt x="273463" y="350892"/>
                </a:lnTo>
                <a:lnTo>
                  <a:pt x="272408" y="346320"/>
                </a:lnTo>
                <a:lnTo>
                  <a:pt x="272027" y="343653"/>
                </a:lnTo>
                <a:lnTo>
                  <a:pt x="271646" y="338319"/>
                </a:lnTo>
                <a:lnTo>
                  <a:pt x="271265" y="330699"/>
                </a:lnTo>
                <a:lnTo>
                  <a:pt x="270884" y="323841"/>
                </a:lnTo>
                <a:lnTo>
                  <a:pt x="270503" y="315460"/>
                </a:lnTo>
                <a:lnTo>
                  <a:pt x="270503" y="183637"/>
                </a:lnTo>
                <a:lnTo>
                  <a:pt x="291076" y="183637"/>
                </a:lnTo>
                <a:lnTo>
                  <a:pt x="291037" y="280789"/>
                </a:lnTo>
                <a:lnTo>
                  <a:pt x="290314" y="302125"/>
                </a:lnTo>
                <a:lnTo>
                  <a:pt x="289933" y="308602"/>
                </a:lnTo>
                <a:lnTo>
                  <a:pt x="289552" y="320032"/>
                </a:lnTo>
                <a:lnTo>
                  <a:pt x="288028" y="335652"/>
                </a:lnTo>
                <a:lnTo>
                  <a:pt x="287266" y="339081"/>
                </a:lnTo>
                <a:lnTo>
                  <a:pt x="286504" y="344034"/>
                </a:lnTo>
                <a:lnTo>
                  <a:pt x="284599" y="350892"/>
                </a:lnTo>
                <a:lnTo>
                  <a:pt x="283075" y="354702"/>
                </a:lnTo>
                <a:lnTo>
                  <a:pt x="280408" y="358131"/>
                </a:lnTo>
                <a:close/>
              </a:path>
              <a:path w="294639" h="358139">
                <a:moveTo>
                  <a:pt x="212211" y="301744"/>
                </a:moveTo>
                <a:lnTo>
                  <a:pt x="176017" y="272027"/>
                </a:lnTo>
                <a:lnTo>
                  <a:pt x="153539" y="250691"/>
                </a:lnTo>
                <a:lnTo>
                  <a:pt x="145919" y="243071"/>
                </a:lnTo>
                <a:lnTo>
                  <a:pt x="132584" y="230118"/>
                </a:lnTo>
                <a:lnTo>
                  <a:pt x="126107" y="223641"/>
                </a:lnTo>
                <a:lnTo>
                  <a:pt x="121154" y="218307"/>
                </a:lnTo>
                <a:lnTo>
                  <a:pt x="109725" y="206496"/>
                </a:lnTo>
                <a:lnTo>
                  <a:pt x="104391" y="201162"/>
                </a:lnTo>
                <a:lnTo>
                  <a:pt x="125049" y="201162"/>
                </a:lnTo>
                <a:lnTo>
                  <a:pt x="129917" y="206496"/>
                </a:lnTo>
                <a:lnTo>
                  <a:pt x="134489" y="211068"/>
                </a:lnTo>
                <a:lnTo>
                  <a:pt x="144395" y="220593"/>
                </a:lnTo>
                <a:lnTo>
                  <a:pt x="149348" y="224784"/>
                </a:lnTo>
                <a:lnTo>
                  <a:pt x="153539" y="228594"/>
                </a:lnTo>
                <a:lnTo>
                  <a:pt x="186685" y="245357"/>
                </a:lnTo>
                <a:lnTo>
                  <a:pt x="190876" y="250310"/>
                </a:lnTo>
                <a:lnTo>
                  <a:pt x="201543" y="263645"/>
                </a:lnTo>
                <a:lnTo>
                  <a:pt x="204972" y="268979"/>
                </a:lnTo>
                <a:lnTo>
                  <a:pt x="210306" y="276980"/>
                </a:lnTo>
                <a:lnTo>
                  <a:pt x="219069" y="294886"/>
                </a:lnTo>
                <a:lnTo>
                  <a:pt x="212211" y="3017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561523" y="1399744"/>
            <a:ext cx="285750" cy="358140"/>
          </a:xfrm>
          <a:custGeom>
            <a:avLst/>
            <a:gdLst/>
            <a:ahLst/>
            <a:cxnLst/>
            <a:rect l="l" t="t" r="r" b="b"/>
            <a:pathLst>
              <a:path w="285750" h="358139">
                <a:moveTo>
                  <a:pt x="271646" y="358131"/>
                </a:moveTo>
                <a:lnTo>
                  <a:pt x="268217" y="358131"/>
                </a:lnTo>
                <a:lnTo>
                  <a:pt x="265931" y="354702"/>
                </a:lnTo>
                <a:lnTo>
                  <a:pt x="265169" y="353178"/>
                </a:lnTo>
                <a:lnTo>
                  <a:pt x="264700" y="350892"/>
                </a:lnTo>
                <a:lnTo>
                  <a:pt x="263645" y="346320"/>
                </a:lnTo>
                <a:lnTo>
                  <a:pt x="263264" y="343653"/>
                </a:lnTo>
                <a:lnTo>
                  <a:pt x="262883" y="338319"/>
                </a:lnTo>
                <a:lnTo>
                  <a:pt x="262502" y="330699"/>
                </a:lnTo>
                <a:lnTo>
                  <a:pt x="262121" y="323841"/>
                </a:lnTo>
                <a:lnTo>
                  <a:pt x="261740" y="315460"/>
                </a:lnTo>
                <a:lnTo>
                  <a:pt x="261740" y="36575"/>
                </a:lnTo>
                <a:lnTo>
                  <a:pt x="260216" y="30479"/>
                </a:lnTo>
                <a:lnTo>
                  <a:pt x="258692" y="28193"/>
                </a:lnTo>
                <a:lnTo>
                  <a:pt x="257168" y="26288"/>
                </a:lnTo>
                <a:lnTo>
                  <a:pt x="253358" y="22097"/>
                </a:lnTo>
                <a:lnTo>
                  <a:pt x="250691" y="20573"/>
                </a:lnTo>
                <a:lnTo>
                  <a:pt x="248024" y="18668"/>
                </a:lnTo>
                <a:lnTo>
                  <a:pt x="225546" y="8762"/>
                </a:lnTo>
                <a:lnTo>
                  <a:pt x="220593" y="6476"/>
                </a:lnTo>
                <a:lnTo>
                  <a:pt x="220593" y="2285"/>
                </a:lnTo>
                <a:lnTo>
                  <a:pt x="226689" y="0"/>
                </a:lnTo>
                <a:lnTo>
                  <a:pt x="232785" y="0"/>
                </a:lnTo>
                <a:lnTo>
                  <a:pt x="246881" y="1904"/>
                </a:lnTo>
                <a:lnTo>
                  <a:pt x="253358" y="3809"/>
                </a:lnTo>
                <a:lnTo>
                  <a:pt x="257930" y="4952"/>
                </a:lnTo>
                <a:lnTo>
                  <a:pt x="270122" y="8381"/>
                </a:lnTo>
                <a:lnTo>
                  <a:pt x="275456" y="10286"/>
                </a:lnTo>
                <a:lnTo>
                  <a:pt x="279266" y="11810"/>
                </a:lnTo>
                <a:lnTo>
                  <a:pt x="285742" y="15620"/>
                </a:lnTo>
                <a:lnTo>
                  <a:pt x="285742" y="20192"/>
                </a:lnTo>
                <a:lnTo>
                  <a:pt x="284218" y="24383"/>
                </a:lnTo>
                <a:lnTo>
                  <a:pt x="283456" y="27050"/>
                </a:lnTo>
                <a:lnTo>
                  <a:pt x="283075" y="29336"/>
                </a:lnTo>
                <a:lnTo>
                  <a:pt x="282352" y="36575"/>
                </a:lnTo>
                <a:lnTo>
                  <a:pt x="282236" y="281932"/>
                </a:lnTo>
                <a:lnTo>
                  <a:pt x="281551" y="302125"/>
                </a:lnTo>
                <a:lnTo>
                  <a:pt x="281170" y="308602"/>
                </a:lnTo>
                <a:lnTo>
                  <a:pt x="280789" y="320032"/>
                </a:lnTo>
                <a:lnTo>
                  <a:pt x="279266" y="335652"/>
                </a:lnTo>
                <a:lnTo>
                  <a:pt x="278504" y="339081"/>
                </a:lnTo>
                <a:lnTo>
                  <a:pt x="277742" y="344034"/>
                </a:lnTo>
                <a:lnTo>
                  <a:pt x="275837" y="350892"/>
                </a:lnTo>
                <a:lnTo>
                  <a:pt x="274313" y="354702"/>
                </a:lnTo>
                <a:lnTo>
                  <a:pt x="271646" y="358131"/>
                </a:lnTo>
                <a:close/>
              </a:path>
              <a:path w="285750" h="358139">
                <a:moveTo>
                  <a:pt x="185923" y="51433"/>
                </a:moveTo>
                <a:lnTo>
                  <a:pt x="152015" y="51433"/>
                </a:lnTo>
                <a:lnTo>
                  <a:pt x="159254" y="46099"/>
                </a:lnTo>
                <a:lnTo>
                  <a:pt x="165349" y="46480"/>
                </a:lnTo>
                <a:lnTo>
                  <a:pt x="173731" y="46861"/>
                </a:lnTo>
                <a:lnTo>
                  <a:pt x="176398" y="47242"/>
                </a:lnTo>
                <a:lnTo>
                  <a:pt x="181732" y="47623"/>
                </a:lnTo>
                <a:lnTo>
                  <a:pt x="185923" y="50290"/>
                </a:lnTo>
                <a:lnTo>
                  <a:pt x="185923" y="51433"/>
                </a:lnTo>
                <a:close/>
              </a:path>
              <a:path w="285750" h="358139">
                <a:moveTo>
                  <a:pt x="44194" y="73150"/>
                </a:moveTo>
                <a:lnTo>
                  <a:pt x="43051" y="73150"/>
                </a:lnTo>
                <a:lnTo>
                  <a:pt x="34289" y="69340"/>
                </a:lnTo>
                <a:lnTo>
                  <a:pt x="27431" y="65911"/>
                </a:lnTo>
                <a:lnTo>
                  <a:pt x="15620" y="59434"/>
                </a:lnTo>
                <a:lnTo>
                  <a:pt x="13334" y="57910"/>
                </a:lnTo>
                <a:lnTo>
                  <a:pt x="7619" y="53338"/>
                </a:lnTo>
                <a:lnTo>
                  <a:pt x="7619" y="49909"/>
                </a:lnTo>
                <a:lnTo>
                  <a:pt x="10286" y="48004"/>
                </a:lnTo>
                <a:lnTo>
                  <a:pt x="12572" y="48385"/>
                </a:lnTo>
                <a:lnTo>
                  <a:pt x="27050" y="49909"/>
                </a:lnTo>
                <a:lnTo>
                  <a:pt x="31622" y="50290"/>
                </a:lnTo>
                <a:lnTo>
                  <a:pt x="38099" y="50671"/>
                </a:lnTo>
                <a:lnTo>
                  <a:pt x="61339" y="51433"/>
                </a:lnTo>
                <a:lnTo>
                  <a:pt x="185923" y="51433"/>
                </a:lnTo>
                <a:lnTo>
                  <a:pt x="185923" y="54481"/>
                </a:lnTo>
                <a:lnTo>
                  <a:pt x="182113" y="63625"/>
                </a:lnTo>
                <a:lnTo>
                  <a:pt x="95247" y="63625"/>
                </a:lnTo>
                <a:lnTo>
                  <a:pt x="85630" y="63649"/>
                </a:lnTo>
                <a:lnTo>
                  <a:pt x="46099" y="72007"/>
                </a:lnTo>
                <a:lnTo>
                  <a:pt x="44194" y="73150"/>
                </a:lnTo>
                <a:close/>
              </a:path>
              <a:path w="285750" h="358139">
                <a:moveTo>
                  <a:pt x="178660" y="153539"/>
                </a:moveTo>
                <a:lnTo>
                  <a:pt x="152396" y="153539"/>
                </a:lnTo>
                <a:lnTo>
                  <a:pt x="158111" y="149348"/>
                </a:lnTo>
                <a:lnTo>
                  <a:pt x="158111" y="63625"/>
                </a:lnTo>
                <a:lnTo>
                  <a:pt x="182113" y="63625"/>
                </a:lnTo>
                <a:lnTo>
                  <a:pt x="180970" y="67816"/>
                </a:lnTo>
                <a:lnTo>
                  <a:pt x="172588" y="149348"/>
                </a:lnTo>
                <a:lnTo>
                  <a:pt x="176398" y="151634"/>
                </a:lnTo>
                <a:lnTo>
                  <a:pt x="178660" y="153539"/>
                </a:lnTo>
                <a:close/>
              </a:path>
              <a:path w="285750" h="358139">
                <a:moveTo>
                  <a:pt x="49528" y="295267"/>
                </a:moveTo>
                <a:lnTo>
                  <a:pt x="46099" y="295267"/>
                </a:lnTo>
                <a:lnTo>
                  <a:pt x="30479" y="281932"/>
                </a:lnTo>
                <a:lnTo>
                  <a:pt x="30479" y="169921"/>
                </a:lnTo>
                <a:lnTo>
                  <a:pt x="27431" y="164587"/>
                </a:lnTo>
                <a:lnTo>
                  <a:pt x="24002" y="163063"/>
                </a:lnTo>
                <a:lnTo>
                  <a:pt x="19811" y="160777"/>
                </a:lnTo>
                <a:lnTo>
                  <a:pt x="11048" y="157730"/>
                </a:lnTo>
                <a:lnTo>
                  <a:pt x="7238" y="156968"/>
                </a:lnTo>
                <a:lnTo>
                  <a:pt x="5714" y="156587"/>
                </a:lnTo>
                <a:lnTo>
                  <a:pt x="0" y="154682"/>
                </a:lnTo>
                <a:lnTo>
                  <a:pt x="0" y="150110"/>
                </a:lnTo>
                <a:lnTo>
                  <a:pt x="8000" y="146681"/>
                </a:lnTo>
                <a:lnTo>
                  <a:pt x="18668" y="146681"/>
                </a:lnTo>
                <a:lnTo>
                  <a:pt x="35432" y="147824"/>
                </a:lnTo>
                <a:lnTo>
                  <a:pt x="39623" y="148586"/>
                </a:lnTo>
                <a:lnTo>
                  <a:pt x="43813" y="148967"/>
                </a:lnTo>
                <a:lnTo>
                  <a:pt x="53719" y="152015"/>
                </a:lnTo>
                <a:lnTo>
                  <a:pt x="54100" y="153539"/>
                </a:lnTo>
                <a:lnTo>
                  <a:pt x="178660" y="153539"/>
                </a:lnTo>
                <a:lnTo>
                  <a:pt x="183637" y="157730"/>
                </a:lnTo>
                <a:lnTo>
                  <a:pt x="183637" y="163825"/>
                </a:lnTo>
                <a:lnTo>
                  <a:pt x="179065" y="165730"/>
                </a:lnTo>
                <a:lnTo>
                  <a:pt x="51052" y="165730"/>
                </a:lnTo>
                <a:lnTo>
                  <a:pt x="51052" y="272408"/>
                </a:lnTo>
                <a:lnTo>
                  <a:pt x="166068" y="272408"/>
                </a:lnTo>
                <a:lnTo>
                  <a:pt x="154682" y="274932"/>
                </a:lnTo>
                <a:lnTo>
                  <a:pt x="137567" y="278947"/>
                </a:lnTo>
                <a:lnTo>
                  <a:pt x="132632" y="280051"/>
                </a:lnTo>
                <a:lnTo>
                  <a:pt x="83817" y="289933"/>
                </a:lnTo>
                <a:lnTo>
                  <a:pt x="58291" y="294124"/>
                </a:lnTo>
                <a:lnTo>
                  <a:pt x="49528" y="295267"/>
                </a:lnTo>
                <a:close/>
              </a:path>
              <a:path w="285750" h="358139">
                <a:moveTo>
                  <a:pt x="166068" y="272408"/>
                </a:moveTo>
                <a:lnTo>
                  <a:pt x="51052" y="272408"/>
                </a:lnTo>
                <a:lnTo>
                  <a:pt x="62101" y="271646"/>
                </a:lnTo>
                <a:lnTo>
                  <a:pt x="97152" y="267455"/>
                </a:lnTo>
                <a:lnTo>
                  <a:pt x="107439" y="265931"/>
                </a:lnTo>
                <a:lnTo>
                  <a:pt x="134108" y="262502"/>
                </a:lnTo>
                <a:lnTo>
                  <a:pt x="144395" y="260978"/>
                </a:lnTo>
                <a:lnTo>
                  <a:pt x="154301" y="259073"/>
                </a:lnTo>
                <a:lnTo>
                  <a:pt x="182875" y="254882"/>
                </a:lnTo>
                <a:lnTo>
                  <a:pt x="193543" y="252977"/>
                </a:lnTo>
                <a:lnTo>
                  <a:pt x="202305" y="251072"/>
                </a:lnTo>
                <a:lnTo>
                  <a:pt x="225546" y="246500"/>
                </a:lnTo>
                <a:lnTo>
                  <a:pt x="232404" y="244976"/>
                </a:lnTo>
                <a:lnTo>
                  <a:pt x="236976" y="243452"/>
                </a:lnTo>
                <a:lnTo>
                  <a:pt x="239643" y="251834"/>
                </a:lnTo>
                <a:lnTo>
                  <a:pt x="234690" y="253739"/>
                </a:lnTo>
                <a:lnTo>
                  <a:pt x="228594" y="256406"/>
                </a:lnTo>
                <a:lnTo>
                  <a:pt x="203067" y="263264"/>
                </a:lnTo>
                <a:lnTo>
                  <a:pt x="195067" y="265550"/>
                </a:lnTo>
                <a:lnTo>
                  <a:pt x="189096" y="267145"/>
                </a:lnTo>
                <a:lnTo>
                  <a:pt x="184447" y="268312"/>
                </a:lnTo>
                <a:lnTo>
                  <a:pt x="166068" y="272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003728" y="1399744"/>
            <a:ext cx="311785" cy="354965"/>
          </a:xfrm>
          <a:custGeom>
            <a:avLst/>
            <a:gdLst/>
            <a:ahLst/>
            <a:cxnLst/>
            <a:rect l="l" t="t" r="r" b="b"/>
            <a:pathLst>
              <a:path w="311785" h="354964">
                <a:moveTo>
                  <a:pt x="296251" y="239643"/>
                </a:moveTo>
                <a:lnTo>
                  <a:pt x="207258" y="239643"/>
                </a:lnTo>
                <a:lnTo>
                  <a:pt x="229737" y="238500"/>
                </a:lnTo>
                <a:lnTo>
                  <a:pt x="235071" y="237357"/>
                </a:lnTo>
                <a:lnTo>
                  <a:pt x="239643" y="236595"/>
                </a:lnTo>
                <a:lnTo>
                  <a:pt x="248786" y="232785"/>
                </a:lnTo>
                <a:lnTo>
                  <a:pt x="250691" y="231261"/>
                </a:lnTo>
                <a:lnTo>
                  <a:pt x="268217" y="232404"/>
                </a:lnTo>
                <a:lnTo>
                  <a:pt x="273170" y="233166"/>
                </a:lnTo>
                <a:lnTo>
                  <a:pt x="277361" y="233547"/>
                </a:lnTo>
                <a:lnTo>
                  <a:pt x="288028" y="235452"/>
                </a:lnTo>
                <a:lnTo>
                  <a:pt x="291838" y="236976"/>
                </a:lnTo>
                <a:lnTo>
                  <a:pt x="294505" y="237738"/>
                </a:lnTo>
                <a:lnTo>
                  <a:pt x="296251" y="239643"/>
                </a:lnTo>
                <a:close/>
              </a:path>
              <a:path w="311785" h="354964">
                <a:moveTo>
                  <a:pt x="80769" y="261740"/>
                </a:moveTo>
                <a:lnTo>
                  <a:pt x="79246" y="261740"/>
                </a:lnTo>
                <a:lnTo>
                  <a:pt x="71626" y="258692"/>
                </a:lnTo>
                <a:lnTo>
                  <a:pt x="67435" y="257168"/>
                </a:lnTo>
                <a:lnTo>
                  <a:pt x="39623" y="241166"/>
                </a:lnTo>
                <a:lnTo>
                  <a:pt x="39623" y="237738"/>
                </a:lnTo>
                <a:lnTo>
                  <a:pt x="43051" y="235833"/>
                </a:lnTo>
                <a:lnTo>
                  <a:pt x="44575" y="236214"/>
                </a:lnTo>
                <a:lnTo>
                  <a:pt x="56767" y="237738"/>
                </a:lnTo>
                <a:lnTo>
                  <a:pt x="64768" y="238500"/>
                </a:lnTo>
                <a:lnTo>
                  <a:pt x="89151" y="239643"/>
                </a:lnTo>
                <a:lnTo>
                  <a:pt x="296251" y="239643"/>
                </a:lnTo>
                <a:lnTo>
                  <a:pt x="298696" y="242309"/>
                </a:lnTo>
                <a:lnTo>
                  <a:pt x="298696" y="249929"/>
                </a:lnTo>
                <a:lnTo>
                  <a:pt x="296964" y="251834"/>
                </a:lnTo>
                <a:lnTo>
                  <a:pt x="133727" y="251834"/>
                </a:lnTo>
                <a:lnTo>
                  <a:pt x="123878" y="251858"/>
                </a:lnTo>
                <a:lnTo>
                  <a:pt x="117797" y="252025"/>
                </a:lnTo>
                <a:lnTo>
                  <a:pt x="112966" y="252477"/>
                </a:lnTo>
                <a:lnTo>
                  <a:pt x="96771" y="254882"/>
                </a:lnTo>
                <a:lnTo>
                  <a:pt x="91437" y="256787"/>
                </a:lnTo>
                <a:lnTo>
                  <a:pt x="88770" y="257549"/>
                </a:lnTo>
                <a:lnTo>
                  <a:pt x="82674" y="260597"/>
                </a:lnTo>
                <a:lnTo>
                  <a:pt x="80769" y="261740"/>
                </a:lnTo>
                <a:close/>
              </a:path>
              <a:path w="311785" h="354964">
                <a:moveTo>
                  <a:pt x="27431" y="354702"/>
                </a:moveTo>
                <a:lnTo>
                  <a:pt x="24764" y="348987"/>
                </a:lnTo>
                <a:lnTo>
                  <a:pt x="29717" y="347463"/>
                </a:lnTo>
                <a:lnTo>
                  <a:pt x="35813" y="345177"/>
                </a:lnTo>
                <a:lnTo>
                  <a:pt x="76198" y="327651"/>
                </a:lnTo>
                <a:lnTo>
                  <a:pt x="111630" y="308221"/>
                </a:lnTo>
                <a:lnTo>
                  <a:pt x="122678" y="301744"/>
                </a:lnTo>
                <a:lnTo>
                  <a:pt x="131441" y="295648"/>
                </a:lnTo>
                <a:lnTo>
                  <a:pt x="140966" y="288790"/>
                </a:lnTo>
                <a:lnTo>
                  <a:pt x="144776" y="286123"/>
                </a:lnTo>
                <a:lnTo>
                  <a:pt x="147824" y="283456"/>
                </a:lnTo>
                <a:lnTo>
                  <a:pt x="154682" y="277742"/>
                </a:lnTo>
                <a:lnTo>
                  <a:pt x="158111" y="274694"/>
                </a:lnTo>
                <a:lnTo>
                  <a:pt x="167254" y="265550"/>
                </a:lnTo>
                <a:lnTo>
                  <a:pt x="168778" y="263645"/>
                </a:lnTo>
                <a:lnTo>
                  <a:pt x="168397" y="261740"/>
                </a:lnTo>
                <a:lnTo>
                  <a:pt x="165349" y="254882"/>
                </a:lnTo>
                <a:lnTo>
                  <a:pt x="163063" y="251834"/>
                </a:lnTo>
                <a:lnTo>
                  <a:pt x="174112" y="251834"/>
                </a:lnTo>
                <a:lnTo>
                  <a:pt x="179446" y="256787"/>
                </a:lnTo>
                <a:lnTo>
                  <a:pt x="191257" y="264788"/>
                </a:lnTo>
                <a:lnTo>
                  <a:pt x="192781" y="266693"/>
                </a:lnTo>
                <a:lnTo>
                  <a:pt x="192781" y="267836"/>
                </a:lnTo>
                <a:lnTo>
                  <a:pt x="187828" y="273551"/>
                </a:lnTo>
                <a:lnTo>
                  <a:pt x="185923" y="276218"/>
                </a:lnTo>
                <a:lnTo>
                  <a:pt x="185161" y="277361"/>
                </a:lnTo>
                <a:lnTo>
                  <a:pt x="183256" y="279266"/>
                </a:lnTo>
                <a:lnTo>
                  <a:pt x="182113" y="280789"/>
                </a:lnTo>
                <a:lnTo>
                  <a:pt x="193543" y="286504"/>
                </a:lnTo>
                <a:lnTo>
                  <a:pt x="196591" y="288409"/>
                </a:lnTo>
                <a:lnTo>
                  <a:pt x="198877" y="289552"/>
                </a:lnTo>
                <a:lnTo>
                  <a:pt x="172207" y="289552"/>
                </a:lnTo>
                <a:lnTo>
                  <a:pt x="168778" y="292600"/>
                </a:lnTo>
                <a:lnTo>
                  <a:pt x="159635" y="300220"/>
                </a:lnTo>
                <a:lnTo>
                  <a:pt x="155063" y="303268"/>
                </a:lnTo>
                <a:lnTo>
                  <a:pt x="148967" y="307459"/>
                </a:lnTo>
                <a:lnTo>
                  <a:pt x="134489" y="315841"/>
                </a:lnTo>
                <a:lnTo>
                  <a:pt x="88008" y="337176"/>
                </a:lnTo>
                <a:lnTo>
                  <a:pt x="40004" y="352416"/>
                </a:lnTo>
                <a:lnTo>
                  <a:pt x="32384" y="354321"/>
                </a:lnTo>
                <a:lnTo>
                  <a:pt x="27431" y="354702"/>
                </a:lnTo>
                <a:close/>
              </a:path>
              <a:path w="311785" h="354964">
                <a:moveTo>
                  <a:pt x="294886" y="254120"/>
                </a:moveTo>
                <a:lnTo>
                  <a:pt x="288790" y="254120"/>
                </a:lnTo>
                <a:lnTo>
                  <a:pt x="275456" y="252977"/>
                </a:lnTo>
                <a:lnTo>
                  <a:pt x="269741" y="252596"/>
                </a:lnTo>
                <a:lnTo>
                  <a:pt x="243833" y="251834"/>
                </a:lnTo>
                <a:lnTo>
                  <a:pt x="296964" y="251834"/>
                </a:lnTo>
                <a:lnTo>
                  <a:pt x="294886" y="254120"/>
                </a:lnTo>
                <a:close/>
              </a:path>
              <a:path w="311785" h="354964">
                <a:moveTo>
                  <a:pt x="302125" y="353178"/>
                </a:moveTo>
                <a:lnTo>
                  <a:pt x="296791" y="351654"/>
                </a:lnTo>
                <a:lnTo>
                  <a:pt x="290314" y="348606"/>
                </a:lnTo>
                <a:lnTo>
                  <a:pt x="273551" y="340986"/>
                </a:lnTo>
                <a:lnTo>
                  <a:pt x="266312" y="337557"/>
                </a:lnTo>
                <a:lnTo>
                  <a:pt x="258692" y="333747"/>
                </a:lnTo>
                <a:lnTo>
                  <a:pt x="240024" y="324603"/>
                </a:lnTo>
                <a:lnTo>
                  <a:pt x="232785" y="321174"/>
                </a:lnTo>
                <a:lnTo>
                  <a:pt x="224403" y="316984"/>
                </a:lnTo>
                <a:lnTo>
                  <a:pt x="208020" y="308602"/>
                </a:lnTo>
                <a:lnTo>
                  <a:pt x="200400" y="304792"/>
                </a:lnTo>
                <a:lnTo>
                  <a:pt x="193924" y="301744"/>
                </a:lnTo>
                <a:lnTo>
                  <a:pt x="179446" y="293362"/>
                </a:lnTo>
                <a:lnTo>
                  <a:pt x="172207" y="289552"/>
                </a:lnTo>
                <a:lnTo>
                  <a:pt x="198877" y="289552"/>
                </a:lnTo>
                <a:lnTo>
                  <a:pt x="201924" y="291076"/>
                </a:lnTo>
                <a:lnTo>
                  <a:pt x="215640" y="297553"/>
                </a:lnTo>
                <a:lnTo>
                  <a:pt x="227070" y="302125"/>
                </a:lnTo>
                <a:lnTo>
                  <a:pt x="241928" y="306697"/>
                </a:lnTo>
                <a:lnTo>
                  <a:pt x="252596" y="308983"/>
                </a:lnTo>
                <a:lnTo>
                  <a:pt x="268598" y="310507"/>
                </a:lnTo>
                <a:lnTo>
                  <a:pt x="275456" y="314698"/>
                </a:lnTo>
                <a:lnTo>
                  <a:pt x="287647" y="323079"/>
                </a:lnTo>
                <a:lnTo>
                  <a:pt x="294505" y="328413"/>
                </a:lnTo>
                <a:lnTo>
                  <a:pt x="300982" y="333366"/>
                </a:lnTo>
                <a:lnTo>
                  <a:pt x="311650" y="345177"/>
                </a:lnTo>
                <a:lnTo>
                  <a:pt x="309745" y="349368"/>
                </a:lnTo>
                <a:lnTo>
                  <a:pt x="308221" y="352416"/>
                </a:lnTo>
                <a:lnTo>
                  <a:pt x="302125" y="353178"/>
                </a:lnTo>
                <a:close/>
              </a:path>
              <a:path w="311785" h="354964">
                <a:moveTo>
                  <a:pt x="270503" y="203067"/>
                </a:moveTo>
                <a:lnTo>
                  <a:pt x="268598" y="203067"/>
                </a:lnTo>
                <a:lnTo>
                  <a:pt x="266312" y="201162"/>
                </a:lnTo>
                <a:lnTo>
                  <a:pt x="261472" y="159635"/>
                </a:lnTo>
                <a:lnTo>
                  <a:pt x="261359" y="36194"/>
                </a:lnTo>
                <a:lnTo>
                  <a:pt x="259454" y="29717"/>
                </a:lnTo>
                <a:lnTo>
                  <a:pt x="256406" y="25907"/>
                </a:lnTo>
                <a:lnTo>
                  <a:pt x="252596" y="22097"/>
                </a:lnTo>
                <a:lnTo>
                  <a:pt x="250310" y="20573"/>
                </a:lnTo>
                <a:lnTo>
                  <a:pt x="247643" y="18668"/>
                </a:lnTo>
                <a:lnTo>
                  <a:pt x="241166" y="15239"/>
                </a:lnTo>
                <a:lnTo>
                  <a:pt x="238881" y="14096"/>
                </a:lnTo>
                <a:lnTo>
                  <a:pt x="230118" y="10286"/>
                </a:lnTo>
                <a:lnTo>
                  <a:pt x="227832" y="9524"/>
                </a:lnTo>
                <a:lnTo>
                  <a:pt x="225927" y="8762"/>
                </a:lnTo>
                <a:lnTo>
                  <a:pt x="220593" y="6476"/>
                </a:lnTo>
                <a:lnTo>
                  <a:pt x="220593" y="2285"/>
                </a:lnTo>
                <a:lnTo>
                  <a:pt x="226689" y="0"/>
                </a:lnTo>
                <a:lnTo>
                  <a:pt x="232785" y="0"/>
                </a:lnTo>
                <a:lnTo>
                  <a:pt x="248024" y="2285"/>
                </a:lnTo>
                <a:lnTo>
                  <a:pt x="254120" y="3809"/>
                </a:lnTo>
                <a:lnTo>
                  <a:pt x="259073" y="4952"/>
                </a:lnTo>
                <a:lnTo>
                  <a:pt x="269360" y="8000"/>
                </a:lnTo>
                <a:lnTo>
                  <a:pt x="274694" y="9905"/>
                </a:lnTo>
                <a:lnTo>
                  <a:pt x="278504" y="11429"/>
                </a:lnTo>
                <a:lnTo>
                  <a:pt x="285361" y="15239"/>
                </a:lnTo>
                <a:lnTo>
                  <a:pt x="285361" y="19811"/>
                </a:lnTo>
                <a:lnTo>
                  <a:pt x="283837" y="24383"/>
                </a:lnTo>
                <a:lnTo>
                  <a:pt x="283075" y="27050"/>
                </a:lnTo>
                <a:lnTo>
                  <a:pt x="282694" y="29336"/>
                </a:lnTo>
                <a:lnTo>
                  <a:pt x="282009" y="36194"/>
                </a:lnTo>
                <a:lnTo>
                  <a:pt x="281932" y="135632"/>
                </a:lnTo>
                <a:lnTo>
                  <a:pt x="281551" y="148205"/>
                </a:lnTo>
                <a:lnTo>
                  <a:pt x="280746" y="160396"/>
                </a:lnTo>
                <a:lnTo>
                  <a:pt x="280028" y="172969"/>
                </a:lnTo>
                <a:lnTo>
                  <a:pt x="279647" y="175255"/>
                </a:lnTo>
                <a:lnTo>
                  <a:pt x="279222" y="178303"/>
                </a:lnTo>
                <a:lnTo>
                  <a:pt x="278123" y="187828"/>
                </a:lnTo>
                <a:lnTo>
                  <a:pt x="277361" y="190114"/>
                </a:lnTo>
                <a:lnTo>
                  <a:pt x="276980" y="192781"/>
                </a:lnTo>
                <a:lnTo>
                  <a:pt x="274694" y="198115"/>
                </a:lnTo>
                <a:lnTo>
                  <a:pt x="273170" y="201162"/>
                </a:lnTo>
                <a:lnTo>
                  <a:pt x="270503" y="203067"/>
                </a:lnTo>
                <a:close/>
              </a:path>
              <a:path w="311785" h="354964">
                <a:moveTo>
                  <a:pt x="43813" y="194305"/>
                </a:moveTo>
                <a:lnTo>
                  <a:pt x="40765" y="194305"/>
                </a:lnTo>
                <a:lnTo>
                  <a:pt x="38480" y="192019"/>
                </a:lnTo>
                <a:lnTo>
                  <a:pt x="34670" y="177922"/>
                </a:lnTo>
                <a:lnTo>
                  <a:pt x="33527" y="168397"/>
                </a:lnTo>
                <a:lnTo>
                  <a:pt x="33146" y="164587"/>
                </a:lnTo>
                <a:lnTo>
                  <a:pt x="32765" y="160396"/>
                </a:lnTo>
                <a:lnTo>
                  <a:pt x="32384" y="151634"/>
                </a:lnTo>
                <a:lnTo>
                  <a:pt x="32003" y="144776"/>
                </a:lnTo>
                <a:lnTo>
                  <a:pt x="28193" y="53719"/>
                </a:lnTo>
                <a:lnTo>
                  <a:pt x="15620" y="41908"/>
                </a:lnTo>
                <a:lnTo>
                  <a:pt x="14096" y="41146"/>
                </a:lnTo>
                <a:lnTo>
                  <a:pt x="8381" y="40004"/>
                </a:lnTo>
                <a:lnTo>
                  <a:pt x="5333" y="39242"/>
                </a:lnTo>
                <a:lnTo>
                  <a:pt x="0" y="38099"/>
                </a:lnTo>
                <a:lnTo>
                  <a:pt x="0" y="33527"/>
                </a:lnTo>
                <a:lnTo>
                  <a:pt x="4190" y="30479"/>
                </a:lnTo>
                <a:lnTo>
                  <a:pt x="5714" y="30098"/>
                </a:lnTo>
                <a:lnTo>
                  <a:pt x="7619" y="29336"/>
                </a:lnTo>
                <a:lnTo>
                  <a:pt x="14477" y="28574"/>
                </a:lnTo>
                <a:lnTo>
                  <a:pt x="20192" y="28574"/>
                </a:lnTo>
                <a:lnTo>
                  <a:pt x="30098" y="28955"/>
                </a:lnTo>
                <a:lnTo>
                  <a:pt x="35051" y="29717"/>
                </a:lnTo>
                <a:lnTo>
                  <a:pt x="38099" y="30098"/>
                </a:lnTo>
                <a:lnTo>
                  <a:pt x="46861" y="31622"/>
                </a:lnTo>
                <a:lnTo>
                  <a:pt x="50290" y="32765"/>
                </a:lnTo>
                <a:lnTo>
                  <a:pt x="51814" y="33908"/>
                </a:lnTo>
                <a:lnTo>
                  <a:pt x="52195" y="35051"/>
                </a:lnTo>
                <a:lnTo>
                  <a:pt x="193162" y="35051"/>
                </a:lnTo>
                <a:lnTo>
                  <a:pt x="193035" y="38099"/>
                </a:lnTo>
                <a:lnTo>
                  <a:pt x="191638" y="42289"/>
                </a:lnTo>
                <a:lnTo>
                  <a:pt x="190876" y="44194"/>
                </a:lnTo>
                <a:lnTo>
                  <a:pt x="190495" y="45718"/>
                </a:lnTo>
                <a:lnTo>
                  <a:pt x="190059" y="47242"/>
                </a:lnTo>
                <a:lnTo>
                  <a:pt x="51052" y="47242"/>
                </a:lnTo>
                <a:lnTo>
                  <a:pt x="50957" y="155825"/>
                </a:lnTo>
                <a:lnTo>
                  <a:pt x="50671" y="159254"/>
                </a:lnTo>
                <a:lnTo>
                  <a:pt x="185669" y="159254"/>
                </a:lnTo>
                <a:lnTo>
                  <a:pt x="191257" y="163063"/>
                </a:lnTo>
                <a:lnTo>
                  <a:pt x="191257" y="168778"/>
                </a:lnTo>
                <a:lnTo>
                  <a:pt x="188209" y="171445"/>
                </a:lnTo>
                <a:lnTo>
                  <a:pt x="49909" y="171445"/>
                </a:lnTo>
                <a:lnTo>
                  <a:pt x="49833" y="175255"/>
                </a:lnTo>
                <a:lnTo>
                  <a:pt x="49528" y="178303"/>
                </a:lnTo>
                <a:lnTo>
                  <a:pt x="49147" y="180208"/>
                </a:lnTo>
                <a:lnTo>
                  <a:pt x="48766" y="182494"/>
                </a:lnTo>
                <a:lnTo>
                  <a:pt x="47623" y="188209"/>
                </a:lnTo>
                <a:lnTo>
                  <a:pt x="46861" y="189733"/>
                </a:lnTo>
                <a:lnTo>
                  <a:pt x="46480" y="191257"/>
                </a:lnTo>
                <a:lnTo>
                  <a:pt x="43813" y="194305"/>
                </a:lnTo>
                <a:close/>
              </a:path>
              <a:path w="311785" h="354964">
                <a:moveTo>
                  <a:pt x="193162" y="35051"/>
                </a:moveTo>
                <a:lnTo>
                  <a:pt x="158873" y="35051"/>
                </a:lnTo>
                <a:lnTo>
                  <a:pt x="166873" y="29717"/>
                </a:lnTo>
                <a:lnTo>
                  <a:pt x="169921" y="29717"/>
                </a:lnTo>
                <a:lnTo>
                  <a:pt x="177922" y="30098"/>
                </a:lnTo>
                <a:lnTo>
                  <a:pt x="183256" y="30860"/>
                </a:lnTo>
                <a:lnTo>
                  <a:pt x="188590" y="31241"/>
                </a:lnTo>
                <a:lnTo>
                  <a:pt x="193162" y="34289"/>
                </a:lnTo>
                <a:lnTo>
                  <a:pt x="193162" y="35051"/>
                </a:lnTo>
                <a:close/>
              </a:path>
              <a:path w="311785" h="354964">
                <a:moveTo>
                  <a:pt x="185669" y="159254"/>
                </a:moveTo>
                <a:lnTo>
                  <a:pt x="159254" y="159254"/>
                </a:lnTo>
                <a:lnTo>
                  <a:pt x="164968" y="154301"/>
                </a:lnTo>
                <a:lnTo>
                  <a:pt x="164968" y="47242"/>
                </a:lnTo>
                <a:lnTo>
                  <a:pt x="190059" y="47242"/>
                </a:lnTo>
                <a:lnTo>
                  <a:pt x="188971" y="51052"/>
                </a:lnTo>
                <a:lnTo>
                  <a:pt x="188590" y="52957"/>
                </a:lnTo>
                <a:lnTo>
                  <a:pt x="179827" y="155825"/>
                </a:lnTo>
                <a:lnTo>
                  <a:pt x="182875" y="157349"/>
                </a:lnTo>
                <a:lnTo>
                  <a:pt x="185669" y="159254"/>
                </a:lnTo>
                <a:close/>
              </a:path>
              <a:path w="311785" h="354964">
                <a:moveTo>
                  <a:pt x="229737" y="212592"/>
                </a:moveTo>
                <a:lnTo>
                  <a:pt x="135632" y="212592"/>
                </a:lnTo>
                <a:lnTo>
                  <a:pt x="122678" y="208782"/>
                </a:lnTo>
                <a:lnTo>
                  <a:pt x="117345" y="205734"/>
                </a:lnTo>
                <a:lnTo>
                  <a:pt x="113535" y="203448"/>
                </a:lnTo>
                <a:lnTo>
                  <a:pt x="105153" y="196591"/>
                </a:lnTo>
                <a:lnTo>
                  <a:pt x="105153" y="192019"/>
                </a:lnTo>
                <a:lnTo>
                  <a:pt x="108582" y="190495"/>
                </a:lnTo>
                <a:lnTo>
                  <a:pt x="110487" y="191257"/>
                </a:lnTo>
                <a:lnTo>
                  <a:pt x="113154" y="192019"/>
                </a:lnTo>
                <a:lnTo>
                  <a:pt x="118869" y="193924"/>
                </a:lnTo>
                <a:lnTo>
                  <a:pt x="126488" y="195448"/>
                </a:lnTo>
                <a:lnTo>
                  <a:pt x="142109" y="197353"/>
                </a:lnTo>
                <a:lnTo>
                  <a:pt x="230880" y="197353"/>
                </a:lnTo>
                <a:lnTo>
                  <a:pt x="234690" y="199258"/>
                </a:lnTo>
                <a:lnTo>
                  <a:pt x="234690" y="208782"/>
                </a:lnTo>
                <a:lnTo>
                  <a:pt x="229737" y="212592"/>
                </a:lnTo>
                <a:close/>
              </a:path>
              <a:path w="311785" h="354964">
                <a:moveTo>
                  <a:pt x="230880" y="197353"/>
                </a:moveTo>
                <a:lnTo>
                  <a:pt x="187447" y="197353"/>
                </a:lnTo>
                <a:lnTo>
                  <a:pt x="198115" y="195067"/>
                </a:lnTo>
                <a:lnTo>
                  <a:pt x="200781" y="192400"/>
                </a:lnTo>
                <a:lnTo>
                  <a:pt x="205734" y="192781"/>
                </a:lnTo>
                <a:lnTo>
                  <a:pt x="217164" y="193543"/>
                </a:lnTo>
                <a:lnTo>
                  <a:pt x="220974" y="194305"/>
                </a:lnTo>
                <a:lnTo>
                  <a:pt x="225546" y="194686"/>
                </a:lnTo>
                <a:lnTo>
                  <a:pt x="230880" y="1973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443450" y="1405459"/>
            <a:ext cx="327660" cy="339090"/>
          </a:xfrm>
          <a:custGeom>
            <a:avLst/>
            <a:gdLst/>
            <a:ahLst/>
            <a:cxnLst/>
            <a:rect l="l" t="t" r="r" b="b"/>
            <a:pathLst>
              <a:path w="327660" h="339089">
                <a:moveTo>
                  <a:pt x="270884" y="58672"/>
                </a:moveTo>
                <a:lnTo>
                  <a:pt x="249548" y="58672"/>
                </a:lnTo>
                <a:lnTo>
                  <a:pt x="249548" y="28193"/>
                </a:lnTo>
                <a:lnTo>
                  <a:pt x="247262" y="22859"/>
                </a:lnTo>
                <a:lnTo>
                  <a:pt x="245357" y="21335"/>
                </a:lnTo>
                <a:lnTo>
                  <a:pt x="243452" y="19430"/>
                </a:lnTo>
                <a:lnTo>
                  <a:pt x="237357" y="15620"/>
                </a:lnTo>
                <a:lnTo>
                  <a:pt x="232785" y="13334"/>
                </a:lnTo>
                <a:lnTo>
                  <a:pt x="227070" y="10667"/>
                </a:lnTo>
                <a:lnTo>
                  <a:pt x="222498" y="9143"/>
                </a:lnTo>
                <a:lnTo>
                  <a:pt x="216783" y="6476"/>
                </a:lnTo>
                <a:lnTo>
                  <a:pt x="216783" y="2285"/>
                </a:lnTo>
                <a:lnTo>
                  <a:pt x="222498" y="0"/>
                </a:lnTo>
                <a:lnTo>
                  <a:pt x="227070" y="0"/>
                </a:lnTo>
                <a:lnTo>
                  <a:pt x="237357" y="1142"/>
                </a:lnTo>
                <a:lnTo>
                  <a:pt x="243071" y="2285"/>
                </a:lnTo>
                <a:lnTo>
                  <a:pt x="247643" y="3047"/>
                </a:lnTo>
                <a:lnTo>
                  <a:pt x="260597" y="6476"/>
                </a:lnTo>
                <a:lnTo>
                  <a:pt x="264026" y="7619"/>
                </a:lnTo>
                <a:lnTo>
                  <a:pt x="266693" y="8381"/>
                </a:lnTo>
                <a:lnTo>
                  <a:pt x="273170" y="11429"/>
                </a:lnTo>
                <a:lnTo>
                  <a:pt x="273170" y="16001"/>
                </a:lnTo>
                <a:lnTo>
                  <a:pt x="270884" y="24002"/>
                </a:lnTo>
                <a:lnTo>
                  <a:pt x="270884" y="58672"/>
                </a:lnTo>
                <a:close/>
              </a:path>
              <a:path w="327660" h="339089">
                <a:moveTo>
                  <a:pt x="68197" y="161539"/>
                </a:moveTo>
                <a:lnTo>
                  <a:pt x="63625" y="161539"/>
                </a:lnTo>
                <a:lnTo>
                  <a:pt x="60958" y="157349"/>
                </a:lnTo>
                <a:lnTo>
                  <a:pt x="60196" y="154682"/>
                </a:lnTo>
                <a:lnTo>
                  <a:pt x="59752" y="152396"/>
                </a:lnTo>
                <a:lnTo>
                  <a:pt x="58291" y="143633"/>
                </a:lnTo>
                <a:lnTo>
                  <a:pt x="57910" y="139823"/>
                </a:lnTo>
                <a:lnTo>
                  <a:pt x="57529" y="136394"/>
                </a:lnTo>
                <a:lnTo>
                  <a:pt x="57148" y="116964"/>
                </a:lnTo>
                <a:lnTo>
                  <a:pt x="57148" y="38480"/>
                </a:lnTo>
                <a:lnTo>
                  <a:pt x="55243" y="33527"/>
                </a:lnTo>
                <a:lnTo>
                  <a:pt x="53338" y="32003"/>
                </a:lnTo>
                <a:lnTo>
                  <a:pt x="51814" y="30479"/>
                </a:lnTo>
                <a:lnTo>
                  <a:pt x="46099" y="26669"/>
                </a:lnTo>
                <a:lnTo>
                  <a:pt x="43813" y="25526"/>
                </a:lnTo>
                <a:lnTo>
                  <a:pt x="41146" y="24383"/>
                </a:lnTo>
                <a:lnTo>
                  <a:pt x="36194" y="22097"/>
                </a:lnTo>
                <a:lnTo>
                  <a:pt x="31622" y="20573"/>
                </a:lnTo>
                <a:lnTo>
                  <a:pt x="25526" y="17906"/>
                </a:lnTo>
                <a:lnTo>
                  <a:pt x="25526" y="13715"/>
                </a:lnTo>
                <a:lnTo>
                  <a:pt x="31241" y="11429"/>
                </a:lnTo>
                <a:lnTo>
                  <a:pt x="37337" y="11429"/>
                </a:lnTo>
                <a:lnTo>
                  <a:pt x="48766" y="12953"/>
                </a:lnTo>
                <a:lnTo>
                  <a:pt x="52957" y="13715"/>
                </a:lnTo>
                <a:lnTo>
                  <a:pt x="57529" y="14477"/>
                </a:lnTo>
                <a:lnTo>
                  <a:pt x="67816" y="16763"/>
                </a:lnTo>
                <a:lnTo>
                  <a:pt x="72769" y="18668"/>
                </a:lnTo>
                <a:lnTo>
                  <a:pt x="75436" y="19430"/>
                </a:lnTo>
                <a:lnTo>
                  <a:pt x="80769" y="22478"/>
                </a:lnTo>
                <a:lnTo>
                  <a:pt x="80769" y="26669"/>
                </a:lnTo>
                <a:lnTo>
                  <a:pt x="78484" y="34289"/>
                </a:lnTo>
                <a:lnTo>
                  <a:pt x="78484" y="58672"/>
                </a:lnTo>
                <a:lnTo>
                  <a:pt x="270884" y="58672"/>
                </a:lnTo>
                <a:lnTo>
                  <a:pt x="270884" y="71626"/>
                </a:lnTo>
                <a:lnTo>
                  <a:pt x="78484" y="71626"/>
                </a:lnTo>
                <a:lnTo>
                  <a:pt x="78453" y="110868"/>
                </a:lnTo>
                <a:lnTo>
                  <a:pt x="78103" y="124202"/>
                </a:lnTo>
                <a:lnTo>
                  <a:pt x="77341" y="130679"/>
                </a:lnTo>
                <a:lnTo>
                  <a:pt x="269651" y="130679"/>
                </a:lnTo>
                <a:lnTo>
                  <a:pt x="268979" y="136394"/>
                </a:lnTo>
                <a:lnTo>
                  <a:pt x="268598" y="141347"/>
                </a:lnTo>
                <a:lnTo>
                  <a:pt x="268070" y="143633"/>
                </a:lnTo>
                <a:lnTo>
                  <a:pt x="75436" y="143633"/>
                </a:lnTo>
                <a:lnTo>
                  <a:pt x="75055" y="146681"/>
                </a:lnTo>
                <a:lnTo>
                  <a:pt x="73531" y="152396"/>
                </a:lnTo>
                <a:lnTo>
                  <a:pt x="72769" y="154301"/>
                </a:lnTo>
                <a:lnTo>
                  <a:pt x="71626" y="157349"/>
                </a:lnTo>
                <a:lnTo>
                  <a:pt x="68197" y="161539"/>
                </a:lnTo>
                <a:close/>
              </a:path>
              <a:path w="327660" h="339089">
                <a:moveTo>
                  <a:pt x="269651" y="130679"/>
                </a:moveTo>
                <a:lnTo>
                  <a:pt x="249548" y="130679"/>
                </a:lnTo>
                <a:lnTo>
                  <a:pt x="249548" y="71626"/>
                </a:lnTo>
                <a:lnTo>
                  <a:pt x="270884" y="71626"/>
                </a:lnTo>
                <a:lnTo>
                  <a:pt x="270884" y="110868"/>
                </a:lnTo>
                <a:lnTo>
                  <a:pt x="269741" y="129917"/>
                </a:lnTo>
                <a:lnTo>
                  <a:pt x="269651" y="130679"/>
                </a:lnTo>
                <a:close/>
              </a:path>
              <a:path w="327660" h="339089">
                <a:moveTo>
                  <a:pt x="260597" y="161539"/>
                </a:moveTo>
                <a:lnTo>
                  <a:pt x="256025" y="161539"/>
                </a:lnTo>
                <a:lnTo>
                  <a:pt x="253358" y="157349"/>
                </a:lnTo>
                <a:lnTo>
                  <a:pt x="252501" y="154301"/>
                </a:lnTo>
                <a:lnTo>
                  <a:pt x="252215" y="153158"/>
                </a:lnTo>
                <a:lnTo>
                  <a:pt x="251072" y="146681"/>
                </a:lnTo>
                <a:lnTo>
                  <a:pt x="250691" y="143633"/>
                </a:lnTo>
                <a:lnTo>
                  <a:pt x="268070" y="143633"/>
                </a:lnTo>
                <a:lnTo>
                  <a:pt x="266312" y="151253"/>
                </a:lnTo>
                <a:lnTo>
                  <a:pt x="264026" y="157349"/>
                </a:lnTo>
                <a:lnTo>
                  <a:pt x="260597" y="161539"/>
                </a:lnTo>
                <a:close/>
              </a:path>
              <a:path w="327660" h="339089">
                <a:moveTo>
                  <a:pt x="326538" y="185923"/>
                </a:moveTo>
                <a:lnTo>
                  <a:pt x="227451" y="185923"/>
                </a:lnTo>
                <a:lnTo>
                  <a:pt x="246119" y="185161"/>
                </a:lnTo>
                <a:lnTo>
                  <a:pt x="250691" y="184780"/>
                </a:lnTo>
                <a:lnTo>
                  <a:pt x="254501" y="184018"/>
                </a:lnTo>
                <a:lnTo>
                  <a:pt x="264788" y="182113"/>
                </a:lnTo>
                <a:lnTo>
                  <a:pt x="267455" y="180589"/>
                </a:lnTo>
                <a:lnTo>
                  <a:pt x="269360" y="179827"/>
                </a:lnTo>
                <a:lnTo>
                  <a:pt x="272789" y="177541"/>
                </a:lnTo>
                <a:lnTo>
                  <a:pt x="274313" y="176398"/>
                </a:lnTo>
                <a:lnTo>
                  <a:pt x="279647" y="176779"/>
                </a:lnTo>
                <a:lnTo>
                  <a:pt x="291076" y="177160"/>
                </a:lnTo>
                <a:lnTo>
                  <a:pt x="297172" y="177922"/>
                </a:lnTo>
                <a:lnTo>
                  <a:pt x="303268" y="178303"/>
                </a:lnTo>
                <a:lnTo>
                  <a:pt x="320412" y="181732"/>
                </a:lnTo>
                <a:lnTo>
                  <a:pt x="326538" y="185923"/>
                </a:lnTo>
                <a:close/>
              </a:path>
              <a:path w="327660" h="339089">
                <a:moveTo>
                  <a:pt x="43813" y="209544"/>
                </a:moveTo>
                <a:lnTo>
                  <a:pt x="42289" y="209544"/>
                </a:lnTo>
                <a:lnTo>
                  <a:pt x="32003" y="205353"/>
                </a:lnTo>
                <a:lnTo>
                  <a:pt x="27812" y="203448"/>
                </a:lnTo>
                <a:lnTo>
                  <a:pt x="23240" y="201543"/>
                </a:lnTo>
                <a:lnTo>
                  <a:pt x="9905" y="194305"/>
                </a:lnTo>
                <a:lnTo>
                  <a:pt x="6476" y="192400"/>
                </a:lnTo>
                <a:lnTo>
                  <a:pt x="0" y="187447"/>
                </a:lnTo>
                <a:lnTo>
                  <a:pt x="0" y="183256"/>
                </a:lnTo>
                <a:lnTo>
                  <a:pt x="3428" y="181351"/>
                </a:lnTo>
                <a:lnTo>
                  <a:pt x="5714" y="181732"/>
                </a:lnTo>
                <a:lnTo>
                  <a:pt x="9143" y="182113"/>
                </a:lnTo>
                <a:lnTo>
                  <a:pt x="56523" y="185601"/>
                </a:lnTo>
                <a:lnTo>
                  <a:pt x="326538" y="185923"/>
                </a:lnTo>
                <a:lnTo>
                  <a:pt x="327651" y="186685"/>
                </a:lnTo>
                <a:lnTo>
                  <a:pt x="327651" y="195829"/>
                </a:lnTo>
                <a:lnTo>
                  <a:pt x="325746" y="198877"/>
                </a:lnTo>
                <a:lnTo>
                  <a:pt x="119250" y="198877"/>
                </a:lnTo>
                <a:lnTo>
                  <a:pt x="106659" y="198900"/>
                </a:lnTo>
                <a:lnTo>
                  <a:pt x="65149" y="201924"/>
                </a:lnTo>
                <a:lnTo>
                  <a:pt x="47623" y="207639"/>
                </a:lnTo>
                <a:lnTo>
                  <a:pt x="43813" y="209544"/>
                </a:lnTo>
                <a:close/>
              </a:path>
              <a:path w="327660" h="339089">
                <a:moveTo>
                  <a:pt x="164587" y="297172"/>
                </a:moveTo>
                <a:lnTo>
                  <a:pt x="161920" y="297172"/>
                </a:lnTo>
                <a:lnTo>
                  <a:pt x="159635" y="295267"/>
                </a:lnTo>
                <a:lnTo>
                  <a:pt x="155825" y="276980"/>
                </a:lnTo>
                <a:lnTo>
                  <a:pt x="155444" y="272789"/>
                </a:lnTo>
                <a:lnTo>
                  <a:pt x="155117" y="268217"/>
                </a:lnTo>
                <a:lnTo>
                  <a:pt x="155008" y="264788"/>
                </a:lnTo>
                <a:lnTo>
                  <a:pt x="154783" y="253739"/>
                </a:lnTo>
                <a:lnTo>
                  <a:pt x="154682" y="198877"/>
                </a:lnTo>
                <a:lnTo>
                  <a:pt x="176017" y="198877"/>
                </a:lnTo>
                <a:lnTo>
                  <a:pt x="176017" y="229356"/>
                </a:lnTo>
                <a:lnTo>
                  <a:pt x="175703" y="241928"/>
                </a:lnTo>
                <a:lnTo>
                  <a:pt x="175582" y="245357"/>
                </a:lnTo>
                <a:lnTo>
                  <a:pt x="174874" y="255263"/>
                </a:lnTo>
                <a:lnTo>
                  <a:pt x="174112" y="268217"/>
                </a:lnTo>
                <a:lnTo>
                  <a:pt x="173731" y="270503"/>
                </a:lnTo>
                <a:lnTo>
                  <a:pt x="173350" y="273170"/>
                </a:lnTo>
                <a:lnTo>
                  <a:pt x="172588" y="280408"/>
                </a:lnTo>
                <a:lnTo>
                  <a:pt x="171826" y="283075"/>
                </a:lnTo>
                <a:lnTo>
                  <a:pt x="171445" y="285742"/>
                </a:lnTo>
                <a:lnTo>
                  <a:pt x="168778" y="292219"/>
                </a:lnTo>
                <a:lnTo>
                  <a:pt x="167254" y="295267"/>
                </a:lnTo>
                <a:lnTo>
                  <a:pt x="164587" y="297172"/>
                </a:lnTo>
                <a:close/>
              </a:path>
              <a:path w="327660" h="339089">
                <a:moveTo>
                  <a:pt x="323841" y="201924"/>
                </a:moveTo>
                <a:lnTo>
                  <a:pt x="318508" y="201543"/>
                </a:lnTo>
                <a:lnTo>
                  <a:pt x="314698" y="201162"/>
                </a:lnTo>
                <a:lnTo>
                  <a:pt x="305935" y="200781"/>
                </a:lnTo>
                <a:lnTo>
                  <a:pt x="297172" y="200020"/>
                </a:lnTo>
                <a:lnTo>
                  <a:pt x="272408" y="198877"/>
                </a:lnTo>
                <a:lnTo>
                  <a:pt x="325746" y="198877"/>
                </a:lnTo>
                <a:lnTo>
                  <a:pt x="323841" y="201924"/>
                </a:lnTo>
                <a:close/>
              </a:path>
              <a:path w="327660" h="339089">
                <a:moveTo>
                  <a:pt x="291076" y="339081"/>
                </a:moveTo>
                <a:lnTo>
                  <a:pt x="100200" y="339081"/>
                </a:lnTo>
                <a:lnTo>
                  <a:pt x="91652" y="339022"/>
                </a:lnTo>
                <a:lnTo>
                  <a:pt x="86103" y="338605"/>
                </a:lnTo>
                <a:lnTo>
                  <a:pt x="81127" y="337474"/>
                </a:lnTo>
                <a:lnTo>
                  <a:pt x="74293" y="335271"/>
                </a:lnTo>
                <a:lnTo>
                  <a:pt x="62863" y="331461"/>
                </a:lnTo>
                <a:lnTo>
                  <a:pt x="62863" y="269741"/>
                </a:lnTo>
                <a:lnTo>
                  <a:pt x="59434" y="264788"/>
                </a:lnTo>
                <a:lnTo>
                  <a:pt x="57529" y="263264"/>
                </a:lnTo>
                <a:lnTo>
                  <a:pt x="56005" y="261740"/>
                </a:lnTo>
                <a:lnTo>
                  <a:pt x="49528" y="258311"/>
                </a:lnTo>
                <a:lnTo>
                  <a:pt x="46861" y="257168"/>
                </a:lnTo>
                <a:lnTo>
                  <a:pt x="43051" y="255263"/>
                </a:lnTo>
                <a:lnTo>
                  <a:pt x="35432" y="252596"/>
                </a:lnTo>
                <a:lnTo>
                  <a:pt x="32765" y="251834"/>
                </a:lnTo>
                <a:lnTo>
                  <a:pt x="30860" y="251072"/>
                </a:lnTo>
                <a:lnTo>
                  <a:pt x="25526" y="249548"/>
                </a:lnTo>
                <a:lnTo>
                  <a:pt x="25526" y="244976"/>
                </a:lnTo>
                <a:lnTo>
                  <a:pt x="31622" y="241928"/>
                </a:lnTo>
                <a:lnTo>
                  <a:pt x="39242" y="241928"/>
                </a:lnTo>
                <a:lnTo>
                  <a:pt x="52957" y="243833"/>
                </a:lnTo>
                <a:lnTo>
                  <a:pt x="57529" y="244595"/>
                </a:lnTo>
                <a:lnTo>
                  <a:pt x="62482" y="245357"/>
                </a:lnTo>
                <a:lnTo>
                  <a:pt x="74674" y="248405"/>
                </a:lnTo>
                <a:lnTo>
                  <a:pt x="78103" y="249548"/>
                </a:lnTo>
                <a:lnTo>
                  <a:pt x="80769" y="250310"/>
                </a:lnTo>
                <a:lnTo>
                  <a:pt x="86103" y="253739"/>
                </a:lnTo>
                <a:lnTo>
                  <a:pt x="86103" y="258692"/>
                </a:lnTo>
                <a:lnTo>
                  <a:pt x="84198" y="264788"/>
                </a:lnTo>
                <a:lnTo>
                  <a:pt x="84198" y="321555"/>
                </a:lnTo>
                <a:lnTo>
                  <a:pt x="94104" y="326127"/>
                </a:lnTo>
                <a:lnTo>
                  <a:pt x="295267" y="326127"/>
                </a:lnTo>
                <a:lnTo>
                  <a:pt x="295267" y="335271"/>
                </a:lnTo>
                <a:lnTo>
                  <a:pt x="291076" y="339081"/>
                </a:lnTo>
                <a:close/>
              </a:path>
              <a:path w="327660" h="339089">
                <a:moveTo>
                  <a:pt x="295267" y="326127"/>
                </a:moveTo>
                <a:lnTo>
                  <a:pt x="204210" y="326127"/>
                </a:lnTo>
                <a:lnTo>
                  <a:pt x="220593" y="324603"/>
                </a:lnTo>
                <a:lnTo>
                  <a:pt x="229737" y="321555"/>
                </a:lnTo>
                <a:lnTo>
                  <a:pt x="236214" y="317746"/>
                </a:lnTo>
                <a:lnTo>
                  <a:pt x="238119" y="315841"/>
                </a:lnTo>
                <a:lnTo>
                  <a:pt x="245738" y="316222"/>
                </a:lnTo>
                <a:lnTo>
                  <a:pt x="263645" y="317365"/>
                </a:lnTo>
                <a:lnTo>
                  <a:pt x="272027" y="318127"/>
                </a:lnTo>
                <a:lnTo>
                  <a:pt x="284980" y="319651"/>
                </a:lnTo>
                <a:lnTo>
                  <a:pt x="295267" y="325365"/>
                </a:lnTo>
                <a:lnTo>
                  <a:pt x="295267" y="3261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773769" y="1399744"/>
            <a:ext cx="294640" cy="358140"/>
          </a:xfrm>
          <a:custGeom>
            <a:avLst/>
            <a:gdLst/>
            <a:ahLst/>
            <a:cxnLst/>
            <a:rect l="l" t="t" r="r" b="b"/>
            <a:pathLst>
              <a:path w="294639" h="358139">
                <a:moveTo>
                  <a:pt x="291076" y="92580"/>
                </a:moveTo>
                <a:lnTo>
                  <a:pt x="270503" y="92580"/>
                </a:lnTo>
                <a:lnTo>
                  <a:pt x="270391" y="35813"/>
                </a:lnTo>
                <a:lnTo>
                  <a:pt x="268598" y="29717"/>
                </a:lnTo>
                <a:lnTo>
                  <a:pt x="265550" y="25907"/>
                </a:lnTo>
                <a:lnTo>
                  <a:pt x="261740" y="22097"/>
                </a:lnTo>
                <a:lnTo>
                  <a:pt x="259454" y="20573"/>
                </a:lnTo>
                <a:lnTo>
                  <a:pt x="256787" y="18668"/>
                </a:lnTo>
                <a:lnTo>
                  <a:pt x="250310" y="15239"/>
                </a:lnTo>
                <a:lnTo>
                  <a:pt x="248024" y="14096"/>
                </a:lnTo>
                <a:lnTo>
                  <a:pt x="239262" y="10286"/>
                </a:lnTo>
                <a:lnTo>
                  <a:pt x="236976" y="9524"/>
                </a:lnTo>
                <a:lnTo>
                  <a:pt x="235071" y="8762"/>
                </a:lnTo>
                <a:lnTo>
                  <a:pt x="229737" y="6476"/>
                </a:lnTo>
                <a:lnTo>
                  <a:pt x="229737" y="2285"/>
                </a:lnTo>
                <a:lnTo>
                  <a:pt x="235833" y="0"/>
                </a:lnTo>
                <a:lnTo>
                  <a:pt x="241928" y="0"/>
                </a:lnTo>
                <a:lnTo>
                  <a:pt x="257168" y="2285"/>
                </a:lnTo>
                <a:lnTo>
                  <a:pt x="263264" y="3809"/>
                </a:lnTo>
                <a:lnTo>
                  <a:pt x="268217" y="4952"/>
                </a:lnTo>
                <a:lnTo>
                  <a:pt x="278504" y="8000"/>
                </a:lnTo>
                <a:lnTo>
                  <a:pt x="283837" y="9905"/>
                </a:lnTo>
                <a:lnTo>
                  <a:pt x="287647" y="11429"/>
                </a:lnTo>
                <a:lnTo>
                  <a:pt x="294505" y="15239"/>
                </a:lnTo>
                <a:lnTo>
                  <a:pt x="294505" y="19811"/>
                </a:lnTo>
                <a:lnTo>
                  <a:pt x="292981" y="24383"/>
                </a:lnTo>
                <a:lnTo>
                  <a:pt x="292219" y="27050"/>
                </a:lnTo>
                <a:lnTo>
                  <a:pt x="291838" y="29336"/>
                </a:lnTo>
                <a:lnTo>
                  <a:pt x="291152" y="36194"/>
                </a:lnTo>
                <a:lnTo>
                  <a:pt x="291076" y="92580"/>
                </a:lnTo>
                <a:close/>
              </a:path>
              <a:path w="294639" h="358139">
                <a:moveTo>
                  <a:pt x="6095" y="221355"/>
                </a:moveTo>
                <a:lnTo>
                  <a:pt x="0" y="216402"/>
                </a:lnTo>
                <a:lnTo>
                  <a:pt x="3047" y="213354"/>
                </a:lnTo>
                <a:lnTo>
                  <a:pt x="7238" y="208401"/>
                </a:lnTo>
                <a:lnTo>
                  <a:pt x="17144" y="195829"/>
                </a:lnTo>
                <a:lnTo>
                  <a:pt x="22097" y="189733"/>
                </a:lnTo>
                <a:lnTo>
                  <a:pt x="26288" y="184399"/>
                </a:lnTo>
                <a:lnTo>
                  <a:pt x="35813" y="170683"/>
                </a:lnTo>
                <a:lnTo>
                  <a:pt x="40765" y="163825"/>
                </a:lnTo>
                <a:lnTo>
                  <a:pt x="44956" y="157730"/>
                </a:lnTo>
                <a:lnTo>
                  <a:pt x="53719" y="144014"/>
                </a:lnTo>
                <a:lnTo>
                  <a:pt x="57529" y="137918"/>
                </a:lnTo>
                <a:lnTo>
                  <a:pt x="60958" y="132584"/>
                </a:lnTo>
                <a:lnTo>
                  <a:pt x="68959" y="118869"/>
                </a:lnTo>
                <a:lnTo>
                  <a:pt x="72007" y="112773"/>
                </a:lnTo>
                <a:lnTo>
                  <a:pt x="75055" y="107058"/>
                </a:lnTo>
                <a:lnTo>
                  <a:pt x="83055" y="91437"/>
                </a:lnTo>
                <a:lnTo>
                  <a:pt x="85722" y="85341"/>
                </a:lnTo>
                <a:lnTo>
                  <a:pt x="88008" y="80388"/>
                </a:lnTo>
                <a:lnTo>
                  <a:pt x="93723" y="66292"/>
                </a:lnTo>
                <a:lnTo>
                  <a:pt x="95247" y="62101"/>
                </a:lnTo>
                <a:lnTo>
                  <a:pt x="97152" y="57910"/>
                </a:lnTo>
                <a:lnTo>
                  <a:pt x="100200" y="48004"/>
                </a:lnTo>
                <a:lnTo>
                  <a:pt x="101343" y="43813"/>
                </a:lnTo>
                <a:lnTo>
                  <a:pt x="100962" y="41908"/>
                </a:lnTo>
                <a:lnTo>
                  <a:pt x="97914" y="38480"/>
                </a:lnTo>
                <a:lnTo>
                  <a:pt x="94866" y="35432"/>
                </a:lnTo>
                <a:lnTo>
                  <a:pt x="91818" y="33146"/>
                </a:lnTo>
                <a:lnTo>
                  <a:pt x="89913" y="32003"/>
                </a:lnTo>
                <a:lnTo>
                  <a:pt x="88389" y="30860"/>
                </a:lnTo>
                <a:lnTo>
                  <a:pt x="83817" y="28574"/>
                </a:lnTo>
                <a:lnTo>
                  <a:pt x="80008" y="26288"/>
                </a:lnTo>
                <a:lnTo>
                  <a:pt x="75436" y="24002"/>
                </a:lnTo>
                <a:lnTo>
                  <a:pt x="75436" y="20573"/>
                </a:lnTo>
                <a:lnTo>
                  <a:pt x="78865" y="18287"/>
                </a:lnTo>
                <a:lnTo>
                  <a:pt x="83817" y="18287"/>
                </a:lnTo>
                <a:lnTo>
                  <a:pt x="90675" y="19430"/>
                </a:lnTo>
                <a:lnTo>
                  <a:pt x="94485" y="20573"/>
                </a:lnTo>
                <a:lnTo>
                  <a:pt x="97914" y="21335"/>
                </a:lnTo>
                <a:lnTo>
                  <a:pt x="106296" y="24002"/>
                </a:lnTo>
                <a:lnTo>
                  <a:pt x="119631" y="29336"/>
                </a:lnTo>
                <a:lnTo>
                  <a:pt x="124964" y="32384"/>
                </a:lnTo>
                <a:lnTo>
                  <a:pt x="127631" y="35813"/>
                </a:lnTo>
                <a:lnTo>
                  <a:pt x="127631" y="37718"/>
                </a:lnTo>
                <a:lnTo>
                  <a:pt x="127250" y="39623"/>
                </a:lnTo>
                <a:lnTo>
                  <a:pt x="123821" y="51052"/>
                </a:lnTo>
                <a:lnTo>
                  <a:pt x="122297" y="55243"/>
                </a:lnTo>
                <a:lnTo>
                  <a:pt x="120392" y="60958"/>
                </a:lnTo>
                <a:lnTo>
                  <a:pt x="114678" y="75817"/>
                </a:lnTo>
                <a:lnTo>
                  <a:pt x="112011" y="81531"/>
                </a:lnTo>
                <a:lnTo>
                  <a:pt x="109344" y="87627"/>
                </a:lnTo>
                <a:lnTo>
                  <a:pt x="101343" y="104391"/>
                </a:lnTo>
                <a:lnTo>
                  <a:pt x="97533" y="110868"/>
                </a:lnTo>
                <a:lnTo>
                  <a:pt x="102105" y="115821"/>
                </a:lnTo>
                <a:lnTo>
                  <a:pt x="110176" y="124202"/>
                </a:lnTo>
                <a:lnTo>
                  <a:pt x="89532" y="124202"/>
                </a:lnTo>
                <a:lnTo>
                  <a:pt x="87246" y="128393"/>
                </a:lnTo>
                <a:lnTo>
                  <a:pt x="82293" y="136394"/>
                </a:lnTo>
                <a:lnTo>
                  <a:pt x="79627" y="139823"/>
                </a:lnTo>
                <a:lnTo>
                  <a:pt x="73912" y="148205"/>
                </a:lnTo>
                <a:lnTo>
                  <a:pt x="39623" y="189733"/>
                </a:lnTo>
                <a:lnTo>
                  <a:pt x="9524" y="218307"/>
                </a:lnTo>
                <a:lnTo>
                  <a:pt x="6095" y="221355"/>
                </a:lnTo>
                <a:close/>
              </a:path>
              <a:path w="294639" h="358139">
                <a:moveTo>
                  <a:pt x="197734" y="115059"/>
                </a:moveTo>
                <a:lnTo>
                  <a:pt x="196591" y="115059"/>
                </a:lnTo>
                <a:lnTo>
                  <a:pt x="187828" y="110868"/>
                </a:lnTo>
                <a:lnTo>
                  <a:pt x="184399" y="109344"/>
                </a:lnTo>
                <a:lnTo>
                  <a:pt x="180589" y="107439"/>
                </a:lnTo>
                <a:lnTo>
                  <a:pt x="172588" y="102486"/>
                </a:lnTo>
                <a:lnTo>
                  <a:pt x="169921" y="100962"/>
                </a:lnTo>
                <a:lnTo>
                  <a:pt x="167635" y="99438"/>
                </a:lnTo>
                <a:lnTo>
                  <a:pt x="161539" y="94485"/>
                </a:lnTo>
                <a:lnTo>
                  <a:pt x="161539" y="91056"/>
                </a:lnTo>
                <a:lnTo>
                  <a:pt x="164587" y="89151"/>
                </a:lnTo>
                <a:lnTo>
                  <a:pt x="166873" y="89532"/>
                </a:lnTo>
                <a:lnTo>
                  <a:pt x="171064" y="89913"/>
                </a:lnTo>
                <a:lnTo>
                  <a:pt x="179446" y="91056"/>
                </a:lnTo>
                <a:lnTo>
                  <a:pt x="185161" y="91437"/>
                </a:lnTo>
                <a:lnTo>
                  <a:pt x="189733" y="91818"/>
                </a:lnTo>
                <a:lnTo>
                  <a:pt x="208401" y="92580"/>
                </a:lnTo>
                <a:lnTo>
                  <a:pt x="291076" y="92580"/>
                </a:lnTo>
                <a:lnTo>
                  <a:pt x="291076" y="104772"/>
                </a:lnTo>
                <a:lnTo>
                  <a:pt x="234309" y="104772"/>
                </a:lnTo>
                <a:lnTo>
                  <a:pt x="216021" y="107058"/>
                </a:lnTo>
                <a:lnTo>
                  <a:pt x="210687" y="108963"/>
                </a:lnTo>
                <a:lnTo>
                  <a:pt x="206877" y="110487"/>
                </a:lnTo>
                <a:lnTo>
                  <a:pt x="200400" y="113535"/>
                </a:lnTo>
                <a:lnTo>
                  <a:pt x="197734" y="115059"/>
                </a:lnTo>
                <a:close/>
              </a:path>
              <a:path w="294639" h="358139">
                <a:moveTo>
                  <a:pt x="279647" y="224403"/>
                </a:moveTo>
                <a:lnTo>
                  <a:pt x="277742" y="224403"/>
                </a:lnTo>
                <a:lnTo>
                  <a:pt x="275456" y="222498"/>
                </a:lnTo>
                <a:lnTo>
                  <a:pt x="274694" y="220974"/>
                </a:lnTo>
                <a:lnTo>
                  <a:pt x="273932" y="219069"/>
                </a:lnTo>
                <a:lnTo>
                  <a:pt x="272789" y="214497"/>
                </a:lnTo>
                <a:lnTo>
                  <a:pt x="272408" y="212211"/>
                </a:lnTo>
                <a:lnTo>
                  <a:pt x="272027" y="210306"/>
                </a:lnTo>
                <a:lnTo>
                  <a:pt x="270503" y="104772"/>
                </a:lnTo>
                <a:lnTo>
                  <a:pt x="291076" y="104772"/>
                </a:lnTo>
                <a:lnTo>
                  <a:pt x="291011" y="158492"/>
                </a:lnTo>
                <a:lnTo>
                  <a:pt x="290695" y="169540"/>
                </a:lnTo>
                <a:lnTo>
                  <a:pt x="290243" y="176017"/>
                </a:lnTo>
                <a:lnTo>
                  <a:pt x="289171" y="194305"/>
                </a:lnTo>
                <a:lnTo>
                  <a:pt x="288790" y="196591"/>
                </a:lnTo>
                <a:lnTo>
                  <a:pt x="288365" y="199639"/>
                </a:lnTo>
                <a:lnTo>
                  <a:pt x="287266" y="209163"/>
                </a:lnTo>
                <a:lnTo>
                  <a:pt x="286504" y="211449"/>
                </a:lnTo>
                <a:lnTo>
                  <a:pt x="286123" y="214116"/>
                </a:lnTo>
                <a:lnTo>
                  <a:pt x="283837" y="219450"/>
                </a:lnTo>
                <a:lnTo>
                  <a:pt x="282313" y="222498"/>
                </a:lnTo>
                <a:lnTo>
                  <a:pt x="279647" y="224403"/>
                </a:lnTo>
                <a:close/>
              </a:path>
              <a:path w="294639" h="358139">
                <a:moveTo>
                  <a:pt x="190114" y="212592"/>
                </a:moveTo>
                <a:lnTo>
                  <a:pt x="185542" y="212592"/>
                </a:lnTo>
                <a:lnTo>
                  <a:pt x="181351" y="210306"/>
                </a:lnTo>
                <a:lnTo>
                  <a:pt x="179446" y="209163"/>
                </a:lnTo>
                <a:lnTo>
                  <a:pt x="175636" y="205734"/>
                </a:lnTo>
                <a:lnTo>
                  <a:pt x="165730" y="197353"/>
                </a:lnTo>
                <a:lnTo>
                  <a:pt x="161539" y="193162"/>
                </a:lnTo>
                <a:lnTo>
                  <a:pt x="155825" y="187828"/>
                </a:lnTo>
                <a:lnTo>
                  <a:pt x="142109" y="175255"/>
                </a:lnTo>
                <a:lnTo>
                  <a:pt x="128774" y="162682"/>
                </a:lnTo>
                <a:lnTo>
                  <a:pt x="116202" y="150110"/>
                </a:lnTo>
                <a:lnTo>
                  <a:pt x="109725" y="144014"/>
                </a:lnTo>
                <a:lnTo>
                  <a:pt x="94866" y="129155"/>
                </a:lnTo>
                <a:lnTo>
                  <a:pt x="89532" y="124202"/>
                </a:lnTo>
                <a:lnTo>
                  <a:pt x="110176" y="124202"/>
                </a:lnTo>
                <a:lnTo>
                  <a:pt x="112011" y="126107"/>
                </a:lnTo>
                <a:lnTo>
                  <a:pt x="120012" y="134108"/>
                </a:lnTo>
                <a:lnTo>
                  <a:pt x="151634" y="156968"/>
                </a:lnTo>
                <a:lnTo>
                  <a:pt x="166111" y="162301"/>
                </a:lnTo>
                <a:lnTo>
                  <a:pt x="168778" y="164968"/>
                </a:lnTo>
                <a:lnTo>
                  <a:pt x="174874" y="172207"/>
                </a:lnTo>
                <a:lnTo>
                  <a:pt x="177160" y="175255"/>
                </a:lnTo>
                <a:lnTo>
                  <a:pt x="179827" y="179065"/>
                </a:lnTo>
                <a:lnTo>
                  <a:pt x="184780" y="185923"/>
                </a:lnTo>
                <a:lnTo>
                  <a:pt x="187066" y="189733"/>
                </a:lnTo>
                <a:lnTo>
                  <a:pt x="190114" y="194305"/>
                </a:lnTo>
                <a:lnTo>
                  <a:pt x="193543" y="203067"/>
                </a:lnTo>
                <a:lnTo>
                  <a:pt x="193543" y="209544"/>
                </a:lnTo>
                <a:lnTo>
                  <a:pt x="190114" y="212592"/>
                </a:lnTo>
                <a:close/>
              </a:path>
              <a:path w="294639" h="358139">
                <a:moveTo>
                  <a:pt x="292981" y="238119"/>
                </a:moveTo>
                <a:lnTo>
                  <a:pt x="262883" y="238119"/>
                </a:lnTo>
                <a:lnTo>
                  <a:pt x="269741" y="232785"/>
                </a:lnTo>
                <a:lnTo>
                  <a:pt x="274313" y="233166"/>
                </a:lnTo>
                <a:lnTo>
                  <a:pt x="280789" y="233547"/>
                </a:lnTo>
                <a:lnTo>
                  <a:pt x="283075" y="233928"/>
                </a:lnTo>
                <a:lnTo>
                  <a:pt x="286123" y="234309"/>
                </a:lnTo>
                <a:lnTo>
                  <a:pt x="292981" y="236595"/>
                </a:lnTo>
                <a:lnTo>
                  <a:pt x="292981" y="238119"/>
                </a:lnTo>
                <a:close/>
              </a:path>
              <a:path w="294639" h="358139">
                <a:moveTo>
                  <a:pt x="100200" y="260597"/>
                </a:moveTo>
                <a:lnTo>
                  <a:pt x="99057" y="260597"/>
                </a:lnTo>
                <a:lnTo>
                  <a:pt x="89913" y="257549"/>
                </a:lnTo>
                <a:lnTo>
                  <a:pt x="86484" y="256025"/>
                </a:lnTo>
                <a:lnTo>
                  <a:pt x="81912" y="254120"/>
                </a:lnTo>
                <a:lnTo>
                  <a:pt x="69721" y="248786"/>
                </a:lnTo>
                <a:lnTo>
                  <a:pt x="65911" y="246500"/>
                </a:lnTo>
                <a:lnTo>
                  <a:pt x="62863" y="244595"/>
                </a:lnTo>
                <a:lnTo>
                  <a:pt x="56386" y="240404"/>
                </a:lnTo>
                <a:lnTo>
                  <a:pt x="56386" y="235833"/>
                </a:lnTo>
                <a:lnTo>
                  <a:pt x="59053" y="233928"/>
                </a:lnTo>
                <a:lnTo>
                  <a:pt x="61720" y="234309"/>
                </a:lnTo>
                <a:lnTo>
                  <a:pt x="65911" y="234690"/>
                </a:lnTo>
                <a:lnTo>
                  <a:pt x="107859" y="237877"/>
                </a:lnTo>
                <a:lnTo>
                  <a:pt x="292981" y="238119"/>
                </a:lnTo>
                <a:lnTo>
                  <a:pt x="292981" y="241547"/>
                </a:lnTo>
                <a:lnTo>
                  <a:pt x="289933" y="249167"/>
                </a:lnTo>
                <a:lnTo>
                  <a:pt x="289933" y="250310"/>
                </a:lnTo>
                <a:lnTo>
                  <a:pt x="160396" y="250310"/>
                </a:lnTo>
                <a:lnTo>
                  <a:pt x="136394" y="251453"/>
                </a:lnTo>
                <a:lnTo>
                  <a:pt x="128393" y="252215"/>
                </a:lnTo>
                <a:lnTo>
                  <a:pt x="123440" y="252596"/>
                </a:lnTo>
                <a:lnTo>
                  <a:pt x="115440" y="254501"/>
                </a:lnTo>
                <a:lnTo>
                  <a:pt x="111630" y="255644"/>
                </a:lnTo>
                <a:lnTo>
                  <a:pt x="108963" y="256406"/>
                </a:lnTo>
                <a:lnTo>
                  <a:pt x="102105" y="259454"/>
                </a:lnTo>
                <a:lnTo>
                  <a:pt x="100200" y="260597"/>
                </a:lnTo>
                <a:close/>
              </a:path>
              <a:path w="294639" h="358139">
                <a:moveTo>
                  <a:pt x="278885" y="358131"/>
                </a:moveTo>
                <a:lnTo>
                  <a:pt x="276599" y="358131"/>
                </a:lnTo>
                <a:lnTo>
                  <a:pt x="274313" y="356226"/>
                </a:lnTo>
                <a:lnTo>
                  <a:pt x="273551" y="354702"/>
                </a:lnTo>
                <a:lnTo>
                  <a:pt x="272789" y="352797"/>
                </a:lnTo>
                <a:lnTo>
                  <a:pt x="271646" y="348225"/>
                </a:lnTo>
                <a:lnTo>
                  <a:pt x="271265" y="346320"/>
                </a:lnTo>
                <a:lnTo>
                  <a:pt x="270884" y="344796"/>
                </a:lnTo>
                <a:lnTo>
                  <a:pt x="270503" y="338319"/>
                </a:lnTo>
                <a:lnTo>
                  <a:pt x="270122" y="335271"/>
                </a:lnTo>
                <a:lnTo>
                  <a:pt x="269741" y="331842"/>
                </a:lnTo>
                <a:lnTo>
                  <a:pt x="269401" y="316222"/>
                </a:lnTo>
                <a:lnTo>
                  <a:pt x="269360" y="250310"/>
                </a:lnTo>
                <a:lnTo>
                  <a:pt x="289933" y="250310"/>
                </a:lnTo>
                <a:lnTo>
                  <a:pt x="289933" y="296791"/>
                </a:lnTo>
                <a:lnTo>
                  <a:pt x="289552" y="310888"/>
                </a:lnTo>
                <a:lnTo>
                  <a:pt x="289171" y="316222"/>
                </a:lnTo>
                <a:lnTo>
                  <a:pt x="288790" y="320412"/>
                </a:lnTo>
                <a:lnTo>
                  <a:pt x="288028" y="333366"/>
                </a:lnTo>
                <a:lnTo>
                  <a:pt x="287266" y="336795"/>
                </a:lnTo>
                <a:lnTo>
                  <a:pt x="286885" y="340224"/>
                </a:lnTo>
                <a:lnTo>
                  <a:pt x="285742" y="345939"/>
                </a:lnTo>
                <a:lnTo>
                  <a:pt x="284980" y="347844"/>
                </a:lnTo>
                <a:lnTo>
                  <a:pt x="284599" y="349749"/>
                </a:lnTo>
                <a:lnTo>
                  <a:pt x="282694" y="353940"/>
                </a:lnTo>
                <a:lnTo>
                  <a:pt x="281932" y="355083"/>
                </a:lnTo>
                <a:lnTo>
                  <a:pt x="281170" y="356607"/>
                </a:lnTo>
                <a:lnTo>
                  <a:pt x="278885" y="3581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969494" y="2506659"/>
            <a:ext cx="442595" cy="436880"/>
          </a:xfrm>
          <a:custGeom>
            <a:avLst/>
            <a:gdLst/>
            <a:ahLst/>
            <a:cxnLst/>
            <a:rect l="l" t="t" r="r" b="b"/>
            <a:pathLst>
              <a:path w="442595" h="436880">
                <a:moveTo>
                  <a:pt x="284064" y="436459"/>
                </a:moveTo>
                <a:lnTo>
                  <a:pt x="274921" y="436459"/>
                </a:lnTo>
                <a:lnTo>
                  <a:pt x="276749" y="432802"/>
                </a:lnTo>
                <a:lnTo>
                  <a:pt x="279188" y="426097"/>
                </a:lnTo>
                <a:lnTo>
                  <a:pt x="279797" y="423658"/>
                </a:lnTo>
                <a:lnTo>
                  <a:pt x="279797" y="206647"/>
                </a:lnTo>
                <a:lnTo>
                  <a:pt x="195675" y="206647"/>
                </a:lnTo>
                <a:lnTo>
                  <a:pt x="195675" y="168244"/>
                </a:lnTo>
                <a:lnTo>
                  <a:pt x="279797" y="168244"/>
                </a:lnTo>
                <a:lnTo>
                  <a:pt x="279797" y="0"/>
                </a:lnTo>
                <a:lnTo>
                  <a:pt x="290770" y="1828"/>
                </a:lnTo>
                <a:lnTo>
                  <a:pt x="312105" y="8534"/>
                </a:lnTo>
                <a:lnTo>
                  <a:pt x="321249" y="13410"/>
                </a:lnTo>
                <a:lnTo>
                  <a:pt x="330392" y="17677"/>
                </a:lnTo>
                <a:lnTo>
                  <a:pt x="341974" y="30479"/>
                </a:lnTo>
                <a:lnTo>
                  <a:pt x="341974" y="420001"/>
                </a:lnTo>
                <a:lnTo>
                  <a:pt x="339536" y="423658"/>
                </a:lnTo>
                <a:lnTo>
                  <a:pt x="324906" y="430364"/>
                </a:lnTo>
                <a:lnTo>
                  <a:pt x="305400" y="434021"/>
                </a:lnTo>
                <a:lnTo>
                  <a:pt x="284064" y="436459"/>
                </a:lnTo>
                <a:close/>
              </a:path>
              <a:path w="442595" h="436880">
                <a:moveTo>
                  <a:pt x="221887" y="382207"/>
                </a:moveTo>
                <a:lnTo>
                  <a:pt x="27431" y="382207"/>
                </a:lnTo>
                <a:lnTo>
                  <a:pt x="14629" y="377330"/>
                </a:lnTo>
                <a:lnTo>
                  <a:pt x="10362" y="372453"/>
                </a:lnTo>
                <a:lnTo>
                  <a:pt x="5486" y="368186"/>
                </a:lnTo>
                <a:lnTo>
                  <a:pt x="0" y="355995"/>
                </a:lnTo>
                <a:lnTo>
                  <a:pt x="0" y="14629"/>
                </a:lnTo>
                <a:lnTo>
                  <a:pt x="208476" y="14629"/>
                </a:lnTo>
                <a:lnTo>
                  <a:pt x="208476" y="50595"/>
                </a:lnTo>
                <a:lnTo>
                  <a:pt x="64615" y="50595"/>
                </a:lnTo>
                <a:lnTo>
                  <a:pt x="64615" y="346241"/>
                </a:lnTo>
                <a:lnTo>
                  <a:pt x="221887" y="346241"/>
                </a:lnTo>
                <a:lnTo>
                  <a:pt x="221887" y="382207"/>
                </a:lnTo>
                <a:close/>
              </a:path>
              <a:path w="442595" h="436880">
                <a:moveTo>
                  <a:pt x="374892" y="436459"/>
                </a:moveTo>
                <a:lnTo>
                  <a:pt x="377330" y="433412"/>
                </a:lnTo>
                <a:lnTo>
                  <a:pt x="378549" y="429145"/>
                </a:lnTo>
                <a:lnTo>
                  <a:pt x="379159" y="428535"/>
                </a:lnTo>
                <a:lnTo>
                  <a:pt x="379159" y="427316"/>
                </a:lnTo>
                <a:lnTo>
                  <a:pt x="379768" y="425487"/>
                </a:lnTo>
                <a:lnTo>
                  <a:pt x="380378" y="424877"/>
                </a:lnTo>
                <a:lnTo>
                  <a:pt x="380378" y="0"/>
                </a:lnTo>
                <a:lnTo>
                  <a:pt x="421220" y="12191"/>
                </a:lnTo>
                <a:lnTo>
                  <a:pt x="442555" y="29869"/>
                </a:lnTo>
                <a:lnTo>
                  <a:pt x="442555" y="420001"/>
                </a:lnTo>
                <a:lnTo>
                  <a:pt x="405980" y="434021"/>
                </a:lnTo>
                <a:lnTo>
                  <a:pt x="384036" y="435850"/>
                </a:lnTo>
                <a:lnTo>
                  <a:pt x="374892" y="436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434647" y="2506659"/>
            <a:ext cx="421005" cy="436880"/>
          </a:xfrm>
          <a:custGeom>
            <a:avLst/>
            <a:gdLst/>
            <a:ahLst/>
            <a:cxnLst/>
            <a:rect l="l" t="t" r="r" b="b"/>
            <a:pathLst>
              <a:path w="421004" h="436880">
                <a:moveTo>
                  <a:pt x="139551" y="398056"/>
                </a:moveTo>
                <a:lnTo>
                  <a:pt x="91089" y="388303"/>
                </a:lnTo>
                <a:lnTo>
                  <a:pt x="54209" y="362700"/>
                </a:lnTo>
                <a:lnTo>
                  <a:pt x="27997" y="326430"/>
                </a:lnTo>
                <a:lnTo>
                  <a:pt x="11539" y="284064"/>
                </a:lnTo>
                <a:lnTo>
                  <a:pt x="2700" y="241089"/>
                </a:lnTo>
                <a:lnTo>
                  <a:pt x="0" y="213186"/>
                </a:lnTo>
                <a:lnTo>
                  <a:pt x="13" y="193403"/>
                </a:lnTo>
                <a:lnTo>
                  <a:pt x="5290" y="147366"/>
                </a:lnTo>
                <a:lnTo>
                  <a:pt x="10929" y="126183"/>
                </a:lnTo>
                <a:lnTo>
                  <a:pt x="14258" y="113172"/>
                </a:lnTo>
                <a:lnTo>
                  <a:pt x="32604" y="71140"/>
                </a:lnTo>
                <a:lnTo>
                  <a:pt x="61272" y="36655"/>
                </a:lnTo>
                <a:lnTo>
                  <a:pt x="102219" y="13996"/>
                </a:lnTo>
                <a:lnTo>
                  <a:pt x="139551" y="9753"/>
                </a:lnTo>
                <a:lnTo>
                  <a:pt x="156496" y="9910"/>
                </a:lnTo>
                <a:lnTo>
                  <a:pt x="202118" y="25392"/>
                </a:lnTo>
                <a:lnTo>
                  <a:pt x="225478" y="43889"/>
                </a:lnTo>
                <a:lnTo>
                  <a:pt x="139551" y="43889"/>
                </a:lnTo>
                <a:lnTo>
                  <a:pt x="129135" y="44061"/>
                </a:lnTo>
                <a:lnTo>
                  <a:pt x="97451" y="66520"/>
                </a:lnTo>
                <a:lnTo>
                  <a:pt x="88955" y="82293"/>
                </a:lnTo>
                <a:lnTo>
                  <a:pt x="83955" y="92118"/>
                </a:lnTo>
                <a:lnTo>
                  <a:pt x="73649" y="130293"/>
                </a:lnTo>
                <a:lnTo>
                  <a:pt x="67277" y="173159"/>
                </a:lnTo>
                <a:lnTo>
                  <a:pt x="66458" y="197504"/>
                </a:lnTo>
                <a:lnTo>
                  <a:pt x="66490" y="213186"/>
                </a:lnTo>
                <a:lnTo>
                  <a:pt x="67411" y="235722"/>
                </a:lnTo>
                <a:lnTo>
                  <a:pt x="67925" y="242270"/>
                </a:lnTo>
                <a:lnTo>
                  <a:pt x="68896" y="249218"/>
                </a:lnTo>
                <a:lnTo>
                  <a:pt x="70668" y="259681"/>
                </a:lnTo>
                <a:lnTo>
                  <a:pt x="72154" y="270549"/>
                </a:lnTo>
                <a:lnTo>
                  <a:pt x="80926" y="308028"/>
                </a:lnTo>
                <a:lnTo>
                  <a:pt x="99737" y="345556"/>
                </a:lnTo>
                <a:lnTo>
                  <a:pt x="139551" y="365748"/>
                </a:lnTo>
                <a:lnTo>
                  <a:pt x="222269" y="365748"/>
                </a:lnTo>
                <a:lnTo>
                  <a:pt x="217572" y="370896"/>
                </a:lnTo>
                <a:lnTo>
                  <a:pt x="176883" y="393813"/>
                </a:lnTo>
                <a:lnTo>
                  <a:pt x="156452" y="397899"/>
                </a:lnTo>
                <a:lnTo>
                  <a:pt x="139551" y="398056"/>
                </a:lnTo>
                <a:close/>
              </a:path>
              <a:path w="421004" h="436880">
                <a:moveTo>
                  <a:pt x="222269" y="365748"/>
                </a:moveTo>
                <a:lnTo>
                  <a:pt x="139551" y="365748"/>
                </a:lnTo>
                <a:lnTo>
                  <a:pt x="149966" y="365586"/>
                </a:lnTo>
                <a:lnTo>
                  <a:pt x="156581" y="364453"/>
                </a:lnTo>
                <a:lnTo>
                  <a:pt x="185369" y="338241"/>
                </a:lnTo>
                <a:lnTo>
                  <a:pt x="202642" y="292903"/>
                </a:lnTo>
                <a:lnTo>
                  <a:pt x="209652" y="255414"/>
                </a:lnTo>
                <a:lnTo>
                  <a:pt x="213206" y="210915"/>
                </a:lnTo>
                <a:lnTo>
                  <a:pt x="213310" y="197504"/>
                </a:lnTo>
                <a:lnTo>
                  <a:pt x="212310" y="175111"/>
                </a:lnTo>
                <a:lnTo>
                  <a:pt x="206414" y="134526"/>
                </a:lnTo>
                <a:lnTo>
                  <a:pt x="197042" y="96732"/>
                </a:lnTo>
                <a:lnTo>
                  <a:pt x="175992" y="60491"/>
                </a:lnTo>
                <a:lnTo>
                  <a:pt x="139551" y="43889"/>
                </a:lnTo>
                <a:lnTo>
                  <a:pt x="225478" y="43889"/>
                </a:lnTo>
                <a:lnTo>
                  <a:pt x="252323" y="81379"/>
                </a:lnTo>
                <a:lnTo>
                  <a:pt x="268172" y="123135"/>
                </a:lnTo>
                <a:lnTo>
                  <a:pt x="271735" y="135798"/>
                </a:lnTo>
                <a:lnTo>
                  <a:pt x="278116" y="177926"/>
                </a:lnTo>
                <a:lnTo>
                  <a:pt x="279107" y="193403"/>
                </a:lnTo>
                <a:lnTo>
                  <a:pt x="279095" y="213186"/>
                </a:lnTo>
                <a:lnTo>
                  <a:pt x="274382" y="259300"/>
                </a:lnTo>
                <a:lnTo>
                  <a:pt x="262153" y="302809"/>
                </a:lnTo>
                <a:lnTo>
                  <a:pt x="241351" y="343879"/>
                </a:lnTo>
                <a:lnTo>
                  <a:pt x="235693" y="351032"/>
                </a:lnTo>
                <a:lnTo>
                  <a:pt x="222269" y="365748"/>
                </a:lnTo>
                <a:close/>
              </a:path>
              <a:path w="421004" h="436880">
                <a:moveTo>
                  <a:pt x="352904" y="436459"/>
                </a:moveTo>
                <a:lnTo>
                  <a:pt x="354123" y="434631"/>
                </a:lnTo>
                <a:lnTo>
                  <a:pt x="357171" y="429145"/>
                </a:lnTo>
                <a:lnTo>
                  <a:pt x="358390" y="423049"/>
                </a:lnTo>
                <a:lnTo>
                  <a:pt x="358390" y="0"/>
                </a:lnTo>
                <a:lnTo>
                  <a:pt x="367534" y="1219"/>
                </a:lnTo>
                <a:lnTo>
                  <a:pt x="405928" y="14591"/>
                </a:lnTo>
                <a:lnTo>
                  <a:pt x="420568" y="26211"/>
                </a:lnTo>
                <a:lnTo>
                  <a:pt x="420568" y="420001"/>
                </a:lnTo>
                <a:lnTo>
                  <a:pt x="418739" y="422439"/>
                </a:lnTo>
                <a:lnTo>
                  <a:pt x="415691" y="426706"/>
                </a:lnTo>
                <a:lnTo>
                  <a:pt x="374677" y="435088"/>
                </a:lnTo>
                <a:lnTo>
                  <a:pt x="362295" y="436078"/>
                </a:lnTo>
                <a:lnTo>
                  <a:pt x="352904" y="436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915563" y="2506659"/>
            <a:ext cx="431165" cy="436880"/>
          </a:xfrm>
          <a:custGeom>
            <a:avLst/>
            <a:gdLst/>
            <a:ahLst/>
            <a:cxnLst/>
            <a:rect l="l" t="t" r="r" b="b"/>
            <a:pathLst>
              <a:path w="431164" h="436880">
                <a:moveTo>
                  <a:pt x="274921" y="382207"/>
                </a:moveTo>
                <a:lnTo>
                  <a:pt x="26821" y="382207"/>
                </a:lnTo>
                <a:lnTo>
                  <a:pt x="15239" y="376721"/>
                </a:lnTo>
                <a:lnTo>
                  <a:pt x="5486" y="368186"/>
                </a:lnTo>
                <a:lnTo>
                  <a:pt x="0" y="355995"/>
                </a:lnTo>
                <a:lnTo>
                  <a:pt x="0" y="14629"/>
                </a:lnTo>
                <a:lnTo>
                  <a:pt x="269434" y="14629"/>
                </a:lnTo>
                <a:lnTo>
                  <a:pt x="269434" y="50595"/>
                </a:lnTo>
                <a:lnTo>
                  <a:pt x="67053" y="50595"/>
                </a:lnTo>
                <a:lnTo>
                  <a:pt x="67053" y="167634"/>
                </a:lnTo>
                <a:lnTo>
                  <a:pt x="263948" y="167634"/>
                </a:lnTo>
                <a:lnTo>
                  <a:pt x="263948" y="203600"/>
                </a:lnTo>
                <a:lnTo>
                  <a:pt x="67053" y="203600"/>
                </a:lnTo>
                <a:lnTo>
                  <a:pt x="67053" y="346241"/>
                </a:lnTo>
                <a:lnTo>
                  <a:pt x="274921" y="346241"/>
                </a:lnTo>
                <a:lnTo>
                  <a:pt x="274921" y="382207"/>
                </a:lnTo>
                <a:close/>
              </a:path>
              <a:path w="431164" h="436880">
                <a:moveTo>
                  <a:pt x="368186" y="436459"/>
                </a:moveTo>
                <a:lnTo>
                  <a:pt x="357824" y="436459"/>
                </a:lnTo>
                <a:lnTo>
                  <a:pt x="358433" y="435850"/>
                </a:lnTo>
                <a:lnTo>
                  <a:pt x="360871" y="431583"/>
                </a:lnTo>
                <a:lnTo>
                  <a:pt x="363310" y="425487"/>
                </a:lnTo>
                <a:lnTo>
                  <a:pt x="363919" y="423049"/>
                </a:lnTo>
                <a:lnTo>
                  <a:pt x="363919" y="212134"/>
                </a:lnTo>
                <a:lnTo>
                  <a:pt x="285893" y="212134"/>
                </a:lnTo>
                <a:lnTo>
                  <a:pt x="285893" y="173730"/>
                </a:lnTo>
                <a:lnTo>
                  <a:pt x="363919" y="173730"/>
                </a:lnTo>
                <a:lnTo>
                  <a:pt x="363919" y="0"/>
                </a:lnTo>
                <a:lnTo>
                  <a:pt x="375501" y="1828"/>
                </a:lnTo>
                <a:lnTo>
                  <a:pt x="399275" y="8534"/>
                </a:lnTo>
                <a:lnTo>
                  <a:pt x="409028" y="12801"/>
                </a:lnTo>
                <a:lnTo>
                  <a:pt x="418782" y="17677"/>
                </a:lnTo>
                <a:lnTo>
                  <a:pt x="430973" y="29869"/>
                </a:lnTo>
                <a:lnTo>
                  <a:pt x="430973" y="419391"/>
                </a:lnTo>
                <a:lnTo>
                  <a:pt x="427925" y="423658"/>
                </a:lnTo>
                <a:lnTo>
                  <a:pt x="412076" y="430364"/>
                </a:lnTo>
                <a:lnTo>
                  <a:pt x="391350" y="434021"/>
                </a:lnTo>
                <a:lnTo>
                  <a:pt x="368186" y="436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507458" y="2507269"/>
            <a:ext cx="455295" cy="432434"/>
          </a:xfrm>
          <a:custGeom>
            <a:avLst/>
            <a:gdLst/>
            <a:ahLst/>
            <a:cxnLst/>
            <a:rect l="l" t="t" r="r" b="b"/>
            <a:pathLst>
              <a:path w="455295" h="432435">
                <a:moveTo>
                  <a:pt x="427925" y="156052"/>
                </a:moveTo>
                <a:lnTo>
                  <a:pt x="88389" y="156052"/>
                </a:lnTo>
                <a:lnTo>
                  <a:pt x="71921" y="155876"/>
                </a:lnTo>
                <a:lnTo>
                  <a:pt x="34374" y="137874"/>
                </a:lnTo>
                <a:lnTo>
                  <a:pt x="27431" y="109114"/>
                </a:lnTo>
                <a:lnTo>
                  <a:pt x="27431" y="0"/>
                </a:lnTo>
                <a:lnTo>
                  <a:pt x="76807" y="14020"/>
                </a:lnTo>
                <a:lnTo>
                  <a:pt x="95094" y="46937"/>
                </a:lnTo>
                <a:lnTo>
                  <a:pt x="427925" y="46937"/>
                </a:lnTo>
                <a:lnTo>
                  <a:pt x="427925" y="80464"/>
                </a:lnTo>
                <a:lnTo>
                  <a:pt x="95094" y="80464"/>
                </a:lnTo>
                <a:lnTo>
                  <a:pt x="95094" y="120087"/>
                </a:lnTo>
                <a:lnTo>
                  <a:pt x="427925" y="120087"/>
                </a:lnTo>
                <a:lnTo>
                  <a:pt x="427925" y="156052"/>
                </a:lnTo>
                <a:close/>
              </a:path>
              <a:path w="455295" h="432435">
                <a:moveTo>
                  <a:pt x="427925" y="46937"/>
                </a:moveTo>
                <a:lnTo>
                  <a:pt x="360871" y="46937"/>
                </a:lnTo>
                <a:lnTo>
                  <a:pt x="360871" y="609"/>
                </a:lnTo>
                <a:lnTo>
                  <a:pt x="398665" y="12191"/>
                </a:lnTo>
                <a:lnTo>
                  <a:pt x="427925" y="34746"/>
                </a:lnTo>
                <a:lnTo>
                  <a:pt x="427925" y="46937"/>
                </a:lnTo>
                <a:close/>
              </a:path>
              <a:path w="455295" h="432435">
                <a:moveTo>
                  <a:pt x="427925" y="120087"/>
                </a:moveTo>
                <a:lnTo>
                  <a:pt x="360871" y="120087"/>
                </a:lnTo>
                <a:lnTo>
                  <a:pt x="360871" y="80464"/>
                </a:lnTo>
                <a:lnTo>
                  <a:pt x="427925" y="80464"/>
                </a:lnTo>
                <a:lnTo>
                  <a:pt x="427925" y="120087"/>
                </a:lnTo>
                <a:close/>
              </a:path>
              <a:path w="455295" h="432435">
                <a:moveTo>
                  <a:pt x="454747" y="239565"/>
                </a:moveTo>
                <a:lnTo>
                  <a:pt x="0" y="239565"/>
                </a:lnTo>
                <a:lnTo>
                  <a:pt x="0" y="203600"/>
                </a:lnTo>
                <a:lnTo>
                  <a:pt x="454747" y="203600"/>
                </a:lnTo>
                <a:lnTo>
                  <a:pt x="454747" y="239565"/>
                </a:lnTo>
                <a:close/>
              </a:path>
              <a:path w="455295" h="432435">
                <a:moveTo>
                  <a:pt x="269434" y="313324"/>
                </a:moveTo>
                <a:lnTo>
                  <a:pt x="202380" y="313324"/>
                </a:lnTo>
                <a:lnTo>
                  <a:pt x="202380" y="239565"/>
                </a:lnTo>
                <a:lnTo>
                  <a:pt x="269434" y="239565"/>
                </a:lnTo>
                <a:lnTo>
                  <a:pt x="269434" y="313324"/>
                </a:lnTo>
                <a:close/>
              </a:path>
              <a:path w="455295" h="432435">
                <a:moveTo>
                  <a:pt x="429754" y="432192"/>
                </a:moveTo>
                <a:lnTo>
                  <a:pt x="74978" y="432192"/>
                </a:lnTo>
                <a:lnTo>
                  <a:pt x="53643" y="426706"/>
                </a:lnTo>
                <a:lnTo>
                  <a:pt x="36574" y="415734"/>
                </a:lnTo>
                <a:lnTo>
                  <a:pt x="26211" y="398665"/>
                </a:lnTo>
                <a:lnTo>
                  <a:pt x="24992" y="387083"/>
                </a:lnTo>
                <a:lnTo>
                  <a:pt x="24992" y="279188"/>
                </a:lnTo>
                <a:lnTo>
                  <a:pt x="94485" y="279188"/>
                </a:lnTo>
                <a:lnTo>
                  <a:pt x="94485" y="396227"/>
                </a:lnTo>
                <a:lnTo>
                  <a:pt x="429754" y="396227"/>
                </a:lnTo>
                <a:lnTo>
                  <a:pt x="429754" y="4321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981102" y="2507269"/>
            <a:ext cx="443230" cy="426084"/>
          </a:xfrm>
          <a:custGeom>
            <a:avLst/>
            <a:gdLst/>
            <a:ahLst/>
            <a:cxnLst/>
            <a:rect l="l" t="t" r="r" b="b"/>
            <a:pathLst>
              <a:path w="443229" h="426085">
                <a:moveTo>
                  <a:pt x="443165" y="233469"/>
                </a:moveTo>
                <a:lnTo>
                  <a:pt x="376111" y="233469"/>
                </a:lnTo>
                <a:lnTo>
                  <a:pt x="376111" y="118868"/>
                </a:lnTo>
                <a:lnTo>
                  <a:pt x="266996" y="118868"/>
                </a:lnTo>
                <a:lnTo>
                  <a:pt x="266996" y="80464"/>
                </a:lnTo>
                <a:lnTo>
                  <a:pt x="376111" y="80464"/>
                </a:lnTo>
                <a:lnTo>
                  <a:pt x="376111" y="0"/>
                </a:lnTo>
                <a:lnTo>
                  <a:pt x="413295" y="9143"/>
                </a:lnTo>
                <a:lnTo>
                  <a:pt x="443165" y="31698"/>
                </a:lnTo>
                <a:lnTo>
                  <a:pt x="443165" y="233469"/>
                </a:lnTo>
                <a:close/>
              </a:path>
              <a:path w="443229" h="426085">
                <a:moveTo>
                  <a:pt x="26821" y="217010"/>
                </a:moveTo>
                <a:lnTo>
                  <a:pt x="12801" y="199942"/>
                </a:lnTo>
                <a:lnTo>
                  <a:pt x="9753" y="196285"/>
                </a:lnTo>
                <a:lnTo>
                  <a:pt x="3047" y="188970"/>
                </a:lnTo>
                <a:lnTo>
                  <a:pt x="0" y="185312"/>
                </a:lnTo>
                <a:lnTo>
                  <a:pt x="38446" y="166839"/>
                </a:lnTo>
                <a:lnTo>
                  <a:pt x="74102" y="139708"/>
                </a:lnTo>
                <a:lnTo>
                  <a:pt x="100471" y="107124"/>
                </a:lnTo>
                <a:lnTo>
                  <a:pt x="120273" y="60834"/>
                </a:lnTo>
                <a:lnTo>
                  <a:pt x="123744" y="5486"/>
                </a:lnTo>
                <a:lnTo>
                  <a:pt x="184093" y="5486"/>
                </a:lnTo>
                <a:lnTo>
                  <a:pt x="185160" y="44994"/>
                </a:lnTo>
                <a:lnTo>
                  <a:pt x="197818" y="84403"/>
                </a:lnTo>
                <a:lnTo>
                  <a:pt x="217620" y="115820"/>
                </a:lnTo>
                <a:lnTo>
                  <a:pt x="222102" y="121916"/>
                </a:lnTo>
                <a:lnTo>
                  <a:pt x="153004" y="121916"/>
                </a:lnTo>
                <a:lnTo>
                  <a:pt x="143942" y="134150"/>
                </a:lnTo>
                <a:lnTo>
                  <a:pt x="137651" y="142070"/>
                </a:lnTo>
                <a:lnTo>
                  <a:pt x="105495" y="174378"/>
                </a:lnTo>
                <a:lnTo>
                  <a:pt x="73264" y="197618"/>
                </a:lnTo>
                <a:lnTo>
                  <a:pt x="35874" y="214777"/>
                </a:lnTo>
                <a:lnTo>
                  <a:pt x="26821" y="217010"/>
                </a:lnTo>
                <a:close/>
              </a:path>
              <a:path w="443229" h="426085">
                <a:moveTo>
                  <a:pt x="281016" y="210915"/>
                </a:moveTo>
                <a:lnTo>
                  <a:pt x="237727" y="197585"/>
                </a:lnTo>
                <a:lnTo>
                  <a:pt x="198694" y="171849"/>
                </a:lnTo>
                <a:lnTo>
                  <a:pt x="153004" y="121916"/>
                </a:lnTo>
                <a:lnTo>
                  <a:pt x="222102" y="121916"/>
                </a:lnTo>
                <a:lnTo>
                  <a:pt x="227140" y="128769"/>
                </a:lnTo>
                <a:lnTo>
                  <a:pt x="234345" y="137117"/>
                </a:lnTo>
                <a:lnTo>
                  <a:pt x="269991" y="164363"/>
                </a:lnTo>
                <a:lnTo>
                  <a:pt x="307838" y="180435"/>
                </a:lnTo>
                <a:lnTo>
                  <a:pt x="281016" y="210915"/>
                </a:lnTo>
                <a:close/>
              </a:path>
              <a:path w="443229" h="426085">
                <a:moveTo>
                  <a:pt x="366967" y="425487"/>
                </a:moveTo>
                <a:lnTo>
                  <a:pt x="369406" y="421830"/>
                </a:lnTo>
                <a:lnTo>
                  <a:pt x="372453" y="414515"/>
                </a:lnTo>
                <a:lnTo>
                  <a:pt x="373063" y="412076"/>
                </a:lnTo>
                <a:lnTo>
                  <a:pt x="373063" y="298694"/>
                </a:lnTo>
                <a:lnTo>
                  <a:pt x="47547" y="298694"/>
                </a:lnTo>
                <a:lnTo>
                  <a:pt x="47547" y="262729"/>
                </a:lnTo>
                <a:lnTo>
                  <a:pt x="440117" y="262729"/>
                </a:lnTo>
                <a:lnTo>
                  <a:pt x="440117" y="408419"/>
                </a:lnTo>
                <a:lnTo>
                  <a:pt x="438288" y="410857"/>
                </a:lnTo>
                <a:lnTo>
                  <a:pt x="429754" y="415734"/>
                </a:lnTo>
                <a:lnTo>
                  <a:pt x="425182" y="417562"/>
                </a:lnTo>
                <a:lnTo>
                  <a:pt x="423658" y="417562"/>
                </a:lnTo>
                <a:lnTo>
                  <a:pt x="417081" y="419358"/>
                </a:lnTo>
                <a:lnTo>
                  <a:pt x="376363" y="425101"/>
                </a:lnTo>
                <a:lnTo>
                  <a:pt x="366967" y="425487"/>
                </a:lnTo>
                <a:close/>
              </a:path>
              <a:path w="443229" h="426085">
                <a:moveTo>
                  <a:pt x="423658" y="418172"/>
                </a:moveTo>
                <a:lnTo>
                  <a:pt x="423658" y="417562"/>
                </a:lnTo>
                <a:lnTo>
                  <a:pt x="425182" y="417562"/>
                </a:lnTo>
                <a:lnTo>
                  <a:pt x="423658" y="4181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603470" y="3954991"/>
            <a:ext cx="3447607" cy="3660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91918" y="3970230"/>
            <a:ext cx="672765" cy="3508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971016" y="3954991"/>
            <a:ext cx="1352833" cy="3660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424531" y="3954991"/>
            <a:ext cx="1107475" cy="3546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639283" y="4492001"/>
            <a:ext cx="877738" cy="3748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633627" y="4489715"/>
            <a:ext cx="1009942" cy="3683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747909" y="4492001"/>
            <a:ext cx="1409220" cy="3748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273776" y="4492001"/>
            <a:ext cx="969938" cy="3660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382962" y="4492001"/>
            <a:ext cx="1414554" cy="3748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914163" y="4492001"/>
            <a:ext cx="1347118" cy="36606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381156" y="4492001"/>
            <a:ext cx="961556" cy="36606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0382939" y="4529497"/>
            <a:ext cx="327660" cy="298450"/>
          </a:xfrm>
          <a:custGeom>
            <a:avLst/>
            <a:gdLst/>
            <a:ahLst/>
            <a:cxnLst/>
            <a:rect l="l" t="t" r="r" b="b"/>
            <a:pathLst>
              <a:path w="327659" h="298450">
                <a:moveTo>
                  <a:pt x="283837" y="10286"/>
                </a:moveTo>
                <a:lnTo>
                  <a:pt x="197734" y="10286"/>
                </a:lnTo>
                <a:lnTo>
                  <a:pt x="212973" y="8762"/>
                </a:lnTo>
                <a:lnTo>
                  <a:pt x="221355" y="5714"/>
                </a:lnTo>
                <a:lnTo>
                  <a:pt x="227832" y="2285"/>
                </a:lnTo>
                <a:lnTo>
                  <a:pt x="230118" y="0"/>
                </a:lnTo>
                <a:lnTo>
                  <a:pt x="237357" y="380"/>
                </a:lnTo>
                <a:lnTo>
                  <a:pt x="253358" y="761"/>
                </a:lnTo>
                <a:lnTo>
                  <a:pt x="260978" y="1523"/>
                </a:lnTo>
                <a:lnTo>
                  <a:pt x="273170" y="2285"/>
                </a:lnTo>
                <a:lnTo>
                  <a:pt x="283837" y="9143"/>
                </a:lnTo>
                <a:lnTo>
                  <a:pt x="283837" y="10286"/>
                </a:lnTo>
                <a:close/>
              </a:path>
              <a:path w="327659" h="298450">
                <a:moveTo>
                  <a:pt x="285361" y="166492"/>
                </a:moveTo>
                <a:lnTo>
                  <a:pt x="94485" y="166492"/>
                </a:lnTo>
                <a:lnTo>
                  <a:pt x="86791" y="166412"/>
                </a:lnTo>
                <a:lnTo>
                  <a:pt x="55370" y="144014"/>
                </a:lnTo>
                <a:lnTo>
                  <a:pt x="55243" y="26288"/>
                </a:lnTo>
                <a:lnTo>
                  <a:pt x="50671" y="20954"/>
                </a:lnTo>
                <a:lnTo>
                  <a:pt x="47623" y="19430"/>
                </a:lnTo>
                <a:lnTo>
                  <a:pt x="44194" y="17525"/>
                </a:lnTo>
                <a:lnTo>
                  <a:pt x="35051" y="15239"/>
                </a:lnTo>
                <a:lnTo>
                  <a:pt x="30860" y="14477"/>
                </a:lnTo>
                <a:lnTo>
                  <a:pt x="28574" y="13715"/>
                </a:lnTo>
                <a:lnTo>
                  <a:pt x="22478" y="11810"/>
                </a:lnTo>
                <a:lnTo>
                  <a:pt x="22478" y="7238"/>
                </a:lnTo>
                <a:lnTo>
                  <a:pt x="32384" y="3428"/>
                </a:lnTo>
                <a:lnTo>
                  <a:pt x="44956" y="3428"/>
                </a:lnTo>
                <a:lnTo>
                  <a:pt x="63625" y="4952"/>
                </a:lnTo>
                <a:lnTo>
                  <a:pt x="68578" y="5714"/>
                </a:lnTo>
                <a:lnTo>
                  <a:pt x="71626" y="6095"/>
                </a:lnTo>
                <a:lnTo>
                  <a:pt x="78484" y="8762"/>
                </a:lnTo>
                <a:lnTo>
                  <a:pt x="79627" y="10286"/>
                </a:lnTo>
                <a:lnTo>
                  <a:pt x="283837" y="10286"/>
                </a:lnTo>
                <a:lnTo>
                  <a:pt x="283837" y="18668"/>
                </a:lnTo>
                <a:lnTo>
                  <a:pt x="278885" y="23621"/>
                </a:lnTo>
                <a:lnTo>
                  <a:pt x="76579" y="23621"/>
                </a:lnTo>
                <a:lnTo>
                  <a:pt x="76579" y="145919"/>
                </a:lnTo>
                <a:lnTo>
                  <a:pt x="88389" y="153158"/>
                </a:lnTo>
                <a:lnTo>
                  <a:pt x="289552" y="153158"/>
                </a:lnTo>
                <a:lnTo>
                  <a:pt x="289552" y="162301"/>
                </a:lnTo>
                <a:lnTo>
                  <a:pt x="285361" y="166492"/>
                </a:lnTo>
                <a:close/>
              </a:path>
              <a:path w="327659" h="298450">
                <a:moveTo>
                  <a:pt x="289552" y="153158"/>
                </a:moveTo>
                <a:lnTo>
                  <a:pt x="201162" y="153158"/>
                </a:lnTo>
                <a:lnTo>
                  <a:pt x="215640" y="152015"/>
                </a:lnTo>
                <a:lnTo>
                  <a:pt x="220593" y="150491"/>
                </a:lnTo>
                <a:lnTo>
                  <a:pt x="224784" y="149348"/>
                </a:lnTo>
                <a:lnTo>
                  <a:pt x="232023" y="145157"/>
                </a:lnTo>
                <a:lnTo>
                  <a:pt x="233928" y="142871"/>
                </a:lnTo>
                <a:lnTo>
                  <a:pt x="257549" y="144014"/>
                </a:lnTo>
                <a:lnTo>
                  <a:pt x="280408" y="145919"/>
                </a:lnTo>
                <a:lnTo>
                  <a:pt x="289552" y="152396"/>
                </a:lnTo>
                <a:lnTo>
                  <a:pt x="289552" y="153158"/>
                </a:lnTo>
                <a:close/>
              </a:path>
              <a:path w="327659" h="298450">
                <a:moveTo>
                  <a:pt x="173350" y="273170"/>
                </a:moveTo>
                <a:lnTo>
                  <a:pt x="152015" y="273170"/>
                </a:lnTo>
                <a:lnTo>
                  <a:pt x="152015" y="166492"/>
                </a:lnTo>
                <a:lnTo>
                  <a:pt x="173350" y="166492"/>
                </a:lnTo>
                <a:lnTo>
                  <a:pt x="173350" y="273170"/>
                </a:lnTo>
                <a:close/>
              </a:path>
              <a:path w="327659" h="298450">
                <a:moveTo>
                  <a:pt x="326182" y="273170"/>
                </a:moveTo>
                <a:lnTo>
                  <a:pt x="222498" y="273170"/>
                </a:lnTo>
                <a:lnTo>
                  <a:pt x="237357" y="272789"/>
                </a:lnTo>
                <a:lnTo>
                  <a:pt x="245738" y="272027"/>
                </a:lnTo>
                <a:lnTo>
                  <a:pt x="258311" y="270503"/>
                </a:lnTo>
                <a:lnTo>
                  <a:pt x="262502" y="268979"/>
                </a:lnTo>
                <a:lnTo>
                  <a:pt x="266312" y="267836"/>
                </a:lnTo>
                <a:lnTo>
                  <a:pt x="272027" y="264788"/>
                </a:lnTo>
                <a:lnTo>
                  <a:pt x="273932" y="263264"/>
                </a:lnTo>
                <a:lnTo>
                  <a:pt x="279266" y="263645"/>
                </a:lnTo>
                <a:lnTo>
                  <a:pt x="289552" y="264026"/>
                </a:lnTo>
                <a:lnTo>
                  <a:pt x="294505" y="264788"/>
                </a:lnTo>
                <a:lnTo>
                  <a:pt x="300601" y="265169"/>
                </a:lnTo>
                <a:lnTo>
                  <a:pt x="315460" y="267836"/>
                </a:lnTo>
                <a:lnTo>
                  <a:pt x="320793" y="268979"/>
                </a:lnTo>
                <a:lnTo>
                  <a:pt x="326182" y="273170"/>
                </a:lnTo>
                <a:close/>
              </a:path>
              <a:path w="327659" h="298450">
                <a:moveTo>
                  <a:pt x="44575" y="297934"/>
                </a:moveTo>
                <a:lnTo>
                  <a:pt x="43813" y="297934"/>
                </a:lnTo>
                <a:lnTo>
                  <a:pt x="38480" y="296029"/>
                </a:lnTo>
                <a:lnTo>
                  <a:pt x="36575" y="295267"/>
                </a:lnTo>
                <a:lnTo>
                  <a:pt x="33908" y="294124"/>
                </a:lnTo>
                <a:lnTo>
                  <a:pt x="27431" y="291076"/>
                </a:lnTo>
                <a:lnTo>
                  <a:pt x="23240" y="289171"/>
                </a:lnTo>
                <a:lnTo>
                  <a:pt x="19811" y="287266"/>
                </a:lnTo>
                <a:lnTo>
                  <a:pt x="11429" y="283075"/>
                </a:lnTo>
                <a:lnTo>
                  <a:pt x="8381" y="281170"/>
                </a:lnTo>
                <a:lnTo>
                  <a:pt x="5714" y="279266"/>
                </a:lnTo>
                <a:lnTo>
                  <a:pt x="0" y="274694"/>
                </a:lnTo>
                <a:lnTo>
                  <a:pt x="0" y="270884"/>
                </a:lnTo>
                <a:lnTo>
                  <a:pt x="3047" y="268979"/>
                </a:lnTo>
                <a:lnTo>
                  <a:pt x="5333" y="269360"/>
                </a:lnTo>
                <a:lnTo>
                  <a:pt x="9905" y="269741"/>
                </a:lnTo>
                <a:lnTo>
                  <a:pt x="60892" y="272929"/>
                </a:lnTo>
                <a:lnTo>
                  <a:pt x="326182" y="273170"/>
                </a:lnTo>
                <a:lnTo>
                  <a:pt x="327651" y="274313"/>
                </a:lnTo>
                <a:lnTo>
                  <a:pt x="327651" y="283837"/>
                </a:lnTo>
                <a:lnTo>
                  <a:pt x="325696" y="286504"/>
                </a:lnTo>
                <a:lnTo>
                  <a:pt x="114931" y="286513"/>
                </a:lnTo>
                <a:lnTo>
                  <a:pt x="109463" y="286576"/>
                </a:lnTo>
                <a:lnTo>
                  <a:pt x="104174" y="286745"/>
                </a:lnTo>
                <a:lnTo>
                  <a:pt x="83817" y="287647"/>
                </a:lnTo>
                <a:lnTo>
                  <a:pt x="78484" y="288409"/>
                </a:lnTo>
                <a:lnTo>
                  <a:pt x="73531" y="288790"/>
                </a:lnTo>
                <a:lnTo>
                  <a:pt x="62101" y="291076"/>
                </a:lnTo>
                <a:lnTo>
                  <a:pt x="58291" y="292219"/>
                </a:lnTo>
                <a:lnTo>
                  <a:pt x="55243" y="292981"/>
                </a:lnTo>
                <a:lnTo>
                  <a:pt x="47623" y="296410"/>
                </a:lnTo>
                <a:lnTo>
                  <a:pt x="44575" y="297934"/>
                </a:lnTo>
                <a:close/>
              </a:path>
              <a:path w="327659" h="298450">
                <a:moveTo>
                  <a:pt x="323460" y="289552"/>
                </a:moveTo>
                <a:lnTo>
                  <a:pt x="316984" y="289552"/>
                </a:lnTo>
                <a:lnTo>
                  <a:pt x="298696" y="288028"/>
                </a:lnTo>
                <a:lnTo>
                  <a:pt x="291457" y="287266"/>
                </a:lnTo>
                <a:lnTo>
                  <a:pt x="266693" y="286504"/>
                </a:lnTo>
                <a:lnTo>
                  <a:pt x="325696" y="286504"/>
                </a:lnTo>
                <a:lnTo>
                  <a:pt x="323460" y="2895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0382939" y="4529497"/>
            <a:ext cx="327660" cy="298450"/>
          </a:xfrm>
          <a:custGeom>
            <a:avLst/>
            <a:gdLst/>
            <a:ahLst/>
            <a:cxnLst/>
            <a:rect l="l" t="t" r="r" b="b"/>
            <a:pathLst>
              <a:path w="327659" h="298450">
                <a:moveTo>
                  <a:pt x="173350" y="273170"/>
                </a:moveTo>
                <a:lnTo>
                  <a:pt x="209925" y="273170"/>
                </a:lnTo>
                <a:lnTo>
                  <a:pt x="222498" y="273170"/>
                </a:lnTo>
                <a:lnTo>
                  <a:pt x="229927" y="272979"/>
                </a:lnTo>
                <a:lnTo>
                  <a:pt x="237357" y="272789"/>
                </a:lnTo>
                <a:lnTo>
                  <a:pt x="241547" y="272408"/>
                </a:lnTo>
                <a:lnTo>
                  <a:pt x="245738" y="272027"/>
                </a:lnTo>
                <a:lnTo>
                  <a:pt x="252025" y="271265"/>
                </a:lnTo>
                <a:lnTo>
                  <a:pt x="258311" y="270503"/>
                </a:lnTo>
                <a:lnTo>
                  <a:pt x="262502" y="268979"/>
                </a:lnTo>
                <a:lnTo>
                  <a:pt x="266312" y="267836"/>
                </a:lnTo>
                <a:lnTo>
                  <a:pt x="269169" y="266312"/>
                </a:lnTo>
                <a:lnTo>
                  <a:pt x="272027" y="264788"/>
                </a:lnTo>
                <a:lnTo>
                  <a:pt x="273932" y="263264"/>
                </a:lnTo>
                <a:lnTo>
                  <a:pt x="279266" y="263645"/>
                </a:lnTo>
                <a:lnTo>
                  <a:pt x="284409" y="263835"/>
                </a:lnTo>
                <a:lnTo>
                  <a:pt x="289552" y="264026"/>
                </a:lnTo>
                <a:lnTo>
                  <a:pt x="294505" y="264788"/>
                </a:lnTo>
                <a:lnTo>
                  <a:pt x="300601" y="265169"/>
                </a:lnTo>
                <a:lnTo>
                  <a:pt x="305935" y="266121"/>
                </a:lnTo>
                <a:lnTo>
                  <a:pt x="311269" y="267074"/>
                </a:lnTo>
                <a:lnTo>
                  <a:pt x="315460" y="267836"/>
                </a:lnTo>
                <a:lnTo>
                  <a:pt x="320793" y="268979"/>
                </a:lnTo>
                <a:lnTo>
                  <a:pt x="324222" y="271646"/>
                </a:lnTo>
                <a:lnTo>
                  <a:pt x="327651" y="274313"/>
                </a:lnTo>
                <a:lnTo>
                  <a:pt x="327651" y="279647"/>
                </a:lnTo>
                <a:lnTo>
                  <a:pt x="327651" y="283837"/>
                </a:lnTo>
                <a:lnTo>
                  <a:pt x="325556" y="286695"/>
                </a:lnTo>
                <a:lnTo>
                  <a:pt x="323460" y="289552"/>
                </a:lnTo>
                <a:lnTo>
                  <a:pt x="318889" y="289552"/>
                </a:lnTo>
                <a:lnTo>
                  <a:pt x="316984" y="289552"/>
                </a:lnTo>
                <a:lnTo>
                  <a:pt x="310316" y="288981"/>
                </a:lnTo>
                <a:lnTo>
                  <a:pt x="303649" y="288409"/>
                </a:lnTo>
                <a:lnTo>
                  <a:pt x="298696" y="288028"/>
                </a:lnTo>
                <a:lnTo>
                  <a:pt x="291457" y="287266"/>
                </a:lnTo>
                <a:lnTo>
                  <a:pt x="279075" y="286885"/>
                </a:lnTo>
                <a:lnTo>
                  <a:pt x="266693" y="286504"/>
                </a:lnTo>
                <a:lnTo>
                  <a:pt x="257168" y="286504"/>
                </a:lnTo>
                <a:lnTo>
                  <a:pt x="123059" y="286504"/>
                </a:lnTo>
                <a:lnTo>
                  <a:pt x="114931" y="286513"/>
                </a:lnTo>
                <a:lnTo>
                  <a:pt x="109463" y="286576"/>
                </a:lnTo>
                <a:lnTo>
                  <a:pt x="104174" y="286745"/>
                </a:lnTo>
                <a:lnTo>
                  <a:pt x="96581" y="287076"/>
                </a:lnTo>
                <a:lnTo>
                  <a:pt x="83817" y="287647"/>
                </a:lnTo>
                <a:lnTo>
                  <a:pt x="78484" y="288409"/>
                </a:lnTo>
                <a:lnTo>
                  <a:pt x="73531" y="288790"/>
                </a:lnTo>
                <a:lnTo>
                  <a:pt x="67816" y="289933"/>
                </a:lnTo>
                <a:lnTo>
                  <a:pt x="62101" y="291076"/>
                </a:lnTo>
                <a:lnTo>
                  <a:pt x="58291" y="292219"/>
                </a:lnTo>
                <a:lnTo>
                  <a:pt x="55243" y="292981"/>
                </a:lnTo>
                <a:lnTo>
                  <a:pt x="51433" y="294696"/>
                </a:lnTo>
                <a:lnTo>
                  <a:pt x="47623" y="296410"/>
                </a:lnTo>
                <a:lnTo>
                  <a:pt x="44575" y="297934"/>
                </a:lnTo>
                <a:lnTo>
                  <a:pt x="43813" y="297934"/>
                </a:lnTo>
                <a:lnTo>
                  <a:pt x="41146" y="296982"/>
                </a:lnTo>
                <a:lnTo>
                  <a:pt x="38480" y="296029"/>
                </a:lnTo>
                <a:lnTo>
                  <a:pt x="36575" y="295267"/>
                </a:lnTo>
                <a:lnTo>
                  <a:pt x="33908" y="294124"/>
                </a:lnTo>
                <a:lnTo>
                  <a:pt x="30669" y="292600"/>
                </a:lnTo>
                <a:lnTo>
                  <a:pt x="27431" y="291076"/>
                </a:lnTo>
                <a:lnTo>
                  <a:pt x="23240" y="289171"/>
                </a:lnTo>
                <a:lnTo>
                  <a:pt x="19811" y="287266"/>
                </a:lnTo>
                <a:lnTo>
                  <a:pt x="15620" y="285171"/>
                </a:lnTo>
                <a:lnTo>
                  <a:pt x="11429" y="283075"/>
                </a:lnTo>
                <a:lnTo>
                  <a:pt x="8381" y="281170"/>
                </a:lnTo>
                <a:lnTo>
                  <a:pt x="5714" y="279266"/>
                </a:lnTo>
                <a:lnTo>
                  <a:pt x="2857" y="276980"/>
                </a:lnTo>
                <a:lnTo>
                  <a:pt x="0" y="274694"/>
                </a:lnTo>
                <a:lnTo>
                  <a:pt x="0" y="272789"/>
                </a:lnTo>
                <a:lnTo>
                  <a:pt x="0" y="270884"/>
                </a:lnTo>
                <a:lnTo>
                  <a:pt x="1523" y="269931"/>
                </a:lnTo>
                <a:lnTo>
                  <a:pt x="3047" y="268979"/>
                </a:lnTo>
                <a:lnTo>
                  <a:pt x="5333" y="269360"/>
                </a:lnTo>
                <a:lnTo>
                  <a:pt x="9905" y="269741"/>
                </a:lnTo>
                <a:lnTo>
                  <a:pt x="16763" y="270503"/>
                </a:lnTo>
                <a:lnTo>
                  <a:pt x="23621" y="271265"/>
                </a:lnTo>
                <a:lnTo>
                  <a:pt x="29717" y="271646"/>
                </a:lnTo>
                <a:lnTo>
                  <a:pt x="39623" y="272027"/>
                </a:lnTo>
                <a:lnTo>
                  <a:pt x="52957" y="272598"/>
                </a:lnTo>
                <a:lnTo>
                  <a:pt x="60892" y="272929"/>
                </a:lnTo>
                <a:lnTo>
                  <a:pt x="66435" y="273098"/>
                </a:lnTo>
                <a:lnTo>
                  <a:pt x="72191" y="273161"/>
                </a:lnTo>
                <a:lnTo>
                  <a:pt x="80769" y="273170"/>
                </a:lnTo>
                <a:lnTo>
                  <a:pt x="152015" y="273170"/>
                </a:lnTo>
                <a:lnTo>
                  <a:pt x="152015" y="166492"/>
                </a:lnTo>
                <a:lnTo>
                  <a:pt x="94485" y="166492"/>
                </a:lnTo>
                <a:lnTo>
                  <a:pt x="86791" y="166412"/>
                </a:lnTo>
                <a:lnTo>
                  <a:pt x="55243" y="137156"/>
                </a:lnTo>
                <a:lnTo>
                  <a:pt x="55243" y="30098"/>
                </a:lnTo>
                <a:lnTo>
                  <a:pt x="55243" y="26288"/>
                </a:lnTo>
                <a:lnTo>
                  <a:pt x="52957" y="23621"/>
                </a:lnTo>
                <a:lnTo>
                  <a:pt x="50671" y="20954"/>
                </a:lnTo>
                <a:lnTo>
                  <a:pt x="47623" y="19430"/>
                </a:lnTo>
                <a:lnTo>
                  <a:pt x="44194" y="17525"/>
                </a:lnTo>
                <a:lnTo>
                  <a:pt x="39623" y="16382"/>
                </a:lnTo>
                <a:lnTo>
                  <a:pt x="35051" y="15239"/>
                </a:lnTo>
                <a:lnTo>
                  <a:pt x="30860" y="14477"/>
                </a:lnTo>
                <a:lnTo>
                  <a:pt x="28574" y="13715"/>
                </a:lnTo>
                <a:lnTo>
                  <a:pt x="25526" y="12763"/>
                </a:lnTo>
                <a:lnTo>
                  <a:pt x="22478" y="11810"/>
                </a:lnTo>
                <a:lnTo>
                  <a:pt x="22478" y="10286"/>
                </a:lnTo>
                <a:lnTo>
                  <a:pt x="22478" y="7238"/>
                </a:lnTo>
                <a:lnTo>
                  <a:pt x="27431" y="5333"/>
                </a:lnTo>
                <a:lnTo>
                  <a:pt x="32384" y="3428"/>
                </a:lnTo>
                <a:lnTo>
                  <a:pt x="37718" y="3428"/>
                </a:lnTo>
                <a:lnTo>
                  <a:pt x="44956" y="3428"/>
                </a:lnTo>
                <a:lnTo>
                  <a:pt x="54291" y="4190"/>
                </a:lnTo>
                <a:lnTo>
                  <a:pt x="63625" y="4952"/>
                </a:lnTo>
                <a:lnTo>
                  <a:pt x="68578" y="5714"/>
                </a:lnTo>
                <a:lnTo>
                  <a:pt x="71626" y="6095"/>
                </a:lnTo>
                <a:lnTo>
                  <a:pt x="75055" y="7429"/>
                </a:lnTo>
                <a:lnTo>
                  <a:pt x="78484" y="8762"/>
                </a:lnTo>
                <a:lnTo>
                  <a:pt x="79627" y="10286"/>
                </a:lnTo>
                <a:lnTo>
                  <a:pt x="186685" y="10286"/>
                </a:lnTo>
                <a:lnTo>
                  <a:pt x="197734" y="10286"/>
                </a:lnTo>
                <a:lnTo>
                  <a:pt x="205353" y="9524"/>
                </a:lnTo>
                <a:lnTo>
                  <a:pt x="212973" y="8762"/>
                </a:lnTo>
                <a:lnTo>
                  <a:pt x="217164" y="7238"/>
                </a:lnTo>
                <a:lnTo>
                  <a:pt x="221355" y="5714"/>
                </a:lnTo>
                <a:lnTo>
                  <a:pt x="224593" y="4000"/>
                </a:lnTo>
                <a:lnTo>
                  <a:pt x="227832" y="2285"/>
                </a:lnTo>
                <a:lnTo>
                  <a:pt x="230118" y="0"/>
                </a:lnTo>
                <a:lnTo>
                  <a:pt x="237357" y="380"/>
                </a:lnTo>
                <a:lnTo>
                  <a:pt x="245357" y="571"/>
                </a:lnTo>
                <a:lnTo>
                  <a:pt x="253358" y="761"/>
                </a:lnTo>
                <a:lnTo>
                  <a:pt x="260978" y="1523"/>
                </a:lnTo>
                <a:lnTo>
                  <a:pt x="273170" y="2285"/>
                </a:lnTo>
                <a:lnTo>
                  <a:pt x="278504" y="5714"/>
                </a:lnTo>
                <a:lnTo>
                  <a:pt x="283837" y="9143"/>
                </a:lnTo>
                <a:lnTo>
                  <a:pt x="283837" y="14858"/>
                </a:lnTo>
                <a:lnTo>
                  <a:pt x="283837" y="18668"/>
                </a:lnTo>
                <a:lnTo>
                  <a:pt x="281361" y="21144"/>
                </a:lnTo>
                <a:lnTo>
                  <a:pt x="278885" y="23621"/>
                </a:lnTo>
                <a:lnTo>
                  <a:pt x="274313" y="23621"/>
                </a:lnTo>
                <a:lnTo>
                  <a:pt x="76579" y="23621"/>
                </a:lnTo>
                <a:lnTo>
                  <a:pt x="76579" y="137537"/>
                </a:lnTo>
                <a:lnTo>
                  <a:pt x="76579" y="145919"/>
                </a:lnTo>
                <a:lnTo>
                  <a:pt x="82484" y="149538"/>
                </a:lnTo>
                <a:lnTo>
                  <a:pt x="88389" y="153158"/>
                </a:lnTo>
                <a:lnTo>
                  <a:pt x="98295" y="153158"/>
                </a:lnTo>
                <a:lnTo>
                  <a:pt x="190114" y="153158"/>
                </a:lnTo>
                <a:lnTo>
                  <a:pt x="201162" y="153158"/>
                </a:lnTo>
                <a:lnTo>
                  <a:pt x="208401" y="152586"/>
                </a:lnTo>
                <a:lnTo>
                  <a:pt x="215640" y="152015"/>
                </a:lnTo>
                <a:lnTo>
                  <a:pt x="220593" y="150491"/>
                </a:lnTo>
                <a:lnTo>
                  <a:pt x="224784" y="149348"/>
                </a:lnTo>
                <a:lnTo>
                  <a:pt x="228403" y="147252"/>
                </a:lnTo>
                <a:lnTo>
                  <a:pt x="232023" y="145157"/>
                </a:lnTo>
                <a:lnTo>
                  <a:pt x="233928" y="142871"/>
                </a:lnTo>
                <a:lnTo>
                  <a:pt x="241547" y="143252"/>
                </a:lnTo>
                <a:lnTo>
                  <a:pt x="249548" y="143633"/>
                </a:lnTo>
                <a:lnTo>
                  <a:pt x="257549" y="144014"/>
                </a:lnTo>
                <a:lnTo>
                  <a:pt x="267074" y="144776"/>
                </a:lnTo>
                <a:lnTo>
                  <a:pt x="280408" y="145919"/>
                </a:lnTo>
                <a:lnTo>
                  <a:pt x="284980" y="149157"/>
                </a:lnTo>
                <a:lnTo>
                  <a:pt x="289552" y="152396"/>
                </a:lnTo>
                <a:lnTo>
                  <a:pt x="289552" y="158873"/>
                </a:lnTo>
                <a:lnTo>
                  <a:pt x="289552" y="162301"/>
                </a:lnTo>
                <a:lnTo>
                  <a:pt x="287457" y="164397"/>
                </a:lnTo>
                <a:lnTo>
                  <a:pt x="285361" y="166492"/>
                </a:lnTo>
                <a:lnTo>
                  <a:pt x="280027" y="166492"/>
                </a:lnTo>
                <a:lnTo>
                  <a:pt x="173350" y="166492"/>
                </a:lnTo>
                <a:lnTo>
                  <a:pt x="173350" y="273170"/>
                </a:lnTo>
                <a:close/>
              </a:path>
            </a:pathLst>
          </a:custGeom>
          <a:ln w="79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0729640" y="4770282"/>
            <a:ext cx="41275" cy="92710"/>
          </a:xfrm>
          <a:custGeom>
            <a:avLst/>
            <a:gdLst/>
            <a:ahLst/>
            <a:cxnLst/>
            <a:rect l="l" t="t" r="r" b="b"/>
            <a:pathLst>
              <a:path w="41275" h="92710">
                <a:moveTo>
                  <a:pt x="4190" y="92580"/>
                </a:moveTo>
                <a:lnTo>
                  <a:pt x="380" y="89532"/>
                </a:lnTo>
                <a:lnTo>
                  <a:pt x="4190" y="84198"/>
                </a:lnTo>
                <a:lnTo>
                  <a:pt x="8762" y="78103"/>
                </a:lnTo>
                <a:lnTo>
                  <a:pt x="12572" y="72769"/>
                </a:lnTo>
                <a:lnTo>
                  <a:pt x="17144" y="65149"/>
                </a:lnTo>
                <a:lnTo>
                  <a:pt x="18668" y="61339"/>
                </a:lnTo>
                <a:lnTo>
                  <a:pt x="20192" y="58291"/>
                </a:lnTo>
                <a:lnTo>
                  <a:pt x="23240" y="49528"/>
                </a:lnTo>
                <a:lnTo>
                  <a:pt x="23240" y="45337"/>
                </a:lnTo>
                <a:lnTo>
                  <a:pt x="19430" y="41908"/>
                </a:lnTo>
                <a:lnTo>
                  <a:pt x="13715" y="40004"/>
                </a:lnTo>
                <a:lnTo>
                  <a:pt x="7619" y="36575"/>
                </a:lnTo>
                <a:lnTo>
                  <a:pt x="5333" y="33908"/>
                </a:lnTo>
                <a:lnTo>
                  <a:pt x="2666" y="30860"/>
                </a:lnTo>
                <a:lnTo>
                  <a:pt x="0" y="24002"/>
                </a:lnTo>
                <a:lnTo>
                  <a:pt x="0" y="15239"/>
                </a:lnTo>
                <a:lnTo>
                  <a:pt x="3428" y="8000"/>
                </a:lnTo>
                <a:lnTo>
                  <a:pt x="9143" y="2285"/>
                </a:lnTo>
                <a:lnTo>
                  <a:pt x="17144" y="0"/>
                </a:lnTo>
                <a:lnTo>
                  <a:pt x="24002" y="0"/>
                </a:lnTo>
                <a:lnTo>
                  <a:pt x="31622" y="3809"/>
                </a:lnTo>
                <a:lnTo>
                  <a:pt x="33908" y="5714"/>
                </a:lnTo>
                <a:lnTo>
                  <a:pt x="36956" y="8381"/>
                </a:lnTo>
                <a:lnTo>
                  <a:pt x="41146" y="17525"/>
                </a:lnTo>
                <a:lnTo>
                  <a:pt x="41146" y="29336"/>
                </a:lnTo>
                <a:lnTo>
                  <a:pt x="28574" y="67054"/>
                </a:lnTo>
                <a:lnTo>
                  <a:pt x="24764" y="72007"/>
                </a:lnTo>
                <a:lnTo>
                  <a:pt x="20954" y="77341"/>
                </a:lnTo>
                <a:lnTo>
                  <a:pt x="11048" y="87246"/>
                </a:lnTo>
                <a:lnTo>
                  <a:pt x="6857" y="91056"/>
                </a:lnTo>
                <a:lnTo>
                  <a:pt x="4190" y="92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0729640" y="4770282"/>
            <a:ext cx="41275" cy="92710"/>
          </a:xfrm>
          <a:custGeom>
            <a:avLst/>
            <a:gdLst/>
            <a:ahLst/>
            <a:cxnLst/>
            <a:rect l="l" t="t" r="r" b="b"/>
            <a:pathLst>
              <a:path w="41275" h="92710">
                <a:moveTo>
                  <a:pt x="41146" y="22097"/>
                </a:moveTo>
                <a:lnTo>
                  <a:pt x="41146" y="29336"/>
                </a:lnTo>
                <a:lnTo>
                  <a:pt x="40194" y="35813"/>
                </a:lnTo>
                <a:lnTo>
                  <a:pt x="39242" y="42289"/>
                </a:lnTo>
                <a:lnTo>
                  <a:pt x="36956" y="49147"/>
                </a:lnTo>
                <a:lnTo>
                  <a:pt x="34289" y="56767"/>
                </a:lnTo>
                <a:lnTo>
                  <a:pt x="31431" y="61910"/>
                </a:lnTo>
                <a:lnTo>
                  <a:pt x="28574" y="67054"/>
                </a:lnTo>
                <a:lnTo>
                  <a:pt x="24764" y="72007"/>
                </a:lnTo>
                <a:lnTo>
                  <a:pt x="20954" y="77341"/>
                </a:lnTo>
                <a:lnTo>
                  <a:pt x="16001" y="82293"/>
                </a:lnTo>
                <a:lnTo>
                  <a:pt x="11048" y="87246"/>
                </a:lnTo>
                <a:lnTo>
                  <a:pt x="6857" y="91056"/>
                </a:lnTo>
                <a:lnTo>
                  <a:pt x="4190" y="92580"/>
                </a:lnTo>
                <a:lnTo>
                  <a:pt x="2285" y="91056"/>
                </a:lnTo>
                <a:lnTo>
                  <a:pt x="380" y="89532"/>
                </a:lnTo>
                <a:lnTo>
                  <a:pt x="2285" y="86865"/>
                </a:lnTo>
                <a:lnTo>
                  <a:pt x="4190" y="84198"/>
                </a:lnTo>
                <a:lnTo>
                  <a:pt x="6476" y="81150"/>
                </a:lnTo>
                <a:lnTo>
                  <a:pt x="8762" y="78103"/>
                </a:lnTo>
                <a:lnTo>
                  <a:pt x="10667" y="75436"/>
                </a:lnTo>
                <a:lnTo>
                  <a:pt x="12572" y="72769"/>
                </a:lnTo>
                <a:lnTo>
                  <a:pt x="14858" y="68959"/>
                </a:lnTo>
                <a:lnTo>
                  <a:pt x="17144" y="65149"/>
                </a:lnTo>
                <a:lnTo>
                  <a:pt x="18668" y="61339"/>
                </a:lnTo>
                <a:lnTo>
                  <a:pt x="20192" y="58291"/>
                </a:lnTo>
                <a:lnTo>
                  <a:pt x="21716" y="53910"/>
                </a:lnTo>
                <a:lnTo>
                  <a:pt x="23240" y="49528"/>
                </a:lnTo>
                <a:lnTo>
                  <a:pt x="23240" y="47242"/>
                </a:lnTo>
                <a:lnTo>
                  <a:pt x="23240" y="45337"/>
                </a:lnTo>
                <a:lnTo>
                  <a:pt x="21335" y="43623"/>
                </a:lnTo>
                <a:lnTo>
                  <a:pt x="19430" y="41908"/>
                </a:lnTo>
                <a:lnTo>
                  <a:pt x="17144" y="41146"/>
                </a:lnTo>
                <a:lnTo>
                  <a:pt x="13715" y="40003"/>
                </a:lnTo>
                <a:lnTo>
                  <a:pt x="10667" y="38289"/>
                </a:lnTo>
                <a:lnTo>
                  <a:pt x="7619" y="36575"/>
                </a:lnTo>
                <a:lnTo>
                  <a:pt x="5333" y="33908"/>
                </a:lnTo>
                <a:lnTo>
                  <a:pt x="2666" y="30860"/>
                </a:lnTo>
                <a:lnTo>
                  <a:pt x="1333" y="27431"/>
                </a:lnTo>
                <a:lnTo>
                  <a:pt x="0" y="24002"/>
                </a:lnTo>
                <a:lnTo>
                  <a:pt x="0" y="19811"/>
                </a:lnTo>
                <a:lnTo>
                  <a:pt x="0" y="15239"/>
                </a:lnTo>
                <a:lnTo>
                  <a:pt x="1714" y="11620"/>
                </a:lnTo>
                <a:lnTo>
                  <a:pt x="3428" y="8000"/>
                </a:lnTo>
                <a:lnTo>
                  <a:pt x="6095" y="5333"/>
                </a:lnTo>
                <a:lnTo>
                  <a:pt x="9143" y="2285"/>
                </a:lnTo>
                <a:lnTo>
                  <a:pt x="13144" y="1142"/>
                </a:lnTo>
                <a:lnTo>
                  <a:pt x="17144" y="0"/>
                </a:lnTo>
                <a:lnTo>
                  <a:pt x="19811" y="0"/>
                </a:lnTo>
                <a:lnTo>
                  <a:pt x="24002" y="0"/>
                </a:lnTo>
                <a:lnTo>
                  <a:pt x="27812" y="1904"/>
                </a:lnTo>
                <a:lnTo>
                  <a:pt x="31622" y="3809"/>
                </a:lnTo>
                <a:lnTo>
                  <a:pt x="33908" y="5714"/>
                </a:lnTo>
                <a:lnTo>
                  <a:pt x="36956" y="8381"/>
                </a:lnTo>
                <a:lnTo>
                  <a:pt x="39051" y="12953"/>
                </a:lnTo>
                <a:lnTo>
                  <a:pt x="41146" y="17525"/>
                </a:lnTo>
                <a:lnTo>
                  <a:pt x="41146" y="22097"/>
                </a:lnTo>
                <a:close/>
              </a:path>
            </a:pathLst>
          </a:custGeom>
          <a:ln w="79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0899013" y="4508002"/>
            <a:ext cx="508939" cy="35006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1528195" y="4492001"/>
            <a:ext cx="664764" cy="36606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2304997" y="4492001"/>
            <a:ext cx="661335" cy="36606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3072665" y="4489715"/>
            <a:ext cx="1015657" cy="3683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4198624" y="4492001"/>
            <a:ext cx="723437" cy="3748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5038644" y="4492001"/>
            <a:ext cx="654097" cy="36606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620233" y="5029001"/>
            <a:ext cx="723437" cy="3748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482341" y="5029001"/>
            <a:ext cx="1174530" cy="36606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752548" y="5029001"/>
            <a:ext cx="637714" cy="36606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551076" y="5029001"/>
            <a:ext cx="718484" cy="37483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386133" y="5029001"/>
            <a:ext cx="2233683" cy="35844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753933" y="5030525"/>
            <a:ext cx="672765" cy="35692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535565" y="5029001"/>
            <a:ext cx="319587" cy="36263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8984563" y="5029001"/>
            <a:ext cx="668955" cy="36606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9763661" y="5029001"/>
            <a:ext cx="723437" cy="37483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0602014" y="5025191"/>
            <a:ext cx="1495705" cy="36987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603470" y="6103021"/>
            <a:ext cx="2034564" cy="36606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738651" y="6103021"/>
            <a:ext cx="1352833" cy="36606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191918" y="6103021"/>
            <a:ext cx="1107475" cy="35463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639283" y="6640031"/>
            <a:ext cx="1552091" cy="37483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305902" y="6640031"/>
            <a:ext cx="1409220" cy="37483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829854" y="6636221"/>
            <a:ext cx="1072043" cy="37864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016735" y="6638888"/>
            <a:ext cx="1495705" cy="36721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126939" y="2500172"/>
            <a:ext cx="425450" cy="424180"/>
          </a:xfrm>
          <a:custGeom>
            <a:avLst/>
            <a:gdLst/>
            <a:ahLst/>
            <a:cxnLst/>
            <a:rect l="l" t="t" r="r" b="b"/>
            <a:pathLst>
              <a:path w="425450" h="424180">
                <a:moveTo>
                  <a:pt x="242333" y="424180"/>
                </a:moveTo>
                <a:lnTo>
                  <a:pt x="183394" y="424180"/>
                </a:lnTo>
                <a:lnTo>
                  <a:pt x="171978" y="421640"/>
                </a:lnTo>
                <a:lnTo>
                  <a:pt x="155624" y="416560"/>
                </a:lnTo>
                <a:lnTo>
                  <a:pt x="139368" y="412750"/>
                </a:lnTo>
                <a:lnTo>
                  <a:pt x="128641" y="408940"/>
                </a:lnTo>
                <a:lnTo>
                  <a:pt x="118666" y="403860"/>
                </a:lnTo>
                <a:lnTo>
                  <a:pt x="104665" y="394970"/>
                </a:lnTo>
                <a:lnTo>
                  <a:pt x="90789" y="387350"/>
                </a:lnTo>
                <a:lnTo>
                  <a:pt x="61721" y="361950"/>
                </a:lnTo>
                <a:lnTo>
                  <a:pt x="36761" y="332740"/>
                </a:lnTo>
                <a:lnTo>
                  <a:pt x="15557" y="294640"/>
                </a:lnTo>
                <a:lnTo>
                  <a:pt x="3023" y="251460"/>
                </a:lnTo>
                <a:lnTo>
                  <a:pt x="0" y="194310"/>
                </a:lnTo>
                <a:lnTo>
                  <a:pt x="814" y="182880"/>
                </a:lnTo>
                <a:lnTo>
                  <a:pt x="11845" y="139700"/>
                </a:lnTo>
                <a:lnTo>
                  <a:pt x="28512" y="105410"/>
                </a:lnTo>
                <a:lnTo>
                  <a:pt x="36425" y="91440"/>
                </a:lnTo>
                <a:lnTo>
                  <a:pt x="42433" y="82550"/>
                </a:lnTo>
                <a:lnTo>
                  <a:pt x="49568" y="74930"/>
                </a:lnTo>
                <a:lnTo>
                  <a:pt x="60863" y="62230"/>
                </a:lnTo>
                <a:lnTo>
                  <a:pt x="89648" y="36830"/>
                </a:lnTo>
                <a:lnTo>
                  <a:pt x="127532" y="16510"/>
                </a:lnTo>
                <a:lnTo>
                  <a:pt x="171294" y="2540"/>
                </a:lnTo>
                <a:lnTo>
                  <a:pt x="182857" y="0"/>
                </a:lnTo>
                <a:lnTo>
                  <a:pt x="241797" y="0"/>
                </a:lnTo>
                <a:lnTo>
                  <a:pt x="252980" y="2540"/>
                </a:lnTo>
                <a:lnTo>
                  <a:pt x="268994" y="7620"/>
                </a:lnTo>
                <a:lnTo>
                  <a:pt x="284919" y="11430"/>
                </a:lnTo>
                <a:lnTo>
                  <a:pt x="295476" y="15240"/>
                </a:lnTo>
                <a:lnTo>
                  <a:pt x="305388" y="20320"/>
                </a:lnTo>
                <a:lnTo>
                  <a:pt x="319381" y="27940"/>
                </a:lnTo>
                <a:lnTo>
                  <a:pt x="333261" y="36830"/>
                </a:lnTo>
                <a:lnTo>
                  <a:pt x="188977" y="36830"/>
                </a:lnTo>
                <a:lnTo>
                  <a:pt x="179780" y="39370"/>
                </a:lnTo>
                <a:lnTo>
                  <a:pt x="144530" y="49530"/>
                </a:lnTo>
                <a:lnTo>
                  <a:pt x="136308" y="53340"/>
                </a:lnTo>
                <a:lnTo>
                  <a:pt x="124705" y="60960"/>
                </a:lnTo>
                <a:lnTo>
                  <a:pt x="113200" y="67310"/>
                </a:lnTo>
                <a:lnTo>
                  <a:pt x="105667" y="72390"/>
                </a:lnTo>
                <a:lnTo>
                  <a:pt x="89205" y="87630"/>
                </a:lnTo>
                <a:lnTo>
                  <a:pt x="79758" y="97790"/>
                </a:lnTo>
                <a:lnTo>
                  <a:pt x="73746" y="104140"/>
                </a:lnTo>
                <a:lnTo>
                  <a:pt x="50878" y="143510"/>
                </a:lnTo>
                <a:lnTo>
                  <a:pt x="37924" y="187960"/>
                </a:lnTo>
                <a:lnTo>
                  <a:pt x="37204" y="198120"/>
                </a:lnTo>
                <a:lnTo>
                  <a:pt x="37320" y="233680"/>
                </a:lnTo>
                <a:lnTo>
                  <a:pt x="51129" y="279400"/>
                </a:lnTo>
                <a:lnTo>
                  <a:pt x="75083" y="321310"/>
                </a:lnTo>
                <a:lnTo>
                  <a:pt x="103273" y="349250"/>
                </a:lnTo>
                <a:lnTo>
                  <a:pt x="144459" y="373380"/>
                </a:lnTo>
                <a:lnTo>
                  <a:pt x="190958" y="387350"/>
                </a:lnTo>
                <a:lnTo>
                  <a:pt x="334402" y="387350"/>
                </a:lnTo>
                <a:lnTo>
                  <a:pt x="320526" y="394970"/>
                </a:lnTo>
                <a:lnTo>
                  <a:pt x="306529" y="403860"/>
                </a:lnTo>
                <a:lnTo>
                  <a:pt x="296585" y="408940"/>
                </a:lnTo>
                <a:lnTo>
                  <a:pt x="285943" y="412750"/>
                </a:lnTo>
                <a:lnTo>
                  <a:pt x="269853" y="416560"/>
                </a:lnTo>
                <a:lnTo>
                  <a:pt x="253664" y="421640"/>
                </a:lnTo>
                <a:lnTo>
                  <a:pt x="242333" y="424180"/>
                </a:lnTo>
                <a:close/>
              </a:path>
              <a:path w="425450" h="424180">
                <a:moveTo>
                  <a:pt x="334402" y="387350"/>
                </a:moveTo>
                <a:lnTo>
                  <a:pt x="233660" y="387350"/>
                </a:lnTo>
                <a:lnTo>
                  <a:pt x="247845" y="384810"/>
                </a:lnTo>
                <a:lnTo>
                  <a:pt x="261224" y="381000"/>
                </a:lnTo>
                <a:lnTo>
                  <a:pt x="298907" y="364490"/>
                </a:lnTo>
                <a:lnTo>
                  <a:pt x="335986" y="335280"/>
                </a:lnTo>
                <a:lnTo>
                  <a:pt x="365455" y="298450"/>
                </a:lnTo>
                <a:lnTo>
                  <a:pt x="381720" y="260350"/>
                </a:lnTo>
                <a:lnTo>
                  <a:pt x="387419" y="198120"/>
                </a:lnTo>
                <a:lnTo>
                  <a:pt x="386730" y="187960"/>
                </a:lnTo>
                <a:lnTo>
                  <a:pt x="374277" y="143510"/>
                </a:lnTo>
                <a:lnTo>
                  <a:pt x="351409" y="104140"/>
                </a:lnTo>
                <a:lnTo>
                  <a:pt x="345312" y="97790"/>
                </a:lnTo>
                <a:lnTo>
                  <a:pt x="335699" y="87630"/>
                </a:lnTo>
                <a:lnTo>
                  <a:pt x="319059" y="72390"/>
                </a:lnTo>
                <a:lnTo>
                  <a:pt x="311664" y="67310"/>
                </a:lnTo>
                <a:lnTo>
                  <a:pt x="300486" y="60960"/>
                </a:lnTo>
                <a:lnTo>
                  <a:pt x="288556" y="53340"/>
                </a:lnTo>
                <a:lnTo>
                  <a:pt x="280195" y="49530"/>
                </a:lnTo>
                <a:lnTo>
                  <a:pt x="245281" y="39370"/>
                </a:lnTo>
                <a:lnTo>
                  <a:pt x="236107" y="36830"/>
                </a:lnTo>
                <a:lnTo>
                  <a:pt x="333261" y="36830"/>
                </a:lnTo>
                <a:lnTo>
                  <a:pt x="374245" y="72390"/>
                </a:lnTo>
                <a:lnTo>
                  <a:pt x="396106" y="104140"/>
                </a:lnTo>
                <a:lnTo>
                  <a:pt x="412894" y="138430"/>
                </a:lnTo>
                <a:lnTo>
                  <a:pt x="424341" y="182880"/>
                </a:lnTo>
                <a:lnTo>
                  <a:pt x="425187" y="194310"/>
                </a:lnTo>
                <a:lnTo>
                  <a:pt x="425110" y="229870"/>
                </a:lnTo>
                <a:lnTo>
                  <a:pt x="417864" y="267970"/>
                </a:lnTo>
                <a:lnTo>
                  <a:pt x="404739" y="304800"/>
                </a:lnTo>
                <a:lnTo>
                  <a:pt x="382221" y="341630"/>
                </a:lnTo>
                <a:lnTo>
                  <a:pt x="351848" y="373380"/>
                </a:lnTo>
                <a:lnTo>
                  <a:pt x="343501" y="381000"/>
                </a:lnTo>
                <a:lnTo>
                  <a:pt x="334402" y="387350"/>
                </a:lnTo>
                <a:close/>
              </a:path>
              <a:path w="425450" h="424180">
                <a:moveTo>
                  <a:pt x="140737" y="132080"/>
                </a:moveTo>
                <a:lnTo>
                  <a:pt x="137302" y="86360"/>
                </a:lnTo>
                <a:lnTo>
                  <a:pt x="145318" y="82550"/>
                </a:lnTo>
                <a:lnTo>
                  <a:pt x="164785" y="77470"/>
                </a:lnTo>
                <a:lnTo>
                  <a:pt x="175092" y="76200"/>
                </a:lnTo>
                <a:lnTo>
                  <a:pt x="184825" y="73660"/>
                </a:lnTo>
                <a:lnTo>
                  <a:pt x="205438" y="71120"/>
                </a:lnTo>
                <a:lnTo>
                  <a:pt x="225214" y="71120"/>
                </a:lnTo>
                <a:lnTo>
                  <a:pt x="266167" y="81280"/>
                </a:lnTo>
                <a:lnTo>
                  <a:pt x="294720" y="105410"/>
                </a:lnTo>
                <a:lnTo>
                  <a:pt x="299054" y="113030"/>
                </a:lnTo>
                <a:lnTo>
                  <a:pt x="198997" y="113030"/>
                </a:lnTo>
                <a:lnTo>
                  <a:pt x="185040" y="115570"/>
                </a:lnTo>
                <a:lnTo>
                  <a:pt x="174519" y="119380"/>
                </a:lnTo>
                <a:lnTo>
                  <a:pt x="164007" y="121920"/>
                </a:lnTo>
                <a:lnTo>
                  <a:pt x="156984" y="124460"/>
                </a:lnTo>
                <a:lnTo>
                  <a:pt x="150283" y="127000"/>
                </a:lnTo>
                <a:lnTo>
                  <a:pt x="140737" y="132080"/>
                </a:lnTo>
                <a:close/>
              </a:path>
              <a:path w="425450" h="424180">
                <a:moveTo>
                  <a:pt x="291325" y="185420"/>
                </a:moveTo>
                <a:lnTo>
                  <a:pt x="196277" y="185420"/>
                </a:lnTo>
                <a:lnTo>
                  <a:pt x="204866" y="184150"/>
                </a:lnTo>
                <a:lnTo>
                  <a:pt x="225478" y="181610"/>
                </a:lnTo>
                <a:lnTo>
                  <a:pt x="234639" y="177800"/>
                </a:lnTo>
                <a:lnTo>
                  <a:pt x="243228" y="173990"/>
                </a:lnTo>
                <a:lnTo>
                  <a:pt x="255252" y="160020"/>
                </a:lnTo>
                <a:lnTo>
                  <a:pt x="255252" y="138430"/>
                </a:lnTo>
                <a:lnTo>
                  <a:pt x="248381" y="124460"/>
                </a:lnTo>
                <a:lnTo>
                  <a:pt x="235785" y="116840"/>
                </a:lnTo>
                <a:lnTo>
                  <a:pt x="219180" y="113030"/>
                </a:lnTo>
                <a:lnTo>
                  <a:pt x="299054" y="113030"/>
                </a:lnTo>
                <a:lnTo>
                  <a:pt x="303192" y="121920"/>
                </a:lnTo>
                <a:lnTo>
                  <a:pt x="305317" y="128270"/>
                </a:lnTo>
                <a:lnTo>
                  <a:pt x="306100" y="135890"/>
                </a:lnTo>
                <a:lnTo>
                  <a:pt x="306212" y="158750"/>
                </a:lnTo>
                <a:lnTo>
                  <a:pt x="298768" y="176530"/>
                </a:lnTo>
                <a:lnTo>
                  <a:pt x="292470" y="184150"/>
                </a:lnTo>
                <a:lnTo>
                  <a:pt x="291325" y="185420"/>
                </a:lnTo>
                <a:close/>
              </a:path>
              <a:path w="425450" h="424180">
                <a:moveTo>
                  <a:pt x="163067" y="227330"/>
                </a:moveTo>
                <a:lnTo>
                  <a:pt x="163067" y="184150"/>
                </a:lnTo>
                <a:lnTo>
                  <a:pt x="173374" y="185420"/>
                </a:lnTo>
                <a:lnTo>
                  <a:pt x="291325" y="185420"/>
                </a:lnTo>
                <a:lnTo>
                  <a:pt x="286744" y="190500"/>
                </a:lnTo>
                <a:lnTo>
                  <a:pt x="270139" y="201930"/>
                </a:lnTo>
                <a:lnTo>
                  <a:pt x="261551" y="205740"/>
                </a:lnTo>
                <a:lnTo>
                  <a:pt x="274662" y="210820"/>
                </a:lnTo>
                <a:lnTo>
                  <a:pt x="282700" y="214630"/>
                </a:lnTo>
                <a:lnTo>
                  <a:pt x="288967" y="219710"/>
                </a:lnTo>
                <a:lnTo>
                  <a:pt x="293840" y="226060"/>
                </a:lnTo>
                <a:lnTo>
                  <a:pt x="173946" y="226060"/>
                </a:lnTo>
                <a:lnTo>
                  <a:pt x="163067" y="227330"/>
                </a:lnTo>
                <a:close/>
              </a:path>
              <a:path w="425450" h="424180">
                <a:moveTo>
                  <a:pt x="300717" y="308610"/>
                </a:moveTo>
                <a:lnTo>
                  <a:pt x="206583" y="308610"/>
                </a:lnTo>
                <a:lnTo>
                  <a:pt x="229486" y="306070"/>
                </a:lnTo>
                <a:lnTo>
                  <a:pt x="247809" y="298450"/>
                </a:lnTo>
                <a:lnTo>
                  <a:pt x="258688" y="283210"/>
                </a:lnTo>
                <a:lnTo>
                  <a:pt x="258688" y="257810"/>
                </a:lnTo>
                <a:lnTo>
                  <a:pt x="246664" y="241300"/>
                </a:lnTo>
                <a:lnTo>
                  <a:pt x="228341" y="231140"/>
                </a:lnTo>
                <a:lnTo>
                  <a:pt x="204866" y="226060"/>
                </a:lnTo>
                <a:lnTo>
                  <a:pt x="293840" y="226060"/>
                </a:lnTo>
                <a:lnTo>
                  <a:pt x="296764" y="229870"/>
                </a:lnTo>
                <a:lnTo>
                  <a:pt x="304212" y="238760"/>
                </a:lnTo>
                <a:lnTo>
                  <a:pt x="308037" y="246380"/>
                </a:lnTo>
                <a:lnTo>
                  <a:pt x="309446" y="256540"/>
                </a:lnTo>
                <a:lnTo>
                  <a:pt x="309597" y="267970"/>
                </a:lnTo>
                <a:lnTo>
                  <a:pt x="309495" y="285750"/>
                </a:lnTo>
                <a:lnTo>
                  <a:pt x="308430" y="293370"/>
                </a:lnTo>
                <a:lnTo>
                  <a:pt x="305541" y="300990"/>
                </a:lnTo>
                <a:lnTo>
                  <a:pt x="300717" y="308610"/>
                </a:lnTo>
                <a:close/>
              </a:path>
              <a:path w="425450" h="424180">
                <a:moveTo>
                  <a:pt x="216782" y="350520"/>
                </a:moveTo>
                <a:lnTo>
                  <a:pt x="188261" y="350520"/>
                </a:lnTo>
                <a:lnTo>
                  <a:pt x="170511" y="349250"/>
                </a:lnTo>
                <a:lnTo>
                  <a:pt x="152189" y="345440"/>
                </a:lnTo>
                <a:lnTo>
                  <a:pt x="135011" y="340360"/>
                </a:lnTo>
                <a:lnTo>
                  <a:pt x="127568" y="339090"/>
                </a:lnTo>
                <a:lnTo>
                  <a:pt x="131576" y="290830"/>
                </a:lnTo>
                <a:lnTo>
                  <a:pt x="137874" y="294640"/>
                </a:lnTo>
                <a:lnTo>
                  <a:pt x="153906" y="300990"/>
                </a:lnTo>
                <a:lnTo>
                  <a:pt x="171084" y="306070"/>
                </a:lnTo>
                <a:lnTo>
                  <a:pt x="187688" y="308610"/>
                </a:lnTo>
                <a:lnTo>
                  <a:pt x="300717" y="308610"/>
                </a:lnTo>
                <a:lnTo>
                  <a:pt x="299913" y="309880"/>
                </a:lnTo>
                <a:lnTo>
                  <a:pt x="264230" y="339090"/>
                </a:lnTo>
                <a:lnTo>
                  <a:pt x="257077" y="342900"/>
                </a:lnTo>
                <a:lnTo>
                  <a:pt x="249227" y="345440"/>
                </a:lnTo>
                <a:lnTo>
                  <a:pt x="237216" y="346710"/>
                </a:lnTo>
                <a:lnTo>
                  <a:pt x="225134" y="349250"/>
                </a:lnTo>
                <a:lnTo>
                  <a:pt x="216782" y="35052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220797" y="1452679"/>
            <a:ext cx="115687" cy="2372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389576" y="1452679"/>
            <a:ext cx="138628" cy="2418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30619" y="1927742"/>
            <a:ext cx="14816455" cy="0"/>
          </a:xfrm>
          <a:custGeom>
            <a:avLst/>
            <a:gdLst/>
            <a:ahLst/>
            <a:cxnLst/>
            <a:rect l="l" t="t" r="r" b="b"/>
            <a:pathLst>
              <a:path w="14816455" h="0">
                <a:moveTo>
                  <a:pt x="0" y="0"/>
                </a:moveTo>
                <a:lnTo>
                  <a:pt x="14816137" y="0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30619" y="2009500"/>
            <a:ext cx="14816455" cy="0"/>
          </a:xfrm>
          <a:custGeom>
            <a:avLst/>
            <a:gdLst/>
            <a:ahLst/>
            <a:cxnLst/>
            <a:rect l="l" t="t" r="r" b="b"/>
            <a:pathLst>
              <a:path w="14816455" h="0">
                <a:moveTo>
                  <a:pt x="0" y="0"/>
                </a:moveTo>
                <a:lnTo>
                  <a:pt x="14816137" y="0"/>
                </a:lnTo>
              </a:path>
            </a:pathLst>
          </a:custGeom>
          <a:ln w="3393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64394" y="2390238"/>
            <a:ext cx="1782445" cy="697865"/>
          </a:xfrm>
          <a:custGeom>
            <a:avLst/>
            <a:gdLst/>
            <a:ahLst/>
            <a:cxnLst/>
            <a:rect l="l" t="t" r="r" b="b"/>
            <a:pathLst>
              <a:path w="1782445" h="697864">
                <a:moveTo>
                  <a:pt x="0" y="0"/>
                </a:moveTo>
                <a:lnTo>
                  <a:pt x="0" y="697523"/>
                </a:lnTo>
                <a:lnTo>
                  <a:pt x="1781907" y="697523"/>
                </a:lnTo>
                <a:lnTo>
                  <a:pt x="178190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68697" y="1399744"/>
            <a:ext cx="293370" cy="358140"/>
          </a:xfrm>
          <a:custGeom>
            <a:avLst/>
            <a:gdLst/>
            <a:ahLst/>
            <a:cxnLst/>
            <a:rect l="l" t="t" r="r" b="b"/>
            <a:pathLst>
              <a:path w="293369" h="358139">
                <a:moveTo>
                  <a:pt x="225927" y="149729"/>
                </a:moveTo>
                <a:lnTo>
                  <a:pt x="206115" y="149729"/>
                </a:lnTo>
                <a:lnTo>
                  <a:pt x="206115" y="48766"/>
                </a:lnTo>
                <a:lnTo>
                  <a:pt x="204972" y="43432"/>
                </a:lnTo>
                <a:lnTo>
                  <a:pt x="203829" y="41908"/>
                </a:lnTo>
                <a:lnTo>
                  <a:pt x="202686" y="40004"/>
                </a:lnTo>
                <a:lnTo>
                  <a:pt x="200020" y="36956"/>
                </a:lnTo>
                <a:lnTo>
                  <a:pt x="197734" y="35432"/>
                </a:lnTo>
                <a:lnTo>
                  <a:pt x="195829" y="33908"/>
                </a:lnTo>
                <a:lnTo>
                  <a:pt x="191257" y="31241"/>
                </a:lnTo>
                <a:lnTo>
                  <a:pt x="187447" y="29336"/>
                </a:lnTo>
                <a:lnTo>
                  <a:pt x="182494" y="27050"/>
                </a:lnTo>
                <a:lnTo>
                  <a:pt x="180208" y="26288"/>
                </a:lnTo>
                <a:lnTo>
                  <a:pt x="178303" y="25526"/>
                </a:lnTo>
                <a:lnTo>
                  <a:pt x="173350" y="23240"/>
                </a:lnTo>
                <a:lnTo>
                  <a:pt x="173350" y="19049"/>
                </a:lnTo>
                <a:lnTo>
                  <a:pt x="179065" y="17144"/>
                </a:lnTo>
                <a:lnTo>
                  <a:pt x="183637" y="17144"/>
                </a:lnTo>
                <a:lnTo>
                  <a:pt x="194305" y="18668"/>
                </a:lnTo>
                <a:lnTo>
                  <a:pt x="199258" y="19811"/>
                </a:lnTo>
                <a:lnTo>
                  <a:pt x="204591" y="20954"/>
                </a:lnTo>
                <a:lnTo>
                  <a:pt x="217164" y="24383"/>
                </a:lnTo>
                <a:lnTo>
                  <a:pt x="220974" y="25907"/>
                </a:lnTo>
                <a:lnTo>
                  <a:pt x="223260" y="26669"/>
                </a:lnTo>
                <a:lnTo>
                  <a:pt x="228594" y="30098"/>
                </a:lnTo>
                <a:lnTo>
                  <a:pt x="228594" y="34289"/>
                </a:lnTo>
                <a:lnTo>
                  <a:pt x="227070" y="40004"/>
                </a:lnTo>
                <a:lnTo>
                  <a:pt x="226689" y="41908"/>
                </a:lnTo>
                <a:lnTo>
                  <a:pt x="226308" y="43432"/>
                </a:lnTo>
                <a:lnTo>
                  <a:pt x="226012" y="48766"/>
                </a:lnTo>
                <a:lnTo>
                  <a:pt x="225927" y="149729"/>
                </a:lnTo>
                <a:close/>
              </a:path>
              <a:path w="293369" h="358139">
                <a:moveTo>
                  <a:pt x="160396" y="66673"/>
                </a:moveTo>
                <a:lnTo>
                  <a:pt x="93342" y="66673"/>
                </a:lnTo>
                <a:lnTo>
                  <a:pt x="105534" y="65149"/>
                </a:lnTo>
                <a:lnTo>
                  <a:pt x="108963" y="63625"/>
                </a:lnTo>
                <a:lnTo>
                  <a:pt x="112011" y="62482"/>
                </a:lnTo>
                <a:lnTo>
                  <a:pt x="116964" y="58672"/>
                </a:lnTo>
                <a:lnTo>
                  <a:pt x="118488" y="57148"/>
                </a:lnTo>
                <a:lnTo>
                  <a:pt x="124202" y="57529"/>
                </a:lnTo>
                <a:lnTo>
                  <a:pt x="132965" y="57529"/>
                </a:lnTo>
                <a:lnTo>
                  <a:pt x="139061" y="58291"/>
                </a:lnTo>
                <a:lnTo>
                  <a:pt x="149348" y="59053"/>
                </a:lnTo>
                <a:lnTo>
                  <a:pt x="160396" y="65149"/>
                </a:lnTo>
                <a:lnTo>
                  <a:pt x="160396" y="66673"/>
                </a:lnTo>
                <a:close/>
              </a:path>
              <a:path w="293369" h="358139">
                <a:moveTo>
                  <a:pt x="48766" y="285742"/>
                </a:moveTo>
                <a:lnTo>
                  <a:pt x="44956" y="285742"/>
                </a:lnTo>
                <a:lnTo>
                  <a:pt x="28955" y="274313"/>
                </a:lnTo>
                <a:lnTo>
                  <a:pt x="28955" y="83055"/>
                </a:lnTo>
                <a:lnTo>
                  <a:pt x="25907" y="77722"/>
                </a:lnTo>
                <a:lnTo>
                  <a:pt x="23240" y="76198"/>
                </a:lnTo>
                <a:lnTo>
                  <a:pt x="20192" y="74293"/>
                </a:lnTo>
                <a:lnTo>
                  <a:pt x="11810" y="71245"/>
                </a:lnTo>
                <a:lnTo>
                  <a:pt x="7238" y="70102"/>
                </a:lnTo>
                <a:lnTo>
                  <a:pt x="4952" y="69340"/>
                </a:lnTo>
                <a:lnTo>
                  <a:pt x="0" y="67816"/>
                </a:lnTo>
                <a:lnTo>
                  <a:pt x="0" y="62863"/>
                </a:lnTo>
                <a:lnTo>
                  <a:pt x="8000" y="59434"/>
                </a:lnTo>
                <a:lnTo>
                  <a:pt x="14096" y="59434"/>
                </a:lnTo>
                <a:lnTo>
                  <a:pt x="22433" y="59470"/>
                </a:lnTo>
                <a:lnTo>
                  <a:pt x="27931" y="59720"/>
                </a:lnTo>
                <a:lnTo>
                  <a:pt x="33036" y="60398"/>
                </a:lnTo>
                <a:lnTo>
                  <a:pt x="52195" y="64006"/>
                </a:lnTo>
                <a:lnTo>
                  <a:pt x="53719" y="66673"/>
                </a:lnTo>
                <a:lnTo>
                  <a:pt x="160396" y="66673"/>
                </a:lnTo>
                <a:lnTo>
                  <a:pt x="160396" y="75055"/>
                </a:lnTo>
                <a:lnTo>
                  <a:pt x="156206" y="78865"/>
                </a:lnTo>
                <a:lnTo>
                  <a:pt x="49909" y="78865"/>
                </a:lnTo>
                <a:lnTo>
                  <a:pt x="49909" y="262502"/>
                </a:lnTo>
                <a:lnTo>
                  <a:pt x="137211" y="262502"/>
                </a:lnTo>
                <a:lnTo>
                  <a:pt x="126107" y="265550"/>
                </a:lnTo>
                <a:lnTo>
                  <a:pt x="117345" y="268217"/>
                </a:lnTo>
                <a:lnTo>
                  <a:pt x="110106" y="270503"/>
                </a:lnTo>
                <a:lnTo>
                  <a:pt x="93342" y="275075"/>
                </a:lnTo>
                <a:lnTo>
                  <a:pt x="84579" y="277361"/>
                </a:lnTo>
                <a:lnTo>
                  <a:pt x="75055" y="280028"/>
                </a:lnTo>
                <a:lnTo>
                  <a:pt x="54481" y="284599"/>
                </a:lnTo>
                <a:lnTo>
                  <a:pt x="48766" y="285742"/>
                </a:lnTo>
                <a:close/>
              </a:path>
              <a:path w="293369" h="358139">
                <a:moveTo>
                  <a:pt x="144395" y="171826"/>
                </a:moveTo>
                <a:lnTo>
                  <a:pt x="143252" y="171826"/>
                </a:lnTo>
                <a:lnTo>
                  <a:pt x="135251" y="168397"/>
                </a:lnTo>
                <a:lnTo>
                  <a:pt x="132203" y="166873"/>
                </a:lnTo>
                <a:lnTo>
                  <a:pt x="128774" y="164968"/>
                </a:lnTo>
                <a:lnTo>
                  <a:pt x="120392" y="160396"/>
                </a:lnTo>
                <a:lnTo>
                  <a:pt x="117345" y="158492"/>
                </a:lnTo>
                <a:lnTo>
                  <a:pt x="115059" y="156968"/>
                </a:lnTo>
                <a:lnTo>
                  <a:pt x="108963" y="152015"/>
                </a:lnTo>
                <a:lnTo>
                  <a:pt x="108963" y="148205"/>
                </a:lnTo>
                <a:lnTo>
                  <a:pt x="111630" y="146681"/>
                </a:lnTo>
                <a:lnTo>
                  <a:pt x="116202" y="147443"/>
                </a:lnTo>
                <a:lnTo>
                  <a:pt x="124964" y="148205"/>
                </a:lnTo>
                <a:lnTo>
                  <a:pt x="128012" y="148586"/>
                </a:lnTo>
                <a:lnTo>
                  <a:pt x="132203" y="148967"/>
                </a:lnTo>
                <a:lnTo>
                  <a:pt x="153158" y="149729"/>
                </a:lnTo>
                <a:lnTo>
                  <a:pt x="225927" y="149729"/>
                </a:lnTo>
                <a:lnTo>
                  <a:pt x="225927" y="161920"/>
                </a:lnTo>
                <a:lnTo>
                  <a:pt x="173350" y="161920"/>
                </a:lnTo>
                <a:lnTo>
                  <a:pt x="158111" y="164968"/>
                </a:lnTo>
                <a:lnTo>
                  <a:pt x="154301" y="166492"/>
                </a:lnTo>
                <a:lnTo>
                  <a:pt x="151634" y="167635"/>
                </a:lnTo>
                <a:lnTo>
                  <a:pt x="146681" y="170302"/>
                </a:lnTo>
                <a:lnTo>
                  <a:pt x="144395" y="171826"/>
                </a:lnTo>
                <a:close/>
              </a:path>
              <a:path w="293369" h="358139">
                <a:moveTo>
                  <a:pt x="215259" y="337176"/>
                </a:moveTo>
                <a:lnTo>
                  <a:pt x="212592" y="337176"/>
                </a:lnTo>
                <a:lnTo>
                  <a:pt x="210687" y="334890"/>
                </a:lnTo>
                <a:lnTo>
                  <a:pt x="209925" y="333366"/>
                </a:lnTo>
                <a:lnTo>
                  <a:pt x="209544" y="331842"/>
                </a:lnTo>
                <a:lnTo>
                  <a:pt x="208401" y="327651"/>
                </a:lnTo>
                <a:lnTo>
                  <a:pt x="206115" y="302887"/>
                </a:lnTo>
                <a:lnTo>
                  <a:pt x="206115" y="161920"/>
                </a:lnTo>
                <a:lnTo>
                  <a:pt x="225927" y="161920"/>
                </a:lnTo>
                <a:lnTo>
                  <a:pt x="225901" y="270503"/>
                </a:lnTo>
                <a:lnTo>
                  <a:pt x="225165" y="292600"/>
                </a:lnTo>
                <a:lnTo>
                  <a:pt x="224403" y="299839"/>
                </a:lnTo>
                <a:lnTo>
                  <a:pt x="224022" y="307840"/>
                </a:lnTo>
                <a:lnTo>
                  <a:pt x="222498" y="319651"/>
                </a:lnTo>
                <a:lnTo>
                  <a:pt x="221736" y="322698"/>
                </a:lnTo>
                <a:lnTo>
                  <a:pt x="221355" y="325365"/>
                </a:lnTo>
                <a:lnTo>
                  <a:pt x="219069" y="331842"/>
                </a:lnTo>
                <a:lnTo>
                  <a:pt x="217545" y="334890"/>
                </a:lnTo>
                <a:lnTo>
                  <a:pt x="215259" y="337176"/>
                </a:lnTo>
                <a:close/>
              </a:path>
              <a:path w="293369" h="358139">
                <a:moveTo>
                  <a:pt x="137211" y="262502"/>
                </a:moveTo>
                <a:lnTo>
                  <a:pt x="49909" y="262502"/>
                </a:lnTo>
                <a:lnTo>
                  <a:pt x="55243" y="261740"/>
                </a:lnTo>
                <a:lnTo>
                  <a:pt x="75436" y="259073"/>
                </a:lnTo>
                <a:lnTo>
                  <a:pt x="81912" y="257930"/>
                </a:lnTo>
                <a:lnTo>
                  <a:pt x="107439" y="253739"/>
                </a:lnTo>
                <a:lnTo>
                  <a:pt x="143252" y="246500"/>
                </a:lnTo>
                <a:lnTo>
                  <a:pt x="151253" y="244976"/>
                </a:lnTo>
                <a:lnTo>
                  <a:pt x="158873" y="243071"/>
                </a:lnTo>
                <a:lnTo>
                  <a:pt x="174874" y="239262"/>
                </a:lnTo>
                <a:lnTo>
                  <a:pt x="180970" y="237738"/>
                </a:lnTo>
                <a:lnTo>
                  <a:pt x="185542" y="236214"/>
                </a:lnTo>
                <a:lnTo>
                  <a:pt x="188590" y="244214"/>
                </a:lnTo>
                <a:lnTo>
                  <a:pt x="183256" y="246881"/>
                </a:lnTo>
                <a:lnTo>
                  <a:pt x="178303" y="249167"/>
                </a:lnTo>
                <a:lnTo>
                  <a:pt x="158492" y="255644"/>
                </a:lnTo>
                <a:lnTo>
                  <a:pt x="145538" y="260216"/>
                </a:lnTo>
                <a:lnTo>
                  <a:pt x="137211" y="262502"/>
                </a:lnTo>
                <a:close/>
              </a:path>
              <a:path w="293369" h="358139">
                <a:moveTo>
                  <a:pt x="279647" y="358131"/>
                </a:moveTo>
                <a:lnTo>
                  <a:pt x="276218" y="358131"/>
                </a:lnTo>
                <a:lnTo>
                  <a:pt x="273932" y="354702"/>
                </a:lnTo>
                <a:lnTo>
                  <a:pt x="273170" y="353178"/>
                </a:lnTo>
                <a:lnTo>
                  <a:pt x="272701" y="350892"/>
                </a:lnTo>
                <a:lnTo>
                  <a:pt x="271646" y="346320"/>
                </a:lnTo>
                <a:lnTo>
                  <a:pt x="271265" y="343653"/>
                </a:lnTo>
                <a:lnTo>
                  <a:pt x="270884" y="338319"/>
                </a:lnTo>
                <a:lnTo>
                  <a:pt x="270503" y="330699"/>
                </a:lnTo>
                <a:lnTo>
                  <a:pt x="270122" y="323841"/>
                </a:lnTo>
                <a:lnTo>
                  <a:pt x="269741" y="315460"/>
                </a:lnTo>
                <a:lnTo>
                  <a:pt x="269741" y="35432"/>
                </a:lnTo>
                <a:lnTo>
                  <a:pt x="268979" y="30479"/>
                </a:lnTo>
                <a:lnTo>
                  <a:pt x="267455" y="28193"/>
                </a:lnTo>
                <a:lnTo>
                  <a:pt x="266312" y="26288"/>
                </a:lnTo>
                <a:lnTo>
                  <a:pt x="262883" y="22478"/>
                </a:lnTo>
                <a:lnTo>
                  <a:pt x="260978" y="20954"/>
                </a:lnTo>
                <a:lnTo>
                  <a:pt x="259073" y="19049"/>
                </a:lnTo>
                <a:lnTo>
                  <a:pt x="248405" y="12953"/>
                </a:lnTo>
                <a:lnTo>
                  <a:pt x="242309" y="10286"/>
                </a:lnTo>
                <a:lnTo>
                  <a:pt x="240024" y="9524"/>
                </a:lnTo>
                <a:lnTo>
                  <a:pt x="238119" y="8762"/>
                </a:lnTo>
                <a:lnTo>
                  <a:pt x="233166" y="6095"/>
                </a:lnTo>
                <a:lnTo>
                  <a:pt x="233166" y="2285"/>
                </a:lnTo>
                <a:lnTo>
                  <a:pt x="239643" y="0"/>
                </a:lnTo>
                <a:lnTo>
                  <a:pt x="245738" y="0"/>
                </a:lnTo>
                <a:lnTo>
                  <a:pt x="259454" y="2285"/>
                </a:lnTo>
                <a:lnTo>
                  <a:pt x="264407" y="3809"/>
                </a:lnTo>
                <a:lnTo>
                  <a:pt x="268979" y="4952"/>
                </a:lnTo>
                <a:lnTo>
                  <a:pt x="281932" y="8762"/>
                </a:lnTo>
                <a:lnTo>
                  <a:pt x="285361" y="10286"/>
                </a:lnTo>
                <a:lnTo>
                  <a:pt x="288409" y="11810"/>
                </a:lnTo>
                <a:lnTo>
                  <a:pt x="293362" y="14858"/>
                </a:lnTo>
                <a:lnTo>
                  <a:pt x="293362" y="19430"/>
                </a:lnTo>
                <a:lnTo>
                  <a:pt x="292219" y="23621"/>
                </a:lnTo>
                <a:lnTo>
                  <a:pt x="291457" y="26288"/>
                </a:lnTo>
                <a:lnTo>
                  <a:pt x="291076" y="28574"/>
                </a:lnTo>
                <a:lnTo>
                  <a:pt x="290423" y="35432"/>
                </a:lnTo>
                <a:lnTo>
                  <a:pt x="290314" y="279647"/>
                </a:lnTo>
                <a:lnTo>
                  <a:pt x="289552" y="302125"/>
                </a:lnTo>
                <a:lnTo>
                  <a:pt x="289171" y="308602"/>
                </a:lnTo>
                <a:lnTo>
                  <a:pt x="288790" y="320032"/>
                </a:lnTo>
                <a:lnTo>
                  <a:pt x="287266" y="335652"/>
                </a:lnTo>
                <a:lnTo>
                  <a:pt x="286504" y="339081"/>
                </a:lnTo>
                <a:lnTo>
                  <a:pt x="285742" y="344034"/>
                </a:lnTo>
                <a:lnTo>
                  <a:pt x="283837" y="350892"/>
                </a:lnTo>
                <a:lnTo>
                  <a:pt x="282313" y="354702"/>
                </a:lnTo>
                <a:lnTo>
                  <a:pt x="279647" y="3581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119970" y="1399744"/>
            <a:ext cx="274320" cy="358140"/>
          </a:xfrm>
          <a:custGeom>
            <a:avLst/>
            <a:gdLst/>
            <a:ahLst/>
            <a:cxnLst/>
            <a:rect l="l" t="t" r="r" b="b"/>
            <a:pathLst>
              <a:path w="274319" h="358139">
                <a:moveTo>
                  <a:pt x="105153" y="261740"/>
                </a:moveTo>
                <a:lnTo>
                  <a:pt x="81150" y="261740"/>
                </a:lnTo>
                <a:lnTo>
                  <a:pt x="59434" y="257168"/>
                </a:lnTo>
                <a:lnTo>
                  <a:pt x="53719" y="254501"/>
                </a:lnTo>
                <a:lnTo>
                  <a:pt x="46099" y="251072"/>
                </a:lnTo>
                <a:lnTo>
                  <a:pt x="10667" y="212592"/>
                </a:lnTo>
                <a:lnTo>
                  <a:pt x="7619" y="204591"/>
                </a:lnTo>
                <a:lnTo>
                  <a:pt x="3809" y="195448"/>
                </a:lnTo>
                <a:lnTo>
                  <a:pt x="0" y="169540"/>
                </a:lnTo>
                <a:lnTo>
                  <a:pt x="0" y="148205"/>
                </a:lnTo>
                <a:lnTo>
                  <a:pt x="3809" y="122297"/>
                </a:lnTo>
                <a:lnTo>
                  <a:pt x="7619" y="113154"/>
                </a:lnTo>
                <a:lnTo>
                  <a:pt x="10667" y="105153"/>
                </a:lnTo>
                <a:lnTo>
                  <a:pt x="46099" y="66673"/>
                </a:lnTo>
                <a:lnTo>
                  <a:pt x="79246" y="57148"/>
                </a:lnTo>
                <a:lnTo>
                  <a:pt x="82293" y="55243"/>
                </a:lnTo>
                <a:lnTo>
                  <a:pt x="85341" y="52195"/>
                </a:lnTo>
                <a:lnTo>
                  <a:pt x="85722" y="51052"/>
                </a:lnTo>
                <a:lnTo>
                  <a:pt x="85722" y="49147"/>
                </a:lnTo>
                <a:lnTo>
                  <a:pt x="83436" y="45718"/>
                </a:lnTo>
                <a:lnTo>
                  <a:pt x="81531" y="44194"/>
                </a:lnTo>
                <a:lnTo>
                  <a:pt x="80008" y="42670"/>
                </a:lnTo>
                <a:lnTo>
                  <a:pt x="75817" y="40384"/>
                </a:lnTo>
                <a:lnTo>
                  <a:pt x="75817" y="37337"/>
                </a:lnTo>
                <a:lnTo>
                  <a:pt x="80388" y="35813"/>
                </a:lnTo>
                <a:lnTo>
                  <a:pt x="82293" y="36194"/>
                </a:lnTo>
                <a:lnTo>
                  <a:pt x="84579" y="36575"/>
                </a:lnTo>
                <a:lnTo>
                  <a:pt x="93723" y="38480"/>
                </a:lnTo>
                <a:lnTo>
                  <a:pt x="96771" y="39623"/>
                </a:lnTo>
                <a:lnTo>
                  <a:pt x="99057" y="40384"/>
                </a:lnTo>
                <a:lnTo>
                  <a:pt x="105915" y="44575"/>
                </a:lnTo>
                <a:lnTo>
                  <a:pt x="105915" y="47242"/>
                </a:lnTo>
                <a:lnTo>
                  <a:pt x="105534" y="49147"/>
                </a:lnTo>
                <a:lnTo>
                  <a:pt x="102867" y="54100"/>
                </a:lnTo>
                <a:lnTo>
                  <a:pt x="100962" y="56386"/>
                </a:lnTo>
                <a:lnTo>
                  <a:pt x="110868" y="56767"/>
                </a:lnTo>
                <a:lnTo>
                  <a:pt x="127250" y="61339"/>
                </a:lnTo>
                <a:lnTo>
                  <a:pt x="132203" y="63244"/>
                </a:lnTo>
                <a:lnTo>
                  <a:pt x="139823" y="66673"/>
                </a:lnTo>
                <a:lnTo>
                  <a:pt x="143881" y="69340"/>
                </a:lnTo>
                <a:lnTo>
                  <a:pt x="83436" y="69340"/>
                </a:lnTo>
                <a:lnTo>
                  <a:pt x="65911" y="73531"/>
                </a:lnTo>
                <a:lnTo>
                  <a:pt x="33527" y="102486"/>
                </a:lnTo>
                <a:lnTo>
                  <a:pt x="21716" y="149729"/>
                </a:lnTo>
                <a:lnTo>
                  <a:pt x="21716" y="166873"/>
                </a:lnTo>
                <a:lnTo>
                  <a:pt x="33527" y="214116"/>
                </a:lnTo>
                <a:lnTo>
                  <a:pt x="65911" y="243452"/>
                </a:lnTo>
                <a:lnTo>
                  <a:pt x="83436" y="247643"/>
                </a:lnTo>
                <a:lnTo>
                  <a:pt x="144824" y="247643"/>
                </a:lnTo>
                <a:lnTo>
                  <a:pt x="139823" y="251072"/>
                </a:lnTo>
                <a:lnTo>
                  <a:pt x="132203" y="254501"/>
                </a:lnTo>
                <a:lnTo>
                  <a:pt x="126488" y="257168"/>
                </a:lnTo>
                <a:lnTo>
                  <a:pt x="105153" y="261740"/>
                </a:lnTo>
                <a:close/>
              </a:path>
              <a:path w="274319" h="358139">
                <a:moveTo>
                  <a:pt x="144824" y="247643"/>
                </a:moveTo>
                <a:lnTo>
                  <a:pt x="102867" y="247643"/>
                </a:lnTo>
                <a:lnTo>
                  <a:pt x="120012" y="243452"/>
                </a:lnTo>
                <a:lnTo>
                  <a:pt x="132965" y="236595"/>
                </a:lnTo>
                <a:lnTo>
                  <a:pt x="144395" y="226689"/>
                </a:lnTo>
                <a:lnTo>
                  <a:pt x="148205" y="220593"/>
                </a:lnTo>
                <a:lnTo>
                  <a:pt x="152396" y="214116"/>
                </a:lnTo>
                <a:lnTo>
                  <a:pt x="158492" y="200020"/>
                </a:lnTo>
                <a:lnTo>
                  <a:pt x="160016" y="193924"/>
                </a:lnTo>
                <a:lnTo>
                  <a:pt x="161920" y="187447"/>
                </a:lnTo>
                <a:lnTo>
                  <a:pt x="164206" y="166873"/>
                </a:lnTo>
                <a:lnTo>
                  <a:pt x="164206" y="149729"/>
                </a:lnTo>
                <a:lnTo>
                  <a:pt x="161920" y="129155"/>
                </a:lnTo>
                <a:lnTo>
                  <a:pt x="160016" y="123059"/>
                </a:lnTo>
                <a:lnTo>
                  <a:pt x="158492" y="116964"/>
                </a:lnTo>
                <a:lnTo>
                  <a:pt x="152396" y="102486"/>
                </a:lnTo>
                <a:lnTo>
                  <a:pt x="148205" y="96390"/>
                </a:lnTo>
                <a:lnTo>
                  <a:pt x="144395" y="90294"/>
                </a:lnTo>
                <a:lnTo>
                  <a:pt x="132965" y="80388"/>
                </a:lnTo>
                <a:lnTo>
                  <a:pt x="120012" y="73531"/>
                </a:lnTo>
                <a:lnTo>
                  <a:pt x="102867" y="69340"/>
                </a:lnTo>
                <a:lnTo>
                  <a:pt x="143881" y="69340"/>
                </a:lnTo>
                <a:lnTo>
                  <a:pt x="153158" y="75436"/>
                </a:lnTo>
                <a:lnTo>
                  <a:pt x="165730" y="88770"/>
                </a:lnTo>
                <a:lnTo>
                  <a:pt x="175255" y="105153"/>
                </a:lnTo>
                <a:lnTo>
                  <a:pt x="178303" y="113154"/>
                </a:lnTo>
                <a:lnTo>
                  <a:pt x="182113" y="122297"/>
                </a:lnTo>
                <a:lnTo>
                  <a:pt x="185923" y="148205"/>
                </a:lnTo>
                <a:lnTo>
                  <a:pt x="185923" y="169540"/>
                </a:lnTo>
                <a:lnTo>
                  <a:pt x="182113" y="195448"/>
                </a:lnTo>
                <a:lnTo>
                  <a:pt x="178303" y="204591"/>
                </a:lnTo>
                <a:lnTo>
                  <a:pt x="175255" y="212592"/>
                </a:lnTo>
                <a:lnTo>
                  <a:pt x="165730" y="228975"/>
                </a:lnTo>
                <a:lnTo>
                  <a:pt x="159254" y="235833"/>
                </a:lnTo>
                <a:lnTo>
                  <a:pt x="153158" y="241928"/>
                </a:lnTo>
                <a:lnTo>
                  <a:pt x="144824" y="247643"/>
                </a:lnTo>
                <a:close/>
              </a:path>
              <a:path w="274319" h="358139">
                <a:moveTo>
                  <a:pt x="259835" y="358131"/>
                </a:moveTo>
                <a:lnTo>
                  <a:pt x="256406" y="358131"/>
                </a:lnTo>
                <a:lnTo>
                  <a:pt x="254120" y="354702"/>
                </a:lnTo>
                <a:lnTo>
                  <a:pt x="253358" y="353178"/>
                </a:lnTo>
                <a:lnTo>
                  <a:pt x="252889" y="350892"/>
                </a:lnTo>
                <a:lnTo>
                  <a:pt x="251834" y="346320"/>
                </a:lnTo>
                <a:lnTo>
                  <a:pt x="251453" y="343653"/>
                </a:lnTo>
                <a:lnTo>
                  <a:pt x="251072" y="338319"/>
                </a:lnTo>
                <a:lnTo>
                  <a:pt x="250691" y="330699"/>
                </a:lnTo>
                <a:lnTo>
                  <a:pt x="250310" y="323841"/>
                </a:lnTo>
                <a:lnTo>
                  <a:pt x="249929" y="315460"/>
                </a:lnTo>
                <a:lnTo>
                  <a:pt x="249929" y="36575"/>
                </a:lnTo>
                <a:lnTo>
                  <a:pt x="248405" y="30479"/>
                </a:lnTo>
                <a:lnTo>
                  <a:pt x="246881" y="28193"/>
                </a:lnTo>
                <a:lnTo>
                  <a:pt x="245357" y="26288"/>
                </a:lnTo>
                <a:lnTo>
                  <a:pt x="241547" y="22097"/>
                </a:lnTo>
                <a:lnTo>
                  <a:pt x="238881" y="20573"/>
                </a:lnTo>
                <a:lnTo>
                  <a:pt x="236214" y="18668"/>
                </a:lnTo>
                <a:lnTo>
                  <a:pt x="213735" y="8762"/>
                </a:lnTo>
                <a:lnTo>
                  <a:pt x="208782" y="6476"/>
                </a:lnTo>
                <a:lnTo>
                  <a:pt x="208782" y="2285"/>
                </a:lnTo>
                <a:lnTo>
                  <a:pt x="214878" y="0"/>
                </a:lnTo>
                <a:lnTo>
                  <a:pt x="220974" y="0"/>
                </a:lnTo>
                <a:lnTo>
                  <a:pt x="235071" y="1904"/>
                </a:lnTo>
                <a:lnTo>
                  <a:pt x="241547" y="3809"/>
                </a:lnTo>
                <a:lnTo>
                  <a:pt x="246119" y="4952"/>
                </a:lnTo>
                <a:lnTo>
                  <a:pt x="258311" y="8381"/>
                </a:lnTo>
                <a:lnTo>
                  <a:pt x="263645" y="10286"/>
                </a:lnTo>
                <a:lnTo>
                  <a:pt x="267455" y="11810"/>
                </a:lnTo>
                <a:lnTo>
                  <a:pt x="273932" y="15620"/>
                </a:lnTo>
                <a:lnTo>
                  <a:pt x="273932" y="20192"/>
                </a:lnTo>
                <a:lnTo>
                  <a:pt x="272408" y="24383"/>
                </a:lnTo>
                <a:lnTo>
                  <a:pt x="271646" y="27050"/>
                </a:lnTo>
                <a:lnTo>
                  <a:pt x="271265" y="29336"/>
                </a:lnTo>
                <a:lnTo>
                  <a:pt x="270541" y="36575"/>
                </a:lnTo>
                <a:lnTo>
                  <a:pt x="270503" y="279647"/>
                </a:lnTo>
                <a:lnTo>
                  <a:pt x="269741" y="302125"/>
                </a:lnTo>
                <a:lnTo>
                  <a:pt x="269360" y="308602"/>
                </a:lnTo>
                <a:lnTo>
                  <a:pt x="268979" y="320032"/>
                </a:lnTo>
                <a:lnTo>
                  <a:pt x="267455" y="335652"/>
                </a:lnTo>
                <a:lnTo>
                  <a:pt x="266693" y="339081"/>
                </a:lnTo>
                <a:lnTo>
                  <a:pt x="265931" y="344034"/>
                </a:lnTo>
                <a:lnTo>
                  <a:pt x="264026" y="350892"/>
                </a:lnTo>
                <a:lnTo>
                  <a:pt x="262502" y="354702"/>
                </a:lnTo>
                <a:lnTo>
                  <a:pt x="259835" y="3581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443431" y="1399744"/>
            <a:ext cx="287655" cy="358140"/>
          </a:xfrm>
          <a:custGeom>
            <a:avLst/>
            <a:gdLst/>
            <a:ahLst/>
            <a:cxnLst/>
            <a:rect l="l" t="t" r="r" b="b"/>
            <a:pathLst>
              <a:path w="287655" h="358139">
                <a:moveTo>
                  <a:pt x="284218" y="149729"/>
                </a:moveTo>
                <a:lnTo>
                  <a:pt x="263645" y="149729"/>
                </a:lnTo>
                <a:lnTo>
                  <a:pt x="263645" y="36575"/>
                </a:lnTo>
                <a:lnTo>
                  <a:pt x="262121" y="30479"/>
                </a:lnTo>
                <a:lnTo>
                  <a:pt x="260597" y="28193"/>
                </a:lnTo>
                <a:lnTo>
                  <a:pt x="259073" y="26288"/>
                </a:lnTo>
                <a:lnTo>
                  <a:pt x="255263" y="22097"/>
                </a:lnTo>
                <a:lnTo>
                  <a:pt x="252596" y="20573"/>
                </a:lnTo>
                <a:lnTo>
                  <a:pt x="249929" y="18668"/>
                </a:lnTo>
                <a:lnTo>
                  <a:pt x="227451" y="8762"/>
                </a:lnTo>
                <a:lnTo>
                  <a:pt x="222498" y="6476"/>
                </a:lnTo>
                <a:lnTo>
                  <a:pt x="222498" y="2285"/>
                </a:lnTo>
                <a:lnTo>
                  <a:pt x="228594" y="0"/>
                </a:lnTo>
                <a:lnTo>
                  <a:pt x="234690" y="0"/>
                </a:lnTo>
                <a:lnTo>
                  <a:pt x="248786" y="1904"/>
                </a:lnTo>
                <a:lnTo>
                  <a:pt x="255263" y="3809"/>
                </a:lnTo>
                <a:lnTo>
                  <a:pt x="259835" y="4952"/>
                </a:lnTo>
                <a:lnTo>
                  <a:pt x="272027" y="8381"/>
                </a:lnTo>
                <a:lnTo>
                  <a:pt x="277361" y="10286"/>
                </a:lnTo>
                <a:lnTo>
                  <a:pt x="281170" y="11810"/>
                </a:lnTo>
                <a:lnTo>
                  <a:pt x="287647" y="15620"/>
                </a:lnTo>
                <a:lnTo>
                  <a:pt x="287647" y="20192"/>
                </a:lnTo>
                <a:lnTo>
                  <a:pt x="286123" y="24383"/>
                </a:lnTo>
                <a:lnTo>
                  <a:pt x="285361" y="27050"/>
                </a:lnTo>
                <a:lnTo>
                  <a:pt x="284980" y="29336"/>
                </a:lnTo>
                <a:lnTo>
                  <a:pt x="284257" y="36575"/>
                </a:lnTo>
                <a:lnTo>
                  <a:pt x="284218" y="149729"/>
                </a:lnTo>
                <a:close/>
              </a:path>
              <a:path w="287655" h="358139">
                <a:moveTo>
                  <a:pt x="195448" y="53338"/>
                </a:moveTo>
                <a:lnTo>
                  <a:pt x="116964" y="53338"/>
                </a:lnTo>
                <a:lnTo>
                  <a:pt x="132203" y="51814"/>
                </a:lnTo>
                <a:lnTo>
                  <a:pt x="136013" y="50290"/>
                </a:lnTo>
                <a:lnTo>
                  <a:pt x="139061" y="49147"/>
                </a:lnTo>
                <a:lnTo>
                  <a:pt x="144776" y="46099"/>
                </a:lnTo>
                <a:lnTo>
                  <a:pt x="147062" y="43813"/>
                </a:lnTo>
                <a:lnTo>
                  <a:pt x="153539" y="44194"/>
                </a:lnTo>
                <a:lnTo>
                  <a:pt x="164968" y="44194"/>
                </a:lnTo>
                <a:lnTo>
                  <a:pt x="172207" y="44956"/>
                </a:lnTo>
                <a:lnTo>
                  <a:pt x="183256" y="45718"/>
                </a:lnTo>
                <a:lnTo>
                  <a:pt x="195448" y="51433"/>
                </a:lnTo>
                <a:lnTo>
                  <a:pt x="195448" y="53338"/>
                </a:lnTo>
                <a:close/>
              </a:path>
              <a:path w="287655" h="358139">
                <a:moveTo>
                  <a:pt x="49909" y="295267"/>
                </a:moveTo>
                <a:lnTo>
                  <a:pt x="45337" y="295267"/>
                </a:lnTo>
                <a:lnTo>
                  <a:pt x="30479" y="283456"/>
                </a:lnTo>
                <a:lnTo>
                  <a:pt x="30479" y="69340"/>
                </a:lnTo>
                <a:lnTo>
                  <a:pt x="27431" y="64387"/>
                </a:lnTo>
                <a:lnTo>
                  <a:pt x="24764" y="62863"/>
                </a:lnTo>
                <a:lnTo>
                  <a:pt x="21716" y="60958"/>
                </a:lnTo>
                <a:lnTo>
                  <a:pt x="12191" y="57529"/>
                </a:lnTo>
                <a:lnTo>
                  <a:pt x="8000" y="56386"/>
                </a:lnTo>
                <a:lnTo>
                  <a:pt x="6095" y="55624"/>
                </a:lnTo>
                <a:lnTo>
                  <a:pt x="0" y="54481"/>
                </a:lnTo>
                <a:lnTo>
                  <a:pt x="0" y="49528"/>
                </a:lnTo>
                <a:lnTo>
                  <a:pt x="8000" y="46099"/>
                </a:lnTo>
                <a:lnTo>
                  <a:pt x="20573" y="46099"/>
                </a:lnTo>
                <a:lnTo>
                  <a:pt x="33146" y="47242"/>
                </a:lnTo>
                <a:lnTo>
                  <a:pt x="43813" y="48766"/>
                </a:lnTo>
                <a:lnTo>
                  <a:pt x="54481" y="51814"/>
                </a:lnTo>
                <a:lnTo>
                  <a:pt x="55243" y="53338"/>
                </a:lnTo>
                <a:lnTo>
                  <a:pt x="195448" y="53338"/>
                </a:lnTo>
                <a:lnTo>
                  <a:pt x="195448" y="62101"/>
                </a:lnTo>
                <a:lnTo>
                  <a:pt x="191257" y="65911"/>
                </a:lnTo>
                <a:lnTo>
                  <a:pt x="51433" y="65911"/>
                </a:lnTo>
                <a:lnTo>
                  <a:pt x="51433" y="152396"/>
                </a:lnTo>
                <a:lnTo>
                  <a:pt x="161920" y="152396"/>
                </a:lnTo>
                <a:lnTo>
                  <a:pt x="161920" y="160016"/>
                </a:lnTo>
                <a:lnTo>
                  <a:pt x="157730" y="164968"/>
                </a:lnTo>
                <a:lnTo>
                  <a:pt x="51433" y="164968"/>
                </a:lnTo>
                <a:lnTo>
                  <a:pt x="51433" y="272408"/>
                </a:lnTo>
                <a:lnTo>
                  <a:pt x="161158" y="272408"/>
                </a:lnTo>
                <a:lnTo>
                  <a:pt x="139442" y="277742"/>
                </a:lnTo>
                <a:lnTo>
                  <a:pt x="127631" y="280408"/>
                </a:lnTo>
                <a:lnTo>
                  <a:pt x="92580" y="287647"/>
                </a:lnTo>
                <a:lnTo>
                  <a:pt x="80388" y="290314"/>
                </a:lnTo>
                <a:lnTo>
                  <a:pt x="58291" y="294124"/>
                </a:lnTo>
                <a:lnTo>
                  <a:pt x="49909" y="295267"/>
                </a:lnTo>
                <a:close/>
              </a:path>
              <a:path w="287655" h="358139">
                <a:moveTo>
                  <a:pt x="161920" y="152396"/>
                </a:moveTo>
                <a:lnTo>
                  <a:pt x="89532" y="152396"/>
                </a:lnTo>
                <a:lnTo>
                  <a:pt x="104010" y="150872"/>
                </a:lnTo>
                <a:lnTo>
                  <a:pt x="108963" y="149348"/>
                </a:lnTo>
                <a:lnTo>
                  <a:pt x="112773" y="147824"/>
                </a:lnTo>
                <a:lnTo>
                  <a:pt x="118107" y="144395"/>
                </a:lnTo>
                <a:lnTo>
                  <a:pt x="120012" y="142490"/>
                </a:lnTo>
                <a:lnTo>
                  <a:pt x="125345" y="142871"/>
                </a:lnTo>
                <a:lnTo>
                  <a:pt x="136013" y="143252"/>
                </a:lnTo>
                <a:lnTo>
                  <a:pt x="141728" y="144014"/>
                </a:lnTo>
                <a:lnTo>
                  <a:pt x="151253" y="144776"/>
                </a:lnTo>
                <a:lnTo>
                  <a:pt x="161920" y="150110"/>
                </a:lnTo>
                <a:lnTo>
                  <a:pt x="161920" y="152396"/>
                </a:lnTo>
                <a:close/>
              </a:path>
              <a:path w="287655" h="358139">
                <a:moveTo>
                  <a:pt x="207258" y="171826"/>
                </a:moveTo>
                <a:lnTo>
                  <a:pt x="206115" y="171826"/>
                </a:lnTo>
                <a:lnTo>
                  <a:pt x="197353" y="167635"/>
                </a:lnTo>
                <a:lnTo>
                  <a:pt x="190495" y="164206"/>
                </a:lnTo>
                <a:lnTo>
                  <a:pt x="182494" y="159254"/>
                </a:lnTo>
                <a:lnTo>
                  <a:pt x="179827" y="157730"/>
                </a:lnTo>
                <a:lnTo>
                  <a:pt x="177541" y="156206"/>
                </a:lnTo>
                <a:lnTo>
                  <a:pt x="171826" y="151634"/>
                </a:lnTo>
                <a:lnTo>
                  <a:pt x="171826" y="148205"/>
                </a:lnTo>
                <a:lnTo>
                  <a:pt x="174874" y="146681"/>
                </a:lnTo>
                <a:lnTo>
                  <a:pt x="177160" y="147062"/>
                </a:lnTo>
                <a:lnTo>
                  <a:pt x="181351" y="147443"/>
                </a:lnTo>
                <a:lnTo>
                  <a:pt x="191257" y="148586"/>
                </a:lnTo>
                <a:lnTo>
                  <a:pt x="200020" y="149348"/>
                </a:lnTo>
                <a:lnTo>
                  <a:pt x="216783" y="149729"/>
                </a:lnTo>
                <a:lnTo>
                  <a:pt x="284218" y="149729"/>
                </a:lnTo>
                <a:lnTo>
                  <a:pt x="284218" y="161920"/>
                </a:lnTo>
                <a:lnTo>
                  <a:pt x="239643" y="161920"/>
                </a:lnTo>
                <a:lnTo>
                  <a:pt x="223260" y="164587"/>
                </a:lnTo>
                <a:lnTo>
                  <a:pt x="219069" y="166111"/>
                </a:lnTo>
                <a:lnTo>
                  <a:pt x="216021" y="167254"/>
                </a:lnTo>
                <a:lnTo>
                  <a:pt x="209544" y="170302"/>
                </a:lnTo>
                <a:lnTo>
                  <a:pt x="207258" y="171826"/>
                </a:lnTo>
                <a:close/>
              </a:path>
              <a:path w="287655" h="358139">
                <a:moveTo>
                  <a:pt x="273551" y="358131"/>
                </a:moveTo>
                <a:lnTo>
                  <a:pt x="270122" y="358131"/>
                </a:lnTo>
                <a:lnTo>
                  <a:pt x="267836" y="354702"/>
                </a:lnTo>
                <a:lnTo>
                  <a:pt x="267074" y="353178"/>
                </a:lnTo>
                <a:lnTo>
                  <a:pt x="266605" y="350892"/>
                </a:lnTo>
                <a:lnTo>
                  <a:pt x="265550" y="346320"/>
                </a:lnTo>
                <a:lnTo>
                  <a:pt x="265169" y="343653"/>
                </a:lnTo>
                <a:lnTo>
                  <a:pt x="264788" y="338319"/>
                </a:lnTo>
                <a:lnTo>
                  <a:pt x="264407" y="330699"/>
                </a:lnTo>
                <a:lnTo>
                  <a:pt x="264026" y="323841"/>
                </a:lnTo>
                <a:lnTo>
                  <a:pt x="263645" y="315460"/>
                </a:lnTo>
                <a:lnTo>
                  <a:pt x="263645" y="161920"/>
                </a:lnTo>
                <a:lnTo>
                  <a:pt x="284218" y="161920"/>
                </a:lnTo>
                <a:lnTo>
                  <a:pt x="284193" y="280408"/>
                </a:lnTo>
                <a:lnTo>
                  <a:pt x="283456" y="302125"/>
                </a:lnTo>
                <a:lnTo>
                  <a:pt x="283075" y="308602"/>
                </a:lnTo>
                <a:lnTo>
                  <a:pt x="282694" y="320032"/>
                </a:lnTo>
                <a:lnTo>
                  <a:pt x="281170" y="335652"/>
                </a:lnTo>
                <a:lnTo>
                  <a:pt x="280408" y="339081"/>
                </a:lnTo>
                <a:lnTo>
                  <a:pt x="279647" y="344034"/>
                </a:lnTo>
                <a:lnTo>
                  <a:pt x="277742" y="350892"/>
                </a:lnTo>
                <a:lnTo>
                  <a:pt x="276218" y="354702"/>
                </a:lnTo>
                <a:lnTo>
                  <a:pt x="273551" y="358131"/>
                </a:lnTo>
                <a:close/>
              </a:path>
              <a:path w="287655" h="358139">
                <a:moveTo>
                  <a:pt x="161158" y="272408"/>
                </a:moveTo>
                <a:lnTo>
                  <a:pt x="51433" y="272408"/>
                </a:lnTo>
                <a:lnTo>
                  <a:pt x="61339" y="271646"/>
                </a:lnTo>
                <a:lnTo>
                  <a:pt x="84579" y="268979"/>
                </a:lnTo>
                <a:lnTo>
                  <a:pt x="137537" y="261740"/>
                </a:lnTo>
                <a:lnTo>
                  <a:pt x="146300" y="260216"/>
                </a:lnTo>
                <a:lnTo>
                  <a:pt x="172207" y="256025"/>
                </a:lnTo>
                <a:lnTo>
                  <a:pt x="182875" y="254120"/>
                </a:lnTo>
                <a:lnTo>
                  <a:pt x="211068" y="248405"/>
                </a:lnTo>
                <a:lnTo>
                  <a:pt x="217926" y="246881"/>
                </a:lnTo>
                <a:lnTo>
                  <a:pt x="222498" y="245357"/>
                </a:lnTo>
                <a:lnTo>
                  <a:pt x="224403" y="253739"/>
                </a:lnTo>
                <a:lnTo>
                  <a:pt x="220212" y="255644"/>
                </a:lnTo>
                <a:lnTo>
                  <a:pt x="214116" y="257930"/>
                </a:lnTo>
                <a:lnTo>
                  <a:pt x="192019" y="264407"/>
                </a:lnTo>
                <a:lnTo>
                  <a:pt x="183637" y="266693"/>
                </a:lnTo>
                <a:lnTo>
                  <a:pt x="161158" y="272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879550" y="1399744"/>
            <a:ext cx="314960" cy="344805"/>
          </a:xfrm>
          <a:custGeom>
            <a:avLst/>
            <a:gdLst/>
            <a:ahLst/>
            <a:cxnLst/>
            <a:rect l="l" t="t" r="r" b="b"/>
            <a:pathLst>
              <a:path w="314960" h="344805">
                <a:moveTo>
                  <a:pt x="289933" y="110868"/>
                </a:moveTo>
                <a:lnTo>
                  <a:pt x="269360" y="110868"/>
                </a:lnTo>
                <a:lnTo>
                  <a:pt x="269360" y="36194"/>
                </a:lnTo>
                <a:lnTo>
                  <a:pt x="267455" y="29717"/>
                </a:lnTo>
                <a:lnTo>
                  <a:pt x="264407" y="25907"/>
                </a:lnTo>
                <a:lnTo>
                  <a:pt x="260597" y="22097"/>
                </a:lnTo>
                <a:lnTo>
                  <a:pt x="258311" y="20573"/>
                </a:lnTo>
                <a:lnTo>
                  <a:pt x="255644" y="18668"/>
                </a:lnTo>
                <a:lnTo>
                  <a:pt x="249167" y="15239"/>
                </a:lnTo>
                <a:lnTo>
                  <a:pt x="246881" y="14096"/>
                </a:lnTo>
                <a:lnTo>
                  <a:pt x="238119" y="10286"/>
                </a:lnTo>
                <a:lnTo>
                  <a:pt x="235833" y="9524"/>
                </a:lnTo>
                <a:lnTo>
                  <a:pt x="233928" y="8762"/>
                </a:lnTo>
                <a:lnTo>
                  <a:pt x="228594" y="6476"/>
                </a:lnTo>
                <a:lnTo>
                  <a:pt x="228594" y="2285"/>
                </a:lnTo>
                <a:lnTo>
                  <a:pt x="234690" y="0"/>
                </a:lnTo>
                <a:lnTo>
                  <a:pt x="240785" y="0"/>
                </a:lnTo>
                <a:lnTo>
                  <a:pt x="256025" y="2285"/>
                </a:lnTo>
                <a:lnTo>
                  <a:pt x="262121" y="3809"/>
                </a:lnTo>
                <a:lnTo>
                  <a:pt x="267074" y="4952"/>
                </a:lnTo>
                <a:lnTo>
                  <a:pt x="277361" y="8000"/>
                </a:lnTo>
                <a:lnTo>
                  <a:pt x="282694" y="9905"/>
                </a:lnTo>
                <a:lnTo>
                  <a:pt x="286504" y="11429"/>
                </a:lnTo>
                <a:lnTo>
                  <a:pt x="293362" y="15239"/>
                </a:lnTo>
                <a:lnTo>
                  <a:pt x="293362" y="19811"/>
                </a:lnTo>
                <a:lnTo>
                  <a:pt x="291838" y="24383"/>
                </a:lnTo>
                <a:lnTo>
                  <a:pt x="291076" y="27050"/>
                </a:lnTo>
                <a:lnTo>
                  <a:pt x="290695" y="29336"/>
                </a:lnTo>
                <a:lnTo>
                  <a:pt x="289971" y="36575"/>
                </a:lnTo>
                <a:lnTo>
                  <a:pt x="289933" y="110868"/>
                </a:lnTo>
                <a:close/>
              </a:path>
              <a:path w="314960" h="344805">
                <a:moveTo>
                  <a:pt x="207844" y="40384"/>
                </a:moveTo>
                <a:lnTo>
                  <a:pt x="131060" y="40384"/>
                </a:lnTo>
                <a:lnTo>
                  <a:pt x="148205" y="39623"/>
                </a:lnTo>
                <a:lnTo>
                  <a:pt x="153920" y="38099"/>
                </a:lnTo>
                <a:lnTo>
                  <a:pt x="157730" y="37337"/>
                </a:lnTo>
                <a:lnTo>
                  <a:pt x="165349" y="32765"/>
                </a:lnTo>
                <a:lnTo>
                  <a:pt x="166492" y="31622"/>
                </a:lnTo>
                <a:lnTo>
                  <a:pt x="170683" y="32003"/>
                </a:lnTo>
                <a:lnTo>
                  <a:pt x="179065" y="32384"/>
                </a:lnTo>
                <a:lnTo>
                  <a:pt x="184780" y="33146"/>
                </a:lnTo>
                <a:lnTo>
                  <a:pt x="188209" y="33527"/>
                </a:lnTo>
                <a:lnTo>
                  <a:pt x="195448" y="34670"/>
                </a:lnTo>
                <a:lnTo>
                  <a:pt x="199258" y="35432"/>
                </a:lnTo>
                <a:lnTo>
                  <a:pt x="202686" y="36194"/>
                </a:lnTo>
                <a:lnTo>
                  <a:pt x="207844" y="40384"/>
                </a:lnTo>
                <a:close/>
              </a:path>
              <a:path w="314960" h="344805">
                <a:moveTo>
                  <a:pt x="44194" y="62482"/>
                </a:moveTo>
                <a:lnTo>
                  <a:pt x="43051" y="62482"/>
                </a:lnTo>
                <a:lnTo>
                  <a:pt x="36194" y="59053"/>
                </a:lnTo>
                <a:lnTo>
                  <a:pt x="32765" y="57529"/>
                </a:lnTo>
                <a:lnTo>
                  <a:pt x="18668" y="49909"/>
                </a:lnTo>
                <a:lnTo>
                  <a:pt x="15620" y="48004"/>
                </a:lnTo>
                <a:lnTo>
                  <a:pt x="13334" y="46480"/>
                </a:lnTo>
                <a:lnTo>
                  <a:pt x="7619" y="42289"/>
                </a:lnTo>
                <a:lnTo>
                  <a:pt x="7619" y="38099"/>
                </a:lnTo>
                <a:lnTo>
                  <a:pt x="10667" y="36575"/>
                </a:lnTo>
                <a:lnTo>
                  <a:pt x="15239" y="37337"/>
                </a:lnTo>
                <a:lnTo>
                  <a:pt x="28193" y="38861"/>
                </a:lnTo>
                <a:lnTo>
                  <a:pt x="32003" y="39242"/>
                </a:lnTo>
                <a:lnTo>
                  <a:pt x="54862" y="40384"/>
                </a:lnTo>
                <a:lnTo>
                  <a:pt x="207844" y="40384"/>
                </a:lnTo>
                <a:lnTo>
                  <a:pt x="208782" y="41146"/>
                </a:lnTo>
                <a:lnTo>
                  <a:pt x="208782" y="50290"/>
                </a:lnTo>
                <a:lnTo>
                  <a:pt x="206877" y="52576"/>
                </a:lnTo>
                <a:lnTo>
                  <a:pt x="86103" y="52576"/>
                </a:lnTo>
                <a:lnTo>
                  <a:pt x="70102" y="53338"/>
                </a:lnTo>
                <a:lnTo>
                  <a:pt x="65911" y="54100"/>
                </a:lnTo>
                <a:lnTo>
                  <a:pt x="62482" y="54481"/>
                </a:lnTo>
                <a:lnTo>
                  <a:pt x="55243" y="56386"/>
                </a:lnTo>
                <a:lnTo>
                  <a:pt x="52957" y="57529"/>
                </a:lnTo>
                <a:lnTo>
                  <a:pt x="51052" y="58291"/>
                </a:lnTo>
                <a:lnTo>
                  <a:pt x="46099" y="61339"/>
                </a:lnTo>
                <a:lnTo>
                  <a:pt x="44194" y="62482"/>
                </a:lnTo>
                <a:close/>
              </a:path>
              <a:path w="314960" h="344805">
                <a:moveTo>
                  <a:pt x="4952" y="235833"/>
                </a:moveTo>
                <a:lnTo>
                  <a:pt x="0" y="230118"/>
                </a:lnTo>
                <a:lnTo>
                  <a:pt x="3809" y="227070"/>
                </a:lnTo>
                <a:lnTo>
                  <a:pt x="8381" y="222879"/>
                </a:lnTo>
                <a:lnTo>
                  <a:pt x="19811" y="210687"/>
                </a:lnTo>
                <a:lnTo>
                  <a:pt x="24764" y="205734"/>
                </a:lnTo>
                <a:lnTo>
                  <a:pt x="30098" y="200020"/>
                </a:lnTo>
                <a:lnTo>
                  <a:pt x="42289" y="184780"/>
                </a:lnTo>
                <a:lnTo>
                  <a:pt x="52957" y="171826"/>
                </a:lnTo>
                <a:lnTo>
                  <a:pt x="63625" y="156587"/>
                </a:lnTo>
                <a:lnTo>
                  <a:pt x="68197" y="150110"/>
                </a:lnTo>
                <a:lnTo>
                  <a:pt x="72388" y="144014"/>
                </a:lnTo>
                <a:lnTo>
                  <a:pt x="82293" y="126869"/>
                </a:lnTo>
                <a:lnTo>
                  <a:pt x="88770" y="115821"/>
                </a:lnTo>
                <a:lnTo>
                  <a:pt x="96390" y="100200"/>
                </a:lnTo>
                <a:lnTo>
                  <a:pt x="99057" y="94866"/>
                </a:lnTo>
                <a:lnTo>
                  <a:pt x="100962" y="90294"/>
                </a:lnTo>
                <a:lnTo>
                  <a:pt x="106296" y="76579"/>
                </a:lnTo>
                <a:lnTo>
                  <a:pt x="107820" y="72007"/>
                </a:lnTo>
                <a:lnTo>
                  <a:pt x="107058" y="68197"/>
                </a:lnTo>
                <a:lnTo>
                  <a:pt x="102867" y="57529"/>
                </a:lnTo>
                <a:lnTo>
                  <a:pt x="99819" y="52576"/>
                </a:lnTo>
                <a:lnTo>
                  <a:pt x="111249" y="52576"/>
                </a:lnTo>
                <a:lnTo>
                  <a:pt x="113154" y="54100"/>
                </a:lnTo>
                <a:lnTo>
                  <a:pt x="117345" y="57529"/>
                </a:lnTo>
                <a:lnTo>
                  <a:pt x="119250" y="59434"/>
                </a:lnTo>
                <a:lnTo>
                  <a:pt x="122678" y="62482"/>
                </a:lnTo>
                <a:lnTo>
                  <a:pt x="131822" y="68578"/>
                </a:lnTo>
                <a:lnTo>
                  <a:pt x="132584" y="70483"/>
                </a:lnTo>
                <a:lnTo>
                  <a:pt x="132203" y="73531"/>
                </a:lnTo>
                <a:lnTo>
                  <a:pt x="128774" y="83436"/>
                </a:lnTo>
                <a:lnTo>
                  <a:pt x="127250" y="87627"/>
                </a:lnTo>
                <a:lnTo>
                  <a:pt x="125726" y="91437"/>
                </a:lnTo>
                <a:lnTo>
                  <a:pt x="120392" y="102867"/>
                </a:lnTo>
                <a:lnTo>
                  <a:pt x="118107" y="107820"/>
                </a:lnTo>
                <a:lnTo>
                  <a:pt x="116583" y="111249"/>
                </a:lnTo>
                <a:lnTo>
                  <a:pt x="112392" y="119250"/>
                </a:lnTo>
                <a:lnTo>
                  <a:pt x="109725" y="123440"/>
                </a:lnTo>
                <a:lnTo>
                  <a:pt x="113916" y="128393"/>
                </a:lnTo>
                <a:lnTo>
                  <a:pt x="122597" y="136775"/>
                </a:lnTo>
                <a:lnTo>
                  <a:pt x="101724" y="136775"/>
                </a:lnTo>
                <a:lnTo>
                  <a:pt x="98676" y="141728"/>
                </a:lnTo>
                <a:lnTo>
                  <a:pt x="91056" y="152777"/>
                </a:lnTo>
                <a:lnTo>
                  <a:pt x="87627" y="156968"/>
                </a:lnTo>
                <a:lnTo>
                  <a:pt x="81531" y="165349"/>
                </a:lnTo>
                <a:lnTo>
                  <a:pt x="54100" y="195067"/>
                </a:lnTo>
                <a:lnTo>
                  <a:pt x="28193" y="218307"/>
                </a:lnTo>
                <a:lnTo>
                  <a:pt x="14858" y="229737"/>
                </a:lnTo>
                <a:lnTo>
                  <a:pt x="9524" y="233166"/>
                </a:lnTo>
                <a:lnTo>
                  <a:pt x="4952" y="235833"/>
                </a:lnTo>
                <a:close/>
              </a:path>
              <a:path w="314960" h="344805">
                <a:moveTo>
                  <a:pt x="204972" y="54862"/>
                </a:moveTo>
                <a:lnTo>
                  <a:pt x="199639" y="54862"/>
                </a:lnTo>
                <a:lnTo>
                  <a:pt x="190114" y="54100"/>
                </a:lnTo>
                <a:lnTo>
                  <a:pt x="182494" y="53338"/>
                </a:lnTo>
                <a:lnTo>
                  <a:pt x="159254" y="52576"/>
                </a:lnTo>
                <a:lnTo>
                  <a:pt x="206877" y="52576"/>
                </a:lnTo>
                <a:lnTo>
                  <a:pt x="204972" y="54862"/>
                </a:lnTo>
                <a:close/>
              </a:path>
              <a:path w="314960" h="344805">
                <a:moveTo>
                  <a:pt x="203067" y="133346"/>
                </a:moveTo>
                <a:lnTo>
                  <a:pt x="201543" y="133346"/>
                </a:lnTo>
                <a:lnTo>
                  <a:pt x="193543" y="129536"/>
                </a:lnTo>
                <a:lnTo>
                  <a:pt x="167635" y="112773"/>
                </a:lnTo>
                <a:lnTo>
                  <a:pt x="167635" y="109344"/>
                </a:lnTo>
                <a:lnTo>
                  <a:pt x="170683" y="107439"/>
                </a:lnTo>
                <a:lnTo>
                  <a:pt x="172969" y="107820"/>
                </a:lnTo>
                <a:lnTo>
                  <a:pt x="177922" y="108201"/>
                </a:lnTo>
                <a:lnTo>
                  <a:pt x="187066" y="109344"/>
                </a:lnTo>
                <a:lnTo>
                  <a:pt x="190876" y="109725"/>
                </a:lnTo>
                <a:lnTo>
                  <a:pt x="195448" y="110106"/>
                </a:lnTo>
                <a:lnTo>
                  <a:pt x="214497" y="110868"/>
                </a:lnTo>
                <a:lnTo>
                  <a:pt x="289933" y="110868"/>
                </a:lnTo>
                <a:lnTo>
                  <a:pt x="289933" y="123059"/>
                </a:lnTo>
                <a:lnTo>
                  <a:pt x="238119" y="123059"/>
                </a:lnTo>
                <a:lnTo>
                  <a:pt x="221355" y="125345"/>
                </a:lnTo>
                <a:lnTo>
                  <a:pt x="216021" y="127250"/>
                </a:lnTo>
                <a:lnTo>
                  <a:pt x="212592" y="128393"/>
                </a:lnTo>
                <a:lnTo>
                  <a:pt x="205734" y="131441"/>
                </a:lnTo>
                <a:lnTo>
                  <a:pt x="203067" y="133346"/>
                </a:lnTo>
                <a:close/>
              </a:path>
              <a:path w="314960" h="344805">
                <a:moveTo>
                  <a:pt x="278885" y="272408"/>
                </a:moveTo>
                <a:lnTo>
                  <a:pt x="275837" y="272408"/>
                </a:lnTo>
                <a:lnTo>
                  <a:pt x="273932" y="269360"/>
                </a:lnTo>
                <a:lnTo>
                  <a:pt x="270548" y="251072"/>
                </a:lnTo>
                <a:lnTo>
                  <a:pt x="270439" y="249548"/>
                </a:lnTo>
                <a:lnTo>
                  <a:pt x="269360" y="123059"/>
                </a:lnTo>
                <a:lnTo>
                  <a:pt x="289933" y="123059"/>
                </a:lnTo>
                <a:lnTo>
                  <a:pt x="289865" y="195067"/>
                </a:lnTo>
                <a:lnTo>
                  <a:pt x="289552" y="210687"/>
                </a:lnTo>
                <a:lnTo>
                  <a:pt x="288772" y="224403"/>
                </a:lnTo>
                <a:lnTo>
                  <a:pt x="288028" y="240024"/>
                </a:lnTo>
                <a:lnTo>
                  <a:pt x="287647" y="242309"/>
                </a:lnTo>
                <a:lnTo>
                  <a:pt x="287167" y="245738"/>
                </a:lnTo>
                <a:lnTo>
                  <a:pt x="286123" y="253739"/>
                </a:lnTo>
                <a:lnTo>
                  <a:pt x="285361" y="257930"/>
                </a:lnTo>
                <a:lnTo>
                  <a:pt x="284980" y="261359"/>
                </a:lnTo>
                <a:lnTo>
                  <a:pt x="281932" y="268979"/>
                </a:lnTo>
                <a:lnTo>
                  <a:pt x="281170" y="270503"/>
                </a:lnTo>
                <a:lnTo>
                  <a:pt x="278885" y="272408"/>
                </a:lnTo>
                <a:close/>
              </a:path>
              <a:path w="314960" h="344805">
                <a:moveTo>
                  <a:pt x="211830" y="230880"/>
                </a:moveTo>
                <a:lnTo>
                  <a:pt x="174874" y="204972"/>
                </a:lnTo>
                <a:lnTo>
                  <a:pt x="159635" y="191638"/>
                </a:lnTo>
                <a:lnTo>
                  <a:pt x="144014" y="177541"/>
                </a:lnTo>
                <a:lnTo>
                  <a:pt x="131060" y="164968"/>
                </a:lnTo>
                <a:lnTo>
                  <a:pt x="124202" y="158492"/>
                </a:lnTo>
                <a:lnTo>
                  <a:pt x="119250" y="153920"/>
                </a:lnTo>
                <a:lnTo>
                  <a:pt x="107439" y="142109"/>
                </a:lnTo>
                <a:lnTo>
                  <a:pt x="101724" y="136775"/>
                </a:lnTo>
                <a:lnTo>
                  <a:pt x="122597" y="136775"/>
                </a:lnTo>
                <a:lnTo>
                  <a:pt x="124964" y="139061"/>
                </a:lnTo>
                <a:lnTo>
                  <a:pt x="129155" y="143252"/>
                </a:lnTo>
                <a:lnTo>
                  <a:pt x="134489" y="147824"/>
                </a:lnTo>
                <a:lnTo>
                  <a:pt x="166492" y="171826"/>
                </a:lnTo>
                <a:lnTo>
                  <a:pt x="185542" y="178684"/>
                </a:lnTo>
                <a:lnTo>
                  <a:pt x="190114" y="183256"/>
                </a:lnTo>
                <a:lnTo>
                  <a:pt x="198877" y="194305"/>
                </a:lnTo>
                <a:lnTo>
                  <a:pt x="203067" y="200020"/>
                </a:lnTo>
                <a:lnTo>
                  <a:pt x="209163" y="208401"/>
                </a:lnTo>
                <a:lnTo>
                  <a:pt x="216402" y="223641"/>
                </a:lnTo>
                <a:lnTo>
                  <a:pt x="213354" y="228213"/>
                </a:lnTo>
                <a:lnTo>
                  <a:pt x="211830" y="230880"/>
                </a:lnTo>
                <a:close/>
              </a:path>
              <a:path w="314960" h="344805">
                <a:moveTo>
                  <a:pt x="310507" y="344796"/>
                </a:moveTo>
                <a:lnTo>
                  <a:pt x="124964" y="344796"/>
                </a:lnTo>
                <a:lnTo>
                  <a:pt x="116416" y="344736"/>
                </a:lnTo>
                <a:lnTo>
                  <a:pt x="110868" y="344320"/>
                </a:lnTo>
                <a:lnTo>
                  <a:pt x="105891" y="343189"/>
                </a:lnTo>
                <a:lnTo>
                  <a:pt x="99057" y="340986"/>
                </a:lnTo>
                <a:lnTo>
                  <a:pt x="87627" y="337176"/>
                </a:lnTo>
                <a:lnTo>
                  <a:pt x="87627" y="275075"/>
                </a:lnTo>
                <a:lnTo>
                  <a:pt x="84198" y="270122"/>
                </a:lnTo>
                <a:lnTo>
                  <a:pt x="82293" y="268598"/>
                </a:lnTo>
                <a:lnTo>
                  <a:pt x="80769" y="267074"/>
                </a:lnTo>
                <a:lnTo>
                  <a:pt x="74293" y="263645"/>
                </a:lnTo>
                <a:lnTo>
                  <a:pt x="71626" y="262502"/>
                </a:lnTo>
                <a:lnTo>
                  <a:pt x="67816" y="260597"/>
                </a:lnTo>
                <a:lnTo>
                  <a:pt x="60196" y="257930"/>
                </a:lnTo>
                <a:lnTo>
                  <a:pt x="57529" y="257168"/>
                </a:lnTo>
                <a:lnTo>
                  <a:pt x="55624" y="256406"/>
                </a:lnTo>
                <a:lnTo>
                  <a:pt x="50290" y="254882"/>
                </a:lnTo>
                <a:lnTo>
                  <a:pt x="50290" y="250691"/>
                </a:lnTo>
                <a:lnTo>
                  <a:pt x="56386" y="247643"/>
                </a:lnTo>
                <a:lnTo>
                  <a:pt x="64006" y="247643"/>
                </a:lnTo>
                <a:lnTo>
                  <a:pt x="77722" y="249548"/>
                </a:lnTo>
                <a:lnTo>
                  <a:pt x="82293" y="250310"/>
                </a:lnTo>
                <a:lnTo>
                  <a:pt x="87246" y="251072"/>
                </a:lnTo>
                <a:lnTo>
                  <a:pt x="99438" y="254120"/>
                </a:lnTo>
                <a:lnTo>
                  <a:pt x="102867" y="255263"/>
                </a:lnTo>
                <a:lnTo>
                  <a:pt x="105534" y="256025"/>
                </a:lnTo>
                <a:lnTo>
                  <a:pt x="110868" y="259454"/>
                </a:lnTo>
                <a:lnTo>
                  <a:pt x="110868" y="264407"/>
                </a:lnTo>
                <a:lnTo>
                  <a:pt x="109082" y="270122"/>
                </a:lnTo>
                <a:lnTo>
                  <a:pt x="108963" y="328032"/>
                </a:lnTo>
                <a:lnTo>
                  <a:pt x="118869" y="332223"/>
                </a:lnTo>
                <a:lnTo>
                  <a:pt x="314698" y="332223"/>
                </a:lnTo>
                <a:lnTo>
                  <a:pt x="314698" y="340986"/>
                </a:lnTo>
                <a:lnTo>
                  <a:pt x="310507" y="344796"/>
                </a:lnTo>
                <a:close/>
              </a:path>
              <a:path w="314960" h="344805">
                <a:moveTo>
                  <a:pt x="314698" y="332223"/>
                </a:moveTo>
                <a:lnTo>
                  <a:pt x="223641" y="332223"/>
                </a:lnTo>
                <a:lnTo>
                  <a:pt x="240024" y="330699"/>
                </a:lnTo>
                <a:lnTo>
                  <a:pt x="249167" y="327651"/>
                </a:lnTo>
                <a:lnTo>
                  <a:pt x="255644" y="323841"/>
                </a:lnTo>
                <a:lnTo>
                  <a:pt x="257549" y="321936"/>
                </a:lnTo>
                <a:lnTo>
                  <a:pt x="265169" y="322317"/>
                </a:lnTo>
                <a:lnTo>
                  <a:pt x="283075" y="323460"/>
                </a:lnTo>
                <a:lnTo>
                  <a:pt x="291457" y="324222"/>
                </a:lnTo>
                <a:lnTo>
                  <a:pt x="304411" y="325746"/>
                </a:lnTo>
                <a:lnTo>
                  <a:pt x="314698" y="331080"/>
                </a:lnTo>
                <a:lnTo>
                  <a:pt x="314698" y="3322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215583" y="1399744"/>
            <a:ext cx="294640" cy="358140"/>
          </a:xfrm>
          <a:custGeom>
            <a:avLst/>
            <a:gdLst/>
            <a:ahLst/>
            <a:cxnLst/>
            <a:rect l="l" t="t" r="r" b="b"/>
            <a:pathLst>
              <a:path w="294639" h="358139">
                <a:moveTo>
                  <a:pt x="291076" y="171445"/>
                </a:moveTo>
                <a:lnTo>
                  <a:pt x="270503" y="171445"/>
                </a:lnTo>
                <a:lnTo>
                  <a:pt x="270407" y="36194"/>
                </a:lnTo>
                <a:lnTo>
                  <a:pt x="268979" y="30479"/>
                </a:lnTo>
                <a:lnTo>
                  <a:pt x="267455" y="28193"/>
                </a:lnTo>
                <a:lnTo>
                  <a:pt x="265931" y="26288"/>
                </a:lnTo>
                <a:lnTo>
                  <a:pt x="262121" y="22097"/>
                </a:lnTo>
                <a:lnTo>
                  <a:pt x="259454" y="20573"/>
                </a:lnTo>
                <a:lnTo>
                  <a:pt x="256787" y="18668"/>
                </a:lnTo>
                <a:lnTo>
                  <a:pt x="234309" y="8762"/>
                </a:lnTo>
                <a:lnTo>
                  <a:pt x="229356" y="6476"/>
                </a:lnTo>
                <a:lnTo>
                  <a:pt x="229356" y="2285"/>
                </a:lnTo>
                <a:lnTo>
                  <a:pt x="235452" y="0"/>
                </a:lnTo>
                <a:lnTo>
                  <a:pt x="241547" y="0"/>
                </a:lnTo>
                <a:lnTo>
                  <a:pt x="255644" y="1904"/>
                </a:lnTo>
                <a:lnTo>
                  <a:pt x="262121" y="3809"/>
                </a:lnTo>
                <a:lnTo>
                  <a:pt x="266693" y="4952"/>
                </a:lnTo>
                <a:lnTo>
                  <a:pt x="278885" y="8381"/>
                </a:lnTo>
                <a:lnTo>
                  <a:pt x="284218" y="10286"/>
                </a:lnTo>
                <a:lnTo>
                  <a:pt x="288028" y="11810"/>
                </a:lnTo>
                <a:lnTo>
                  <a:pt x="294505" y="15620"/>
                </a:lnTo>
                <a:lnTo>
                  <a:pt x="294505" y="20192"/>
                </a:lnTo>
                <a:lnTo>
                  <a:pt x="292981" y="24383"/>
                </a:lnTo>
                <a:lnTo>
                  <a:pt x="292219" y="27050"/>
                </a:lnTo>
                <a:lnTo>
                  <a:pt x="291838" y="29336"/>
                </a:lnTo>
                <a:lnTo>
                  <a:pt x="291152" y="36194"/>
                </a:lnTo>
                <a:lnTo>
                  <a:pt x="291076" y="171445"/>
                </a:lnTo>
                <a:close/>
              </a:path>
              <a:path w="294639" h="358139">
                <a:moveTo>
                  <a:pt x="165349" y="54481"/>
                </a:moveTo>
                <a:lnTo>
                  <a:pt x="78103" y="54481"/>
                </a:lnTo>
                <a:lnTo>
                  <a:pt x="65149" y="50290"/>
                </a:lnTo>
                <a:lnTo>
                  <a:pt x="60196" y="47623"/>
                </a:lnTo>
                <a:lnTo>
                  <a:pt x="56386" y="45337"/>
                </a:lnTo>
                <a:lnTo>
                  <a:pt x="47623" y="37337"/>
                </a:lnTo>
                <a:lnTo>
                  <a:pt x="47623" y="32384"/>
                </a:lnTo>
                <a:lnTo>
                  <a:pt x="51052" y="30860"/>
                </a:lnTo>
                <a:lnTo>
                  <a:pt x="52576" y="31622"/>
                </a:lnTo>
                <a:lnTo>
                  <a:pt x="54481" y="32003"/>
                </a:lnTo>
                <a:lnTo>
                  <a:pt x="61339" y="34289"/>
                </a:lnTo>
                <a:lnTo>
                  <a:pt x="64768" y="35051"/>
                </a:lnTo>
                <a:lnTo>
                  <a:pt x="69340" y="36194"/>
                </a:lnTo>
                <a:lnTo>
                  <a:pt x="84579" y="38099"/>
                </a:lnTo>
                <a:lnTo>
                  <a:pt x="166527" y="38099"/>
                </a:lnTo>
                <a:lnTo>
                  <a:pt x="170683" y="40004"/>
                </a:lnTo>
                <a:lnTo>
                  <a:pt x="170683" y="49909"/>
                </a:lnTo>
                <a:lnTo>
                  <a:pt x="165349" y="54481"/>
                </a:lnTo>
                <a:close/>
              </a:path>
              <a:path w="294639" h="358139">
                <a:moveTo>
                  <a:pt x="166527" y="38099"/>
                </a:moveTo>
                <a:lnTo>
                  <a:pt x="125345" y="38099"/>
                </a:lnTo>
                <a:lnTo>
                  <a:pt x="135251" y="35813"/>
                </a:lnTo>
                <a:lnTo>
                  <a:pt x="137918" y="33146"/>
                </a:lnTo>
                <a:lnTo>
                  <a:pt x="153158" y="34289"/>
                </a:lnTo>
                <a:lnTo>
                  <a:pt x="156968" y="35051"/>
                </a:lnTo>
                <a:lnTo>
                  <a:pt x="161539" y="35813"/>
                </a:lnTo>
                <a:lnTo>
                  <a:pt x="166527" y="38099"/>
                </a:lnTo>
                <a:close/>
              </a:path>
              <a:path w="294639" h="358139">
                <a:moveTo>
                  <a:pt x="214263" y="103248"/>
                </a:moveTo>
                <a:lnTo>
                  <a:pt x="137537" y="103248"/>
                </a:lnTo>
                <a:lnTo>
                  <a:pt x="154682" y="102486"/>
                </a:lnTo>
                <a:lnTo>
                  <a:pt x="160396" y="100962"/>
                </a:lnTo>
                <a:lnTo>
                  <a:pt x="164206" y="100200"/>
                </a:lnTo>
                <a:lnTo>
                  <a:pt x="171826" y="95628"/>
                </a:lnTo>
                <a:lnTo>
                  <a:pt x="172969" y="94485"/>
                </a:lnTo>
                <a:lnTo>
                  <a:pt x="177160" y="94866"/>
                </a:lnTo>
                <a:lnTo>
                  <a:pt x="185542" y="95247"/>
                </a:lnTo>
                <a:lnTo>
                  <a:pt x="191257" y="96009"/>
                </a:lnTo>
                <a:lnTo>
                  <a:pt x="194686" y="96390"/>
                </a:lnTo>
                <a:lnTo>
                  <a:pt x="201543" y="97533"/>
                </a:lnTo>
                <a:lnTo>
                  <a:pt x="205353" y="98295"/>
                </a:lnTo>
                <a:lnTo>
                  <a:pt x="208782" y="99057"/>
                </a:lnTo>
                <a:lnTo>
                  <a:pt x="214263" y="103248"/>
                </a:lnTo>
                <a:close/>
              </a:path>
              <a:path w="294639" h="358139">
                <a:moveTo>
                  <a:pt x="45337" y="125345"/>
                </a:moveTo>
                <a:lnTo>
                  <a:pt x="44194" y="125345"/>
                </a:lnTo>
                <a:lnTo>
                  <a:pt x="37337" y="121916"/>
                </a:lnTo>
                <a:lnTo>
                  <a:pt x="33908" y="120392"/>
                </a:lnTo>
                <a:lnTo>
                  <a:pt x="19811" y="112773"/>
                </a:lnTo>
                <a:lnTo>
                  <a:pt x="16763" y="110868"/>
                </a:lnTo>
                <a:lnTo>
                  <a:pt x="14477" y="109344"/>
                </a:lnTo>
                <a:lnTo>
                  <a:pt x="8762" y="105153"/>
                </a:lnTo>
                <a:lnTo>
                  <a:pt x="8762" y="100962"/>
                </a:lnTo>
                <a:lnTo>
                  <a:pt x="11810" y="99438"/>
                </a:lnTo>
                <a:lnTo>
                  <a:pt x="16382" y="100200"/>
                </a:lnTo>
                <a:lnTo>
                  <a:pt x="29336" y="101724"/>
                </a:lnTo>
                <a:lnTo>
                  <a:pt x="33146" y="102105"/>
                </a:lnTo>
                <a:lnTo>
                  <a:pt x="56005" y="103248"/>
                </a:lnTo>
                <a:lnTo>
                  <a:pt x="214263" y="103248"/>
                </a:lnTo>
                <a:lnTo>
                  <a:pt x="215259" y="104010"/>
                </a:lnTo>
                <a:lnTo>
                  <a:pt x="215259" y="113154"/>
                </a:lnTo>
                <a:lnTo>
                  <a:pt x="213354" y="115440"/>
                </a:lnTo>
                <a:lnTo>
                  <a:pt x="87246" y="115440"/>
                </a:lnTo>
                <a:lnTo>
                  <a:pt x="71245" y="116202"/>
                </a:lnTo>
                <a:lnTo>
                  <a:pt x="67054" y="116964"/>
                </a:lnTo>
                <a:lnTo>
                  <a:pt x="63625" y="117345"/>
                </a:lnTo>
                <a:lnTo>
                  <a:pt x="56386" y="119250"/>
                </a:lnTo>
                <a:lnTo>
                  <a:pt x="54100" y="120392"/>
                </a:lnTo>
                <a:lnTo>
                  <a:pt x="52195" y="121154"/>
                </a:lnTo>
                <a:lnTo>
                  <a:pt x="47242" y="124202"/>
                </a:lnTo>
                <a:lnTo>
                  <a:pt x="45337" y="125345"/>
                </a:lnTo>
                <a:close/>
              </a:path>
              <a:path w="294639" h="358139">
                <a:moveTo>
                  <a:pt x="4952" y="307459"/>
                </a:moveTo>
                <a:lnTo>
                  <a:pt x="0" y="302125"/>
                </a:lnTo>
                <a:lnTo>
                  <a:pt x="3809" y="298696"/>
                </a:lnTo>
                <a:lnTo>
                  <a:pt x="8381" y="294505"/>
                </a:lnTo>
                <a:lnTo>
                  <a:pt x="20573" y="280789"/>
                </a:lnTo>
                <a:lnTo>
                  <a:pt x="25526" y="274694"/>
                </a:lnTo>
                <a:lnTo>
                  <a:pt x="30098" y="269360"/>
                </a:lnTo>
                <a:lnTo>
                  <a:pt x="41146" y="256025"/>
                </a:lnTo>
                <a:lnTo>
                  <a:pt x="46099" y="249167"/>
                </a:lnTo>
                <a:lnTo>
                  <a:pt x="51052" y="242690"/>
                </a:lnTo>
                <a:lnTo>
                  <a:pt x="64768" y="223260"/>
                </a:lnTo>
                <a:lnTo>
                  <a:pt x="73150" y="210687"/>
                </a:lnTo>
                <a:lnTo>
                  <a:pt x="84198" y="191638"/>
                </a:lnTo>
                <a:lnTo>
                  <a:pt x="88008" y="185161"/>
                </a:lnTo>
                <a:lnTo>
                  <a:pt x="108963" y="140585"/>
                </a:lnTo>
                <a:lnTo>
                  <a:pt x="110487" y="136013"/>
                </a:lnTo>
                <a:lnTo>
                  <a:pt x="109725" y="132203"/>
                </a:lnTo>
                <a:lnTo>
                  <a:pt x="105153" y="120773"/>
                </a:lnTo>
                <a:lnTo>
                  <a:pt x="102105" y="115440"/>
                </a:lnTo>
                <a:lnTo>
                  <a:pt x="113535" y="115440"/>
                </a:lnTo>
                <a:lnTo>
                  <a:pt x="115821" y="117726"/>
                </a:lnTo>
                <a:lnTo>
                  <a:pt x="120392" y="121916"/>
                </a:lnTo>
                <a:lnTo>
                  <a:pt x="122297" y="123821"/>
                </a:lnTo>
                <a:lnTo>
                  <a:pt x="125345" y="126488"/>
                </a:lnTo>
                <a:lnTo>
                  <a:pt x="134489" y="133346"/>
                </a:lnTo>
                <a:lnTo>
                  <a:pt x="135251" y="135251"/>
                </a:lnTo>
                <a:lnTo>
                  <a:pt x="134870" y="138299"/>
                </a:lnTo>
                <a:lnTo>
                  <a:pt x="131060" y="148205"/>
                </a:lnTo>
                <a:lnTo>
                  <a:pt x="129155" y="152396"/>
                </a:lnTo>
                <a:lnTo>
                  <a:pt x="127631" y="156206"/>
                </a:lnTo>
                <a:lnTo>
                  <a:pt x="120392" y="171826"/>
                </a:lnTo>
                <a:lnTo>
                  <a:pt x="118869" y="175255"/>
                </a:lnTo>
                <a:lnTo>
                  <a:pt x="112392" y="187066"/>
                </a:lnTo>
                <a:lnTo>
                  <a:pt x="116583" y="192019"/>
                </a:lnTo>
                <a:lnTo>
                  <a:pt x="125049" y="201162"/>
                </a:lnTo>
                <a:lnTo>
                  <a:pt x="104391" y="201162"/>
                </a:lnTo>
                <a:lnTo>
                  <a:pt x="81912" y="232785"/>
                </a:lnTo>
                <a:lnTo>
                  <a:pt x="53338" y="265550"/>
                </a:lnTo>
                <a:lnTo>
                  <a:pt x="28955" y="288790"/>
                </a:lnTo>
                <a:lnTo>
                  <a:pt x="14858" y="301363"/>
                </a:lnTo>
                <a:lnTo>
                  <a:pt x="9524" y="304792"/>
                </a:lnTo>
                <a:lnTo>
                  <a:pt x="4952" y="307459"/>
                </a:lnTo>
                <a:close/>
              </a:path>
              <a:path w="294639" h="358139">
                <a:moveTo>
                  <a:pt x="211449" y="117726"/>
                </a:moveTo>
                <a:lnTo>
                  <a:pt x="206115" y="117726"/>
                </a:lnTo>
                <a:lnTo>
                  <a:pt x="196591" y="116964"/>
                </a:lnTo>
                <a:lnTo>
                  <a:pt x="188971" y="116202"/>
                </a:lnTo>
                <a:lnTo>
                  <a:pt x="165730" y="115440"/>
                </a:lnTo>
                <a:lnTo>
                  <a:pt x="213354" y="115440"/>
                </a:lnTo>
                <a:lnTo>
                  <a:pt x="211449" y="117726"/>
                </a:lnTo>
                <a:close/>
              </a:path>
              <a:path w="294639" h="358139">
                <a:moveTo>
                  <a:pt x="200400" y="193924"/>
                </a:moveTo>
                <a:lnTo>
                  <a:pt x="198877" y="193924"/>
                </a:lnTo>
                <a:lnTo>
                  <a:pt x="190876" y="190114"/>
                </a:lnTo>
                <a:lnTo>
                  <a:pt x="164968" y="173350"/>
                </a:lnTo>
                <a:lnTo>
                  <a:pt x="164968" y="169921"/>
                </a:lnTo>
                <a:lnTo>
                  <a:pt x="168016" y="168016"/>
                </a:lnTo>
                <a:lnTo>
                  <a:pt x="170302" y="168397"/>
                </a:lnTo>
                <a:lnTo>
                  <a:pt x="175255" y="168778"/>
                </a:lnTo>
                <a:lnTo>
                  <a:pt x="184399" y="169921"/>
                </a:lnTo>
                <a:lnTo>
                  <a:pt x="188209" y="170302"/>
                </a:lnTo>
                <a:lnTo>
                  <a:pt x="192781" y="170683"/>
                </a:lnTo>
                <a:lnTo>
                  <a:pt x="211830" y="171445"/>
                </a:lnTo>
                <a:lnTo>
                  <a:pt x="291076" y="171445"/>
                </a:lnTo>
                <a:lnTo>
                  <a:pt x="291076" y="183637"/>
                </a:lnTo>
                <a:lnTo>
                  <a:pt x="236595" y="183637"/>
                </a:lnTo>
                <a:lnTo>
                  <a:pt x="218688" y="185923"/>
                </a:lnTo>
                <a:lnTo>
                  <a:pt x="213354" y="187828"/>
                </a:lnTo>
                <a:lnTo>
                  <a:pt x="209925" y="188971"/>
                </a:lnTo>
                <a:lnTo>
                  <a:pt x="203067" y="192019"/>
                </a:lnTo>
                <a:lnTo>
                  <a:pt x="200400" y="193924"/>
                </a:lnTo>
                <a:close/>
              </a:path>
              <a:path w="294639" h="358139">
                <a:moveTo>
                  <a:pt x="280408" y="358131"/>
                </a:moveTo>
                <a:lnTo>
                  <a:pt x="276980" y="358131"/>
                </a:lnTo>
                <a:lnTo>
                  <a:pt x="274694" y="354702"/>
                </a:lnTo>
                <a:lnTo>
                  <a:pt x="273932" y="353178"/>
                </a:lnTo>
                <a:lnTo>
                  <a:pt x="273463" y="350892"/>
                </a:lnTo>
                <a:lnTo>
                  <a:pt x="272408" y="346320"/>
                </a:lnTo>
                <a:lnTo>
                  <a:pt x="272027" y="343653"/>
                </a:lnTo>
                <a:lnTo>
                  <a:pt x="271646" y="338319"/>
                </a:lnTo>
                <a:lnTo>
                  <a:pt x="271265" y="330699"/>
                </a:lnTo>
                <a:lnTo>
                  <a:pt x="270884" y="323841"/>
                </a:lnTo>
                <a:lnTo>
                  <a:pt x="270503" y="315460"/>
                </a:lnTo>
                <a:lnTo>
                  <a:pt x="270503" y="183637"/>
                </a:lnTo>
                <a:lnTo>
                  <a:pt x="291076" y="183637"/>
                </a:lnTo>
                <a:lnTo>
                  <a:pt x="291037" y="280789"/>
                </a:lnTo>
                <a:lnTo>
                  <a:pt x="290314" y="302125"/>
                </a:lnTo>
                <a:lnTo>
                  <a:pt x="289933" y="308602"/>
                </a:lnTo>
                <a:lnTo>
                  <a:pt x="289552" y="320032"/>
                </a:lnTo>
                <a:lnTo>
                  <a:pt x="288028" y="335652"/>
                </a:lnTo>
                <a:lnTo>
                  <a:pt x="287266" y="339081"/>
                </a:lnTo>
                <a:lnTo>
                  <a:pt x="286504" y="344034"/>
                </a:lnTo>
                <a:lnTo>
                  <a:pt x="284599" y="350892"/>
                </a:lnTo>
                <a:lnTo>
                  <a:pt x="283075" y="354702"/>
                </a:lnTo>
                <a:lnTo>
                  <a:pt x="280408" y="358131"/>
                </a:lnTo>
                <a:close/>
              </a:path>
              <a:path w="294639" h="358139">
                <a:moveTo>
                  <a:pt x="212211" y="301744"/>
                </a:moveTo>
                <a:lnTo>
                  <a:pt x="176017" y="272027"/>
                </a:lnTo>
                <a:lnTo>
                  <a:pt x="153539" y="250691"/>
                </a:lnTo>
                <a:lnTo>
                  <a:pt x="145919" y="243071"/>
                </a:lnTo>
                <a:lnTo>
                  <a:pt x="132584" y="230118"/>
                </a:lnTo>
                <a:lnTo>
                  <a:pt x="126107" y="223641"/>
                </a:lnTo>
                <a:lnTo>
                  <a:pt x="121154" y="218307"/>
                </a:lnTo>
                <a:lnTo>
                  <a:pt x="109725" y="206496"/>
                </a:lnTo>
                <a:lnTo>
                  <a:pt x="104391" y="201162"/>
                </a:lnTo>
                <a:lnTo>
                  <a:pt x="125049" y="201162"/>
                </a:lnTo>
                <a:lnTo>
                  <a:pt x="129917" y="206496"/>
                </a:lnTo>
                <a:lnTo>
                  <a:pt x="134489" y="211068"/>
                </a:lnTo>
                <a:lnTo>
                  <a:pt x="144395" y="220593"/>
                </a:lnTo>
                <a:lnTo>
                  <a:pt x="149348" y="224784"/>
                </a:lnTo>
                <a:lnTo>
                  <a:pt x="153539" y="228594"/>
                </a:lnTo>
                <a:lnTo>
                  <a:pt x="186685" y="245357"/>
                </a:lnTo>
                <a:lnTo>
                  <a:pt x="190876" y="250310"/>
                </a:lnTo>
                <a:lnTo>
                  <a:pt x="201543" y="263645"/>
                </a:lnTo>
                <a:lnTo>
                  <a:pt x="204972" y="268979"/>
                </a:lnTo>
                <a:lnTo>
                  <a:pt x="210306" y="276980"/>
                </a:lnTo>
                <a:lnTo>
                  <a:pt x="219069" y="294886"/>
                </a:lnTo>
                <a:lnTo>
                  <a:pt x="212211" y="3017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561523" y="1399744"/>
            <a:ext cx="285750" cy="358140"/>
          </a:xfrm>
          <a:custGeom>
            <a:avLst/>
            <a:gdLst/>
            <a:ahLst/>
            <a:cxnLst/>
            <a:rect l="l" t="t" r="r" b="b"/>
            <a:pathLst>
              <a:path w="285750" h="358139">
                <a:moveTo>
                  <a:pt x="271646" y="358131"/>
                </a:moveTo>
                <a:lnTo>
                  <a:pt x="268217" y="358131"/>
                </a:lnTo>
                <a:lnTo>
                  <a:pt x="265931" y="354702"/>
                </a:lnTo>
                <a:lnTo>
                  <a:pt x="265169" y="353178"/>
                </a:lnTo>
                <a:lnTo>
                  <a:pt x="264700" y="350892"/>
                </a:lnTo>
                <a:lnTo>
                  <a:pt x="263645" y="346320"/>
                </a:lnTo>
                <a:lnTo>
                  <a:pt x="263264" y="343653"/>
                </a:lnTo>
                <a:lnTo>
                  <a:pt x="262883" y="338319"/>
                </a:lnTo>
                <a:lnTo>
                  <a:pt x="262502" y="330699"/>
                </a:lnTo>
                <a:lnTo>
                  <a:pt x="262121" y="323841"/>
                </a:lnTo>
                <a:lnTo>
                  <a:pt x="261740" y="315460"/>
                </a:lnTo>
                <a:lnTo>
                  <a:pt x="261740" y="36575"/>
                </a:lnTo>
                <a:lnTo>
                  <a:pt x="260216" y="30479"/>
                </a:lnTo>
                <a:lnTo>
                  <a:pt x="258692" y="28193"/>
                </a:lnTo>
                <a:lnTo>
                  <a:pt x="257168" y="26288"/>
                </a:lnTo>
                <a:lnTo>
                  <a:pt x="253358" y="22097"/>
                </a:lnTo>
                <a:lnTo>
                  <a:pt x="250691" y="20573"/>
                </a:lnTo>
                <a:lnTo>
                  <a:pt x="248024" y="18668"/>
                </a:lnTo>
                <a:lnTo>
                  <a:pt x="225546" y="8762"/>
                </a:lnTo>
                <a:lnTo>
                  <a:pt x="220593" y="6476"/>
                </a:lnTo>
                <a:lnTo>
                  <a:pt x="220593" y="2285"/>
                </a:lnTo>
                <a:lnTo>
                  <a:pt x="226689" y="0"/>
                </a:lnTo>
                <a:lnTo>
                  <a:pt x="232785" y="0"/>
                </a:lnTo>
                <a:lnTo>
                  <a:pt x="246881" y="1904"/>
                </a:lnTo>
                <a:lnTo>
                  <a:pt x="253358" y="3809"/>
                </a:lnTo>
                <a:lnTo>
                  <a:pt x="257930" y="4952"/>
                </a:lnTo>
                <a:lnTo>
                  <a:pt x="270122" y="8381"/>
                </a:lnTo>
                <a:lnTo>
                  <a:pt x="275456" y="10286"/>
                </a:lnTo>
                <a:lnTo>
                  <a:pt x="279266" y="11810"/>
                </a:lnTo>
                <a:lnTo>
                  <a:pt x="285742" y="15620"/>
                </a:lnTo>
                <a:lnTo>
                  <a:pt x="285742" y="20192"/>
                </a:lnTo>
                <a:lnTo>
                  <a:pt x="284218" y="24383"/>
                </a:lnTo>
                <a:lnTo>
                  <a:pt x="283456" y="27050"/>
                </a:lnTo>
                <a:lnTo>
                  <a:pt x="283075" y="29336"/>
                </a:lnTo>
                <a:lnTo>
                  <a:pt x="282352" y="36575"/>
                </a:lnTo>
                <a:lnTo>
                  <a:pt x="282236" y="281932"/>
                </a:lnTo>
                <a:lnTo>
                  <a:pt x="281551" y="302125"/>
                </a:lnTo>
                <a:lnTo>
                  <a:pt x="281170" y="308602"/>
                </a:lnTo>
                <a:lnTo>
                  <a:pt x="280789" y="320032"/>
                </a:lnTo>
                <a:lnTo>
                  <a:pt x="279266" y="335652"/>
                </a:lnTo>
                <a:lnTo>
                  <a:pt x="278504" y="339081"/>
                </a:lnTo>
                <a:lnTo>
                  <a:pt x="277742" y="344034"/>
                </a:lnTo>
                <a:lnTo>
                  <a:pt x="275837" y="350892"/>
                </a:lnTo>
                <a:lnTo>
                  <a:pt x="274313" y="354702"/>
                </a:lnTo>
                <a:lnTo>
                  <a:pt x="271646" y="358131"/>
                </a:lnTo>
                <a:close/>
              </a:path>
              <a:path w="285750" h="358139">
                <a:moveTo>
                  <a:pt x="185923" y="51433"/>
                </a:moveTo>
                <a:lnTo>
                  <a:pt x="152015" y="51433"/>
                </a:lnTo>
                <a:lnTo>
                  <a:pt x="159254" y="46099"/>
                </a:lnTo>
                <a:lnTo>
                  <a:pt x="165349" y="46480"/>
                </a:lnTo>
                <a:lnTo>
                  <a:pt x="173731" y="46861"/>
                </a:lnTo>
                <a:lnTo>
                  <a:pt x="176398" y="47242"/>
                </a:lnTo>
                <a:lnTo>
                  <a:pt x="181732" y="47623"/>
                </a:lnTo>
                <a:lnTo>
                  <a:pt x="185923" y="50290"/>
                </a:lnTo>
                <a:lnTo>
                  <a:pt x="185923" y="51433"/>
                </a:lnTo>
                <a:close/>
              </a:path>
              <a:path w="285750" h="358139">
                <a:moveTo>
                  <a:pt x="44194" y="73150"/>
                </a:moveTo>
                <a:lnTo>
                  <a:pt x="43051" y="73150"/>
                </a:lnTo>
                <a:lnTo>
                  <a:pt x="34289" y="69340"/>
                </a:lnTo>
                <a:lnTo>
                  <a:pt x="27431" y="65911"/>
                </a:lnTo>
                <a:lnTo>
                  <a:pt x="15620" y="59434"/>
                </a:lnTo>
                <a:lnTo>
                  <a:pt x="13334" y="57910"/>
                </a:lnTo>
                <a:lnTo>
                  <a:pt x="7619" y="53338"/>
                </a:lnTo>
                <a:lnTo>
                  <a:pt x="7619" y="49909"/>
                </a:lnTo>
                <a:lnTo>
                  <a:pt x="10286" y="48004"/>
                </a:lnTo>
                <a:lnTo>
                  <a:pt x="12572" y="48385"/>
                </a:lnTo>
                <a:lnTo>
                  <a:pt x="27050" y="49909"/>
                </a:lnTo>
                <a:lnTo>
                  <a:pt x="31622" y="50290"/>
                </a:lnTo>
                <a:lnTo>
                  <a:pt x="38099" y="50671"/>
                </a:lnTo>
                <a:lnTo>
                  <a:pt x="61339" y="51433"/>
                </a:lnTo>
                <a:lnTo>
                  <a:pt x="185923" y="51433"/>
                </a:lnTo>
                <a:lnTo>
                  <a:pt x="185923" y="54481"/>
                </a:lnTo>
                <a:lnTo>
                  <a:pt x="182113" y="63625"/>
                </a:lnTo>
                <a:lnTo>
                  <a:pt x="95247" y="63625"/>
                </a:lnTo>
                <a:lnTo>
                  <a:pt x="85630" y="63649"/>
                </a:lnTo>
                <a:lnTo>
                  <a:pt x="46099" y="72007"/>
                </a:lnTo>
                <a:lnTo>
                  <a:pt x="44194" y="73150"/>
                </a:lnTo>
                <a:close/>
              </a:path>
              <a:path w="285750" h="358139">
                <a:moveTo>
                  <a:pt x="178660" y="153539"/>
                </a:moveTo>
                <a:lnTo>
                  <a:pt x="152396" y="153539"/>
                </a:lnTo>
                <a:lnTo>
                  <a:pt x="158111" y="149348"/>
                </a:lnTo>
                <a:lnTo>
                  <a:pt x="158111" y="63625"/>
                </a:lnTo>
                <a:lnTo>
                  <a:pt x="182113" y="63625"/>
                </a:lnTo>
                <a:lnTo>
                  <a:pt x="180970" y="67816"/>
                </a:lnTo>
                <a:lnTo>
                  <a:pt x="172588" y="149348"/>
                </a:lnTo>
                <a:lnTo>
                  <a:pt x="176398" y="151634"/>
                </a:lnTo>
                <a:lnTo>
                  <a:pt x="178660" y="153539"/>
                </a:lnTo>
                <a:close/>
              </a:path>
              <a:path w="285750" h="358139">
                <a:moveTo>
                  <a:pt x="49528" y="295267"/>
                </a:moveTo>
                <a:lnTo>
                  <a:pt x="46099" y="295267"/>
                </a:lnTo>
                <a:lnTo>
                  <a:pt x="30479" y="281932"/>
                </a:lnTo>
                <a:lnTo>
                  <a:pt x="30479" y="169921"/>
                </a:lnTo>
                <a:lnTo>
                  <a:pt x="27431" y="164587"/>
                </a:lnTo>
                <a:lnTo>
                  <a:pt x="24002" y="163063"/>
                </a:lnTo>
                <a:lnTo>
                  <a:pt x="19811" y="160777"/>
                </a:lnTo>
                <a:lnTo>
                  <a:pt x="11048" y="157730"/>
                </a:lnTo>
                <a:lnTo>
                  <a:pt x="7238" y="156968"/>
                </a:lnTo>
                <a:lnTo>
                  <a:pt x="5714" y="156587"/>
                </a:lnTo>
                <a:lnTo>
                  <a:pt x="0" y="154682"/>
                </a:lnTo>
                <a:lnTo>
                  <a:pt x="0" y="150110"/>
                </a:lnTo>
                <a:lnTo>
                  <a:pt x="8000" y="146681"/>
                </a:lnTo>
                <a:lnTo>
                  <a:pt x="18668" y="146681"/>
                </a:lnTo>
                <a:lnTo>
                  <a:pt x="35432" y="147824"/>
                </a:lnTo>
                <a:lnTo>
                  <a:pt x="39623" y="148586"/>
                </a:lnTo>
                <a:lnTo>
                  <a:pt x="43813" y="148967"/>
                </a:lnTo>
                <a:lnTo>
                  <a:pt x="53719" y="152015"/>
                </a:lnTo>
                <a:lnTo>
                  <a:pt x="54100" y="153539"/>
                </a:lnTo>
                <a:lnTo>
                  <a:pt x="178660" y="153539"/>
                </a:lnTo>
                <a:lnTo>
                  <a:pt x="183637" y="157730"/>
                </a:lnTo>
                <a:lnTo>
                  <a:pt x="183637" y="163825"/>
                </a:lnTo>
                <a:lnTo>
                  <a:pt x="179065" y="165730"/>
                </a:lnTo>
                <a:lnTo>
                  <a:pt x="51052" y="165730"/>
                </a:lnTo>
                <a:lnTo>
                  <a:pt x="51052" y="272408"/>
                </a:lnTo>
                <a:lnTo>
                  <a:pt x="166068" y="272408"/>
                </a:lnTo>
                <a:lnTo>
                  <a:pt x="154682" y="274932"/>
                </a:lnTo>
                <a:lnTo>
                  <a:pt x="137567" y="278947"/>
                </a:lnTo>
                <a:lnTo>
                  <a:pt x="132632" y="280051"/>
                </a:lnTo>
                <a:lnTo>
                  <a:pt x="83817" y="289933"/>
                </a:lnTo>
                <a:lnTo>
                  <a:pt x="58291" y="294124"/>
                </a:lnTo>
                <a:lnTo>
                  <a:pt x="49528" y="295267"/>
                </a:lnTo>
                <a:close/>
              </a:path>
              <a:path w="285750" h="358139">
                <a:moveTo>
                  <a:pt x="166068" y="272408"/>
                </a:moveTo>
                <a:lnTo>
                  <a:pt x="51052" y="272408"/>
                </a:lnTo>
                <a:lnTo>
                  <a:pt x="62101" y="271646"/>
                </a:lnTo>
                <a:lnTo>
                  <a:pt x="97152" y="267455"/>
                </a:lnTo>
                <a:lnTo>
                  <a:pt x="107439" y="265931"/>
                </a:lnTo>
                <a:lnTo>
                  <a:pt x="134108" y="262502"/>
                </a:lnTo>
                <a:lnTo>
                  <a:pt x="144395" y="260978"/>
                </a:lnTo>
                <a:lnTo>
                  <a:pt x="154301" y="259073"/>
                </a:lnTo>
                <a:lnTo>
                  <a:pt x="182875" y="254882"/>
                </a:lnTo>
                <a:lnTo>
                  <a:pt x="193543" y="252977"/>
                </a:lnTo>
                <a:lnTo>
                  <a:pt x="202305" y="251072"/>
                </a:lnTo>
                <a:lnTo>
                  <a:pt x="225546" y="246500"/>
                </a:lnTo>
                <a:lnTo>
                  <a:pt x="232404" y="244976"/>
                </a:lnTo>
                <a:lnTo>
                  <a:pt x="236976" y="243452"/>
                </a:lnTo>
                <a:lnTo>
                  <a:pt x="239643" y="251834"/>
                </a:lnTo>
                <a:lnTo>
                  <a:pt x="234690" y="253739"/>
                </a:lnTo>
                <a:lnTo>
                  <a:pt x="228594" y="256406"/>
                </a:lnTo>
                <a:lnTo>
                  <a:pt x="203067" y="263264"/>
                </a:lnTo>
                <a:lnTo>
                  <a:pt x="195067" y="265550"/>
                </a:lnTo>
                <a:lnTo>
                  <a:pt x="189096" y="267145"/>
                </a:lnTo>
                <a:lnTo>
                  <a:pt x="184447" y="268312"/>
                </a:lnTo>
                <a:lnTo>
                  <a:pt x="166068" y="272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003728" y="1399744"/>
            <a:ext cx="311785" cy="354965"/>
          </a:xfrm>
          <a:custGeom>
            <a:avLst/>
            <a:gdLst/>
            <a:ahLst/>
            <a:cxnLst/>
            <a:rect l="l" t="t" r="r" b="b"/>
            <a:pathLst>
              <a:path w="311785" h="354964">
                <a:moveTo>
                  <a:pt x="296251" y="239643"/>
                </a:moveTo>
                <a:lnTo>
                  <a:pt x="207258" y="239643"/>
                </a:lnTo>
                <a:lnTo>
                  <a:pt x="229737" y="238500"/>
                </a:lnTo>
                <a:lnTo>
                  <a:pt x="235071" y="237357"/>
                </a:lnTo>
                <a:lnTo>
                  <a:pt x="239643" y="236595"/>
                </a:lnTo>
                <a:lnTo>
                  <a:pt x="248786" y="232785"/>
                </a:lnTo>
                <a:lnTo>
                  <a:pt x="250691" y="231261"/>
                </a:lnTo>
                <a:lnTo>
                  <a:pt x="268217" y="232404"/>
                </a:lnTo>
                <a:lnTo>
                  <a:pt x="273170" y="233166"/>
                </a:lnTo>
                <a:lnTo>
                  <a:pt x="277361" y="233547"/>
                </a:lnTo>
                <a:lnTo>
                  <a:pt x="288028" y="235452"/>
                </a:lnTo>
                <a:lnTo>
                  <a:pt x="291838" y="236976"/>
                </a:lnTo>
                <a:lnTo>
                  <a:pt x="294505" y="237738"/>
                </a:lnTo>
                <a:lnTo>
                  <a:pt x="296251" y="239643"/>
                </a:lnTo>
                <a:close/>
              </a:path>
              <a:path w="311785" h="354964">
                <a:moveTo>
                  <a:pt x="80769" y="261740"/>
                </a:moveTo>
                <a:lnTo>
                  <a:pt x="79246" y="261740"/>
                </a:lnTo>
                <a:lnTo>
                  <a:pt x="71626" y="258692"/>
                </a:lnTo>
                <a:lnTo>
                  <a:pt x="67435" y="257168"/>
                </a:lnTo>
                <a:lnTo>
                  <a:pt x="39623" y="241166"/>
                </a:lnTo>
                <a:lnTo>
                  <a:pt x="39623" y="237738"/>
                </a:lnTo>
                <a:lnTo>
                  <a:pt x="43051" y="235833"/>
                </a:lnTo>
                <a:lnTo>
                  <a:pt x="44575" y="236214"/>
                </a:lnTo>
                <a:lnTo>
                  <a:pt x="56767" y="237738"/>
                </a:lnTo>
                <a:lnTo>
                  <a:pt x="64768" y="238500"/>
                </a:lnTo>
                <a:lnTo>
                  <a:pt x="89151" y="239643"/>
                </a:lnTo>
                <a:lnTo>
                  <a:pt x="296251" y="239643"/>
                </a:lnTo>
                <a:lnTo>
                  <a:pt x="298696" y="242309"/>
                </a:lnTo>
                <a:lnTo>
                  <a:pt x="298696" y="249929"/>
                </a:lnTo>
                <a:lnTo>
                  <a:pt x="296964" y="251834"/>
                </a:lnTo>
                <a:lnTo>
                  <a:pt x="133727" y="251834"/>
                </a:lnTo>
                <a:lnTo>
                  <a:pt x="123878" y="251858"/>
                </a:lnTo>
                <a:lnTo>
                  <a:pt x="117797" y="252025"/>
                </a:lnTo>
                <a:lnTo>
                  <a:pt x="112966" y="252477"/>
                </a:lnTo>
                <a:lnTo>
                  <a:pt x="96771" y="254882"/>
                </a:lnTo>
                <a:lnTo>
                  <a:pt x="91437" y="256787"/>
                </a:lnTo>
                <a:lnTo>
                  <a:pt x="88770" y="257549"/>
                </a:lnTo>
                <a:lnTo>
                  <a:pt x="82674" y="260597"/>
                </a:lnTo>
                <a:lnTo>
                  <a:pt x="80769" y="261740"/>
                </a:lnTo>
                <a:close/>
              </a:path>
              <a:path w="311785" h="354964">
                <a:moveTo>
                  <a:pt x="27431" y="354702"/>
                </a:moveTo>
                <a:lnTo>
                  <a:pt x="24764" y="348987"/>
                </a:lnTo>
                <a:lnTo>
                  <a:pt x="29717" y="347463"/>
                </a:lnTo>
                <a:lnTo>
                  <a:pt x="35813" y="345177"/>
                </a:lnTo>
                <a:lnTo>
                  <a:pt x="76198" y="327651"/>
                </a:lnTo>
                <a:lnTo>
                  <a:pt x="111630" y="308221"/>
                </a:lnTo>
                <a:lnTo>
                  <a:pt x="122678" y="301744"/>
                </a:lnTo>
                <a:lnTo>
                  <a:pt x="131441" y="295648"/>
                </a:lnTo>
                <a:lnTo>
                  <a:pt x="140966" y="288790"/>
                </a:lnTo>
                <a:lnTo>
                  <a:pt x="144776" y="286123"/>
                </a:lnTo>
                <a:lnTo>
                  <a:pt x="147824" y="283456"/>
                </a:lnTo>
                <a:lnTo>
                  <a:pt x="154682" y="277742"/>
                </a:lnTo>
                <a:lnTo>
                  <a:pt x="158111" y="274694"/>
                </a:lnTo>
                <a:lnTo>
                  <a:pt x="167254" y="265550"/>
                </a:lnTo>
                <a:lnTo>
                  <a:pt x="168778" y="263645"/>
                </a:lnTo>
                <a:lnTo>
                  <a:pt x="168397" y="261740"/>
                </a:lnTo>
                <a:lnTo>
                  <a:pt x="165349" y="254882"/>
                </a:lnTo>
                <a:lnTo>
                  <a:pt x="163063" y="251834"/>
                </a:lnTo>
                <a:lnTo>
                  <a:pt x="174112" y="251834"/>
                </a:lnTo>
                <a:lnTo>
                  <a:pt x="179446" y="256787"/>
                </a:lnTo>
                <a:lnTo>
                  <a:pt x="191257" y="264788"/>
                </a:lnTo>
                <a:lnTo>
                  <a:pt x="192781" y="266693"/>
                </a:lnTo>
                <a:lnTo>
                  <a:pt x="192781" y="267836"/>
                </a:lnTo>
                <a:lnTo>
                  <a:pt x="187828" y="273551"/>
                </a:lnTo>
                <a:lnTo>
                  <a:pt x="185923" y="276218"/>
                </a:lnTo>
                <a:lnTo>
                  <a:pt x="185161" y="277361"/>
                </a:lnTo>
                <a:lnTo>
                  <a:pt x="183256" y="279266"/>
                </a:lnTo>
                <a:lnTo>
                  <a:pt x="182113" y="280789"/>
                </a:lnTo>
                <a:lnTo>
                  <a:pt x="193543" y="286504"/>
                </a:lnTo>
                <a:lnTo>
                  <a:pt x="196591" y="288409"/>
                </a:lnTo>
                <a:lnTo>
                  <a:pt x="198877" y="289552"/>
                </a:lnTo>
                <a:lnTo>
                  <a:pt x="172207" y="289552"/>
                </a:lnTo>
                <a:lnTo>
                  <a:pt x="168778" y="292600"/>
                </a:lnTo>
                <a:lnTo>
                  <a:pt x="159635" y="300220"/>
                </a:lnTo>
                <a:lnTo>
                  <a:pt x="155063" y="303268"/>
                </a:lnTo>
                <a:lnTo>
                  <a:pt x="148967" y="307459"/>
                </a:lnTo>
                <a:lnTo>
                  <a:pt x="134489" y="315841"/>
                </a:lnTo>
                <a:lnTo>
                  <a:pt x="88008" y="337176"/>
                </a:lnTo>
                <a:lnTo>
                  <a:pt x="40004" y="352416"/>
                </a:lnTo>
                <a:lnTo>
                  <a:pt x="32384" y="354321"/>
                </a:lnTo>
                <a:lnTo>
                  <a:pt x="27431" y="354702"/>
                </a:lnTo>
                <a:close/>
              </a:path>
              <a:path w="311785" h="354964">
                <a:moveTo>
                  <a:pt x="294886" y="254120"/>
                </a:moveTo>
                <a:lnTo>
                  <a:pt x="288790" y="254120"/>
                </a:lnTo>
                <a:lnTo>
                  <a:pt x="275456" y="252977"/>
                </a:lnTo>
                <a:lnTo>
                  <a:pt x="269741" y="252596"/>
                </a:lnTo>
                <a:lnTo>
                  <a:pt x="243833" y="251834"/>
                </a:lnTo>
                <a:lnTo>
                  <a:pt x="296964" y="251834"/>
                </a:lnTo>
                <a:lnTo>
                  <a:pt x="294886" y="254120"/>
                </a:lnTo>
                <a:close/>
              </a:path>
              <a:path w="311785" h="354964">
                <a:moveTo>
                  <a:pt x="302125" y="353178"/>
                </a:moveTo>
                <a:lnTo>
                  <a:pt x="296791" y="351654"/>
                </a:lnTo>
                <a:lnTo>
                  <a:pt x="290314" y="348606"/>
                </a:lnTo>
                <a:lnTo>
                  <a:pt x="273551" y="340986"/>
                </a:lnTo>
                <a:lnTo>
                  <a:pt x="266312" y="337557"/>
                </a:lnTo>
                <a:lnTo>
                  <a:pt x="258692" y="333747"/>
                </a:lnTo>
                <a:lnTo>
                  <a:pt x="240024" y="324603"/>
                </a:lnTo>
                <a:lnTo>
                  <a:pt x="232785" y="321174"/>
                </a:lnTo>
                <a:lnTo>
                  <a:pt x="224403" y="316984"/>
                </a:lnTo>
                <a:lnTo>
                  <a:pt x="208020" y="308602"/>
                </a:lnTo>
                <a:lnTo>
                  <a:pt x="200400" y="304792"/>
                </a:lnTo>
                <a:lnTo>
                  <a:pt x="193924" y="301744"/>
                </a:lnTo>
                <a:lnTo>
                  <a:pt x="179446" y="293362"/>
                </a:lnTo>
                <a:lnTo>
                  <a:pt x="172207" y="289552"/>
                </a:lnTo>
                <a:lnTo>
                  <a:pt x="198877" y="289552"/>
                </a:lnTo>
                <a:lnTo>
                  <a:pt x="201924" y="291076"/>
                </a:lnTo>
                <a:lnTo>
                  <a:pt x="215640" y="297553"/>
                </a:lnTo>
                <a:lnTo>
                  <a:pt x="227070" y="302125"/>
                </a:lnTo>
                <a:lnTo>
                  <a:pt x="241928" y="306697"/>
                </a:lnTo>
                <a:lnTo>
                  <a:pt x="252596" y="308983"/>
                </a:lnTo>
                <a:lnTo>
                  <a:pt x="268598" y="310507"/>
                </a:lnTo>
                <a:lnTo>
                  <a:pt x="275456" y="314698"/>
                </a:lnTo>
                <a:lnTo>
                  <a:pt x="287647" y="323079"/>
                </a:lnTo>
                <a:lnTo>
                  <a:pt x="294505" y="328413"/>
                </a:lnTo>
                <a:lnTo>
                  <a:pt x="300982" y="333366"/>
                </a:lnTo>
                <a:lnTo>
                  <a:pt x="311650" y="345177"/>
                </a:lnTo>
                <a:lnTo>
                  <a:pt x="309745" y="349368"/>
                </a:lnTo>
                <a:lnTo>
                  <a:pt x="308221" y="352416"/>
                </a:lnTo>
                <a:lnTo>
                  <a:pt x="302125" y="353178"/>
                </a:lnTo>
                <a:close/>
              </a:path>
              <a:path w="311785" h="354964">
                <a:moveTo>
                  <a:pt x="270503" y="203067"/>
                </a:moveTo>
                <a:lnTo>
                  <a:pt x="268598" y="203067"/>
                </a:lnTo>
                <a:lnTo>
                  <a:pt x="266312" y="201162"/>
                </a:lnTo>
                <a:lnTo>
                  <a:pt x="261472" y="159635"/>
                </a:lnTo>
                <a:lnTo>
                  <a:pt x="261359" y="36194"/>
                </a:lnTo>
                <a:lnTo>
                  <a:pt x="259454" y="29717"/>
                </a:lnTo>
                <a:lnTo>
                  <a:pt x="256406" y="25907"/>
                </a:lnTo>
                <a:lnTo>
                  <a:pt x="252596" y="22097"/>
                </a:lnTo>
                <a:lnTo>
                  <a:pt x="250310" y="20573"/>
                </a:lnTo>
                <a:lnTo>
                  <a:pt x="247643" y="18668"/>
                </a:lnTo>
                <a:lnTo>
                  <a:pt x="241166" y="15239"/>
                </a:lnTo>
                <a:lnTo>
                  <a:pt x="238881" y="14096"/>
                </a:lnTo>
                <a:lnTo>
                  <a:pt x="230118" y="10286"/>
                </a:lnTo>
                <a:lnTo>
                  <a:pt x="227832" y="9524"/>
                </a:lnTo>
                <a:lnTo>
                  <a:pt x="225927" y="8762"/>
                </a:lnTo>
                <a:lnTo>
                  <a:pt x="220593" y="6476"/>
                </a:lnTo>
                <a:lnTo>
                  <a:pt x="220593" y="2285"/>
                </a:lnTo>
                <a:lnTo>
                  <a:pt x="226689" y="0"/>
                </a:lnTo>
                <a:lnTo>
                  <a:pt x="232785" y="0"/>
                </a:lnTo>
                <a:lnTo>
                  <a:pt x="248024" y="2285"/>
                </a:lnTo>
                <a:lnTo>
                  <a:pt x="254120" y="3809"/>
                </a:lnTo>
                <a:lnTo>
                  <a:pt x="259073" y="4952"/>
                </a:lnTo>
                <a:lnTo>
                  <a:pt x="269360" y="8000"/>
                </a:lnTo>
                <a:lnTo>
                  <a:pt x="274694" y="9905"/>
                </a:lnTo>
                <a:lnTo>
                  <a:pt x="278504" y="11429"/>
                </a:lnTo>
                <a:lnTo>
                  <a:pt x="285361" y="15239"/>
                </a:lnTo>
                <a:lnTo>
                  <a:pt x="285361" y="19811"/>
                </a:lnTo>
                <a:lnTo>
                  <a:pt x="283837" y="24383"/>
                </a:lnTo>
                <a:lnTo>
                  <a:pt x="283075" y="27050"/>
                </a:lnTo>
                <a:lnTo>
                  <a:pt x="282694" y="29336"/>
                </a:lnTo>
                <a:lnTo>
                  <a:pt x="282009" y="36194"/>
                </a:lnTo>
                <a:lnTo>
                  <a:pt x="281932" y="135632"/>
                </a:lnTo>
                <a:lnTo>
                  <a:pt x="281551" y="148205"/>
                </a:lnTo>
                <a:lnTo>
                  <a:pt x="280746" y="160396"/>
                </a:lnTo>
                <a:lnTo>
                  <a:pt x="280028" y="172969"/>
                </a:lnTo>
                <a:lnTo>
                  <a:pt x="279647" y="175255"/>
                </a:lnTo>
                <a:lnTo>
                  <a:pt x="279222" y="178303"/>
                </a:lnTo>
                <a:lnTo>
                  <a:pt x="278123" y="187828"/>
                </a:lnTo>
                <a:lnTo>
                  <a:pt x="277361" y="190114"/>
                </a:lnTo>
                <a:lnTo>
                  <a:pt x="276980" y="192781"/>
                </a:lnTo>
                <a:lnTo>
                  <a:pt x="274694" y="198115"/>
                </a:lnTo>
                <a:lnTo>
                  <a:pt x="273170" y="201162"/>
                </a:lnTo>
                <a:lnTo>
                  <a:pt x="270503" y="203067"/>
                </a:lnTo>
                <a:close/>
              </a:path>
              <a:path w="311785" h="354964">
                <a:moveTo>
                  <a:pt x="43813" y="194305"/>
                </a:moveTo>
                <a:lnTo>
                  <a:pt x="40765" y="194305"/>
                </a:lnTo>
                <a:lnTo>
                  <a:pt x="38480" y="192019"/>
                </a:lnTo>
                <a:lnTo>
                  <a:pt x="34670" y="177922"/>
                </a:lnTo>
                <a:lnTo>
                  <a:pt x="33527" y="168397"/>
                </a:lnTo>
                <a:lnTo>
                  <a:pt x="33146" y="164587"/>
                </a:lnTo>
                <a:lnTo>
                  <a:pt x="32765" y="160396"/>
                </a:lnTo>
                <a:lnTo>
                  <a:pt x="32384" y="151634"/>
                </a:lnTo>
                <a:lnTo>
                  <a:pt x="32003" y="144776"/>
                </a:lnTo>
                <a:lnTo>
                  <a:pt x="28193" y="53719"/>
                </a:lnTo>
                <a:lnTo>
                  <a:pt x="15620" y="41908"/>
                </a:lnTo>
                <a:lnTo>
                  <a:pt x="14096" y="41146"/>
                </a:lnTo>
                <a:lnTo>
                  <a:pt x="8381" y="40004"/>
                </a:lnTo>
                <a:lnTo>
                  <a:pt x="5333" y="39242"/>
                </a:lnTo>
                <a:lnTo>
                  <a:pt x="0" y="38099"/>
                </a:lnTo>
                <a:lnTo>
                  <a:pt x="0" y="33527"/>
                </a:lnTo>
                <a:lnTo>
                  <a:pt x="4190" y="30479"/>
                </a:lnTo>
                <a:lnTo>
                  <a:pt x="5714" y="30098"/>
                </a:lnTo>
                <a:lnTo>
                  <a:pt x="7619" y="29336"/>
                </a:lnTo>
                <a:lnTo>
                  <a:pt x="14477" y="28574"/>
                </a:lnTo>
                <a:lnTo>
                  <a:pt x="20192" y="28574"/>
                </a:lnTo>
                <a:lnTo>
                  <a:pt x="30098" y="28955"/>
                </a:lnTo>
                <a:lnTo>
                  <a:pt x="35051" y="29717"/>
                </a:lnTo>
                <a:lnTo>
                  <a:pt x="38099" y="30098"/>
                </a:lnTo>
                <a:lnTo>
                  <a:pt x="46861" y="31622"/>
                </a:lnTo>
                <a:lnTo>
                  <a:pt x="50290" y="32765"/>
                </a:lnTo>
                <a:lnTo>
                  <a:pt x="51814" y="33908"/>
                </a:lnTo>
                <a:lnTo>
                  <a:pt x="52195" y="35051"/>
                </a:lnTo>
                <a:lnTo>
                  <a:pt x="193162" y="35051"/>
                </a:lnTo>
                <a:lnTo>
                  <a:pt x="193035" y="38099"/>
                </a:lnTo>
                <a:lnTo>
                  <a:pt x="191638" y="42289"/>
                </a:lnTo>
                <a:lnTo>
                  <a:pt x="190876" y="44194"/>
                </a:lnTo>
                <a:lnTo>
                  <a:pt x="190495" y="45718"/>
                </a:lnTo>
                <a:lnTo>
                  <a:pt x="190059" y="47242"/>
                </a:lnTo>
                <a:lnTo>
                  <a:pt x="51052" y="47242"/>
                </a:lnTo>
                <a:lnTo>
                  <a:pt x="50957" y="155825"/>
                </a:lnTo>
                <a:lnTo>
                  <a:pt x="50671" y="159254"/>
                </a:lnTo>
                <a:lnTo>
                  <a:pt x="185669" y="159254"/>
                </a:lnTo>
                <a:lnTo>
                  <a:pt x="191257" y="163063"/>
                </a:lnTo>
                <a:lnTo>
                  <a:pt x="191257" y="168778"/>
                </a:lnTo>
                <a:lnTo>
                  <a:pt x="188209" y="171445"/>
                </a:lnTo>
                <a:lnTo>
                  <a:pt x="49909" y="171445"/>
                </a:lnTo>
                <a:lnTo>
                  <a:pt x="49833" y="175255"/>
                </a:lnTo>
                <a:lnTo>
                  <a:pt x="49528" y="178303"/>
                </a:lnTo>
                <a:lnTo>
                  <a:pt x="49147" y="180208"/>
                </a:lnTo>
                <a:lnTo>
                  <a:pt x="48766" y="182494"/>
                </a:lnTo>
                <a:lnTo>
                  <a:pt x="47623" y="188209"/>
                </a:lnTo>
                <a:lnTo>
                  <a:pt x="46861" y="189733"/>
                </a:lnTo>
                <a:lnTo>
                  <a:pt x="46480" y="191257"/>
                </a:lnTo>
                <a:lnTo>
                  <a:pt x="43813" y="194305"/>
                </a:lnTo>
                <a:close/>
              </a:path>
              <a:path w="311785" h="354964">
                <a:moveTo>
                  <a:pt x="193162" y="35051"/>
                </a:moveTo>
                <a:lnTo>
                  <a:pt x="158873" y="35051"/>
                </a:lnTo>
                <a:lnTo>
                  <a:pt x="166873" y="29717"/>
                </a:lnTo>
                <a:lnTo>
                  <a:pt x="169921" y="29717"/>
                </a:lnTo>
                <a:lnTo>
                  <a:pt x="177922" y="30098"/>
                </a:lnTo>
                <a:lnTo>
                  <a:pt x="183256" y="30860"/>
                </a:lnTo>
                <a:lnTo>
                  <a:pt x="188590" y="31241"/>
                </a:lnTo>
                <a:lnTo>
                  <a:pt x="193162" y="34289"/>
                </a:lnTo>
                <a:lnTo>
                  <a:pt x="193162" y="35051"/>
                </a:lnTo>
                <a:close/>
              </a:path>
              <a:path w="311785" h="354964">
                <a:moveTo>
                  <a:pt x="185669" y="159254"/>
                </a:moveTo>
                <a:lnTo>
                  <a:pt x="159254" y="159254"/>
                </a:lnTo>
                <a:lnTo>
                  <a:pt x="164968" y="154301"/>
                </a:lnTo>
                <a:lnTo>
                  <a:pt x="164968" y="47242"/>
                </a:lnTo>
                <a:lnTo>
                  <a:pt x="190059" y="47242"/>
                </a:lnTo>
                <a:lnTo>
                  <a:pt x="188971" y="51052"/>
                </a:lnTo>
                <a:lnTo>
                  <a:pt x="188590" y="52957"/>
                </a:lnTo>
                <a:lnTo>
                  <a:pt x="179827" y="155825"/>
                </a:lnTo>
                <a:lnTo>
                  <a:pt x="182875" y="157349"/>
                </a:lnTo>
                <a:lnTo>
                  <a:pt x="185669" y="159254"/>
                </a:lnTo>
                <a:close/>
              </a:path>
              <a:path w="311785" h="354964">
                <a:moveTo>
                  <a:pt x="229737" y="212592"/>
                </a:moveTo>
                <a:lnTo>
                  <a:pt x="135632" y="212592"/>
                </a:lnTo>
                <a:lnTo>
                  <a:pt x="122678" y="208782"/>
                </a:lnTo>
                <a:lnTo>
                  <a:pt x="117345" y="205734"/>
                </a:lnTo>
                <a:lnTo>
                  <a:pt x="113535" y="203448"/>
                </a:lnTo>
                <a:lnTo>
                  <a:pt x="105153" y="196591"/>
                </a:lnTo>
                <a:lnTo>
                  <a:pt x="105153" y="192019"/>
                </a:lnTo>
                <a:lnTo>
                  <a:pt x="108582" y="190495"/>
                </a:lnTo>
                <a:lnTo>
                  <a:pt x="110487" y="191257"/>
                </a:lnTo>
                <a:lnTo>
                  <a:pt x="113154" y="192019"/>
                </a:lnTo>
                <a:lnTo>
                  <a:pt x="118869" y="193924"/>
                </a:lnTo>
                <a:lnTo>
                  <a:pt x="126488" y="195448"/>
                </a:lnTo>
                <a:lnTo>
                  <a:pt x="142109" y="197353"/>
                </a:lnTo>
                <a:lnTo>
                  <a:pt x="230880" y="197353"/>
                </a:lnTo>
                <a:lnTo>
                  <a:pt x="234690" y="199258"/>
                </a:lnTo>
                <a:lnTo>
                  <a:pt x="234690" y="208782"/>
                </a:lnTo>
                <a:lnTo>
                  <a:pt x="229737" y="212592"/>
                </a:lnTo>
                <a:close/>
              </a:path>
              <a:path w="311785" h="354964">
                <a:moveTo>
                  <a:pt x="230880" y="197353"/>
                </a:moveTo>
                <a:lnTo>
                  <a:pt x="187447" y="197353"/>
                </a:lnTo>
                <a:lnTo>
                  <a:pt x="198115" y="195067"/>
                </a:lnTo>
                <a:lnTo>
                  <a:pt x="200781" y="192400"/>
                </a:lnTo>
                <a:lnTo>
                  <a:pt x="205734" y="192781"/>
                </a:lnTo>
                <a:lnTo>
                  <a:pt x="217164" y="193543"/>
                </a:lnTo>
                <a:lnTo>
                  <a:pt x="220974" y="194305"/>
                </a:lnTo>
                <a:lnTo>
                  <a:pt x="225546" y="194686"/>
                </a:lnTo>
                <a:lnTo>
                  <a:pt x="230880" y="1973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443450" y="1405459"/>
            <a:ext cx="327660" cy="339090"/>
          </a:xfrm>
          <a:custGeom>
            <a:avLst/>
            <a:gdLst/>
            <a:ahLst/>
            <a:cxnLst/>
            <a:rect l="l" t="t" r="r" b="b"/>
            <a:pathLst>
              <a:path w="327660" h="339089">
                <a:moveTo>
                  <a:pt x="270884" y="58672"/>
                </a:moveTo>
                <a:lnTo>
                  <a:pt x="249548" y="58672"/>
                </a:lnTo>
                <a:lnTo>
                  <a:pt x="249548" y="28193"/>
                </a:lnTo>
                <a:lnTo>
                  <a:pt x="247262" y="22859"/>
                </a:lnTo>
                <a:lnTo>
                  <a:pt x="245357" y="21335"/>
                </a:lnTo>
                <a:lnTo>
                  <a:pt x="243452" y="19430"/>
                </a:lnTo>
                <a:lnTo>
                  <a:pt x="237357" y="15620"/>
                </a:lnTo>
                <a:lnTo>
                  <a:pt x="232785" y="13334"/>
                </a:lnTo>
                <a:lnTo>
                  <a:pt x="227070" y="10667"/>
                </a:lnTo>
                <a:lnTo>
                  <a:pt x="222498" y="9143"/>
                </a:lnTo>
                <a:lnTo>
                  <a:pt x="216783" y="6476"/>
                </a:lnTo>
                <a:lnTo>
                  <a:pt x="216783" y="2285"/>
                </a:lnTo>
                <a:lnTo>
                  <a:pt x="222498" y="0"/>
                </a:lnTo>
                <a:lnTo>
                  <a:pt x="227070" y="0"/>
                </a:lnTo>
                <a:lnTo>
                  <a:pt x="237357" y="1142"/>
                </a:lnTo>
                <a:lnTo>
                  <a:pt x="243071" y="2285"/>
                </a:lnTo>
                <a:lnTo>
                  <a:pt x="247643" y="3047"/>
                </a:lnTo>
                <a:lnTo>
                  <a:pt x="260597" y="6476"/>
                </a:lnTo>
                <a:lnTo>
                  <a:pt x="264026" y="7619"/>
                </a:lnTo>
                <a:lnTo>
                  <a:pt x="266693" y="8381"/>
                </a:lnTo>
                <a:lnTo>
                  <a:pt x="273170" y="11429"/>
                </a:lnTo>
                <a:lnTo>
                  <a:pt x="273170" y="16001"/>
                </a:lnTo>
                <a:lnTo>
                  <a:pt x="270884" y="24002"/>
                </a:lnTo>
                <a:lnTo>
                  <a:pt x="270884" y="58672"/>
                </a:lnTo>
                <a:close/>
              </a:path>
              <a:path w="327660" h="339089">
                <a:moveTo>
                  <a:pt x="68197" y="161539"/>
                </a:moveTo>
                <a:lnTo>
                  <a:pt x="63625" y="161539"/>
                </a:lnTo>
                <a:lnTo>
                  <a:pt x="60958" y="157349"/>
                </a:lnTo>
                <a:lnTo>
                  <a:pt x="60196" y="154682"/>
                </a:lnTo>
                <a:lnTo>
                  <a:pt x="59752" y="152396"/>
                </a:lnTo>
                <a:lnTo>
                  <a:pt x="58291" y="143633"/>
                </a:lnTo>
                <a:lnTo>
                  <a:pt x="57910" y="139823"/>
                </a:lnTo>
                <a:lnTo>
                  <a:pt x="57529" y="136394"/>
                </a:lnTo>
                <a:lnTo>
                  <a:pt x="57148" y="116964"/>
                </a:lnTo>
                <a:lnTo>
                  <a:pt x="57148" y="38480"/>
                </a:lnTo>
                <a:lnTo>
                  <a:pt x="55243" y="33527"/>
                </a:lnTo>
                <a:lnTo>
                  <a:pt x="53338" y="32003"/>
                </a:lnTo>
                <a:lnTo>
                  <a:pt x="51814" y="30479"/>
                </a:lnTo>
                <a:lnTo>
                  <a:pt x="46099" y="26669"/>
                </a:lnTo>
                <a:lnTo>
                  <a:pt x="43813" y="25526"/>
                </a:lnTo>
                <a:lnTo>
                  <a:pt x="41146" y="24383"/>
                </a:lnTo>
                <a:lnTo>
                  <a:pt x="36194" y="22097"/>
                </a:lnTo>
                <a:lnTo>
                  <a:pt x="31622" y="20573"/>
                </a:lnTo>
                <a:lnTo>
                  <a:pt x="25526" y="17906"/>
                </a:lnTo>
                <a:lnTo>
                  <a:pt x="25526" y="13715"/>
                </a:lnTo>
                <a:lnTo>
                  <a:pt x="31241" y="11429"/>
                </a:lnTo>
                <a:lnTo>
                  <a:pt x="37337" y="11429"/>
                </a:lnTo>
                <a:lnTo>
                  <a:pt x="48766" y="12953"/>
                </a:lnTo>
                <a:lnTo>
                  <a:pt x="52957" y="13715"/>
                </a:lnTo>
                <a:lnTo>
                  <a:pt x="57529" y="14477"/>
                </a:lnTo>
                <a:lnTo>
                  <a:pt x="67816" y="16763"/>
                </a:lnTo>
                <a:lnTo>
                  <a:pt x="72769" y="18668"/>
                </a:lnTo>
                <a:lnTo>
                  <a:pt x="75436" y="19430"/>
                </a:lnTo>
                <a:lnTo>
                  <a:pt x="80769" y="22478"/>
                </a:lnTo>
                <a:lnTo>
                  <a:pt x="80769" y="26669"/>
                </a:lnTo>
                <a:lnTo>
                  <a:pt x="78484" y="34289"/>
                </a:lnTo>
                <a:lnTo>
                  <a:pt x="78484" y="58672"/>
                </a:lnTo>
                <a:lnTo>
                  <a:pt x="270884" y="58672"/>
                </a:lnTo>
                <a:lnTo>
                  <a:pt x="270884" y="71626"/>
                </a:lnTo>
                <a:lnTo>
                  <a:pt x="78484" y="71626"/>
                </a:lnTo>
                <a:lnTo>
                  <a:pt x="78453" y="110868"/>
                </a:lnTo>
                <a:lnTo>
                  <a:pt x="78103" y="124202"/>
                </a:lnTo>
                <a:lnTo>
                  <a:pt x="77341" y="130679"/>
                </a:lnTo>
                <a:lnTo>
                  <a:pt x="269651" y="130679"/>
                </a:lnTo>
                <a:lnTo>
                  <a:pt x="268979" y="136394"/>
                </a:lnTo>
                <a:lnTo>
                  <a:pt x="268598" y="141347"/>
                </a:lnTo>
                <a:lnTo>
                  <a:pt x="268070" y="143633"/>
                </a:lnTo>
                <a:lnTo>
                  <a:pt x="75436" y="143633"/>
                </a:lnTo>
                <a:lnTo>
                  <a:pt x="75055" y="146681"/>
                </a:lnTo>
                <a:lnTo>
                  <a:pt x="73531" y="152396"/>
                </a:lnTo>
                <a:lnTo>
                  <a:pt x="72769" y="154301"/>
                </a:lnTo>
                <a:lnTo>
                  <a:pt x="71626" y="157349"/>
                </a:lnTo>
                <a:lnTo>
                  <a:pt x="68197" y="161539"/>
                </a:lnTo>
                <a:close/>
              </a:path>
              <a:path w="327660" h="339089">
                <a:moveTo>
                  <a:pt x="269651" y="130679"/>
                </a:moveTo>
                <a:lnTo>
                  <a:pt x="249548" y="130679"/>
                </a:lnTo>
                <a:lnTo>
                  <a:pt x="249548" y="71626"/>
                </a:lnTo>
                <a:lnTo>
                  <a:pt x="270884" y="71626"/>
                </a:lnTo>
                <a:lnTo>
                  <a:pt x="270884" y="110868"/>
                </a:lnTo>
                <a:lnTo>
                  <a:pt x="269741" y="129917"/>
                </a:lnTo>
                <a:lnTo>
                  <a:pt x="269651" y="130679"/>
                </a:lnTo>
                <a:close/>
              </a:path>
              <a:path w="327660" h="339089">
                <a:moveTo>
                  <a:pt x="260597" y="161539"/>
                </a:moveTo>
                <a:lnTo>
                  <a:pt x="256025" y="161539"/>
                </a:lnTo>
                <a:lnTo>
                  <a:pt x="253358" y="157349"/>
                </a:lnTo>
                <a:lnTo>
                  <a:pt x="252501" y="154301"/>
                </a:lnTo>
                <a:lnTo>
                  <a:pt x="252215" y="153158"/>
                </a:lnTo>
                <a:lnTo>
                  <a:pt x="251072" y="146681"/>
                </a:lnTo>
                <a:lnTo>
                  <a:pt x="250691" y="143633"/>
                </a:lnTo>
                <a:lnTo>
                  <a:pt x="268070" y="143633"/>
                </a:lnTo>
                <a:lnTo>
                  <a:pt x="266312" y="151253"/>
                </a:lnTo>
                <a:lnTo>
                  <a:pt x="264026" y="157349"/>
                </a:lnTo>
                <a:lnTo>
                  <a:pt x="260597" y="161539"/>
                </a:lnTo>
                <a:close/>
              </a:path>
              <a:path w="327660" h="339089">
                <a:moveTo>
                  <a:pt x="326538" y="185923"/>
                </a:moveTo>
                <a:lnTo>
                  <a:pt x="227451" y="185923"/>
                </a:lnTo>
                <a:lnTo>
                  <a:pt x="246119" y="185161"/>
                </a:lnTo>
                <a:lnTo>
                  <a:pt x="250691" y="184780"/>
                </a:lnTo>
                <a:lnTo>
                  <a:pt x="254501" y="184018"/>
                </a:lnTo>
                <a:lnTo>
                  <a:pt x="264788" y="182113"/>
                </a:lnTo>
                <a:lnTo>
                  <a:pt x="267455" y="180589"/>
                </a:lnTo>
                <a:lnTo>
                  <a:pt x="269360" y="179827"/>
                </a:lnTo>
                <a:lnTo>
                  <a:pt x="272789" y="177541"/>
                </a:lnTo>
                <a:lnTo>
                  <a:pt x="274313" y="176398"/>
                </a:lnTo>
                <a:lnTo>
                  <a:pt x="279647" y="176779"/>
                </a:lnTo>
                <a:lnTo>
                  <a:pt x="291076" y="177160"/>
                </a:lnTo>
                <a:lnTo>
                  <a:pt x="297172" y="177922"/>
                </a:lnTo>
                <a:lnTo>
                  <a:pt x="303268" y="178303"/>
                </a:lnTo>
                <a:lnTo>
                  <a:pt x="320412" y="181732"/>
                </a:lnTo>
                <a:lnTo>
                  <a:pt x="326538" y="185923"/>
                </a:lnTo>
                <a:close/>
              </a:path>
              <a:path w="327660" h="339089">
                <a:moveTo>
                  <a:pt x="43813" y="209544"/>
                </a:moveTo>
                <a:lnTo>
                  <a:pt x="42289" y="209544"/>
                </a:lnTo>
                <a:lnTo>
                  <a:pt x="32003" y="205353"/>
                </a:lnTo>
                <a:lnTo>
                  <a:pt x="27812" y="203448"/>
                </a:lnTo>
                <a:lnTo>
                  <a:pt x="23240" y="201543"/>
                </a:lnTo>
                <a:lnTo>
                  <a:pt x="9905" y="194305"/>
                </a:lnTo>
                <a:lnTo>
                  <a:pt x="6476" y="192400"/>
                </a:lnTo>
                <a:lnTo>
                  <a:pt x="0" y="187447"/>
                </a:lnTo>
                <a:lnTo>
                  <a:pt x="0" y="183256"/>
                </a:lnTo>
                <a:lnTo>
                  <a:pt x="3428" y="181351"/>
                </a:lnTo>
                <a:lnTo>
                  <a:pt x="5714" y="181732"/>
                </a:lnTo>
                <a:lnTo>
                  <a:pt x="9143" y="182113"/>
                </a:lnTo>
                <a:lnTo>
                  <a:pt x="56523" y="185601"/>
                </a:lnTo>
                <a:lnTo>
                  <a:pt x="326538" y="185923"/>
                </a:lnTo>
                <a:lnTo>
                  <a:pt x="327651" y="186685"/>
                </a:lnTo>
                <a:lnTo>
                  <a:pt x="327651" y="195829"/>
                </a:lnTo>
                <a:lnTo>
                  <a:pt x="325746" y="198877"/>
                </a:lnTo>
                <a:lnTo>
                  <a:pt x="119250" y="198877"/>
                </a:lnTo>
                <a:lnTo>
                  <a:pt x="106659" y="198900"/>
                </a:lnTo>
                <a:lnTo>
                  <a:pt x="65149" y="201924"/>
                </a:lnTo>
                <a:lnTo>
                  <a:pt x="47623" y="207639"/>
                </a:lnTo>
                <a:lnTo>
                  <a:pt x="43813" y="209544"/>
                </a:lnTo>
                <a:close/>
              </a:path>
              <a:path w="327660" h="339089">
                <a:moveTo>
                  <a:pt x="164587" y="297172"/>
                </a:moveTo>
                <a:lnTo>
                  <a:pt x="161920" y="297172"/>
                </a:lnTo>
                <a:lnTo>
                  <a:pt x="159635" y="295267"/>
                </a:lnTo>
                <a:lnTo>
                  <a:pt x="155825" y="276980"/>
                </a:lnTo>
                <a:lnTo>
                  <a:pt x="155444" y="272789"/>
                </a:lnTo>
                <a:lnTo>
                  <a:pt x="155117" y="268217"/>
                </a:lnTo>
                <a:lnTo>
                  <a:pt x="155008" y="264788"/>
                </a:lnTo>
                <a:lnTo>
                  <a:pt x="154783" y="253739"/>
                </a:lnTo>
                <a:lnTo>
                  <a:pt x="154682" y="198877"/>
                </a:lnTo>
                <a:lnTo>
                  <a:pt x="176017" y="198877"/>
                </a:lnTo>
                <a:lnTo>
                  <a:pt x="176017" y="229356"/>
                </a:lnTo>
                <a:lnTo>
                  <a:pt x="175703" y="241928"/>
                </a:lnTo>
                <a:lnTo>
                  <a:pt x="175582" y="245357"/>
                </a:lnTo>
                <a:lnTo>
                  <a:pt x="174874" y="255263"/>
                </a:lnTo>
                <a:lnTo>
                  <a:pt x="174112" y="268217"/>
                </a:lnTo>
                <a:lnTo>
                  <a:pt x="173731" y="270503"/>
                </a:lnTo>
                <a:lnTo>
                  <a:pt x="173350" y="273170"/>
                </a:lnTo>
                <a:lnTo>
                  <a:pt x="172588" y="280408"/>
                </a:lnTo>
                <a:lnTo>
                  <a:pt x="171826" y="283075"/>
                </a:lnTo>
                <a:lnTo>
                  <a:pt x="171445" y="285742"/>
                </a:lnTo>
                <a:lnTo>
                  <a:pt x="168778" y="292219"/>
                </a:lnTo>
                <a:lnTo>
                  <a:pt x="167254" y="295267"/>
                </a:lnTo>
                <a:lnTo>
                  <a:pt x="164587" y="297172"/>
                </a:lnTo>
                <a:close/>
              </a:path>
              <a:path w="327660" h="339089">
                <a:moveTo>
                  <a:pt x="323841" y="201924"/>
                </a:moveTo>
                <a:lnTo>
                  <a:pt x="318508" y="201543"/>
                </a:lnTo>
                <a:lnTo>
                  <a:pt x="314698" y="201162"/>
                </a:lnTo>
                <a:lnTo>
                  <a:pt x="305935" y="200781"/>
                </a:lnTo>
                <a:lnTo>
                  <a:pt x="297172" y="200020"/>
                </a:lnTo>
                <a:lnTo>
                  <a:pt x="272408" y="198877"/>
                </a:lnTo>
                <a:lnTo>
                  <a:pt x="325746" y="198877"/>
                </a:lnTo>
                <a:lnTo>
                  <a:pt x="323841" y="201924"/>
                </a:lnTo>
                <a:close/>
              </a:path>
              <a:path w="327660" h="339089">
                <a:moveTo>
                  <a:pt x="291076" y="339081"/>
                </a:moveTo>
                <a:lnTo>
                  <a:pt x="100200" y="339081"/>
                </a:lnTo>
                <a:lnTo>
                  <a:pt x="91652" y="339022"/>
                </a:lnTo>
                <a:lnTo>
                  <a:pt x="86103" y="338605"/>
                </a:lnTo>
                <a:lnTo>
                  <a:pt x="81127" y="337474"/>
                </a:lnTo>
                <a:lnTo>
                  <a:pt x="74293" y="335271"/>
                </a:lnTo>
                <a:lnTo>
                  <a:pt x="62863" y="331461"/>
                </a:lnTo>
                <a:lnTo>
                  <a:pt x="62863" y="269741"/>
                </a:lnTo>
                <a:lnTo>
                  <a:pt x="59434" y="264788"/>
                </a:lnTo>
                <a:lnTo>
                  <a:pt x="57529" y="263264"/>
                </a:lnTo>
                <a:lnTo>
                  <a:pt x="56005" y="261740"/>
                </a:lnTo>
                <a:lnTo>
                  <a:pt x="49528" y="258311"/>
                </a:lnTo>
                <a:lnTo>
                  <a:pt x="46861" y="257168"/>
                </a:lnTo>
                <a:lnTo>
                  <a:pt x="43051" y="255263"/>
                </a:lnTo>
                <a:lnTo>
                  <a:pt x="35432" y="252596"/>
                </a:lnTo>
                <a:lnTo>
                  <a:pt x="32765" y="251834"/>
                </a:lnTo>
                <a:lnTo>
                  <a:pt x="30860" y="251072"/>
                </a:lnTo>
                <a:lnTo>
                  <a:pt x="25526" y="249548"/>
                </a:lnTo>
                <a:lnTo>
                  <a:pt x="25526" y="244976"/>
                </a:lnTo>
                <a:lnTo>
                  <a:pt x="31622" y="241928"/>
                </a:lnTo>
                <a:lnTo>
                  <a:pt x="39242" y="241928"/>
                </a:lnTo>
                <a:lnTo>
                  <a:pt x="52957" y="243833"/>
                </a:lnTo>
                <a:lnTo>
                  <a:pt x="57529" y="244595"/>
                </a:lnTo>
                <a:lnTo>
                  <a:pt x="62482" y="245357"/>
                </a:lnTo>
                <a:lnTo>
                  <a:pt x="74674" y="248405"/>
                </a:lnTo>
                <a:lnTo>
                  <a:pt x="78103" y="249548"/>
                </a:lnTo>
                <a:lnTo>
                  <a:pt x="80769" y="250310"/>
                </a:lnTo>
                <a:lnTo>
                  <a:pt x="86103" y="253739"/>
                </a:lnTo>
                <a:lnTo>
                  <a:pt x="86103" y="258692"/>
                </a:lnTo>
                <a:lnTo>
                  <a:pt x="84198" y="264788"/>
                </a:lnTo>
                <a:lnTo>
                  <a:pt x="84198" y="321555"/>
                </a:lnTo>
                <a:lnTo>
                  <a:pt x="94104" y="326127"/>
                </a:lnTo>
                <a:lnTo>
                  <a:pt x="295267" y="326127"/>
                </a:lnTo>
                <a:lnTo>
                  <a:pt x="295267" y="335271"/>
                </a:lnTo>
                <a:lnTo>
                  <a:pt x="291076" y="339081"/>
                </a:lnTo>
                <a:close/>
              </a:path>
              <a:path w="327660" h="339089">
                <a:moveTo>
                  <a:pt x="295267" y="326127"/>
                </a:moveTo>
                <a:lnTo>
                  <a:pt x="204210" y="326127"/>
                </a:lnTo>
                <a:lnTo>
                  <a:pt x="220593" y="324603"/>
                </a:lnTo>
                <a:lnTo>
                  <a:pt x="229737" y="321555"/>
                </a:lnTo>
                <a:lnTo>
                  <a:pt x="236214" y="317746"/>
                </a:lnTo>
                <a:lnTo>
                  <a:pt x="238119" y="315841"/>
                </a:lnTo>
                <a:lnTo>
                  <a:pt x="245738" y="316222"/>
                </a:lnTo>
                <a:lnTo>
                  <a:pt x="263645" y="317365"/>
                </a:lnTo>
                <a:lnTo>
                  <a:pt x="272027" y="318127"/>
                </a:lnTo>
                <a:lnTo>
                  <a:pt x="284980" y="319651"/>
                </a:lnTo>
                <a:lnTo>
                  <a:pt x="295267" y="325365"/>
                </a:lnTo>
                <a:lnTo>
                  <a:pt x="295267" y="3261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773769" y="1399744"/>
            <a:ext cx="294640" cy="358140"/>
          </a:xfrm>
          <a:custGeom>
            <a:avLst/>
            <a:gdLst/>
            <a:ahLst/>
            <a:cxnLst/>
            <a:rect l="l" t="t" r="r" b="b"/>
            <a:pathLst>
              <a:path w="294639" h="358139">
                <a:moveTo>
                  <a:pt x="291076" y="92580"/>
                </a:moveTo>
                <a:lnTo>
                  <a:pt x="270503" y="92580"/>
                </a:lnTo>
                <a:lnTo>
                  <a:pt x="270391" y="35813"/>
                </a:lnTo>
                <a:lnTo>
                  <a:pt x="268598" y="29717"/>
                </a:lnTo>
                <a:lnTo>
                  <a:pt x="265550" y="25907"/>
                </a:lnTo>
                <a:lnTo>
                  <a:pt x="261740" y="22097"/>
                </a:lnTo>
                <a:lnTo>
                  <a:pt x="259454" y="20573"/>
                </a:lnTo>
                <a:lnTo>
                  <a:pt x="256787" y="18668"/>
                </a:lnTo>
                <a:lnTo>
                  <a:pt x="250310" y="15239"/>
                </a:lnTo>
                <a:lnTo>
                  <a:pt x="248024" y="14096"/>
                </a:lnTo>
                <a:lnTo>
                  <a:pt x="239262" y="10286"/>
                </a:lnTo>
                <a:lnTo>
                  <a:pt x="236976" y="9524"/>
                </a:lnTo>
                <a:lnTo>
                  <a:pt x="235071" y="8762"/>
                </a:lnTo>
                <a:lnTo>
                  <a:pt x="229737" y="6476"/>
                </a:lnTo>
                <a:lnTo>
                  <a:pt x="229737" y="2285"/>
                </a:lnTo>
                <a:lnTo>
                  <a:pt x="235833" y="0"/>
                </a:lnTo>
                <a:lnTo>
                  <a:pt x="241928" y="0"/>
                </a:lnTo>
                <a:lnTo>
                  <a:pt x="257168" y="2285"/>
                </a:lnTo>
                <a:lnTo>
                  <a:pt x="263264" y="3809"/>
                </a:lnTo>
                <a:lnTo>
                  <a:pt x="268217" y="4952"/>
                </a:lnTo>
                <a:lnTo>
                  <a:pt x="278504" y="8000"/>
                </a:lnTo>
                <a:lnTo>
                  <a:pt x="283837" y="9905"/>
                </a:lnTo>
                <a:lnTo>
                  <a:pt x="287647" y="11429"/>
                </a:lnTo>
                <a:lnTo>
                  <a:pt x="294505" y="15239"/>
                </a:lnTo>
                <a:lnTo>
                  <a:pt x="294505" y="19811"/>
                </a:lnTo>
                <a:lnTo>
                  <a:pt x="292981" y="24383"/>
                </a:lnTo>
                <a:lnTo>
                  <a:pt x="292219" y="27050"/>
                </a:lnTo>
                <a:lnTo>
                  <a:pt x="291838" y="29336"/>
                </a:lnTo>
                <a:lnTo>
                  <a:pt x="291152" y="36194"/>
                </a:lnTo>
                <a:lnTo>
                  <a:pt x="291076" y="92580"/>
                </a:lnTo>
                <a:close/>
              </a:path>
              <a:path w="294639" h="358139">
                <a:moveTo>
                  <a:pt x="6095" y="221355"/>
                </a:moveTo>
                <a:lnTo>
                  <a:pt x="0" y="216402"/>
                </a:lnTo>
                <a:lnTo>
                  <a:pt x="3047" y="213354"/>
                </a:lnTo>
                <a:lnTo>
                  <a:pt x="7238" y="208401"/>
                </a:lnTo>
                <a:lnTo>
                  <a:pt x="17144" y="195829"/>
                </a:lnTo>
                <a:lnTo>
                  <a:pt x="22097" y="189733"/>
                </a:lnTo>
                <a:lnTo>
                  <a:pt x="26288" y="184399"/>
                </a:lnTo>
                <a:lnTo>
                  <a:pt x="35813" y="170683"/>
                </a:lnTo>
                <a:lnTo>
                  <a:pt x="40765" y="163825"/>
                </a:lnTo>
                <a:lnTo>
                  <a:pt x="44956" y="157730"/>
                </a:lnTo>
                <a:lnTo>
                  <a:pt x="53719" y="144014"/>
                </a:lnTo>
                <a:lnTo>
                  <a:pt x="57529" y="137918"/>
                </a:lnTo>
                <a:lnTo>
                  <a:pt x="60958" y="132584"/>
                </a:lnTo>
                <a:lnTo>
                  <a:pt x="68959" y="118869"/>
                </a:lnTo>
                <a:lnTo>
                  <a:pt x="72007" y="112773"/>
                </a:lnTo>
                <a:lnTo>
                  <a:pt x="75055" y="107058"/>
                </a:lnTo>
                <a:lnTo>
                  <a:pt x="83055" y="91437"/>
                </a:lnTo>
                <a:lnTo>
                  <a:pt x="85722" y="85341"/>
                </a:lnTo>
                <a:lnTo>
                  <a:pt x="88008" y="80388"/>
                </a:lnTo>
                <a:lnTo>
                  <a:pt x="93723" y="66292"/>
                </a:lnTo>
                <a:lnTo>
                  <a:pt x="95247" y="62101"/>
                </a:lnTo>
                <a:lnTo>
                  <a:pt x="97152" y="57910"/>
                </a:lnTo>
                <a:lnTo>
                  <a:pt x="100200" y="48004"/>
                </a:lnTo>
                <a:lnTo>
                  <a:pt x="101343" y="43813"/>
                </a:lnTo>
                <a:lnTo>
                  <a:pt x="100962" y="41908"/>
                </a:lnTo>
                <a:lnTo>
                  <a:pt x="97914" y="38480"/>
                </a:lnTo>
                <a:lnTo>
                  <a:pt x="94866" y="35432"/>
                </a:lnTo>
                <a:lnTo>
                  <a:pt x="91818" y="33146"/>
                </a:lnTo>
                <a:lnTo>
                  <a:pt x="89913" y="32003"/>
                </a:lnTo>
                <a:lnTo>
                  <a:pt x="88389" y="30860"/>
                </a:lnTo>
                <a:lnTo>
                  <a:pt x="83817" y="28574"/>
                </a:lnTo>
                <a:lnTo>
                  <a:pt x="80008" y="26288"/>
                </a:lnTo>
                <a:lnTo>
                  <a:pt x="75436" y="24002"/>
                </a:lnTo>
                <a:lnTo>
                  <a:pt x="75436" y="20573"/>
                </a:lnTo>
                <a:lnTo>
                  <a:pt x="78865" y="18287"/>
                </a:lnTo>
                <a:lnTo>
                  <a:pt x="83817" y="18287"/>
                </a:lnTo>
                <a:lnTo>
                  <a:pt x="90675" y="19430"/>
                </a:lnTo>
                <a:lnTo>
                  <a:pt x="94485" y="20573"/>
                </a:lnTo>
                <a:lnTo>
                  <a:pt x="97914" y="21335"/>
                </a:lnTo>
                <a:lnTo>
                  <a:pt x="106296" y="24002"/>
                </a:lnTo>
                <a:lnTo>
                  <a:pt x="119631" y="29336"/>
                </a:lnTo>
                <a:lnTo>
                  <a:pt x="124964" y="32384"/>
                </a:lnTo>
                <a:lnTo>
                  <a:pt x="127631" y="35813"/>
                </a:lnTo>
                <a:lnTo>
                  <a:pt x="127631" y="37718"/>
                </a:lnTo>
                <a:lnTo>
                  <a:pt x="127250" y="39623"/>
                </a:lnTo>
                <a:lnTo>
                  <a:pt x="123821" y="51052"/>
                </a:lnTo>
                <a:lnTo>
                  <a:pt x="122297" y="55243"/>
                </a:lnTo>
                <a:lnTo>
                  <a:pt x="120392" y="60958"/>
                </a:lnTo>
                <a:lnTo>
                  <a:pt x="114678" y="75817"/>
                </a:lnTo>
                <a:lnTo>
                  <a:pt x="112011" y="81531"/>
                </a:lnTo>
                <a:lnTo>
                  <a:pt x="109344" y="87627"/>
                </a:lnTo>
                <a:lnTo>
                  <a:pt x="101343" y="104391"/>
                </a:lnTo>
                <a:lnTo>
                  <a:pt x="97533" y="110868"/>
                </a:lnTo>
                <a:lnTo>
                  <a:pt x="102105" y="115821"/>
                </a:lnTo>
                <a:lnTo>
                  <a:pt x="110176" y="124202"/>
                </a:lnTo>
                <a:lnTo>
                  <a:pt x="89532" y="124202"/>
                </a:lnTo>
                <a:lnTo>
                  <a:pt x="87246" y="128393"/>
                </a:lnTo>
                <a:lnTo>
                  <a:pt x="82293" y="136394"/>
                </a:lnTo>
                <a:lnTo>
                  <a:pt x="79627" y="139823"/>
                </a:lnTo>
                <a:lnTo>
                  <a:pt x="73912" y="148205"/>
                </a:lnTo>
                <a:lnTo>
                  <a:pt x="39623" y="189733"/>
                </a:lnTo>
                <a:lnTo>
                  <a:pt x="9524" y="218307"/>
                </a:lnTo>
                <a:lnTo>
                  <a:pt x="6095" y="221355"/>
                </a:lnTo>
                <a:close/>
              </a:path>
              <a:path w="294639" h="358139">
                <a:moveTo>
                  <a:pt x="197734" y="115059"/>
                </a:moveTo>
                <a:lnTo>
                  <a:pt x="196591" y="115059"/>
                </a:lnTo>
                <a:lnTo>
                  <a:pt x="187828" y="110868"/>
                </a:lnTo>
                <a:lnTo>
                  <a:pt x="184399" y="109344"/>
                </a:lnTo>
                <a:lnTo>
                  <a:pt x="180589" y="107439"/>
                </a:lnTo>
                <a:lnTo>
                  <a:pt x="172588" y="102486"/>
                </a:lnTo>
                <a:lnTo>
                  <a:pt x="169921" y="100962"/>
                </a:lnTo>
                <a:lnTo>
                  <a:pt x="167635" y="99438"/>
                </a:lnTo>
                <a:lnTo>
                  <a:pt x="161539" y="94485"/>
                </a:lnTo>
                <a:lnTo>
                  <a:pt x="161539" y="91056"/>
                </a:lnTo>
                <a:lnTo>
                  <a:pt x="164587" y="89151"/>
                </a:lnTo>
                <a:lnTo>
                  <a:pt x="166873" y="89532"/>
                </a:lnTo>
                <a:lnTo>
                  <a:pt x="171064" y="89913"/>
                </a:lnTo>
                <a:lnTo>
                  <a:pt x="179446" y="91056"/>
                </a:lnTo>
                <a:lnTo>
                  <a:pt x="185161" y="91437"/>
                </a:lnTo>
                <a:lnTo>
                  <a:pt x="189733" y="91818"/>
                </a:lnTo>
                <a:lnTo>
                  <a:pt x="208401" y="92580"/>
                </a:lnTo>
                <a:lnTo>
                  <a:pt x="291076" y="92580"/>
                </a:lnTo>
                <a:lnTo>
                  <a:pt x="291076" y="104772"/>
                </a:lnTo>
                <a:lnTo>
                  <a:pt x="234309" y="104772"/>
                </a:lnTo>
                <a:lnTo>
                  <a:pt x="216021" y="107058"/>
                </a:lnTo>
                <a:lnTo>
                  <a:pt x="210687" y="108963"/>
                </a:lnTo>
                <a:lnTo>
                  <a:pt x="206877" y="110487"/>
                </a:lnTo>
                <a:lnTo>
                  <a:pt x="200400" y="113535"/>
                </a:lnTo>
                <a:lnTo>
                  <a:pt x="197734" y="115059"/>
                </a:lnTo>
                <a:close/>
              </a:path>
              <a:path w="294639" h="358139">
                <a:moveTo>
                  <a:pt x="279647" y="224403"/>
                </a:moveTo>
                <a:lnTo>
                  <a:pt x="277742" y="224403"/>
                </a:lnTo>
                <a:lnTo>
                  <a:pt x="275456" y="222498"/>
                </a:lnTo>
                <a:lnTo>
                  <a:pt x="274694" y="220974"/>
                </a:lnTo>
                <a:lnTo>
                  <a:pt x="273932" y="219069"/>
                </a:lnTo>
                <a:lnTo>
                  <a:pt x="272789" y="214497"/>
                </a:lnTo>
                <a:lnTo>
                  <a:pt x="272408" y="212211"/>
                </a:lnTo>
                <a:lnTo>
                  <a:pt x="272027" y="210306"/>
                </a:lnTo>
                <a:lnTo>
                  <a:pt x="270503" y="104772"/>
                </a:lnTo>
                <a:lnTo>
                  <a:pt x="291076" y="104772"/>
                </a:lnTo>
                <a:lnTo>
                  <a:pt x="291011" y="158492"/>
                </a:lnTo>
                <a:lnTo>
                  <a:pt x="290695" y="169540"/>
                </a:lnTo>
                <a:lnTo>
                  <a:pt x="290243" y="176017"/>
                </a:lnTo>
                <a:lnTo>
                  <a:pt x="289171" y="194305"/>
                </a:lnTo>
                <a:lnTo>
                  <a:pt x="288790" y="196591"/>
                </a:lnTo>
                <a:lnTo>
                  <a:pt x="288365" y="199639"/>
                </a:lnTo>
                <a:lnTo>
                  <a:pt x="287266" y="209163"/>
                </a:lnTo>
                <a:lnTo>
                  <a:pt x="286504" y="211449"/>
                </a:lnTo>
                <a:lnTo>
                  <a:pt x="286123" y="214116"/>
                </a:lnTo>
                <a:lnTo>
                  <a:pt x="283837" y="219450"/>
                </a:lnTo>
                <a:lnTo>
                  <a:pt x="282313" y="222498"/>
                </a:lnTo>
                <a:lnTo>
                  <a:pt x="279647" y="224403"/>
                </a:lnTo>
                <a:close/>
              </a:path>
              <a:path w="294639" h="358139">
                <a:moveTo>
                  <a:pt x="190114" y="212592"/>
                </a:moveTo>
                <a:lnTo>
                  <a:pt x="185542" y="212592"/>
                </a:lnTo>
                <a:lnTo>
                  <a:pt x="181351" y="210306"/>
                </a:lnTo>
                <a:lnTo>
                  <a:pt x="179446" y="209163"/>
                </a:lnTo>
                <a:lnTo>
                  <a:pt x="175636" y="205734"/>
                </a:lnTo>
                <a:lnTo>
                  <a:pt x="165730" y="197353"/>
                </a:lnTo>
                <a:lnTo>
                  <a:pt x="161539" y="193162"/>
                </a:lnTo>
                <a:lnTo>
                  <a:pt x="155825" y="187828"/>
                </a:lnTo>
                <a:lnTo>
                  <a:pt x="142109" y="175255"/>
                </a:lnTo>
                <a:lnTo>
                  <a:pt x="128774" y="162682"/>
                </a:lnTo>
                <a:lnTo>
                  <a:pt x="116202" y="150110"/>
                </a:lnTo>
                <a:lnTo>
                  <a:pt x="109725" y="144014"/>
                </a:lnTo>
                <a:lnTo>
                  <a:pt x="94866" y="129155"/>
                </a:lnTo>
                <a:lnTo>
                  <a:pt x="89532" y="124202"/>
                </a:lnTo>
                <a:lnTo>
                  <a:pt x="110176" y="124202"/>
                </a:lnTo>
                <a:lnTo>
                  <a:pt x="112011" y="126107"/>
                </a:lnTo>
                <a:lnTo>
                  <a:pt x="120012" y="134108"/>
                </a:lnTo>
                <a:lnTo>
                  <a:pt x="151634" y="156968"/>
                </a:lnTo>
                <a:lnTo>
                  <a:pt x="166111" y="162301"/>
                </a:lnTo>
                <a:lnTo>
                  <a:pt x="168778" y="164968"/>
                </a:lnTo>
                <a:lnTo>
                  <a:pt x="174874" y="172207"/>
                </a:lnTo>
                <a:lnTo>
                  <a:pt x="177160" y="175255"/>
                </a:lnTo>
                <a:lnTo>
                  <a:pt x="179827" y="179065"/>
                </a:lnTo>
                <a:lnTo>
                  <a:pt x="184780" y="185923"/>
                </a:lnTo>
                <a:lnTo>
                  <a:pt x="187066" y="189733"/>
                </a:lnTo>
                <a:lnTo>
                  <a:pt x="190114" y="194305"/>
                </a:lnTo>
                <a:lnTo>
                  <a:pt x="193543" y="203067"/>
                </a:lnTo>
                <a:lnTo>
                  <a:pt x="193543" y="209544"/>
                </a:lnTo>
                <a:lnTo>
                  <a:pt x="190114" y="212592"/>
                </a:lnTo>
                <a:close/>
              </a:path>
              <a:path w="294639" h="358139">
                <a:moveTo>
                  <a:pt x="292981" y="238119"/>
                </a:moveTo>
                <a:lnTo>
                  <a:pt x="262883" y="238119"/>
                </a:lnTo>
                <a:lnTo>
                  <a:pt x="269741" y="232785"/>
                </a:lnTo>
                <a:lnTo>
                  <a:pt x="274313" y="233166"/>
                </a:lnTo>
                <a:lnTo>
                  <a:pt x="280789" y="233547"/>
                </a:lnTo>
                <a:lnTo>
                  <a:pt x="283075" y="233928"/>
                </a:lnTo>
                <a:lnTo>
                  <a:pt x="286123" y="234309"/>
                </a:lnTo>
                <a:lnTo>
                  <a:pt x="292981" y="236595"/>
                </a:lnTo>
                <a:lnTo>
                  <a:pt x="292981" y="238119"/>
                </a:lnTo>
                <a:close/>
              </a:path>
              <a:path w="294639" h="358139">
                <a:moveTo>
                  <a:pt x="100200" y="260597"/>
                </a:moveTo>
                <a:lnTo>
                  <a:pt x="99057" y="260597"/>
                </a:lnTo>
                <a:lnTo>
                  <a:pt x="89913" y="257549"/>
                </a:lnTo>
                <a:lnTo>
                  <a:pt x="86484" y="256025"/>
                </a:lnTo>
                <a:lnTo>
                  <a:pt x="81912" y="254120"/>
                </a:lnTo>
                <a:lnTo>
                  <a:pt x="69721" y="248786"/>
                </a:lnTo>
                <a:lnTo>
                  <a:pt x="65911" y="246500"/>
                </a:lnTo>
                <a:lnTo>
                  <a:pt x="62863" y="244595"/>
                </a:lnTo>
                <a:lnTo>
                  <a:pt x="56386" y="240404"/>
                </a:lnTo>
                <a:lnTo>
                  <a:pt x="56386" y="235833"/>
                </a:lnTo>
                <a:lnTo>
                  <a:pt x="59053" y="233928"/>
                </a:lnTo>
                <a:lnTo>
                  <a:pt x="61720" y="234309"/>
                </a:lnTo>
                <a:lnTo>
                  <a:pt x="65911" y="234690"/>
                </a:lnTo>
                <a:lnTo>
                  <a:pt x="107859" y="237877"/>
                </a:lnTo>
                <a:lnTo>
                  <a:pt x="292981" y="238119"/>
                </a:lnTo>
                <a:lnTo>
                  <a:pt x="292981" y="241547"/>
                </a:lnTo>
                <a:lnTo>
                  <a:pt x="289933" y="249167"/>
                </a:lnTo>
                <a:lnTo>
                  <a:pt x="289933" y="250310"/>
                </a:lnTo>
                <a:lnTo>
                  <a:pt x="160396" y="250310"/>
                </a:lnTo>
                <a:lnTo>
                  <a:pt x="136394" y="251453"/>
                </a:lnTo>
                <a:lnTo>
                  <a:pt x="128393" y="252215"/>
                </a:lnTo>
                <a:lnTo>
                  <a:pt x="123440" y="252596"/>
                </a:lnTo>
                <a:lnTo>
                  <a:pt x="115440" y="254501"/>
                </a:lnTo>
                <a:lnTo>
                  <a:pt x="111630" y="255644"/>
                </a:lnTo>
                <a:lnTo>
                  <a:pt x="108963" y="256406"/>
                </a:lnTo>
                <a:lnTo>
                  <a:pt x="102105" y="259454"/>
                </a:lnTo>
                <a:lnTo>
                  <a:pt x="100200" y="260597"/>
                </a:lnTo>
                <a:close/>
              </a:path>
              <a:path w="294639" h="358139">
                <a:moveTo>
                  <a:pt x="278885" y="358131"/>
                </a:moveTo>
                <a:lnTo>
                  <a:pt x="276599" y="358131"/>
                </a:lnTo>
                <a:lnTo>
                  <a:pt x="274313" y="356226"/>
                </a:lnTo>
                <a:lnTo>
                  <a:pt x="273551" y="354702"/>
                </a:lnTo>
                <a:lnTo>
                  <a:pt x="272789" y="352797"/>
                </a:lnTo>
                <a:lnTo>
                  <a:pt x="271646" y="348225"/>
                </a:lnTo>
                <a:lnTo>
                  <a:pt x="271265" y="346320"/>
                </a:lnTo>
                <a:lnTo>
                  <a:pt x="270884" y="344796"/>
                </a:lnTo>
                <a:lnTo>
                  <a:pt x="270503" y="338319"/>
                </a:lnTo>
                <a:lnTo>
                  <a:pt x="270122" y="335271"/>
                </a:lnTo>
                <a:lnTo>
                  <a:pt x="269741" y="331842"/>
                </a:lnTo>
                <a:lnTo>
                  <a:pt x="269401" y="316222"/>
                </a:lnTo>
                <a:lnTo>
                  <a:pt x="269360" y="250310"/>
                </a:lnTo>
                <a:lnTo>
                  <a:pt x="289933" y="250310"/>
                </a:lnTo>
                <a:lnTo>
                  <a:pt x="289933" y="296791"/>
                </a:lnTo>
                <a:lnTo>
                  <a:pt x="289552" y="310888"/>
                </a:lnTo>
                <a:lnTo>
                  <a:pt x="289171" y="316222"/>
                </a:lnTo>
                <a:lnTo>
                  <a:pt x="288790" y="320412"/>
                </a:lnTo>
                <a:lnTo>
                  <a:pt x="288028" y="333366"/>
                </a:lnTo>
                <a:lnTo>
                  <a:pt x="287266" y="336795"/>
                </a:lnTo>
                <a:lnTo>
                  <a:pt x="286885" y="340224"/>
                </a:lnTo>
                <a:lnTo>
                  <a:pt x="285742" y="345939"/>
                </a:lnTo>
                <a:lnTo>
                  <a:pt x="284980" y="347844"/>
                </a:lnTo>
                <a:lnTo>
                  <a:pt x="284599" y="349749"/>
                </a:lnTo>
                <a:lnTo>
                  <a:pt x="282694" y="353940"/>
                </a:lnTo>
                <a:lnTo>
                  <a:pt x="281932" y="355083"/>
                </a:lnTo>
                <a:lnTo>
                  <a:pt x="281170" y="356607"/>
                </a:lnTo>
                <a:lnTo>
                  <a:pt x="278885" y="3581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969494" y="2506659"/>
            <a:ext cx="442595" cy="436880"/>
          </a:xfrm>
          <a:custGeom>
            <a:avLst/>
            <a:gdLst/>
            <a:ahLst/>
            <a:cxnLst/>
            <a:rect l="l" t="t" r="r" b="b"/>
            <a:pathLst>
              <a:path w="442595" h="436880">
                <a:moveTo>
                  <a:pt x="284064" y="436459"/>
                </a:moveTo>
                <a:lnTo>
                  <a:pt x="274921" y="436459"/>
                </a:lnTo>
                <a:lnTo>
                  <a:pt x="276749" y="432802"/>
                </a:lnTo>
                <a:lnTo>
                  <a:pt x="279188" y="426097"/>
                </a:lnTo>
                <a:lnTo>
                  <a:pt x="279797" y="423658"/>
                </a:lnTo>
                <a:lnTo>
                  <a:pt x="279797" y="206647"/>
                </a:lnTo>
                <a:lnTo>
                  <a:pt x="195675" y="206647"/>
                </a:lnTo>
                <a:lnTo>
                  <a:pt x="195675" y="168244"/>
                </a:lnTo>
                <a:lnTo>
                  <a:pt x="279797" y="168244"/>
                </a:lnTo>
                <a:lnTo>
                  <a:pt x="279797" y="0"/>
                </a:lnTo>
                <a:lnTo>
                  <a:pt x="290770" y="1828"/>
                </a:lnTo>
                <a:lnTo>
                  <a:pt x="312105" y="8534"/>
                </a:lnTo>
                <a:lnTo>
                  <a:pt x="321249" y="13410"/>
                </a:lnTo>
                <a:lnTo>
                  <a:pt x="330392" y="17677"/>
                </a:lnTo>
                <a:lnTo>
                  <a:pt x="341974" y="30479"/>
                </a:lnTo>
                <a:lnTo>
                  <a:pt x="341974" y="420001"/>
                </a:lnTo>
                <a:lnTo>
                  <a:pt x="339536" y="423658"/>
                </a:lnTo>
                <a:lnTo>
                  <a:pt x="324906" y="430364"/>
                </a:lnTo>
                <a:lnTo>
                  <a:pt x="305400" y="434021"/>
                </a:lnTo>
                <a:lnTo>
                  <a:pt x="284064" y="436459"/>
                </a:lnTo>
                <a:close/>
              </a:path>
              <a:path w="442595" h="436880">
                <a:moveTo>
                  <a:pt x="221887" y="382207"/>
                </a:moveTo>
                <a:lnTo>
                  <a:pt x="27431" y="382207"/>
                </a:lnTo>
                <a:lnTo>
                  <a:pt x="14629" y="377330"/>
                </a:lnTo>
                <a:lnTo>
                  <a:pt x="10362" y="372453"/>
                </a:lnTo>
                <a:lnTo>
                  <a:pt x="5486" y="368186"/>
                </a:lnTo>
                <a:lnTo>
                  <a:pt x="0" y="355995"/>
                </a:lnTo>
                <a:lnTo>
                  <a:pt x="0" y="14629"/>
                </a:lnTo>
                <a:lnTo>
                  <a:pt x="208476" y="14629"/>
                </a:lnTo>
                <a:lnTo>
                  <a:pt x="208476" y="50595"/>
                </a:lnTo>
                <a:lnTo>
                  <a:pt x="64615" y="50595"/>
                </a:lnTo>
                <a:lnTo>
                  <a:pt x="64615" y="346241"/>
                </a:lnTo>
                <a:lnTo>
                  <a:pt x="221887" y="346241"/>
                </a:lnTo>
                <a:lnTo>
                  <a:pt x="221887" y="382207"/>
                </a:lnTo>
                <a:close/>
              </a:path>
              <a:path w="442595" h="436880">
                <a:moveTo>
                  <a:pt x="374892" y="436459"/>
                </a:moveTo>
                <a:lnTo>
                  <a:pt x="377330" y="433412"/>
                </a:lnTo>
                <a:lnTo>
                  <a:pt x="378549" y="429145"/>
                </a:lnTo>
                <a:lnTo>
                  <a:pt x="379159" y="428535"/>
                </a:lnTo>
                <a:lnTo>
                  <a:pt x="379159" y="427316"/>
                </a:lnTo>
                <a:lnTo>
                  <a:pt x="379768" y="425487"/>
                </a:lnTo>
                <a:lnTo>
                  <a:pt x="380378" y="424877"/>
                </a:lnTo>
                <a:lnTo>
                  <a:pt x="380378" y="0"/>
                </a:lnTo>
                <a:lnTo>
                  <a:pt x="421220" y="12191"/>
                </a:lnTo>
                <a:lnTo>
                  <a:pt x="442555" y="29869"/>
                </a:lnTo>
                <a:lnTo>
                  <a:pt x="442555" y="420001"/>
                </a:lnTo>
                <a:lnTo>
                  <a:pt x="405980" y="434021"/>
                </a:lnTo>
                <a:lnTo>
                  <a:pt x="384036" y="435850"/>
                </a:lnTo>
                <a:lnTo>
                  <a:pt x="374892" y="436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434647" y="2506659"/>
            <a:ext cx="421005" cy="436880"/>
          </a:xfrm>
          <a:custGeom>
            <a:avLst/>
            <a:gdLst/>
            <a:ahLst/>
            <a:cxnLst/>
            <a:rect l="l" t="t" r="r" b="b"/>
            <a:pathLst>
              <a:path w="421004" h="436880">
                <a:moveTo>
                  <a:pt x="139551" y="398056"/>
                </a:moveTo>
                <a:lnTo>
                  <a:pt x="91089" y="388303"/>
                </a:lnTo>
                <a:lnTo>
                  <a:pt x="54209" y="362700"/>
                </a:lnTo>
                <a:lnTo>
                  <a:pt x="27997" y="326430"/>
                </a:lnTo>
                <a:lnTo>
                  <a:pt x="11539" y="284064"/>
                </a:lnTo>
                <a:lnTo>
                  <a:pt x="2700" y="241089"/>
                </a:lnTo>
                <a:lnTo>
                  <a:pt x="0" y="213186"/>
                </a:lnTo>
                <a:lnTo>
                  <a:pt x="13" y="193403"/>
                </a:lnTo>
                <a:lnTo>
                  <a:pt x="5290" y="147366"/>
                </a:lnTo>
                <a:lnTo>
                  <a:pt x="10929" y="126183"/>
                </a:lnTo>
                <a:lnTo>
                  <a:pt x="14258" y="113172"/>
                </a:lnTo>
                <a:lnTo>
                  <a:pt x="32604" y="71140"/>
                </a:lnTo>
                <a:lnTo>
                  <a:pt x="61272" y="36655"/>
                </a:lnTo>
                <a:lnTo>
                  <a:pt x="102219" y="13996"/>
                </a:lnTo>
                <a:lnTo>
                  <a:pt x="139551" y="9753"/>
                </a:lnTo>
                <a:lnTo>
                  <a:pt x="156496" y="9910"/>
                </a:lnTo>
                <a:lnTo>
                  <a:pt x="202118" y="25392"/>
                </a:lnTo>
                <a:lnTo>
                  <a:pt x="225478" y="43889"/>
                </a:lnTo>
                <a:lnTo>
                  <a:pt x="139551" y="43889"/>
                </a:lnTo>
                <a:lnTo>
                  <a:pt x="129135" y="44061"/>
                </a:lnTo>
                <a:lnTo>
                  <a:pt x="97451" y="66520"/>
                </a:lnTo>
                <a:lnTo>
                  <a:pt x="88955" y="82293"/>
                </a:lnTo>
                <a:lnTo>
                  <a:pt x="83955" y="92118"/>
                </a:lnTo>
                <a:lnTo>
                  <a:pt x="73649" y="130293"/>
                </a:lnTo>
                <a:lnTo>
                  <a:pt x="67277" y="173159"/>
                </a:lnTo>
                <a:lnTo>
                  <a:pt x="66458" y="197504"/>
                </a:lnTo>
                <a:lnTo>
                  <a:pt x="66490" y="213186"/>
                </a:lnTo>
                <a:lnTo>
                  <a:pt x="67411" y="235722"/>
                </a:lnTo>
                <a:lnTo>
                  <a:pt x="67925" y="242270"/>
                </a:lnTo>
                <a:lnTo>
                  <a:pt x="68896" y="249218"/>
                </a:lnTo>
                <a:lnTo>
                  <a:pt x="70668" y="259681"/>
                </a:lnTo>
                <a:lnTo>
                  <a:pt x="72154" y="270549"/>
                </a:lnTo>
                <a:lnTo>
                  <a:pt x="80926" y="308028"/>
                </a:lnTo>
                <a:lnTo>
                  <a:pt x="99737" y="345556"/>
                </a:lnTo>
                <a:lnTo>
                  <a:pt x="139551" y="365748"/>
                </a:lnTo>
                <a:lnTo>
                  <a:pt x="222269" y="365748"/>
                </a:lnTo>
                <a:lnTo>
                  <a:pt x="217572" y="370896"/>
                </a:lnTo>
                <a:lnTo>
                  <a:pt x="176883" y="393813"/>
                </a:lnTo>
                <a:lnTo>
                  <a:pt x="156452" y="397899"/>
                </a:lnTo>
                <a:lnTo>
                  <a:pt x="139551" y="398056"/>
                </a:lnTo>
                <a:close/>
              </a:path>
              <a:path w="421004" h="436880">
                <a:moveTo>
                  <a:pt x="222269" y="365748"/>
                </a:moveTo>
                <a:lnTo>
                  <a:pt x="139551" y="365748"/>
                </a:lnTo>
                <a:lnTo>
                  <a:pt x="149966" y="365586"/>
                </a:lnTo>
                <a:lnTo>
                  <a:pt x="156581" y="364453"/>
                </a:lnTo>
                <a:lnTo>
                  <a:pt x="185369" y="338241"/>
                </a:lnTo>
                <a:lnTo>
                  <a:pt x="202642" y="292903"/>
                </a:lnTo>
                <a:lnTo>
                  <a:pt x="209652" y="255414"/>
                </a:lnTo>
                <a:lnTo>
                  <a:pt x="213206" y="210915"/>
                </a:lnTo>
                <a:lnTo>
                  <a:pt x="213310" y="197504"/>
                </a:lnTo>
                <a:lnTo>
                  <a:pt x="212310" y="175111"/>
                </a:lnTo>
                <a:lnTo>
                  <a:pt x="206414" y="134526"/>
                </a:lnTo>
                <a:lnTo>
                  <a:pt x="197042" y="96732"/>
                </a:lnTo>
                <a:lnTo>
                  <a:pt x="175992" y="60491"/>
                </a:lnTo>
                <a:lnTo>
                  <a:pt x="139551" y="43889"/>
                </a:lnTo>
                <a:lnTo>
                  <a:pt x="225478" y="43889"/>
                </a:lnTo>
                <a:lnTo>
                  <a:pt x="252323" y="81379"/>
                </a:lnTo>
                <a:lnTo>
                  <a:pt x="268172" y="123135"/>
                </a:lnTo>
                <a:lnTo>
                  <a:pt x="271735" y="135798"/>
                </a:lnTo>
                <a:lnTo>
                  <a:pt x="278116" y="177926"/>
                </a:lnTo>
                <a:lnTo>
                  <a:pt x="279107" y="193403"/>
                </a:lnTo>
                <a:lnTo>
                  <a:pt x="279095" y="213186"/>
                </a:lnTo>
                <a:lnTo>
                  <a:pt x="274382" y="259300"/>
                </a:lnTo>
                <a:lnTo>
                  <a:pt x="262153" y="302809"/>
                </a:lnTo>
                <a:lnTo>
                  <a:pt x="241351" y="343879"/>
                </a:lnTo>
                <a:lnTo>
                  <a:pt x="235693" y="351032"/>
                </a:lnTo>
                <a:lnTo>
                  <a:pt x="222269" y="365748"/>
                </a:lnTo>
                <a:close/>
              </a:path>
              <a:path w="421004" h="436880">
                <a:moveTo>
                  <a:pt x="352904" y="436459"/>
                </a:moveTo>
                <a:lnTo>
                  <a:pt x="354123" y="434631"/>
                </a:lnTo>
                <a:lnTo>
                  <a:pt x="357171" y="429145"/>
                </a:lnTo>
                <a:lnTo>
                  <a:pt x="358390" y="423049"/>
                </a:lnTo>
                <a:lnTo>
                  <a:pt x="358390" y="0"/>
                </a:lnTo>
                <a:lnTo>
                  <a:pt x="367534" y="1219"/>
                </a:lnTo>
                <a:lnTo>
                  <a:pt x="405928" y="14591"/>
                </a:lnTo>
                <a:lnTo>
                  <a:pt x="420568" y="26211"/>
                </a:lnTo>
                <a:lnTo>
                  <a:pt x="420568" y="420001"/>
                </a:lnTo>
                <a:lnTo>
                  <a:pt x="418739" y="422439"/>
                </a:lnTo>
                <a:lnTo>
                  <a:pt x="415691" y="426706"/>
                </a:lnTo>
                <a:lnTo>
                  <a:pt x="374677" y="435088"/>
                </a:lnTo>
                <a:lnTo>
                  <a:pt x="362295" y="436078"/>
                </a:lnTo>
                <a:lnTo>
                  <a:pt x="352904" y="436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915563" y="2506659"/>
            <a:ext cx="431165" cy="436880"/>
          </a:xfrm>
          <a:custGeom>
            <a:avLst/>
            <a:gdLst/>
            <a:ahLst/>
            <a:cxnLst/>
            <a:rect l="l" t="t" r="r" b="b"/>
            <a:pathLst>
              <a:path w="431164" h="436880">
                <a:moveTo>
                  <a:pt x="274921" y="382207"/>
                </a:moveTo>
                <a:lnTo>
                  <a:pt x="26821" y="382207"/>
                </a:lnTo>
                <a:lnTo>
                  <a:pt x="15239" y="376721"/>
                </a:lnTo>
                <a:lnTo>
                  <a:pt x="5486" y="368186"/>
                </a:lnTo>
                <a:lnTo>
                  <a:pt x="0" y="355995"/>
                </a:lnTo>
                <a:lnTo>
                  <a:pt x="0" y="14629"/>
                </a:lnTo>
                <a:lnTo>
                  <a:pt x="269434" y="14629"/>
                </a:lnTo>
                <a:lnTo>
                  <a:pt x="269434" y="50595"/>
                </a:lnTo>
                <a:lnTo>
                  <a:pt x="67053" y="50595"/>
                </a:lnTo>
                <a:lnTo>
                  <a:pt x="67053" y="167634"/>
                </a:lnTo>
                <a:lnTo>
                  <a:pt x="263948" y="167634"/>
                </a:lnTo>
                <a:lnTo>
                  <a:pt x="263948" y="203600"/>
                </a:lnTo>
                <a:lnTo>
                  <a:pt x="67053" y="203600"/>
                </a:lnTo>
                <a:lnTo>
                  <a:pt x="67053" y="346241"/>
                </a:lnTo>
                <a:lnTo>
                  <a:pt x="274921" y="346241"/>
                </a:lnTo>
                <a:lnTo>
                  <a:pt x="274921" y="382207"/>
                </a:lnTo>
                <a:close/>
              </a:path>
              <a:path w="431164" h="436880">
                <a:moveTo>
                  <a:pt x="368186" y="436459"/>
                </a:moveTo>
                <a:lnTo>
                  <a:pt x="357824" y="436459"/>
                </a:lnTo>
                <a:lnTo>
                  <a:pt x="358433" y="435850"/>
                </a:lnTo>
                <a:lnTo>
                  <a:pt x="360871" y="431583"/>
                </a:lnTo>
                <a:lnTo>
                  <a:pt x="363310" y="425487"/>
                </a:lnTo>
                <a:lnTo>
                  <a:pt x="363919" y="423049"/>
                </a:lnTo>
                <a:lnTo>
                  <a:pt x="363919" y="212134"/>
                </a:lnTo>
                <a:lnTo>
                  <a:pt x="285893" y="212134"/>
                </a:lnTo>
                <a:lnTo>
                  <a:pt x="285893" y="173730"/>
                </a:lnTo>
                <a:lnTo>
                  <a:pt x="363919" y="173730"/>
                </a:lnTo>
                <a:lnTo>
                  <a:pt x="363919" y="0"/>
                </a:lnTo>
                <a:lnTo>
                  <a:pt x="375501" y="1828"/>
                </a:lnTo>
                <a:lnTo>
                  <a:pt x="399275" y="8534"/>
                </a:lnTo>
                <a:lnTo>
                  <a:pt x="409028" y="12801"/>
                </a:lnTo>
                <a:lnTo>
                  <a:pt x="418782" y="17677"/>
                </a:lnTo>
                <a:lnTo>
                  <a:pt x="430973" y="29869"/>
                </a:lnTo>
                <a:lnTo>
                  <a:pt x="430973" y="419391"/>
                </a:lnTo>
                <a:lnTo>
                  <a:pt x="427925" y="423658"/>
                </a:lnTo>
                <a:lnTo>
                  <a:pt x="412076" y="430364"/>
                </a:lnTo>
                <a:lnTo>
                  <a:pt x="391350" y="434021"/>
                </a:lnTo>
                <a:lnTo>
                  <a:pt x="368186" y="436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507458" y="2507269"/>
            <a:ext cx="455295" cy="432434"/>
          </a:xfrm>
          <a:custGeom>
            <a:avLst/>
            <a:gdLst/>
            <a:ahLst/>
            <a:cxnLst/>
            <a:rect l="l" t="t" r="r" b="b"/>
            <a:pathLst>
              <a:path w="455295" h="432435">
                <a:moveTo>
                  <a:pt x="427925" y="156052"/>
                </a:moveTo>
                <a:lnTo>
                  <a:pt x="88389" y="156052"/>
                </a:lnTo>
                <a:lnTo>
                  <a:pt x="71921" y="155876"/>
                </a:lnTo>
                <a:lnTo>
                  <a:pt x="34374" y="137874"/>
                </a:lnTo>
                <a:lnTo>
                  <a:pt x="27431" y="109114"/>
                </a:lnTo>
                <a:lnTo>
                  <a:pt x="27431" y="0"/>
                </a:lnTo>
                <a:lnTo>
                  <a:pt x="76807" y="14020"/>
                </a:lnTo>
                <a:lnTo>
                  <a:pt x="95094" y="46937"/>
                </a:lnTo>
                <a:lnTo>
                  <a:pt x="427925" y="46937"/>
                </a:lnTo>
                <a:lnTo>
                  <a:pt x="427925" y="80464"/>
                </a:lnTo>
                <a:lnTo>
                  <a:pt x="95094" y="80464"/>
                </a:lnTo>
                <a:lnTo>
                  <a:pt x="95094" y="120087"/>
                </a:lnTo>
                <a:lnTo>
                  <a:pt x="427925" y="120087"/>
                </a:lnTo>
                <a:lnTo>
                  <a:pt x="427925" y="156052"/>
                </a:lnTo>
                <a:close/>
              </a:path>
              <a:path w="455295" h="432435">
                <a:moveTo>
                  <a:pt x="427925" y="46937"/>
                </a:moveTo>
                <a:lnTo>
                  <a:pt x="360871" y="46937"/>
                </a:lnTo>
                <a:lnTo>
                  <a:pt x="360871" y="609"/>
                </a:lnTo>
                <a:lnTo>
                  <a:pt x="398665" y="12191"/>
                </a:lnTo>
                <a:lnTo>
                  <a:pt x="427925" y="34746"/>
                </a:lnTo>
                <a:lnTo>
                  <a:pt x="427925" y="46937"/>
                </a:lnTo>
                <a:close/>
              </a:path>
              <a:path w="455295" h="432435">
                <a:moveTo>
                  <a:pt x="427925" y="120087"/>
                </a:moveTo>
                <a:lnTo>
                  <a:pt x="360871" y="120087"/>
                </a:lnTo>
                <a:lnTo>
                  <a:pt x="360871" y="80464"/>
                </a:lnTo>
                <a:lnTo>
                  <a:pt x="427925" y="80464"/>
                </a:lnTo>
                <a:lnTo>
                  <a:pt x="427925" y="120087"/>
                </a:lnTo>
                <a:close/>
              </a:path>
              <a:path w="455295" h="432435">
                <a:moveTo>
                  <a:pt x="454747" y="239565"/>
                </a:moveTo>
                <a:lnTo>
                  <a:pt x="0" y="239565"/>
                </a:lnTo>
                <a:lnTo>
                  <a:pt x="0" y="203600"/>
                </a:lnTo>
                <a:lnTo>
                  <a:pt x="454747" y="203600"/>
                </a:lnTo>
                <a:lnTo>
                  <a:pt x="454747" y="239565"/>
                </a:lnTo>
                <a:close/>
              </a:path>
              <a:path w="455295" h="432435">
                <a:moveTo>
                  <a:pt x="269434" y="313324"/>
                </a:moveTo>
                <a:lnTo>
                  <a:pt x="202380" y="313324"/>
                </a:lnTo>
                <a:lnTo>
                  <a:pt x="202380" y="239565"/>
                </a:lnTo>
                <a:lnTo>
                  <a:pt x="269434" y="239565"/>
                </a:lnTo>
                <a:lnTo>
                  <a:pt x="269434" y="313324"/>
                </a:lnTo>
                <a:close/>
              </a:path>
              <a:path w="455295" h="432435">
                <a:moveTo>
                  <a:pt x="429754" y="432192"/>
                </a:moveTo>
                <a:lnTo>
                  <a:pt x="74978" y="432192"/>
                </a:lnTo>
                <a:lnTo>
                  <a:pt x="53643" y="426706"/>
                </a:lnTo>
                <a:lnTo>
                  <a:pt x="36574" y="415734"/>
                </a:lnTo>
                <a:lnTo>
                  <a:pt x="26211" y="398665"/>
                </a:lnTo>
                <a:lnTo>
                  <a:pt x="24992" y="387083"/>
                </a:lnTo>
                <a:lnTo>
                  <a:pt x="24992" y="279188"/>
                </a:lnTo>
                <a:lnTo>
                  <a:pt x="94485" y="279188"/>
                </a:lnTo>
                <a:lnTo>
                  <a:pt x="94485" y="396227"/>
                </a:lnTo>
                <a:lnTo>
                  <a:pt x="429754" y="396227"/>
                </a:lnTo>
                <a:lnTo>
                  <a:pt x="429754" y="4321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981102" y="2507269"/>
            <a:ext cx="443230" cy="426084"/>
          </a:xfrm>
          <a:custGeom>
            <a:avLst/>
            <a:gdLst/>
            <a:ahLst/>
            <a:cxnLst/>
            <a:rect l="l" t="t" r="r" b="b"/>
            <a:pathLst>
              <a:path w="443229" h="426085">
                <a:moveTo>
                  <a:pt x="443165" y="233469"/>
                </a:moveTo>
                <a:lnTo>
                  <a:pt x="376111" y="233469"/>
                </a:lnTo>
                <a:lnTo>
                  <a:pt x="376111" y="118868"/>
                </a:lnTo>
                <a:lnTo>
                  <a:pt x="266996" y="118868"/>
                </a:lnTo>
                <a:lnTo>
                  <a:pt x="266996" y="80464"/>
                </a:lnTo>
                <a:lnTo>
                  <a:pt x="376111" y="80464"/>
                </a:lnTo>
                <a:lnTo>
                  <a:pt x="376111" y="0"/>
                </a:lnTo>
                <a:lnTo>
                  <a:pt x="413295" y="9143"/>
                </a:lnTo>
                <a:lnTo>
                  <a:pt x="443165" y="31698"/>
                </a:lnTo>
                <a:lnTo>
                  <a:pt x="443165" y="233469"/>
                </a:lnTo>
                <a:close/>
              </a:path>
              <a:path w="443229" h="426085">
                <a:moveTo>
                  <a:pt x="26821" y="217010"/>
                </a:moveTo>
                <a:lnTo>
                  <a:pt x="12801" y="199942"/>
                </a:lnTo>
                <a:lnTo>
                  <a:pt x="9753" y="196285"/>
                </a:lnTo>
                <a:lnTo>
                  <a:pt x="3047" y="188970"/>
                </a:lnTo>
                <a:lnTo>
                  <a:pt x="0" y="185312"/>
                </a:lnTo>
                <a:lnTo>
                  <a:pt x="38446" y="166839"/>
                </a:lnTo>
                <a:lnTo>
                  <a:pt x="74102" y="139708"/>
                </a:lnTo>
                <a:lnTo>
                  <a:pt x="100471" y="107124"/>
                </a:lnTo>
                <a:lnTo>
                  <a:pt x="120273" y="60834"/>
                </a:lnTo>
                <a:lnTo>
                  <a:pt x="123744" y="5486"/>
                </a:lnTo>
                <a:lnTo>
                  <a:pt x="184093" y="5486"/>
                </a:lnTo>
                <a:lnTo>
                  <a:pt x="185160" y="44994"/>
                </a:lnTo>
                <a:lnTo>
                  <a:pt x="197818" y="84403"/>
                </a:lnTo>
                <a:lnTo>
                  <a:pt x="217620" y="115820"/>
                </a:lnTo>
                <a:lnTo>
                  <a:pt x="222102" y="121916"/>
                </a:lnTo>
                <a:lnTo>
                  <a:pt x="153004" y="121916"/>
                </a:lnTo>
                <a:lnTo>
                  <a:pt x="143942" y="134150"/>
                </a:lnTo>
                <a:lnTo>
                  <a:pt x="137651" y="142070"/>
                </a:lnTo>
                <a:lnTo>
                  <a:pt x="105495" y="174378"/>
                </a:lnTo>
                <a:lnTo>
                  <a:pt x="73264" y="197618"/>
                </a:lnTo>
                <a:lnTo>
                  <a:pt x="35874" y="214777"/>
                </a:lnTo>
                <a:lnTo>
                  <a:pt x="26821" y="217010"/>
                </a:lnTo>
                <a:close/>
              </a:path>
              <a:path w="443229" h="426085">
                <a:moveTo>
                  <a:pt x="281016" y="210915"/>
                </a:moveTo>
                <a:lnTo>
                  <a:pt x="237727" y="197585"/>
                </a:lnTo>
                <a:lnTo>
                  <a:pt x="198694" y="171849"/>
                </a:lnTo>
                <a:lnTo>
                  <a:pt x="153004" y="121916"/>
                </a:lnTo>
                <a:lnTo>
                  <a:pt x="222102" y="121916"/>
                </a:lnTo>
                <a:lnTo>
                  <a:pt x="227140" y="128769"/>
                </a:lnTo>
                <a:lnTo>
                  <a:pt x="234345" y="137117"/>
                </a:lnTo>
                <a:lnTo>
                  <a:pt x="269991" y="164363"/>
                </a:lnTo>
                <a:lnTo>
                  <a:pt x="307838" y="180435"/>
                </a:lnTo>
                <a:lnTo>
                  <a:pt x="281016" y="210915"/>
                </a:lnTo>
                <a:close/>
              </a:path>
              <a:path w="443229" h="426085">
                <a:moveTo>
                  <a:pt x="366967" y="425487"/>
                </a:moveTo>
                <a:lnTo>
                  <a:pt x="369406" y="421830"/>
                </a:lnTo>
                <a:lnTo>
                  <a:pt x="372453" y="414515"/>
                </a:lnTo>
                <a:lnTo>
                  <a:pt x="373063" y="412076"/>
                </a:lnTo>
                <a:lnTo>
                  <a:pt x="373063" y="298694"/>
                </a:lnTo>
                <a:lnTo>
                  <a:pt x="47547" y="298694"/>
                </a:lnTo>
                <a:lnTo>
                  <a:pt x="47547" y="262729"/>
                </a:lnTo>
                <a:lnTo>
                  <a:pt x="440117" y="262729"/>
                </a:lnTo>
                <a:lnTo>
                  <a:pt x="440117" y="408419"/>
                </a:lnTo>
                <a:lnTo>
                  <a:pt x="438288" y="410857"/>
                </a:lnTo>
                <a:lnTo>
                  <a:pt x="429754" y="415734"/>
                </a:lnTo>
                <a:lnTo>
                  <a:pt x="425182" y="417562"/>
                </a:lnTo>
                <a:lnTo>
                  <a:pt x="423658" y="417562"/>
                </a:lnTo>
                <a:lnTo>
                  <a:pt x="417081" y="419358"/>
                </a:lnTo>
                <a:lnTo>
                  <a:pt x="376363" y="425101"/>
                </a:lnTo>
                <a:lnTo>
                  <a:pt x="366967" y="425487"/>
                </a:lnTo>
                <a:close/>
              </a:path>
              <a:path w="443229" h="426085">
                <a:moveTo>
                  <a:pt x="423658" y="418172"/>
                </a:moveTo>
                <a:lnTo>
                  <a:pt x="423658" y="417562"/>
                </a:lnTo>
                <a:lnTo>
                  <a:pt x="425182" y="417562"/>
                </a:lnTo>
                <a:lnTo>
                  <a:pt x="423658" y="4181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182897" y="3610566"/>
            <a:ext cx="9922205" cy="6600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126939" y="2500172"/>
            <a:ext cx="425450" cy="424180"/>
          </a:xfrm>
          <a:custGeom>
            <a:avLst/>
            <a:gdLst/>
            <a:ahLst/>
            <a:cxnLst/>
            <a:rect l="l" t="t" r="r" b="b"/>
            <a:pathLst>
              <a:path w="425450" h="424180">
                <a:moveTo>
                  <a:pt x="242333" y="424180"/>
                </a:moveTo>
                <a:lnTo>
                  <a:pt x="183394" y="424180"/>
                </a:lnTo>
                <a:lnTo>
                  <a:pt x="171978" y="421640"/>
                </a:lnTo>
                <a:lnTo>
                  <a:pt x="155624" y="416560"/>
                </a:lnTo>
                <a:lnTo>
                  <a:pt x="139368" y="412750"/>
                </a:lnTo>
                <a:lnTo>
                  <a:pt x="128641" y="408940"/>
                </a:lnTo>
                <a:lnTo>
                  <a:pt x="118666" y="403860"/>
                </a:lnTo>
                <a:lnTo>
                  <a:pt x="104665" y="394970"/>
                </a:lnTo>
                <a:lnTo>
                  <a:pt x="90789" y="387350"/>
                </a:lnTo>
                <a:lnTo>
                  <a:pt x="61721" y="361950"/>
                </a:lnTo>
                <a:lnTo>
                  <a:pt x="36761" y="332740"/>
                </a:lnTo>
                <a:lnTo>
                  <a:pt x="15557" y="294640"/>
                </a:lnTo>
                <a:lnTo>
                  <a:pt x="3023" y="251460"/>
                </a:lnTo>
                <a:lnTo>
                  <a:pt x="0" y="194310"/>
                </a:lnTo>
                <a:lnTo>
                  <a:pt x="814" y="182880"/>
                </a:lnTo>
                <a:lnTo>
                  <a:pt x="11845" y="139700"/>
                </a:lnTo>
                <a:lnTo>
                  <a:pt x="28512" y="105410"/>
                </a:lnTo>
                <a:lnTo>
                  <a:pt x="36425" y="91440"/>
                </a:lnTo>
                <a:lnTo>
                  <a:pt x="42433" y="82550"/>
                </a:lnTo>
                <a:lnTo>
                  <a:pt x="49568" y="74930"/>
                </a:lnTo>
                <a:lnTo>
                  <a:pt x="60863" y="62230"/>
                </a:lnTo>
                <a:lnTo>
                  <a:pt x="89648" y="36830"/>
                </a:lnTo>
                <a:lnTo>
                  <a:pt x="127532" y="16510"/>
                </a:lnTo>
                <a:lnTo>
                  <a:pt x="171294" y="2540"/>
                </a:lnTo>
                <a:lnTo>
                  <a:pt x="182857" y="0"/>
                </a:lnTo>
                <a:lnTo>
                  <a:pt x="241797" y="0"/>
                </a:lnTo>
                <a:lnTo>
                  <a:pt x="252980" y="2540"/>
                </a:lnTo>
                <a:lnTo>
                  <a:pt x="268994" y="7620"/>
                </a:lnTo>
                <a:lnTo>
                  <a:pt x="284919" y="11430"/>
                </a:lnTo>
                <a:lnTo>
                  <a:pt x="295476" y="15240"/>
                </a:lnTo>
                <a:lnTo>
                  <a:pt x="305388" y="20320"/>
                </a:lnTo>
                <a:lnTo>
                  <a:pt x="319381" y="27940"/>
                </a:lnTo>
                <a:lnTo>
                  <a:pt x="333261" y="36830"/>
                </a:lnTo>
                <a:lnTo>
                  <a:pt x="188977" y="36830"/>
                </a:lnTo>
                <a:lnTo>
                  <a:pt x="179780" y="39370"/>
                </a:lnTo>
                <a:lnTo>
                  <a:pt x="144530" y="49530"/>
                </a:lnTo>
                <a:lnTo>
                  <a:pt x="136308" y="53340"/>
                </a:lnTo>
                <a:lnTo>
                  <a:pt x="124705" y="60960"/>
                </a:lnTo>
                <a:lnTo>
                  <a:pt x="113200" y="67310"/>
                </a:lnTo>
                <a:lnTo>
                  <a:pt x="105667" y="72390"/>
                </a:lnTo>
                <a:lnTo>
                  <a:pt x="89205" y="87630"/>
                </a:lnTo>
                <a:lnTo>
                  <a:pt x="79758" y="97790"/>
                </a:lnTo>
                <a:lnTo>
                  <a:pt x="73746" y="104140"/>
                </a:lnTo>
                <a:lnTo>
                  <a:pt x="50878" y="143510"/>
                </a:lnTo>
                <a:lnTo>
                  <a:pt x="37924" y="187960"/>
                </a:lnTo>
                <a:lnTo>
                  <a:pt x="37204" y="198120"/>
                </a:lnTo>
                <a:lnTo>
                  <a:pt x="37320" y="233680"/>
                </a:lnTo>
                <a:lnTo>
                  <a:pt x="51129" y="279400"/>
                </a:lnTo>
                <a:lnTo>
                  <a:pt x="75083" y="321310"/>
                </a:lnTo>
                <a:lnTo>
                  <a:pt x="103273" y="349250"/>
                </a:lnTo>
                <a:lnTo>
                  <a:pt x="144459" y="373380"/>
                </a:lnTo>
                <a:lnTo>
                  <a:pt x="190958" y="387350"/>
                </a:lnTo>
                <a:lnTo>
                  <a:pt x="334402" y="387350"/>
                </a:lnTo>
                <a:lnTo>
                  <a:pt x="320526" y="394970"/>
                </a:lnTo>
                <a:lnTo>
                  <a:pt x="306529" y="403860"/>
                </a:lnTo>
                <a:lnTo>
                  <a:pt x="296585" y="408940"/>
                </a:lnTo>
                <a:lnTo>
                  <a:pt x="285943" y="412750"/>
                </a:lnTo>
                <a:lnTo>
                  <a:pt x="269853" y="416560"/>
                </a:lnTo>
                <a:lnTo>
                  <a:pt x="253664" y="421640"/>
                </a:lnTo>
                <a:lnTo>
                  <a:pt x="242333" y="424180"/>
                </a:lnTo>
                <a:close/>
              </a:path>
              <a:path w="425450" h="424180">
                <a:moveTo>
                  <a:pt x="334402" y="387350"/>
                </a:moveTo>
                <a:lnTo>
                  <a:pt x="233660" y="387350"/>
                </a:lnTo>
                <a:lnTo>
                  <a:pt x="247845" y="384810"/>
                </a:lnTo>
                <a:lnTo>
                  <a:pt x="261224" y="381000"/>
                </a:lnTo>
                <a:lnTo>
                  <a:pt x="298907" y="364490"/>
                </a:lnTo>
                <a:lnTo>
                  <a:pt x="335986" y="335280"/>
                </a:lnTo>
                <a:lnTo>
                  <a:pt x="365455" y="298450"/>
                </a:lnTo>
                <a:lnTo>
                  <a:pt x="381720" y="260350"/>
                </a:lnTo>
                <a:lnTo>
                  <a:pt x="387419" y="198120"/>
                </a:lnTo>
                <a:lnTo>
                  <a:pt x="386730" y="187960"/>
                </a:lnTo>
                <a:lnTo>
                  <a:pt x="374277" y="143510"/>
                </a:lnTo>
                <a:lnTo>
                  <a:pt x="351409" y="104140"/>
                </a:lnTo>
                <a:lnTo>
                  <a:pt x="345312" y="97790"/>
                </a:lnTo>
                <a:lnTo>
                  <a:pt x="335699" y="87630"/>
                </a:lnTo>
                <a:lnTo>
                  <a:pt x="319059" y="72390"/>
                </a:lnTo>
                <a:lnTo>
                  <a:pt x="311664" y="67310"/>
                </a:lnTo>
                <a:lnTo>
                  <a:pt x="300486" y="60960"/>
                </a:lnTo>
                <a:lnTo>
                  <a:pt x="288556" y="53340"/>
                </a:lnTo>
                <a:lnTo>
                  <a:pt x="280195" y="49530"/>
                </a:lnTo>
                <a:lnTo>
                  <a:pt x="245281" y="39370"/>
                </a:lnTo>
                <a:lnTo>
                  <a:pt x="236107" y="36830"/>
                </a:lnTo>
                <a:lnTo>
                  <a:pt x="333261" y="36830"/>
                </a:lnTo>
                <a:lnTo>
                  <a:pt x="374245" y="72390"/>
                </a:lnTo>
                <a:lnTo>
                  <a:pt x="396106" y="104140"/>
                </a:lnTo>
                <a:lnTo>
                  <a:pt x="412894" y="138430"/>
                </a:lnTo>
                <a:lnTo>
                  <a:pt x="424341" y="182880"/>
                </a:lnTo>
                <a:lnTo>
                  <a:pt x="425187" y="194310"/>
                </a:lnTo>
                <a:lnTo>
                  <a:pt x="425110" y="229870"/>
                </a:lnTo>
                <a:lnTo>
                  <a:pt x="417864" y="267970"/>
                </a:lnTo>
                <a:lnTo>
                  <a:pt x="404739" y="304800"/>
                </a:lnTo>
                <a:lnTo>
                  <a:pt x="382221" y="341630"/>
                </a:lnTo>
                <a:lnTo>
                  <a:pt x="351848" y="373380"/>
                </a:lnTo>
                <a:lnTo>
                  <a:pt x="343501" y="381000"/>
                </a:lnTo>
                <a:lnTo>
                  <a:pt x="334402" y="387350"/>
                </a:lnTo>
                <a:close/>
              </a:path>
              <a:path w="425450" h="424180">
                <a:moveTo>
                  <a:pt x="140737" y="132080"/>
                </a:moveTo>
                <a:lnTo>
                  <a:pt x="137302" y="86360"/>
                </a:lnTo>
                <a:lnTo>
                  <a:pt x="145318" y="82550"/>
                </a:lnTo>
                <a:lnTo>
                  <a:pt x="164785" y="77470"/>
                </a:lnTo>
                <a:lnTo>
                  <a:pt x="175092" y="76200"/>
                </a:lnTo>
                <a:lnTo>
                  <a:pt x="184825" y="73660"/>
                </a:lnTo>
                <a:lnTo>
                  <a:pt x="205438" y="71120"/>
                </a:lnTo>
                <a:lnTo>
                  <a:pt x="225214" y="71120"/>
                </a:lnTo>
                <a:lnTo>
                  <a:pt x="266167" y="81280"/>
                </a:lnTo>
                <a:lnTo>
                  <a:pt x="294720" y="105410"/>
                </a:lnTo>
                <a:lnTo>
                  <a:pt x="299054" y="113030"/>
                </a:lnTo>
                <a:lnTo>
                  <a:pt x="198997" y="113030"/>
                </a:lnTo>
                <a:lnTo>
                  <a:pt x="185040" y="115570"/>
                </a:lnTo>
                <a:lnTo>
                  <a:pt x="174519" y="119380"/>
                </a:lnTo>
                <a:lnTo>
                  <a:pt x="164007" y="121920"/>
                </a:lnTo>
                <a:lnTo>
                  <a:pt x="156984" y="124460"/>
                </a:lnTo>
                <a:lnTo>
                  <a:pt x="150283" y="127000"/>
                </a:lnTo>
                <a:lnTo>
                  <a:pt x="140737" y="132080"/>
                </a:lnTo>
                <a:close/>
              </a:path>
              <a:path w="425450" h="424180">
                <a:moveTo>
                  <a:pt x="291325" y="185420"/>
                </a:moveTo>
                <a:lnTo>
                  <a:pt x="196277" y="185420"/>
                </a:lnTo>
                <a:lnTo>
                  <a:pt x="204866" y="184150"/>
                </a:lnTo>
                <a:lnTo>
                  <a:pt x="225478" y="181610"/>
                </a:lnTo>
                <a:lnTo>
                  <a:pt x="234639" y="177800"/>
                </a:lnTo>
                <a:lnTo>
                  <a:pt x="243228" y="173990"/>
                </a:lnTo>
                <a:lnTo>
                  <a:pt x="255252" y="160020"/>
                </a:lnTo>
                <a:lnTo>
                  <a:pt x="255252" y="138430"/>
                </a:lnTo>
                <a:lnTo>
                  <a:pt x="248381" y="124460"/>
                </a:lnTo>
                <a:lnTo>
                  <a:pt x="235785" y="116840"/>
                </a:lnTo>
                <a:lnTo>
                  <a:pt x="219180" y="113030"/>
                </a:lnTo>
                <a:lnTo>
                  <a:pt x="299054" y="113030"/>
                </a:lnTo>
                <a:lnTo>
                  <a:pt x="303192" y="121920"/>
                </a:lnTo>
                <a:lnTo>
                  <a:pt x="305317" y="128270"/>
                </a:lnTo>
                <a:lnTo>
                  <a:pt x="306100" y="135890"/>
                </a:lnTo>
                <a:lnTo>
                  <a:pt x="306212" y="158750"/>
                </a:lnTo>
                <a:lnTo>
                  <a:pt x="298768" y="176530"/>
                </a:lnTo>
                <a:lnTo>
                  <a:pt x="292470" y="184150"/>
                </a:lnTo>
                <a:lnTo>
                  <a:pt x="291325" y="185420"/>
                </a:lnTo>
                <a:close/>
              </a:path>
              <a:path w="425450" h="424180">
                <a:moveTo>
                  <a:pt x="163067" y="227330"/>
                </a:moveTo>
                <a:lnTo>
                  <a:pt x="163067" y="184150"/>
                </a:lnTo>
                <a:lnTo>
                  <a:pt x="173374" y="185420"/>
                </a:lnTo>
                <a:lnTo>
                  <a:pt x="291325" y="185420"/>
                </a:lnTo>
                <a:lnTo>
                  <a:pt x="286744" y="190500"/>
                </a:lnTo>
                <a:lnTo>
                  <a:pt x="270139" y="201930"/>
                </a:lnTo>
                <a:lnTo>
                  <a:pt x="261551" y="205740"/>
                </a:lnTo>
                <a:lnTo>
                  <a:pt x="274662" y="210820"/>
                </a:lnTo>
                <a:lnTo>
                  <a:pt x="282700" y="214630"/>
                </a:lnTo>
                <a:lnTo>
                  <a:pt x="288967" y="219710"/>
                </a:lnTo>
                <a:lnTo>
                  <a:pt x="293840" y="226060"/>
                </a:lnTo>
                <a:lnTo>
                  <a:pt x="173946" y="226060"/>
                </a:lnTo>
                <a:lnTo>
                  <a:pt x="163067" y="227330"/>
                </a:lnTo>
                <a:close/>
              </a:path>
              <a:path w="425450" h="424180">
                <a:moveTo>
                  <a:pt x="300717" y="308610"/>
                </a:moveTo>
                <a:lnTo>
                  <a:pt x="206583" y="308610"/>
                </a:lnTo>
                <a:lnTo>
                  <a:pt x="229486" y="306070"/>
                </a:lnTo>
                <a:lnTo>
                  <a:pt x="247809" y="298450"/>
                </a:lnTo>
                <a:lnTo>
                  <a:pt x="258688" y="283210"/>
                </a:lnTo>
                <a:lnTo>
                  <a:pt x="258688" y="257810"/>
                </a:lnTo>
                <a:lnTo>
                  <a:pt x="246664" y="241300"/>
                </a:lnTo>
                <a:lnTo>
                  <a:pt x="228341" y="231140"/>
                </a:lnTo>
                <a:lnTo>
                  <a:pt x="204866" y="226060"/>
                </a:lnTo>
                <a:lnTo>
                  <a:pt x="293840" y="226060"/>
                </a:lnTo>
                <a:lnTo>
                  <a:pt x="296764" y="229870"/>
                </a:lnTo>
                <a:lnTo>
                  <a:pt x="304212" y="238760"/>
                </a:lnTo>
                <a:lnTo>
                  <a:pt x="308037" y="246380"/>
                </a:lnTo>
                <a:lnTo>
                  <a:pt x="309446" y="256540"/>
                </a:lnTo>
                <a:lnTo>
                  <a:pt x="309597" y="267970"/>
                </a:lnTo>
                <a:lnTo>
                  <a:pt x="309495" y="285750"/>
                </a:lnTo>
                <a:lnTo>
                  <a:pt x="308430" y="293370"/>
                </a:lnTo>
                <a:lnTo>
                  <a:pt x="305541" y="300990"/>
                </a:lnTo>
                <a:lnTo>
                  <a:pt x="300717" y="308610"/>
                </a:lnTo>
                <a:close/>
              </a:path>
              <a:path w="425450" h="424180">
                <a:moveTo>
                  <a:pt x="216782" y="350520"/>
                </a:moveTo>
                <a:lnTo>
                  <a:pt x="188261" y="350520"/>
                </a:lnTo>
                <a:lnTo>
                  <a:pt x="170511" y="349250"/>
                </a:lnTo>
                <a:lnTo>
                  <a:pt x="152189" y="345440"/>
                </a:lnTo>
                <a:lnTo>
                  <a:pt x="135011" y="340360"/>
                </a:lnTo>
                <a:lnTo>
                  <a:pt x="127568" y="339090"/>
                </a:lnTo>
                <a:lnTo>
                  <a:pt x="131576" y="290830"/>
                </a:lnTo>
                <a:lnTo>
                  <a:pt x="137874" y="294640"/>
                </a:lnTo>
                <a:lnTo>
                  <a:pt x="153906" y="300990"/>
                </a:lnTo>
                <a:lnTo>
                  <a:pt x="171084" y="306070"/>
                </a:lnTo>
                <a:lnTo>
                  <a:pt x="187688" y="308610"/>
                </a:lnTo>
                <a:lnTo>
                  <a:pt x="300717" y="308610"/>
                </a:lnTo>
                <a:lnTo>
                  <a:pt x="299913" y="309880"/>
                </a:lnTo>
                <a:lnTo>
                  <a:pt x="264230" y="339090"/>
                </a:lnTo>
                <a:lnTo>
                  <a:pt x="257077" y="342900"/>
                </a:lnTo>
                <a:lnTo>
                  <a:pt x="249227" y="345440"/>
                </a:lnTo>
                <a:lnTo>
                  <a:pt x="237216" y="346710"/>
                </a:lnTo>
                <a:lnTo>
                  <a:pt x="225134" y="349250"/>
                </a:lnTo>
                <a:lnTo>
                  <a:pt x="216782" y="35052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220797" y="1452670"/>
            <a:ext cx="115687" cy="2372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381383" y="1452670"/>
            <a:ext cx="149115" cy="2372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30619" y="1927742"/>
            <a:ext cx="14816455" cy="0"/>
          </a:xfrm>
          <a:custGeom>
            <a:avLst/>
            <a:gdLst/>
            <a:ahLst/>
            <a:cxnLst/>
            <a:rect l="l" t="t" r="r" b="b"/>
            <a:pathLst>
              <a:path w="14816455" h="0">
                <a:moveTo>
                  <a:pt x="0" y="0"/>
                </a:moveTo>
                <a:lnTo>
                  <a:pt x="14816137" y="0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30619" y="2009500"/>
            <a:ext cx="14816455" cy="0"/>
          </a:xfrm>
          <a:custGeom>
            <a:avLst/>
            <a:gdLst/>
            <a:ahLst/>
            <a:cxnLst/>
            <a:rect l="l" t="t" r="r" b="b"/>
            <a:pathLst>
              <a:path w="14816455" h="0">
                <a:moveTo>
                  <a:pt x="0" y="0"/>
                </a:moveTo>
                <a:lnTo>
                  <a:pt x="14816137" y="0"/>
                </a:lnTo>
              </a:path>
            </a:pathLst>
          </a:custGeom>
          <a:ln w="3393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69078" y="1437843"/>
            <a:ext cx="327660" cy="293370"/>
          </a:xfrm>
          <a:custGeom>
            <a:avLst/>
            <a:gdLst/>
            <a:ahLst/>
            <a:cxnLst/>
            <a:rect l="l" t="t" r="r" b="b"/>
            <a:pathLst>
              <a:path w="327660" h="293369">
                <a:moveTo>
                  <a:pt x="287647" y="5714"/>
                </a:moveTo>
                <a:lnTo>
                  <a:pt x="252215" y="5714"/>
                </a:lnTo>
                <a:lnTo>
                  <a:pt x="259454" y="0"/>
                </a:lnTo>
                <a:lnTo>
                  <a:pt x="264788" y="380"/>
                </a:lnTo>
                <a:lnTo>
                  <a:pt x="273551" y="761"/>
                </a:lnTo>
                <a:lnTo>
                  <a:pt x="277742" y="1523"/>
                </a:lnTo>
                <a:lnTo>
                  <a:pt x="281932" y="1904"/>
                </a:lnTo>
                <a:lnTo>
                  <a:pt x="287647" y="4571"/>
                </a:lnTo>
                <a:lnTo>
                  <a:pt x="287647" y="5714"/>
                </a:lnTo>
                <a:close/>
              </a:path>
              <a:path w="327660" h="293369">
                <a:moveTo>
                  <a:pt x="71626" y="30479"/>
                </a:moveTo>
                <a:lnTo>
                  <a:pt x="70102" y="30479"/>
                </a:lnTo>
                <a:lnTo>
                  <a:pt x="60958" y="26669"/>
                </a:lnTo>
                <a:lnTo>
                  <a:pt x="56767" y="25145"/>
                </a:lnTo>
                <a:lnTo>
                  <a:pt x="26669" y="8000"/>
                </a:lnTo>
                <a:lnTo>
                  <a:pt x="26669" y="3047"/>
                </a:lnTo>
                <a:lnTo>
                  <a:pt x="30479" y="1904"/>
                </a:lnTo>
                <a:lnTo>
                  <a:pt x="32384" y="2285"/>
                </a:lnTo>
                <a:lnTo>
                  <a:pt x="35432" y="2666"/>
                </a:lnTo>
                <a:lnTo>
                  <a:pt x="78016" y="5473"/>
                </a:lnTo>
                <a:lnTo>
                  <a:pt x="287647" y="5714"/>
                </a:lnTo>
                <a:lnTo>
                  <a:pt x="287647" y="10286"/>
                </a:lnTo>
                <a:lnTo>
                  <a:pt x="283456" y="19049"/>
                </a:lnTo>
                <a:lnTo>
                  <a:pt x="142109" y="19049"/>
                </a:lnTo>
                <a:lnTo>
                  <a:pt x="128673" y="19079"/>
                </a:lnTo>
                <a:lnTo>
                  <a:pt x="80769" y="25907"/>
                </a:lnTo>
                <a:lnTo>
                  <a:pt x="73912" y="28955"/>
                </a:lnTo>
                <a:lnTo>
                  <a:pt x="71626" y="30479"/>
                </a:lnTo>
                <a:close/>
              </a:path>
              <a:path w="327660" h="293369">
                <a:moveTo>
                  <a:pt x="254120" y="222117"/>
                </a:moveTo>
                <a:lnTo>
                  <a:pt x="245357" y="221355"/>
                </a:lnTo>
                <a:lnTo>
                  <a:pt x="246119" y="216402"/>
                </a:lnTo>
                <a:lnTo>
                  <a:pt x="246915" y="209163"/>
                </a:lnTo>
                <a:lnTo>
                  <a:pt x="249167" y="183637"/>
                </a:lnTo>
                <a:lnTo>
                  <a:pt x="251453" y="163825"/>
                </a:lnTo>
                <a:lnTo>
                  <a:pt x="254120" y="126107"/>
                </a:lnTo>
                <a:lnTo>
                  <a:pt x="256716" y="81555"/>
                </a:lnTo>
                <a:lnTo>
                  <a:pt x="257197" y="64768"/>
                </a:lnTo>
                <a:lnTo>
                  <a:pt x="257549" y="55624"/>
                </a:lnTo>
                <a:lnTo>
                  <a:pt x="258595" y="30860"/>
                </a:lnTo>
                <a:lnTo>
                  <a:pt x="258692" y="19049"/>
                </a:lnTo>
                <a:lnTo>
                  <a:pt x="283456" y="19049"/>
                </a:lnTo>
                <a:lnTo>
                  <a:pt x="282313" y="24002"/>
                </a:lnTo>
                <a:lnTo>
                  <a:pt x="281932" y="30860"/>
                </a:lnTo>
                <a:lnTo>
                  <a:pt x="279266" y="56005"/>
                </a:lnTo>
                <a:lnTo>
                  <a:pt x="278504" y="64768"/>
                </a:lnTo>
                <a:lnTo>
                  <a:pt x="277599" y="73173"/>
                </a:lnTo>
                <a:lnTo>
                  <a:pt x="276980" y="79150"/>
                </a:lnTo>
                <a:lnTo>
                  <a:pt x="274551" y="104873"/>
                </a:lnTo>
                <a:lnTo>
                  <a:pt x="273932" y="110820"/>
                </a:lnTo>
                <a:lnTo>
                  <a:pt x="273313" y="115553"/>
                </a:lnTo>
                <a:lnTo>
                  <a:pt x="272408" y="121535"/>
                </a:lnTo>
                <a:lnTo>
                  <a:pt x="271423" y="129536"/>
                </a:lnTo>
                <a:lnTo>
                  <a:pt x="270788" y="134299"/>
                </a:lnTo>
                <a:lnTo>
                  <a:pt x="269943" y="139859"/>
                </a:lnTo>
                <a:lnTo>
                  <a:pt x="266312" y="162301"/>
                </a:lnTo>
                <a:lnTo>
                  <a:pt x="264407" y="172969"/>
                </a:lnTo>
                <a:lnTo>
                  <a:pt x="262883" y="182494"/>
                </a:lnTo>
                <a:lnTo>
                  <a:pt x="257549" y="209163"/>
                </a:lnTo>
                <a:lnTo>
                  <a:pt x="255644" y="216783"/>
                </a:lnTo>
                <a:lnTo>
                  <a:pt x="254120" y="222117"/>
                </a:lnTo>
                <a:close/>
              </a:path>
              <a:path w="327660" h="293369">
                <a:moveTo>
                  <a:pt x="158492" y="268598"/>
                </a:moveTo>
                <a:lnTo>
                  <a:pt x="137156" y="268598"/>
                </a:lnTo>
                <a:lnTo>
                  <a:pt x="137156" y="152396"/>
                </a:lnTo>
                <a:lnTo>
                  <a:pt x="134489" y="147062"/>
                </a:lnTo>
                <a:lnTo>
                  <a:pt x="131441" y="144395"/>
                </a:lnTo>
                <a:lnTo>
                  <a:pt x="129536" y="142490"/>
                </a:lnTo>
                <a:lnTo>
                  <a:pt x="123821" y="139061"/>
                </a:lnTo>
                <a:lnTo>
                  <a:pt x="121535" y="137918"/>
                </a:lnTo>
                <a:lnTo>
                  <a:pt x="118869" y="136394"/>
                </a:lnTo>
                <a:lnTo>
                  <a:pt x="111630" y="133346"/>
                </a:lnTo>
                <a:lnTo>
                  <a:pt x="109344" y="132584"/>
                </a:lnTo>
                <a:lnTo>
                  <a:pt x="107439" y="131822"/>
                </a:lnTo>
                <a:lnTo>
                  <a:pt x="102486" y="129536"/>
                </a:lnTo>
                <a:lnTo>
                  <a:pt x="102486" y="125345"/>
                </a:lnTo>
                <a:lnTo>
                  <a:pt x="108201" y="123059"/>
                </a:lnTo>
                <a:lnTo>
                  <a:pt x="112773" y="123059"/>
                </a:lnTo>
                <a:lnTo>
                  <a:pt x="126488" y="124583"/>
                </a:lnTo>
                <a:lnTo>
                  <a:pt x="137918" y="126869"/>
                </a:lnTo>
                <a:lnTo>
                  <a:pt x="149348" y="129536"/>
                </a:lnTo>
                <a:lnTo>
                  <a:pt x="153539" y="131060"/>
                </a:lnTo>
                <a:lnTo>
                  <a:pt x="156206" y="131822"/>
                </a:lnTo>
                <a:lnTo>
                  <a:pt x="161158" y="135251"/>
                </a:lnTo>
                <a:lnTo>
                  <a:pt x="161042" y="139859"/>
                </a:lnTo>
                <a:lnTo>
                  <a:pt x="158492" y="148967"/>
                </a:lnTo>
                <a:lnTo>
                  <a:pt x="158492" y="268598"/>
                </a:lnTo>
                <a:close/>
              </a:path>
              <a:path w="327660" h="293369">
                <a:moveTo>
                  <a:pt x="326182" y="268598"/>
                </a:moveTo>
                <a:lnTo>
                  <a:pt x="222498" y="268598"/>
                </a:lnTo>
                <a:lnTo>
                  <a:pt x="237357" y="268217"/>
                </a:lnTo>
                <a:lnTo>
                  <a:pt x="245738" y="267455"/>
                </a:lnTo>
                <a:lnTo>
                  <a:pt x="258311" y="265931"/>
                </a:lnTo>
                <a:lnTo>
                  <a:pt x="262502" y="264407"/>
                </a:lnTo>
                <a:lnTo>
                  <a:pt x="266312" y="263264"/>
                </a:lnTo>
                <a:lnTo>
                  <a:pt x="272027" y="260216"/>
                </a:lnTo>
                <a:lnTo>
                  <a:pt x="273932" y="258692"/>
                </a:lnTo>
                <a:lnTo>
                  <a:pt x="279266" y="259073"/>
                </a:lnTo>
                <a:lnTo>
                  <a:pt x="289552" y="259454"/>
                </a:lnTo>
                <a:lnTo>
                  <a:pt x="294505" y="260216"/>
                </a:lnTo>
                <a:lnTo>
                  <a:pt x="300601" y="260597"/>
                </a:lnTo>
                <a:lnTo>
                  <a:pt x="315460" y="263264"/>
                </a:lnTo>
                <a:lnTo>
                  <a:pt x="320793" y="264407"/>
                </a:lnTo>
                <a:lnTo>
                  <a:pt x="326182" y="268598"/>
                </a:lnTo>
                <a:close/>
              </a:path>
              <a:path w="327660" h="293369">
                <a:moveTo>
                  <a:pt x="44575" y="293362"/>
                </a:moveTo>
                <a:lnTo>
                  <a:pt x="43813" y="293362"/>
                </a:lnTo>
                <a:lnTo>
                  <a:pt x="38480" y="291457"/>
                </a:lnTo>
                <a:lnTo>
                  <a:pt x="36575" y="290695"/>
                </a:lnTo>
                <a:lnTo>
                  <a:pt x="33908" y="289552"/>
                </a:lnTo>
                <a:lnTo>
                  <a:pt x="27431" y="286504"/>
                </a:lnTo>
                <a:lnTo>
                  <a:pt x="23240" y="284599"/>
                </a:lnTo>
                <a:lnTo>
                  <a:pt x="19811" y="282694"/>
                </a:lnTo>
                <a:lnTo>
                  <a:pt x="11429" y="278504"/>
                </a:lnTo>
                <a:lnTo>
                  <a:pt x="8381" y="276599"/>
                </a:lnTo>
                <a:lnTo>
                  <a:pt x="5714" y="274694"/>
                </a:lnTo>
                <a:lnTo>
                  <a:pt x="0" y="270122"/>
                </a:lnTo>
                <a:lnTo>
                  <a:pt x="0" y="266312"/>
                </a:lnTo>
                <a:lnTo>
                  <a:pt x="3047" y="264407"/>
                </a:lnTo>
                <a:lnTo>
                  <a:pt x="5333" y="264788"/>
                </a:lnTo>
                <a:lnTo>
                  <a:pt x="9905" y="265169"/>
                </a:lnTo>
                <a:lnTo>
                  <a:pt x="60892" y="268357"/>
                </a:lnTo>
                <a:lnTo>
                  <a:pt x="326182" y="268598"/>
                </a:lnTo>
                <a:lnTo>
                  <a:pt x="327651" y="269741"/>
                </a:lnTo>
                <a:lnTo>
                  <a:pt x="327651" y="279266"/>
                </a:lnTo>
                <a:lnTo>
                  <a:pt x="325696" y="281932"/>
                </a:lnTo>
                <a:lnTo>
                  <a:pt x="114931" y="281941"/>
                </a:lnTo>
                <a:lnTo>
                  <a:pt x="109463" y="282004"/>
                </a:lnTo>
                <a:lnTo>
                  <a:pt x="104174" y="282174"/>
                </a:lnTo>
                <a:lnTo>
                  <a:pt x="83817" y="283075"/>
                </a:lnTo>
                <a:lnTo>
                  <a:pt x="78484" y="283837"/>
                </a:lnTo>
                <a:lnTo>
                  <a:pt x="73531" y="284218"/>
                </a:lnTo>
                <a:lnTo>
                  <a:pt x="62101" y="286504"/>
                </a:lnTo>
                <a:lnTo>
                  <a:pt x="58291" y="287647"/>
                </a:lnTo>
                <a:lnTo>
                  <a:pt x="55243" y="288409"/>
                </a:lnTo>
                <a:lnTo>
                  <a:pt x="47623" y="291838"/>
                </a:lnTo>
                <a:lnTo>
                  <a:pt x="44575" y="293362"/>
                </a:lnTo>
                <a:close/>
              </a:path>
              <a:path w="327660" h="293369">
                <a:moveTo>
                  <a:pt x="323460" y="284980"/>
                </a:moveTo>
                <a:lnTo>
                  <a:pt x="316984" y="284980"/>
                </a:lnTo>
                <a:lnTo>
                  <a:pt x="298696" y="283456"/>
                </a:lnTo>
                <a:lnTo>
                  <a:pt x="291457" y="282694"/>
                </a:lnTo>
                <a:lnTo>
                  <a:pt x="266693" y="281932"/>
                </a:lnTo>
                <a:lnTo>
                  <a:pt x="325696" y="281932"/>
                </a:lnTo>
                <a:lnTo>
                  <a:pt x="323460" y="2849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105873" y="1399744"/>
            <a:ext cx="293370" cy="358140"/>
          </a:xfrm>
          <a:custGeom>
            <a:avLst/>
            <a:gdLst/>
            <a:ahLst/>
            <a:cxnLst/>
            <a:rect l="l" t="t" r="r" b="b"/>
            <a:pathLst>
              <a:path w="293369" h="358139">
                <a:moveTo>
                  <a:pt x="290314" y="163444"/>
                </a:moveTo>
                <a:lnTo>
                  <a:pt x="269741" y="163444"/>
                </a:lnTo>
                <a:lnTo>
                  <a:pt x="269741" y="35432"/>
                </a:lnTo>
                <a:lnTo>
                  <a:pt x="268979" y="30479"/>
                </a:lnTo>
                <a:lnTo>
                  <a:pt x="267455" y="28193"/>
                </a:lnTo>
                <a:lnTo>
                  <a:pt x="266312" y="26288"/>
                </a:lnTo>
                <a:lnTo>
                  <a:pt x="262883" y="22478"/>
                </a:lnTo>
                <a:lnTo>
                  <a:pt x="260978" y="20954"/>
                </a:lnTo>
                <a:lnTo>
                  <a:pt x="259073" y="19049"/>
                </a:lnTo>
                <a:lnTo>
                  <a:pt x="248405" y="12953"/>
                </a:lnTo>
                <a:lnTo>
                  <a:pt x="242309" y="10286"/>
                </a:lnTo>
                <a:lnTo>
                  <a:pt x="240024" y="9524"/>
                </a:lnTo>
                <a:lnTo>
                  <a:pt x="238119" y="8762"/>
                </a:lnTo>
                <a:lnTo>
                  <a:pt x="233166" y="6095"/>
                </a:lnTo>
                <a:lnTo>
                  <a:pt x="233166" y="2285"/>
                </a:lnTo>
                <a:lnTo>
                  <a:pt x="239643" y="0"/>
                </a:lnTo>
                <a:lnTo>
                  <a:pt x="245738" y="0"/>
                </a:lnTo>
                <a:lnTo>
                  <a:pt x="259454" y="2285"/>
                </a:lnTo>
                <a:lnTo>
                  <a:pt x="264407" y="3809"/>
                </a:lnTo>
                <a:lnTo>
                  <a:pt x="268979" y="4952"/>
                </a:lnTo>
                <a:lnTo>
                  <a:pt x="281932" y="8762"/>
                </a:lnTo>
                <a:lnTo>
                  <a:pt x="285361" y="10286"/>
                </a:lnTo>
                <a:lnTo>
                  <a:pt x="288409" y="11810"/>
                </a:lnTo>
                <a:lnTo>
                  <a:pt x="293362" y="14858"/>
                </a:lnTo>
                <a:lnTo>
                  <a:pt x="293258" y="19811"/>
                </a:lnTo>
                <a:lnTo>
                  <a:pt x="292219" y="23621"/>
                </a:lnTo>
                <a:lnTo>
                  <a:pt x="291457" y="26288"/>
                </a:lnTo>
                <a:lnTo>
                  <a:pt x="291076" y="28574"/>
                </a:lnTo>
                <a:lnTo>
                  <a:pt x="290423" y="35432"/>
                </a:lnTo>
                <a:lnTo>
                  <a:pt x="290314" y="163444"/>
                </a:lnTo>
                <a:close/>
              </a:path>
              <a:path w="293369" h="358139">
                <a:moveTo>
                  <a:pt x="131013" y="259073"/>
                </a:moveTo>
                <a:lnTo>
                  <a:pt x="49909" y="259073"/>
                </a:lnTo>
                <a:lnTo>
                  <a:pt x="56767" y="258311"/>
                </a:lnTo>
                <a:lnTo>
                  <a:pt x="79627" y="254120"/>
                </a:lnTo>
                <a:lnTo>
                  <a:pt x="134489" y="242690"/>
                </a:lnTo>
                <a:lnTo>
                  <a:pt x="166111" y="235071"/>
                </a:lnTo>
                <a:lnTo>
                  <a:pt x="172588" y="233166"/>
                </a:lnTo>
                <a:lnTo>
                  <a:pt x="188590" y="228975"/>
                </a:lnTo>
                <a:lnTo>
                  <a:pt x="194686" y="227451"/>
                </a:lnTo>
                <a:lnTo>
                  <a:pt x="194686" y="48766"/>
                </a:lnTo>
                <a:lnTo>
                  <a:pt x="193543" y="43432"/>
                </a:lnTo>
                <a:lnTo>
                  <a:pt x="192400" y="41908"/>
                </a:lnTo>
                <a:lnTo>
                  <a:pt x="191257" y="40004"/>
                </a:lnTo>
                <a:lnTo>
                  <a:pt x="188590" y="36956"/>
                </a:lnTo>
                <a:lnTo>
                  <a:pt x="186304" y="35432"/>
                </a:lnTo>
                <a:lnTo>
                  <a:pt x="184399" y="33908"/>
                </a:lnTo>
                <a:lnTo>
                  <a:pt x="179827" y="31241"/>
                </a:lnTo>
                <a:lnTo>
                  <a:pt x="176017" y="29336"/>
                </a:lnTo>
                <a:lnTo>
                  <a:pt x="171064" y="27050"/>
                </a:lnTo>
                <a:lnTo>
                  <a:pt x="168778" y="26288"/>
                </a:lnTo>
                <a:lnTo>
                  <a:pt x="166873" y="25526"/>
                </a:lnTo>
                <a:lnTo>
                  <a:pt x="161920" y="23240"/>
                </a:lnTo>
                <a:lnTo>
                  <a:pt x="161920" y="19049"/>
                </a:lnTo>
                <a:lnTo>
                  <a:pt x="167635" y="17144"/>
                </a:lnTo>
                <a:lnTo>
                  <a:pt x="172207" y="17144"/>
                </a:lnTo>
                <a:lnTo>
                  <a:pt x="182875" y="18668"/>
                </a:lnTo>
                <a:lnTo>
                  <a:pt x="187828" y="19811"/>
                </a:lnTo>
                <a:lnTo>
                  <a:pt x="193162" y="20954"/>
                </a:lnTo>
                <a:lnTo>
                  <a:pt x="205734" y="24383"/>
                </a:lnTo>
                <a:lnTo>
                  <a:pt x="209544" y="25907"/>
                </a:lnTo>
                <a:lnTo>
                  <a:pt x="211830" y="26669"/>
                </a:lnTo>
                <a:lnTo>
                  <a:pt x="217164" y="30098"/>
                </a:lnTo>
                <a:lnTo>
                  <a:pt x="217164" y="34289"/>
                </a:lnTo>
                <a:lnTo>
                  <a:pt x="215640" y="40004"/>
                </a:lnTo>
                <a:lnTo>
                  <a:pt x="215259" y="41908"/>
                </a:lnTo>
                <a:lnTo>
                  <a:pt x="214878" y="43432"/>
                </a:lnTo>
                <a:lnTo>
                  <a:pt x="214582" y="48766"/>
                </a:lnTo>
                <a:lnTo>
                  <a:pt x="214497" y="163444"/>
                </a:lnTo>
                <a:lnTo>
                  <a:pt x="290314" y="163444"/>
                </a:lnTo>
                <a:lnTo>
                  <a:pt x="290314" y="176779"/>
                </a:lnTo>
                <a:lnTo>
                  <a:pt x="214497" y="176779"/>
                </a:lnTo>
                <a:lnTo>
                  <a:pt x="214497" y="237738"/>
                </a:lnTo>
                <a:lnTo>
                  <a:pt x="194686" y="237738"/>
                </a:lnTo>
                <a:lnTo>
                  <a:pt x="188590" y="240024"/>
                </a:lnTo>
                <a:lnTo>
                  <a:pt x="174493" y="244214"/>
                </a:lnTo>
                <a:lnTo>
                  <a:pt x="168016" y="246881"/>
                </a:lnTo>
                <a:lnTo>
                  <a:pt x="158873" y="250310"/>
                </a:lnTo>
                <a:lnTo>
                  <a:pt x="138680" y="256406"/>
                </a:lnTo>
                <a:lnTo>
                  <a:pt x="131013" y="259073"/>
                </a:lnTo>
                <a:close/>
              </a:path>
              <a:path w="293369" h="358139">
                <a:moveTo>
                  <a:pt x="158492" y="68578"/>
                </a:moveTo>
                <a:lnTo>
                  <a:pt x="91818" y="68578"/>
                </a:lnTo>
                <a:lnTo>
                  <a:pt x="104010" y="67054"/>
                </a:lnTo>
                <a:lnTo>
                  <a:pt x="107439" y="65530"/>
                </a:lnTo>
                <a:lnTo>
                  <a:pt x="110487" y="64387"/>
                </a:lnTo>
                <a:lnTo>
                  <a:pt x="115440" y="60577"/>
                </a:lnTo>
                <a:lnTo>
                  <a:pt x="116964" y="59053"/>
                </a:lnTo>
                <a:lnTo>
                  <a:pt x="122678" y="59434"/>
                </a:lnTo>
                <a:lnTo>
                  <a:pt x="131060" y="59434"/>
                </a:lnTo>
                <a:lnTo>
                  <a:pt x="137156" y="60196"/>
                </a:lnTo>
                <a:lnTo>
                  <a:pt x="147443" y="60958"/>
                </a:lnTo>
                <a:lnTo>
                  <a:pt x="158492" y="67054"/>
                </a:lnTo>
                <a:lnTo>
                  <a:pt x="158492" y="68578"/>
                </a:lnTo>
                <a:close/>
              </a:path>
              <a:path w="293369" h="358139">
                <a:moveTo>
                  <a:pt x="49147" y="281932"/>
                </a:moveTo>
                <a:lnTo>
                  <a:pt x="45337" y="281932"/>
                </a:lnTo>
                <a:lnTo>
                  <a:pt x="28955" y="270503"/>
                </a:lnTo>
                <a:lnTo>
                  <a:pt x="28955" y="84960"/>
                </a:lnTo>
                <a:lnTo>
                  <a:pt x="25907" y="79627"/>
                </a:lnTo>
                <a:lnTo>
                  <a:pt x="23240" y="78103"/>
                </a:lnTo>
                <a:lnTo>
                  <a:pt x="20192" y="76198"/>
                </a:lnTo>
                <a:lnTo>
                  <a:pt x="11810" y="73150"/>
                </a:lnTo>
                <a:lnTo>
                  <a:pt x="7238" y="72007"/>
                </a:lnTo>
                <a:lnTo>
                  <a:pt x="4952" y="71245"/>
                </a:lnTo>
                <a:lnTo>
                  <a:pt x="0" y="69721"/>
                </a:lnTo>
                <a:lnTo>
                  <a:pt x="0" y="64768"/>
                </a:lnTo>
                <a:lnTo>
                  <a:pt x="8000" y="61339"/>
                </a:lnTo>
                <a:lnTo>
                  <a:pt x="14096" y="61339"/>
                </a:lnTo>
                <a:lnTo>
                  <a:pt x="22433" y="61375"/>
                </a:lnTo>
                <a:lnTo>
                  <a:pt x="27931" y="61625"/>
                </a:lnTo>
                <a:lnTo>
                  <a:pt x="33036" y="62303"/>
                </a:lnTo>
                <a:lnTo>
                  <a:pt x="52195" y="65911"/>
                </a:lnTo>
                <a:lnTo>
                  <a:pt x="53719" y="68578"/>
                </a:lnTo>
                <a:lnTo>
                  <a:pt x="158492" y="68578"/>
                </a:lnTo>
                <a:lnTo>
                  <a:pt x="158492" y="76960"/>
                </a:lnTo>
                <a:lnTo>
                  <a:pt x="154301" y="80769"/>
                </a:lnTo>
                <a:lnTo>
                  <a:pt x="49909" y="80769"/>
                </a:lnTo>
                <a:lnTo>
                  <a:pt x="49909" y="259073"/>
                </a:lnTo>
                <a:lnTo>
                  <a:pt x="131013" y="259073"/>
                </a:lnTo>
                <a:lnTo>
                  <a:pt x="129917" y="259454"/>
                </a:lnTo>
                <a:lnTo>
                  <a:pt x="120392" y="262502"/>
                </a:lnTo>
                <a:lnTo>
                  <a:pt x="98676" y="268979"/>
                </a:lnTo>
                <a:lnTo>
                  <a:pt x="90294" y="271265"/>
                </a:lnTo>
                <a:lnTo>
                  <a:pt x="79627" y="274313"/>
                </a:lnTo>
                <a:lnTo>
                  <a:pt x="55624" y="280028"/>
                </a:lnTo>
                <a:lnTo>
                  <a:pt x="49147" y="281932"/>
                </a:lnTo>
                <a:close/>
              </a:path>
              <a:path w="293369" h="358139">
                <a:moveTo>
                  <a:pt x="279647" y="358131"/>
                </a:moveTo>
                <a:lnTo>
                  <a:pt x="276218" y="358131"/>
                </a:lnTo>
                <a:lnTo>
                  <a:pt x="273932" y="354702"/>
                </a:lnTo>
                <a:lnTo>
                  <a:pt x="273170" y="353178"/>
                </a:lnTo>
                <a:lnTo>
                  <a:pt x="272701" y="350892"/>
                </a:lnTo>
                <a:lnTo>
                  <a:pt x="271646" y="346320"/>
                </a:lnTo>
                <a:lnTo>
                  <a:pt x="271265" y="343653"/>
                </a:lnTo>
                <a:lnTo>
                  <a:pt x="270938" y="339081"/>
                </a:lnTo>
                <a:lnTo>
                  <a:pt x="270122" y="323841"/>
                </a:lnTo>
                <a:lnTo>
                  <a:pt x="269741" y="315460"/>
                </a:lnTo>
                <a:lnTo>
                  <a:pt x="269741" y="176779"/>
                </a:lnTo>
                <a:lnTo>
                  <a:pt x="290314" y="176779"/>
                </a:lnTo>
                <a:lnTo>
                  <a:pt x="290237" y="281932"/>
                </a:lnTo>
                <a:lnTo>
                  <a:pt x="289630" y="299839"/>
                </a:lnTo>
                <a:lnTo>
                  <a:pt x="289507" y="302887"/>
                </a:lnTo>
                <a:lnTo>
                  <a:pt x="289171" y="308602"/>
                </a:lnTo>
                <a:lnTo>
                  <a:pt x="288790" y="320032"/>
                </a:lnTo>
                <a:lnTo>
                  <a:pt x="287266" y="335652"/>
                </a:lnTo>
                <a:lnTo>
                  <a:pt x="286504" y="339081"/>
                </a:lnTo>
                <a:lnTo>
                  <a:pt x="285742" y="344034"/>
                </a:lnTo>
                <a:lnTo>
                  <a:pt x="283837" y="350892"/>
                </a:lnTo>
                <a:lnTo>
                  <a:pt x="282313" y="354702"/>
                </a:lnTo>
                <a:lnTo>
                  <a:pt x="279647" y="358131"/>
                </a:lnTo>
                <a:close/>
              </a:path>
              <a:path w="293369" h="358139">
                <a:moveTo>
                  <a:pt x="203829" y="337176"/>
                </a:moveTo>
                <a:lnTo>
                  <a:pt x="201162" y="337176"/>
                </a:lnTo>
                <a:lnTo>
                  <a:pt x="199258" y="334890"/>
                </a:lnTo>
                <a:lnTo>
                  <a:pt x="198496" y="333366"/>
                </a:lnTo>
                <a:lnTo>
                  <a:pt x="198115" y="331842"/>
                </a:lnTo>
                <a:lnTo>
                  <a:pt x="196972" y="327651"/>
                </a:lnTo>
                <a:lnTo>
                  <a:pt x="194686" y="302887"/>
                </a:lnTo>
                <a:lnTo>
                  <a:pt x="194686" y="237738"/>
                </a:lnTo>
                <a:lnTo>
                  <a:pt x="214497" y="237738"/>
                </a:lnTo>
                <a:lnTo>
                  <a:pt x="214446" y="271265"/>
                </a:lnTo>
                <a:lnTo>
                  <a:pt x="213735" y="292600"/>
                </a:lnTo>
                <a:lnTo>
                  <a:pt x="212973" y="299839"/>
                </a:lnTo>
                <a:lnTo>
                  <a:pt x="212592" y="307840"/>
                </a:lnTo>
                <a:lnTo>
                  <a:pt x="211068" y="319651"/>
                </a:lnTo>
                <a:lnTo>
                  <a:pt x="210306" y="322698"/>
                </a:lnTo>
                <a:lnTo>
                  <a:pt x="209925" y="325365"/>
                </a:lnTo>
                <a:lnTo>
                  <a:pt x="207639" y="331842"/>
                </a:lnTo>
                <a:lnTo>
                  <a:pt x="206115" y="334890"/>
                </a:lnTo>
                <a:lnTo>
                  <a:pt x="203829" y="3371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437716" y="1399744"/>
            <a:ext cx="314960" cy="344805"/>
          </a:xfrm>
          <a:custGeom>
            <a:avLst/>
            <a:gdLst/>
            <a:ahLst/>
            <a:cxnLst/>
            <a:rect l="l" t="t" r="r" b="b"/>
            <a:pathLst>
              <a:path w="314960" h="344805">
                <a:moveTo>
                  <a:pt x="5714" y="229737"/>
                </a:moveTo>
                <a:lnTo>
                  <a:pt x="0" y="224784"/>
                </a:lnTo>
                <a:lnTo>
                  <a:pt x="3428" y="221355"/>
                </a:lnTo>
                <a:lnTo>
                  <a:pt x="8000" y="216402"/>
                </a:lnTo>
                <a:lnTo>
                  <a:pt x="19049" y="203829"/>
                </a:lnTo>
                <a:lnTo>
                  <a:pt x="23240" y="198115"/>
                </a:lnTo>
                <a:lnTo>
                  <a:pt x="28193" y="191638"/>
                </a:lnTo>
                <a:lnTo>
                  <a:pt x="38861" y="177541"/>
                </a:lnTo>
                <a:lnTo>
                  <a:pt x="47242" y="165349"/>
                </a:lnTo>
                <a:lnTo>
                  <a:pt x="56767" y="150872"/>
                </a:lnTo>
                <a:lnTo>
                  <a:pt x="60577" y="144776"/>
                </a:lnTo>
                <a:lnTo>
                  <a:pt x="64006" y="139442"/>
                </a:lnTo>
                <a:lnTo>
                  <a:pt x="72769" y="124202"/>
                </a:lnTo>
                <a:lnTo>
                  <a:pt x="75817" y="118107"/>
                </a:lnTo>
                <a:lnTo>
                  <a:pt x="78865" y="112392"/>
                </a:lnTo>
                <a:lnTo>
                  <a:pt x="86484" y="96009"/>
                </a:lnTo>
                <a:lnTo>
                  <a:pt x="88770" y="90294"/>
                </a:lnTo>
                <a:lnTo>
                  <a:pt x="90675" y="85341"/>
                </a:lnTo>
                <a:lnTo>
                  <a:pt x="96390" y="71245"/>
                </a:lnTo>
                <a:lnTo>
                  <a:pt x="97914" y="66292"/>
                </a:lnTo>
                <a:lnTo>
                  <a:pt x="99438" y="62482"/>
                </a:lnTo>
                <a:lnTo>
                  <a:pt x="102867" y="51052"/>
                </a:lnTo>
                <a:lnTo>
                  <a:pt x="104010" y="46861"/>
                </a:lnTo>
                <a:lnTo>
                  <a:pt x="103629" y="45337"/>
                </a:lnTo>
                <a:lnTo>
                  <a:pt x="100962" y="41908"/>
                </a:lnTo>
                <a:lnTo>
                  <a:pt x="99438" y="40384"/>
                </a:lnTo>
                <a:lnTo>
                  <a:pt x="97914" y="38480"/>
                </a:lnTo>
                <a:lnTo>
                  <a:pt x="94485" y="36194"/>
                </a:lnTo>
                <a:lnTo>
                  <a:pt x="92580" y="35051"/>
                </a:lnTo>
                <a:lnTo>
                  <a:pt x="91056" y="33908"/>
                </a:lnTo>
                <a:lnTo>
                  <a:pt x="86865" y="31622"/>
                </a:lnTo>
                <a:lnTo>
                  <a:pt x="83055" y="29336"/>
                </a:lnTo>
                <a:lnTo>
                  <a:pt x="78103" y="26669"/>
                </a:lnTo>
                <a:lnTo>
                  <a:pt x="78103" y="23240"/>
                </a:lnTo>
                <a:lnTo>
                  <a:pt x="81531" y="20954"/>
                </a:lnTo>
                <a:lnTo>
                  <a:pt x="86484" y="20954"/>
                </a:lnTo>
                <a:lnTo>
                  <a:pt x="93723" y="22478"/>
                </a:lnTo>
                <a:lnTo>
                  <a:pt x="96390" y="23240"/>
                </a:lnTo>
                <a:lnTo>
                  <a:pt x="100581" y="24383"/>
                </a:lnTo>
                <a:lnTo>
                  <a:pt x="107820" y="26669"/>
                </a:lnTo>
                <a:lnTo>
                  <a:pt x="111630" y="28193"/>
                </a:lnTo>
                <a:lnTo>
                  <a:pt x="115059" y="29717"/>
                </a:lnTo>
                <a:lnTo>
                  <a:pt x="120392" y="31622"/>
                </a:lnTo>
                <a:lnTo>
                  <a:pt x="126488" y="34670"/>
                </a:lnTo>
                <a:lnTo>
                  <a:pt x="130298" y="37718"/>
                </a:lnTo>
                <a:lnTo>
                  <a:pt x="130222" y="40384"/>
                </a:lnTo>
                <a:lnTo>
                  <a:pt x="129917" y="41908"/>
                </a:lnTo>
                <a:lnTo>
                  <a:pt x="126488" y="54481"/>
                </a:lnTo>
                <a:lnTo>
                  <a:pt x="124964" y="58672"/>
                </a:lnTo>
                <a:lnTo>
                  <a:pt x="123440" y="64006"/>
                </a:lnTo>
                <a:lnTo>
                  <a:pt x="116964" y="80769"/>
                </a:lnTo>
                <a:lnTo>
                  <a:pt x="114678" y="86484"/>
                </a:lnTo>
                <a:lnTo>
                  <a:pt x="112773" y="91437"/>
                </a:lnTo>
                <a:lnTo>
                  <a:pt x="103629" y="110868"/>
                </a:lnTo>
                <a:lnTo>
                  <a:pt x="107820" y="115440"/>
                </a:lnTo>
                <a:lnTo>
                  <a:pt x="115706" y="124202"/>
                </a:lnTo>
                <a:lnTo>
                  <a:pt x="96009" y="124202"/>
                </a:lnTo>
                <a:lnTo>
                  <a:pt x="92580" y="130298"/>
                </a:lnTo>
                <a:lnTo>
                  <a:pt x="84579" y="142871"/>
                </a:lnTo>
                <a:lnTo>
                  <a:pt x="81150" y="148205"/>
                </a:lnTo>
                <a:lnTo>
                  <a:pt x="76198" y="155444"/>
                </a:lnTo>
                <a:lnTo>
                  <a:pt x="62482" y="172969"/>
                </a:lnTo>
                <a:lnTo>
                  <a:pt x="57910" y="178303"/>
                </a:lnTo>
                <a:lnTo>
                  <a:pt x="52957" y="184399"/>
                </a:lnTo>
                <a:lnTo>
                  <a:pt x="40765" y="197734"/>
                </a:lnTo>
                <a:lnTo>
                  <a:pt x="30098" y="208401"/>
                </a:lnTo>
                <a:lnTo>
                  <a:pt x="15239" y="222498"/>
                </a:lnTo>
                <a:lnTo>
                  <a:pt x="9524" y="226689"/>
                </a:lnTo>
                <a:lnTo>
                  <a:pt x="5714" y="229737"/>
                </a:lnTo>
                <a:close/>
              </a:path>
              <a:path w="314960" h="344805">
                <a:moveTo>
                  <a:pt x="195448" y="214116"/>
                </a:moveTo>
                <a:lnTo>
                  <a:pt x="190876" y="214116"/>
                </a:lnTo>
                <a:lnTo>
                  <a:pt x="186685" y="211830"/>
                </a:lnTo>
                <a:lnTo>
                  <a:pt x="184780" y="210687"/>
                </a:lnTo>
                <a:lnTo>
                  <a:pt x="180970" y="207258"/>
                </a:lnTo>
                <a:lnTo>
                  <a:pt x="171064" y="198496"/>
                </a:lnTo>
                <a:lnTo>
                  <a:pt x="161158" y="188590"/>
                </a:lnTo>
                <a:lnTo>
                  <a:pt x="147443" y="175636"/>
                </a:lnTo>
                <a:lnTo>
                  <a:pt x="140966" y="169159"/>
                </a:lnTo>
                <a:lnTo>
                  <a:pt x="134108" y="162682"/>
                </a:lnTo>
                <a:lnTo>
                  <a:pt x="121535" y="149729"/>
                </a:lnTo>
                <a:lnTo>
                  <a:pt x="115059" y="143633"/>
                </a:lnTo>
                <a:lnTo>
                  <a:pt x="110868" y="139442"/>
                </a:lnTo>
                <a:lnTo>
                  <a:pt x="100581" y="128774"/>
                </a:lnTo>
                <a:lnTo>
                  <a:pt x="96009" y="124202"/>
                </a:lnTo>
                <a:lnTo>
                  <a:pt x="115706" y="124202"/>
                </a:lnTo>
                <a:lnTo>
                  <a:pt x="118107" y="126869"/>
                </a:lnTo>
                <a:lnTo>
                  <a:pt x="126488" y="135251"/>
                </a:lnTo>
                <a:lnTo>
                  <a:pt x="157349" y="157349"/>
                </a:lnTo>
                <a:lnTo>
                  <a:pt x="160396" y="158873"/>
                </a:lnTo>
                <a:lnTo>
                  <a:pt x="168778" y="161539"/>
                </a:lnTo>
                <a:lnTo>
                  <a:pt x="171445" y="162301"/>
                </a:lnTo>
                <a:lnTo>
                  <a:pt x="173731" y="164968"/>
                </a:lnTo>
                <a:lnTo>
                  <a:pt x="184018" y="178684"/>
                </a:lnTo>
                <a:lnTo>
                  <a:pt x="189733" y="187066"/>
                </a:lnTo>
                <a:lnTo>
                  <a:pt x="192019" y="190876"/>
                </a:lnTo>
                <a:lnTo>
                  <a:pt x="194686" y="195067"/>
                </a:lnTo>
                <a:lnTo>
                  <a:pt x="198877" y="203829"/>
                </a:lnTo>
                <a:lnTo>
                  <a:pt x="198877" y="211068"/>
                </a:lnTo>
                <a:lnTo>
                  <a:pt x="195448" y="214116"/>
                </a:lnTo>
                <a:close/>
              </a:path>
              <a:path w="314960" h="344805">
                <a:moveTo>
                  <a:pt x="278885" y="272408"/>
                </a:moveTo>
                <a:lnTo>
                  <a:pt x="275837" y="272408"/>
                </a:lnTo>
                <a:lnTo>
                  <a:pt x="273932" y="269360"/>
                </a:lnTo>
                <a:lnTo>
                  <a:pt x="270503" y="250310"/>
                </a:lnTo>
                <a:lnTo>
                  <a:pt x="270122" y="245738"/>
                </a:lnTo>
                <a:lnTo>
                  <a:pt x="269741" y="239262"/>
                </a:lnTo>
                <a:lnTo>
                  <a:pt x="269469" y="224022"/>
                </a:lnTo>
                <a:lnTo>
                  <a:pt x="269360" y="36194"/>
                </a:lnTo>
                <a:lnTo>
                  <a:pt x="267455" y="29717"/>
                </a:lnTo>
                <a:lnTo>
                  <a:pt x="264407" y="25907"/>
                </a:lnTo>
                <a:lnTo>
                  <a:pt x="260597" y="22097"/>
                </a:lnTo>
                <a:lnTo>
                  <a:pt x="258311" y="20573"/>
                </a:lnTo>
                <a:lnTo>
                  <a:pt x="255644" y="18668"/>
                </a:lnTo>
                <a:lnTo>
                  <a:pt x="249167" y="15239"/>
                </a:lnTo>
                <a:lnTo>
                  <a:pt x="246881" y="14096"/>
                </a:lnTo>
                <a:lnTo>
                  <a:pt x="238119" y="10286"/>
                </a:lnTo>
                <a:lnTo>
                  <a:pt x="235833" y="9524"/>
                </a:lnTo>
                <a:lnTo>
                  <a:pt x="233928" y="8762"/>
                </a:lnTo>
                <a:lnTo>
                  <a:pt x="228594" y="6476"/>
                </a:lnTo>
                <a:lnTo>
                  <a:pt x="228594" y="2285"/>
                </a:lnTo>
                <a:lnTo>
                  <a:pt x="234690" y="0"/>
                </a:lnTo>
                <a:lnTo>
                  <a:pt x="240785" y="0"/>
                </a:lnTo>
                <a:lnTo>
                  <a:pt x="256025" y="2285"/>
                </a:lnTo>
                <a:lnTo>
                  <a:pt x="262121" y="3809"/>
                </a:lnTo>
                <a:lnTo>
                  <a:pt x="267074" y="4952"/>
                </a:lnTo>
                <a:lnTo>
                  <a:pt x="277361" y="8000"/>
                </a:lnTo>
                <a:lnTo>
                  <a:pt x="282694" y="9905"/>
                </a:lnTo>
                <a:lnTo>
                  <a:pt x="286504" y="11429"/>
                </a:lnTo>
                <a:lnTo>
                  <a:pt x="293362" y="15239"/>
                </a:lnTo>
                <a:lnTo>
                  <a:pt x="293362" y="19811"/>
                </a:lnTo>
                <a:lnTo>
                  <a:pt x="291838" y="24383"/>
                </a:lnTo>
                <a:lnTo>
                  <a:pt x="291076" y="27050"/>
                </a:lnTo>
                <a:lnTo>
                  <a:pt x="290695" y="29336"/>
                </a:lnTo>
                <a:lnTo>
                  <a:pt x="290009" y="36194"/>
                </a:lnTo>
                <a:lnTo>
                  <a:pt x="289933" y="191638"/>
                </a:lnTo>
                <a:lnTo>
                  <a:pt x="289552" y="210687"/>
                </a:lnTo>
                <a:lnTo>
                  <a:pt x="288790" y="224022"/>
                </a:lnTo>
                <a:lnTo>
                  <a:pt x="288028" y="240024"/>
                </a:lnTo>
                <a:lnTo>
                  <a:pt x="287647" y="242309"/>
                </a:lnTo>
                <a:lnTo>
                  <a:pt x="286123" y="253739"/>
                </a:lnTo>
                <a:lnTo>
                  <a:pt x="285361" y="257930"/>
                </a:lnTo>
                <a:lnTo>
                  <a:pt x="284980" y="261359"/>
                </a:lnTo>
                <a:lnTo>
                  <a:pt x="281932" y="268979"/>
                </a:lnTo>
                <a:lnTo>
                  <a:pt x="281170" y="270503"/>
                </a:lnTo>
                <a:lnTo>
                  <a:pt x="278885" y="272408"/>
                </a:lnTo>
                <a:close/>
              </a:path>
              <a:path w="314960" h="344805">
                <a:moveTo>
                  <a:pt x="310507" y="344796"/>
                </a:moveTo>
                <a:lnTo>
                  <a:pt x="124964" y="344796"/>
                </a:lnTo>
                <a:lnTo>
                  <a:pt x="116416" y="344736"/>
                </a:lnTo>
                <a:lnTo>
                  <a:pt x="110868" y="344320"/>
                </a:lnTo>
                <a:lnTo>
                  <a:pt x="105891" y="343189"/>
                </a:lnTo>
                <a:lnTo>
                  <a:pt x="99057" y="340986"/>
                </a:lnTo>
                <a:lnTo>
                  <a:pt x="87627" y="337176"/>
                </a:lnTo>
                <a:lnTo>
                  <a:pt x="87627" y="273170"/>
                </a:lnTo>
                <a:lnTo>
                  <a:pt x="84198" y="268217"/>
                </a:lnTo>
                <a:lnTo>
                  <a:pt x="82293" y="266693"/>
                </a:lnTo>
                <a:lnTo>
                  <a:pt x="80769" y="265169"/>
                </a:lnTo>
                <a:lnTo>
                  <a:pt x="74293" y="261740"/>
                </a:lnTo>
                <a:lnTo>
                  <a:pt x="71626" y="260597"/>
                </a:lnTo>
                <a:lnTo>
                  <a:pt x="67816" y="258692"/>
                </a:lnTo>
                <a:lnTo>
                  <a:pt x="60196" y="256025"/>
                </a:lnTo>
                <a:lnTo>
                  <a:pt x="57529" y="255263"/>
                </a:lnTo>
                <a:lnTo>
                  <a:pt x="55624" y="254501"/>
                </a:lnTo>
                <a:lnTo>
                  <a:pt x="50290" y="252977"/>
                </a:lnTo>
                <a:lnTo>
                  <a:pt x="50290" y="248786"/>
                </a:lnTo>
                <a:lnTo>
                  <a:pt x="56386" y="245738"/>
                </a:lnTo>
                <a:lnTo>
                  <a:pt x="64006" y="245738"/>
                </a:lnTo>
                <a:lnTo>
                  <a:pt x="77722" y="247643"/>
                </a:lnTo>
                <a:lnTo>
                  <a:pt x="82293" y="248405"/>
                </a:lnTo>
                <a:lnTo>
                  <a:pt x="87246" y="249167"/>
                </a:lnTo>
                <a:lnTo>
                  <a:pt x="99438" y="252215"/>
                </a:lnTo>
                <a:lnTo>
                  <a:pt x="102867" y="253358"/>
                </a:lnTo>
                <a:lnTo>
                  <a:pt x="105534" y="254120"/>
                </a:lnTo>
                <a:lnTo>
                  <a:pt x="110868" y="257549"/>
                </a:lnTo>
                <a:lnTo>
                  <a:pt x="110868" y="262502"/>
                </a:lnTo>
                <a:lnTo>
                  <a:pt x="109082" y="268217"/>
                </a:lnTo>
                <a:lnTo>
                  <a:pt x="108963" y="328032"/>
                </a:lnTo>
                <a:lnTo>
                  <a:pt x="118869" y="332223"/>
                </a:lnTo>
                <a:lnTo>
                  <a:pt x="314698" y="332223"/>
                </a:lnTo>
                <a:lnTo>
                  <a:pt x="314698" y="340986"/>
                </a:lnTo>
                <a:lnTo>
                  <a:pt x="310507" y="344796"/>
                </a:lnTo>
                <a:close/>
              </a:path>
              <a:path w="314960" h="344805">
                <a:moveTo>
                  <a:pt x="314698" y="332223"/>
                </a:moveTo>
                <a:lnTo>
                  <a:pt x="223641" y="332223"/>
                </a:lnTo>
                <a:lnTo>
                  <a:pt x="240024" y="330699"/>
                </a:lnTo>
                <a:lnTo>
                  <a:pt x="249167" y="327651"/>
                </a:lnTo>
                <a:lnTo>
                  <a:pt x="255644" y="323841"/>
                </a:lnTo>
                <a:lnTo>
                  <a:pt x="257549" y="321936"/>
                </a:lnTo>
                <a:lnTo>
                  <a:pt x="265169" y="322317"/>
                </a:lnTo>
                <a:lnTo>
                  <a:pt x="283075" y="323460"/>
                </a:lnTo>
                <a:lnTo>
                  <a:pt x="291457" y="324222"/>
                </a:lnTo>
                <a:lnTo>
                  <a:pt x="304411" y="325746"/>
                </a:lnTo>
                <a:lnTo>
                  <a:pt x="314698" y="331080"/>
                </a:lnTo>
                <a:lnTo>
                  <a:pt x="314698" y="3322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780607" y="1416508"/>
            <a:ext cx="327660" cy="328295"/>
          </a:xfrm>
          <a:custGeom>
            <a:avLst/>
            <a:gdLst/>
            <a:ahLst/>
            <a:cxnLst/>
            <a:rect l="l" t="t" r="r" b="b"/>
            <a:pathLst>
              <a:path w="327660" h="328294">
                <a:moveTo>
                  <a:pt x="70483" y="141347"/>
                </a:moveTo>
                <a:lnTo>
                  <a:pt x="67054" y="141347"/>
                </a:lnTo>
                <a:lnTo>
                  <a:pt x="64387" y="138299"/>
                </a:lnTo>
                <a:lnTo>
                  <a:pt x="59392" y="112392"/>
                </a:lnTo>
                <a:lnTo>
                  <a:pt x="59053" y="109344"/>
                </a:lnTo>
                <a:lnTo>
                  <a:pt x="58672" y="98295"/>
                </a:lnTo>
                <a:lnTo>
                  <a:pt x="58291" y="93723"/>
                </a:lnTo>
                <a:lnTo>
                  <a:pt x="55243" y="25145"/>
                </a:lnTo>
                <a:lnTo>
                  <a:pt x="42670" y="13334"/>
                </a:lnTo>
                <a:lnTo>
                  <a:pt x="40765" y="12572"/>
                </a:lnTo>
                <a:lnTo>
                  <a:pt x="34670" y="11429"/>
                </a:lnTo>
                <a:lnTo>
                  <a:pt x="32765" y="11048"/>
                </a:lnTo>
                <a:lnTo>
                  <a:pt x="31241" y="10667"/>
                </a:lnTo>
                <a:lnTo>
                  <a:pt x="25907" y="9524"/>
                </a:lnTo>
                <a:lnTo>
                  <a:pt x="25907" y="4952"/>
                </a:lnTo>
                <a:lnTo>
                  <a:pt x="30098" y="1904"/>
                </a:lnTo>
                <a:lnTo>
                  <a:pt x="31622" y="1523"/>
                </a:lnTo>
                <a:lnTo>
                  <a:pt x="33527" y="761"/>
                </a:lnTo>
                <a:lnTo>
                  <a:pt x="40765" y="0"/>
                </a:lnTo>
                <a:lnTo>
                  <a:pt x="46480" y="0"/>
                </a:lnTo>
                <a:lnTo>
                  <a:pt x="57148" y="380"/>
                </a:lnTo>
                <a:lnTo>
                  <a:pt x="62101" y="1142"/>
                </a:lnTo>
                <a:lnTo>
                  <a:pt x="65530" y="1523"/>
                </a:lnTo>
                <a:lnTo>
                  <a:pt x="79246" y="6095"/>
                </a:lnTo>
                <a:lnTo>
                  <a:pt x="280028" y="6095"/>
                </a:lnTo>
                <a:lnTo>
                  <a:pt x="280028" y="8762"/>
                </a:lnTo>
                <a:lnTo>
                  <a:pt x="278123" y="14096"/>
                </a:lnTo>
                <a:lnTo>
                  <a:pt x="277361" y="15620"/>
                </a:lnTo>
                <a:lnTo>
                  <a:pt x="276980" y="17144"/>
                </a:lnTo>
                <a:lnTo>
                  <a:pt x="276393" y="19049"/>
                </a:lnTo>
                <a:lnTo>
                  <a:pt x="78103" y="19049"/>
                </a:lnTo>
                <a:lnTo>
                  <a:pt x="78044" y="104010"/>
                </a:lnTo>
                <a:lnTo>
                  <a:pt x="77722" y="108201"/>
                </a:lnTo>
                <a:lnTo>
                  <a:pt x="271918" y="108201"/>
                </a:lnTo>
                <a:lnTo>
                  <a:pt x="278504" y="112392"/>
                </a:lnTo>
                <a:lnTo>
                  <a:pt x="278504" y="118488"/>
                </a:lnTo>
                <a:lnTo>
                  <a:pt x="275456" y="121154"/>
                </a:lnTo>
                <a:lnTo>
                  <a:pt x="76960" y="121154"/>
                </a:lnTo>
                <a:lnTo>
                  <a:pt x="76579" y="123059"/>
                </a:lnTo>
                <a:lnTo>
                  <a:pt x="76579" y="126488"/>
                </a:lnTo>
                <a:lnTo>
                  <a:pt x="75817" y="129536"/>
                </a:lnTo>
                <a:lnTo>
                  <a:pt x="74674" y="134489"/>
                </a:lnTo>
                <a:lnTo>
                  <a:pt x="73912" y="136394"/>
                </a:lnTo>
                <a:lnTo>
                  <a:pt x="73531" y="137918"/>
                </a:lnTo>
                <a:lnTo>
                  <a:pt x="70483" y="141347"/>
                </a:lnTo>
                <a:close/>
              </a:path>
              <a:path w="327660" h="328294">
                <a:moveTo>
                  <a:pt x="280028" y="6095"/>
                </a:moveTo>
                <a:lnTo>
                  <a:pt x="244595" y="6095"/>
                </a:lnTo>
                <a:lnTo>
                  <a:pt x="252596" y="380"/>
                </a:lnTo>
                <a:lnTo>
                  <a:pt x="255644" y="380"/>
                </a:lnTo>
                <a:lnTo>
                  <a:pt x="264788" y="761"/>
                </a:lnTo>
                <a:lnTo>
                  <a:pt x="270122" y="1523"/>
                </a:lnTo>
                <a:lnTo>
                  <a:pt x="275456" y="1904"/>
                </a:lnTo>
                <a:lnTo>
                  <a:pt x="280028" y="4952"/>
                </a:lnTo>
                <a:lnTo>
                  <a:pt x="280028" y="6095"/>
                </a:lnTo>
                <a:close/>
              </a:path>
              <a:path w="327660" h="328294">
                <a:moveTo>
                  <a:pt x="271918" y="108201"/>
                </a:moveTo>
                <a:lnTo>
                  <a:pt x="245357" y="108201"/>
                </a:lnTo>
                <a:lnTo>
                  <a:pt x="251072" y="104010"/>
                </a:lnTo>
                <a:lnTo>
                  <a:pt x="251072" y="19049"/>
                </a:lnTo>
                <a:lnTo>
                  <a:pt x="276393" y="19049"/>
                </a:lnTo>
                <a:lnTo>
                  <a:pt x="275456" y="22097"/>
                </a:lnTo>
                <a:lnTo>
                  <a:pt x="275075" y="24383"/>
                </a:lnTo>
                <a:lnTo>
                  <a:pt x="267074" y="105534"/>
                </a:lnTo>
                <a:lnTo>
                  <a:pt x="270122" y="107058"/>
                </a:lnTo>
                <a:lnTo>
                  <a:pt x="271918" y="108201"/>
                </a:lnTo>
                <a:close/>
              </a:path>
              <a:path w="327660" h="328294">
                <a:moveTo>
                  <a:pt x="326538" y="166111"/>
                </a:moveTo>
                <a:lnTo>
                  <a:pt x="227451" y="166111"/>
                </a:lnTo>
                <a:lnTo>
                  <a:pt x="246119" y="165349"/>
                </a:lnTo>
                <a:lnTo>
                  <a:pt x="250691" y="164968"/>
                </a:lnTo>
                <a:lnTo>
                  <a:pt x="254501" y="164206"/>
                </a:lnTo>
                <a:lnTo>
                  <a:pt x="264788" y="162301"/>
                </a:lnTo>
                <a:lnTo>
                  <a:pt x="267455" y="160777"/>
                </a:lnTo>
                <a:lnTo>
                  <a:pt x="269360" y="160016"/>
                </a:lnTo>
                <a:lnTo>
                  <a:pt x="272789" y="157730"/>
                </a:lnTo>
                <a:lnTo>
                  <a:pt x="274313" y="156587"/>
                </a:lnTo>
                <a:lnTo>
                  <a:pt x="279647" y="156968"/>
                </a:lnTo>
                <a:lnTo>
                  <a:pt x="291076" y="157349"/>
                </a:lnTo>
                <a:lnTo>
                  <a:pt x="297172" y="158111"/>
                </a:lnTo>
                <a:lnTo>
                  <a:pt x="303268" y="158492"/>
                </a:lnTo>
                <a:lnTo>
                  <a:pt x="320412" y="161920"/>
                </a:lnTo>
                <a:lnTo>
                  <a:pt x="326538" y="166111"/>
                </a:lnTo>
                <a:close/>
              </a:path>
              <a:path w="327660" h="328294">
                <a:moveTo>
                  <a:pt x="43813" y="189733"/>
                </a:moveTo>
                <a:lnTo>
                  <a:pt x="42289" y="189733"/>
                </a:lnTo>
                <a:lnTo>
                  <a:pt x="32003" y="185542"/>
                </a:lnTo>
                <a:lnTo>
                  <a:pt x="27812" y="183637"/>
                </a:lnTo>
                <a:lnTo>
                  <a:pt x="23240" y="181732"/>
                </a:lnTo>
                <a:lnTo>
                  <a:pt x="9905" y="174493"/>
                </a:lnTo>
                <a:lnTo>
                  <a:pt x="6476" y="172588"/>
                </a:lnTo>
                <a:lnTo>
                  <a:pt x="0" y="167635"/>
                </a:lnTo>
                <a:lnTo>
                  <a:pt x="0" y="163444"/>
                </a:lnTo>
                <a:lnTo>
                  <a:pt x="3428" y="161539"/>
                </a:lnTo>
                <a:lnTo>
                  <a:pt x="5714" y="161920"/>
                </a:lnTo>
                <a:lnTo>
                  <a:pt x="9143" y="162301"/>
                </a:lnTo>
                <a:lnTo>
                  <a:pt x="56523" y="165790"/>
                </a:lnTo>
                <a:lnTo>
                  <a:pt x="326538" y="166111"/>
                </a:lnTo>
                <a:lnTo>
                  <a:pt x="327651" y="166873"/>
                </a:lnTo>
                <a:lnTo>
                  <a:pt x="327651" y="176017"/>
                </a:lnTo>
                <a:lnTo>
                  <a:pt x="325746" y="179065"/>
                </a:lnTo>
                <a:lnTo>
                  <a:pt x="119250" y="179065"/>
                </a:lnTo>
                <a:lnTo>
                  <a:pt x="106659" y="179089"/>
                </a:lnTo>
                <a:lnTo>
                  <a:pt x="65149" y="182113"/>
                </a:lnTo>
                <a:lnTo>
                  <a:pt x="47623" y="187828"/>
                </a:lnTo>
                <a:lnTo>
                  <a:pt x="43813" y="189733"/>
                </a:lnTo>
                <a:close/>
              </a:path>
              <a:path w="327660" h="328294">
                <a:moveTo>
                  <a:pt x="164587" y="284218"/>
                </a:moveTo>
                <a:lnTo>
                  <a:pt x="161920" y="284218"/>
                </a:lnTo>
                <a:lnTo>
                  <a:pt x="159635" y="282313"/>
                </a:lnTo>
                <a:lnTo>
                  <a:pt x="155825" y="264026"/>
                </a:lnTo>
                <a:lnTo>
                  <a:pt x="155444" y="259835"/>
                </a:lnTo>
                <a:lnTo>
                  <a:pt x="155063" y="254501"/>
                </a:lnTo>
                <a:lnTo>
                  <a:pt x="154790" y="241166"/>
                </a:lnTo>
                <a:lnTo>
                  <a:pt x="154682" y="179065"/>
                </a:lnTo>
                <a:lnTo>
                  <a:pt x="176017" y="179065"/>
                </a:lnTo>
                <a:lnTo>
                  <a:pt x="176017" y="216402"/>
                </a:lnTo>
                <a:lnTo>
                  <a:pt x="175636" y="231642"/>
                </a:lnTo>
                <a:lnTo>
                  <a:pt x="174829" y="243071"/>
                </a:lnTo>
                <a:lnTo>
                  <a:pt x="174157" y="254501"/>
                </a:lnTo>
                <a:lnTo>
                  <a:pt x="174049" y="255644"/>
                </a:lnTo>
                <a:lnTo>
                  <a:pt x="173731" y="257549"/>
                </a:lnTo>
                <a:lnTo>
                  <a:pt x="173350" y="260216"/>
                </a:lnTo>
                <a:lnTo>
                  <a:pt x="172588" y="267455"/>
                </a:lnTo>
                <a:lnTo>
                  <a:pt x="171826" y="270122"/>
                </a:lnTo>
                <a:lnTo>
                  <a:pt x="171445" y="272789"/>
                </a:lnTo>
                <a:lnTo>
                  <a:pt x="168778" y="279266"/>
                </a:lnTo>
                <a:lnTo>
                  <a:pt x="167254" y="282313"/>
                </a:lnTo>
                <a:lnTo>
                  <a:pt x="164587" y="284218"/>
                </a:lnTo>
                <a:close/>
              </a:path>
              <a:path w="327660" h="328294">
                <a:moveTo>
                  <a:pt x="323841" y="182113"/>
                </a:moveTo>
                <a:lnTo>
                  <a:pt x="318508" y="181732"/>
                </a:lnTo>
                <a:lnTo>
                  <a:pt x="314698" y="181351"/>
                </a:lnTo>
                <a:lnTo>
                  <a:pt x="305935" y="180970"/>
                </a:lnTo>
                <a:lnTo>
                  <a:pt x="297172" y="180208"/>
                </a:lnTo>
                <a:lnTo>
                  <a:pt x="272408" y="179065"/>
                </a:lnTo>
                <a:lnTo>
                  <a:pt x="325746" y="179065"/>
                </a:lnTo>
                <a:lnTo>
                  <a:pt x="323841" y="182113"/>
                </a:lnTo>
                <a:close/>
              </a:path>
              <a:path w="327660" h="328294">
                <a:moveTo>
                  <a:pt x="291076" y="328032"/>
                </a:moveTo>
                <a:lnTo>
                  <a:pt x="100200" y="328032"/>
                </a:lnTo>
                <a:lnTo>
                  <a:pt x="91652" y="327973"/>
                </a:lnTo>
                <a:lnTo>
                  <a:pt x="86103" y="327556"/>
                </a:lnTo>
                <a:lnTo>
                  <a:pt x="81127" y="326425"/>
                </a:lnTo>
                <a:lnTo>
                  <a:pt x="74293" y="324222"/>
                </a:lnTo>
                <a:lnTo>
                  <a:pt x="62863" y="320412"/>
                </a:lnTo>
                <a:lnTo>
                  <a:pt x="62863" y="255644"/>
                </a:lnTo>
                <a:lnTo>
                  <a:pt x="59434" y="250691"/>
                </a:lnTo>
                <a:lnTo>
                  <a:pt x="57529" y="249167"/>
                </a:lnTo>
                <a:lnTo>
                  <a:pt x="56005" y="247643"/>
                </a:lnTo>
                <a:lnTo>
                  <a:pt x="49528" y="244214"/>
                </a:lnTo>
                <a:lnTo>
                  <a:pt x="46861" y="243071"/>
                </a:lnTo>
                <a:lnTo>
                  <a:pt x="43051" y="241166"/>
                </a:lnTo>
                <a:lnTo>
                  <a:pt x="35432" y="238500"/>
                </a:lnTo>
                <a:lnTo>
                  <a:pt x="32765" y="237738"/>
                </a:lnTo>
                <a:lnTo>
                  <a:pt x="30860" y="236976"/>
                </a:lnTo>
                <a:lnTo>
                  <a:pt x="25526" y="235452"/>
                </a:lnTo>
                <a:lnTo>
                  <a:pt x="25526" y="230880"/>
                </a:lnTo>
                <a:lnTo>
                  <a:pt x="31622" y="227832"/>
                </a:lnTo>
                <a:lnTo>
                  <a:pt x="39242" y="227832"/>
                </a:lnTo>
                <a:lnTo>
                  <a:pt x="52957" y="229737"/>
                </a:lnTo>
                <a:lnTo>
                  <a:pt x="57529" y="230499"/>
                </a:lnTo>
                <a:lnTo>
                  <a:pt x="62482" y="231261"/>
                </a:lnTo>
                <a:lnTo>
                  <a:pt x="74674" y="234309"/>
                </a:lnTo>
                <a:lnTo>
                  <a:pt x="78103" y="235452"/>
                </a:lnTo>
                <a:lnTo>
                  <a:pt x="80769" y="236214"/>
                </a:lnTo>
                <a:lnTo>
                  <a:pt x="86103" y="239643"/>
                </a:lnTo>
                <a:lnTo>
                  <a:pt x="86103" y="244595"/>
                </a:lnTo>
                <a:lnTo>
                  <a:pt x="84198" y="250691"/>
                </a:lnTo>
                <a:lnTo>
                  <a:pt x="84198" y="310507"/>
                </a:lnTo>
                <a:lnTo>
                  <a:pt x="94104" y="315079"/>
                </a:lnTo>
                <a:lnTo>
                  <a:pt x="295267" y="315079"/>
                </a:lnTo>
                <a:lnTo>
                  <a:pt x="295267" y="324222"/>
                </a:lnTo>
                <a:lnTo>
                  <a:pt x="291076" y="328032"/>
                </a:lnTo>
                <a:close/>
              </a:path>
              <a:path w="327660" h="328294">
                <a:moveTo>
                  <a:pt x="295267" y="315079"/>
                </a:moveTo>
                <a:lnTo>
                  <a:pt x="204210" y="315079"/>
                </a:lnTo>
                <a:lnTo>
                  <a:pt x="220593" y="313555"/>
                </a:lnTo>
                <a:lnTo>
                  <a:pt x="229737" y="310507"/>
                </a:lnTo>
                <a:lnTo>
                  <a:pt x="236214" y="306697"/>
                </a:lnTo>
                <a:lnTo>
                  <a:pt x="238119" y="304792"/>
                </a:lnTo>
                <a:lnTo>
                  <a:pt x="245738" y="305173"/>
                </a:lnTo>
                <a:lnTo>
                  <a:pt x="263645" y="306316"/>
                </a:lnTo>
                <a:lnTo>
                  <a:pt x="272027" y="307078"/>
                </a:lnTo>
                <a:lnTo>
                  <a:pt x="284980" y="308602"/>
                </a:lnTo>
                <a:lnTo>
                  <a:pt x="295267" y="314317"/>
                </a:lnTo>
                <a:lnTo>
                  <a:pt x="295267" y="3150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221202" y="1399744"/>
            <a:ext cx="637778" cy="3492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064081" y="2530175"/>
            <a:ext cx="11358454" cy="70623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622865" y="9872097"/>
            <a:ext cx="1077688" cy="2928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783953" y="9872097"/>
            <a:ext cx="1079212" cy="2928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3891620" y="6061347"/>
            <a:ext cx="2765388" cy="34382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4493617" y="5455944"/>
            <a:ext cx="1079212" cy="2928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5662326" y="5488252"/>
            <a:ext cx="377584" cy="26054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220806" y="1452670"/>
            <a:ext cx="115687" cy="2372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389258" y="1457258"/>
            <a:ext cx="138956" cy="2372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30619" y="1927742"/>
            <a:ext cx="14816455" cy="0"/>
          </a:xfrm>
          <a:custGeom>
            <a:avLst/>
            <a:gdLst/>
            <a:ahLst/>
            <a:cxnLst/>
            <a:rect l="l" t="t" r="r" b="b"/>
            <a:pathLst>
              <a:path w="14816455" h="0">
                <a:moveTo>
                  <a:pt x="0" y="0"/>
                </a:moveTo>
                <a:lnTo>
                  <a:pt x="14816137" y="0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30619" y="2009500"/>
            <a:ext cx="14816455" cy="0"/>
          </a:xfrm>
          <a:custGeom>
            <a:avLst/>
            <a:gdLst/>
            <a:ahLst/>
            <a:cxnLst/>
            <a:rect l="l" t="t" r="r" b="b"/>
            <a:pathLst>
              <a:path w="14816455" h="0">
                <a:moveTo>
                  <a:pt x="0" y="0"/>
                </a:moveTo>
                <a:lnTo>
                  <a:pt x="14816137" y="0"/>
                </a:lnTo>
              </a:path>
            </a:pathLst>
          </a:custGeom>
          <a:ln w="3393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356972" y="2861289"/>
            <a:ext cx="7522370" cy="9117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106424" y="5610439"/>
            <a:ext cx="14435455" cy="3383279"/>
          </a:xfrm>
          <a:custGeom>
            <a:avLst/>
            <a:gdLst/>
            <a:ahLst/>
            <a:cxnLst/>
            <a:rect l="l" t="t" r="r" b="b"/>
            <a:pathLst>
              <a:path w="14435455" h="3383279">
                <a:moveTo>
                  <a:pt x="0" y="0"/>
                </a:moveTo>
                <a:lnTo>
                  <a:pt x="0" y="3383183"/>
                </a:lnTo>
                <a:lnTo>
                  <a:pt x="14434837" y="3383183"/>
                </a:lnTo>
                <a:lnTo>
                  <a:pt x="14434837" y="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106424" y="5610439"/>
            <a:ext cx="14435455" cy="3383279"/>
          </a:xfrm>
          <a:custGeom>
            <a:avLst/>
            <a:gdLst/>
            <a:ahLst/>
            <a:cxnLst/>
            <a:rect l="l" t="t" r="r" b="b"/>
            <a:pathLst>
              <a:path w="14435455" h="3383279">
                <a:moveTo>
                  <a:pt x="0" y="0"/>
                </a:moveTo>
                <a:lnTo>
                  <a:pt x="0" y="3383183"/>
                </a:lnTo>
                <a:lnTo>
                  <a:pt x="14434837" y="3383183"/>
                </a:lnTo>
                <a:lnTo>
                  <a:pt x="14434837" y="0"/>
                </a:lnTo>
                <a:lnTo>
                  <a:pt x="0" y="0"/>
                </a:lnTo>
                <a:close/>
              </a:path>
            </a:pathLst>
          </a:custGeom>
          <a:ln w="10149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611468" y="5848564"/>
            <a:ext cx="107383" cy="28267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570351" y="6811428"/>
            <a:ext cx="678551" cy="3120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276859" y="6813079"/>
            <a:ext cx="247650" cy="310515"/>
          </a:xfrm>
          <a:custGeom>
            <a:avLst/>
            <a:gdLst/>
            <a:ahLst/>
            <a:cxnLst/>
            <a:rect l="l" t="t" r="r" b="b"/>
            <a:pathLst>
              <a:path w="247650" h="310515">
                <a:moveTo>
                  <a:pt x="192172" y="134719"/>
                </a:moveTo>
                <a:lnTo>
                  <a:pt x="175002" y="134719"/>
                </a:lnTo>
                <a:lnTo>
                  <a:pt x="175002" y="42264"/>
                </a:lnTo>
                <a:lnTo>
                  <a:pt x="174012" y="37642"/>
                </a:lnTo>
                <a:lnTo>
                  <a:pt x="173021" y="36321"/>
                </a:lnTo>
                <a:lnTo>
                  <a:pt x="172030" y="34670"/>
                </a:lnTo>
                <a:lnTo>
                  <a:pt x="169719" y="32028"/>
                </a:lnTo>
                <a:lnTo>
                  <a:pt x="167738" y="30708"/>
                </a:lnTo>
                <a:lnTo>
                  <a:pt x="166087" y="29387"/>
                </a:lnTo>
                <a:lnTo>
                  <a:pt x="162125" y="27075"/>
                </a:lnTo>
                <a:lnTo>
                  <a:pt x="158823" y="25424"/>
                </a:lnTo>
                <a:lnTo>
                  <a:pt x="154530" y="23443"/>
                </a:lnTo>
                <a:lnTo>
                  <a:pt x="152549" y="22783"/>
                </a:lnTo>
                <a:lnTo>
                  <a:pt x="150898" y="22122"/>
                </a:lnTo>
                <a:lnTo>
                  <a:pt x="146605" y="20141"/>
                </a:lnTo>
                <a:lnTo>
                  <a:pt x="146605" y="16509"/>
                </a:lnTo>
                <a:lnTo>
                  <a:pt x="151558" y="14858"/>
                </a:lnTo>
                <a:lnTo>
                  <a:pt x="155521" y="14858"/>
                </a:lnTo>
                <a:lnTo>
                  <a:pt x="164766" y="16179"/>
                </a:lnTo>
                <a:lnTo>
                  <a:pt x="169059" y="17170"/>
                </a:lnTo>
                <a:lnTo>
                  <a:pt x="173681" y="18160"/>
                </a:lnTo>
                <a:lnTo>
                  <a:pt x="184578" y="21132"/>
                </a:lnTo>
                <a:lnTo>
                  <a:pt x="187880" y="22453"/>
                </a:lnTo>
                <a:lnTo>
                  <a:pt x="189861" y="23113"/>
                </a:lnTo>
                <a:lnTo>
                  <a:pt x="194484" y="26085"/>
                </a:lnTo>
                <a:lnTo>
                  <a:pt x="194484" y="29717"/>
                </a:lnTo>
                <a:lnTo>
                  <a:pt x="193163" y="34670"/>
                </a:lnTo>
                <a:lnTo>
                  <a:pt x="192833" y="36321"/>
                </a:lnTo>
                <a:lnTo>
                  <a:pt x="192502" y="37642"/>
                </a:lnTo>
                <a:lnTo>
                  <a:pt x="192282" y="41604"/>
                </a:lnTo>
                <a:lnTo>
                  <a:pt x="192172" y="134719"/>
                </a:lnTo>
                <a:close/>
              </a:path>
              <a:path w="247650" h="310515">
                <a:moveTo>
                  <a:pt x="74953" y="227503"/>
                </a:moveTo>
                <a:lnTo>
                  <a:pt x="62406" y="227503"/>
                </a:lnTo>
                <a:lnTo>
                  <a:pt x="49198" y="225192"/>
                </a:lnTo>
                <a:lnTo>
                  <a:pt x="45236" y="223871"/>
                </a:lnTo>
                <a:lnTo>
                  <a:pt x="41604" y="222550"/>
                </a:lnTo>
                <a:lnTo>
                  <a:pt x="32028" y="217927"/>
                </a:lnTo>
                <a:lnTo>
                  <a:pt x="29387" y="215946"/>
                </a:lnTo>
                <a:lnTo>
                  <a:pt x="25094" y="212974"/>
                </a:lnTo>
                <a:lnTo>
                  <a:pt x="4622" y="177644"/>
                </a:lnTo>
                <a:lnTo>
                  <a:pt x="0" y="149577"/>
                </a:lnTo>
                <a:lnTo>
                  <a:pt x="0" y="134719"/>
                </a:lnTo>
                <a:lnTo>
                  <a:pt x="12217" y="88161"/>
                </a:lnTo>
                <a:lnTo>
                  <a:pt x="29387" y="68680"/>
                </a:lnTo>
                <a:lnTo>
                  <a:pt x="32028" y="66699"/>
                </a:lnTo>
                <a:lnTo>
                  <a:pt x="56132" y="58444"/>
                </a:lnTo>
                <a:lnTo>
                  <a:pt x="59104" y="57123"/>
                </a:lnTo>
                <a:lnTo>
                  <a:pt x="62406" y="53821"/>
                </a:lnTo>
                <a:lnTo>
                  <a:pt x="62736" y="52500"/>
                </a:lnTo>
                <a:lnTo>
                  <a:pt x="62736" y="50519"/>
                </a:lnTo>
                <a:lnTo>
                  <a:pt x="60755" y="47547"/>
                </a:lnTo>
                <a:lnTo>
                  <a:pt x="59104" y="46227"/>
                </a:lnTo>
                <a:lnTo>
                  <a:pt x="57783" y="44576"/>
                </a:lnTo>
                <a:lnTo>
                  <a:pt x="53821" y="42264"/>
                </a:lnTo>
                <a:lnTo>
                  <a:pt x="54151" y="41274"/>
                </a:lnTo>
                <a:lnTo>
                  <a:pt x="54812" y="39623"/>
                </a:lnTo>
                <a:lnTo>
                  <a:pt x="58114" y="38632"/>
                </a:lnTo>
                <a:lnTo>
                  <a:pt x="59765" y="38962"/>
                </a:lnTo>
                <a:lnTo>
                  <a:pt x="62736" y="39293"/>
                </a:lnTo>
                <a:lnTo>
                  <a:pt x="69670" y="41604"/>
                </a:lnTo>
                <a:lnTo>
                  <a:pt x="71982" y="42594"/>
                </a:lnTo>
                <a:lnTo>
                  <a:pt x="74623" y="43585"/>
                </a:lnTo>
                <a:lnTo>
                  <a:pt x="80237" y="46887"/>
                </a:lnTo>
                <a:lnTo>
                  <a:pt x="80237" y="49198"/>
                </a:lnTo>
                <a:lnTo>
                  <a:pt x="79576" y="51510"/>
                </a:lnTo>
                <a:lnTo>
                  <a:pt x="77265" y="55802"/>
                </a:lnTo>
                <a:lnTo>
                  <a:pt x="75944" y="57783"/>
                </a:lnTo>
                <a:lnTo>
                  <a:pt x="80567" y="58114"/>
                </a:lnTo>
                <a:lnTo>
                  <a:pt x="89482" y="59765"/>
                </a:lnTo>
                <a:lnTo>
                  <a:pt x="92124" y="60755"/>
                </a:lnTo>
                <a:lnTo>
                  <a:pt x="95756" y="62076"/>
                </a:lnTo>
                <a:lnTo>
                  <a:pt x="105331" y="66699"/>
                </a:lnTo>
                <a:lnTo>
                  <a:pt x="107973" y="68680"/>
                </a:lnTo>
                <a:lnTo>
                  <a:pt x="63397" y="68680"/>
                </a:lnTo>
                <a:lnTo>
                  <a:pt x="53161" y="70991"/>
                </a:lnTo>
                <a:lnTo>
                  <a:pt x="28726" y="92784"/>
                </a:lnTo>
                <a:lnTo>
                  <a:pt x="26745" y="96086"/>
                </a:lnTo>
                <a:lnTo>
                  <a:pt x="18898" y="134719"/>
                </a:lnTo>
                <a:lnTo>
                  <a:pt x="18897" y="149577"/>
                </a:lnTo>
                <a:lnTo>
                  <a:pt x="20141" y="165757"/>
                </a:lnTo>
                <a:lnTo>
                  <a:pt x="21462" y="171370"/>
                </a:lnTo>
                <a:lnTo>
                  <a:pt x="22783" y="176653"/>
                </a:lnTo>
                <a:lnTo>
                  <a:pt x="26745" y="188210"/>
                </a:lnTo>
                <a:lnTo>
                  <a:pt x="28726" y="191842"/>
                </a:lnTo>
                <a:lnTo>
                  <a:pt x="30377" y="195144"/>
                </a:lnTo>
                <a:lnTo>
                  <a:pt x="63397" y="215946"/>
                </a:lnTo>
                <a:lnTo>
                  <a:pt x="107973" y="215946"/>
                </a:lnTo>
                <a:lnTo>
                  <a:pt x="105331" y="217927"/>
                </a:lnTo>
                <a:lnTo>
                  <a:pt x="95756" y="222550"/>
                </a:lnTo>
                <a:lnTo>
                  <a:pt x="92124" y="223871"/>
                </a:lnTo>
                <a:lnTo>
                  <a:pt x="88161" y="225192"/>
                </a:lnTo>
                <a:lnTo>
                  <a:pt x="74953" y="227503"/>
                </a:lnTo>
                <a:close/>
              </a:path>
              <a:path w="247650" h="310515">
                <a:moveTo>
                  <a:pt x="107973" y="215946"/>
                </a:moveTo>
                <a:lnTo>
                  <a:pt x="74293" y="215946"/>
                </a:lnTo>
                <a:lnTo>
                  <a:pt x="84199" y="213635"/>
                </a:lnTo>
                <a:lnTo>
                  <a:pt x="90142" y="210993"/>
                </a:lnTo>
                <a:lnTo>
                  <a:pt x="108633" y="191842"/>
                </a:lnTo>
                <a:lnTo>
                  <a:pt x="110614" y="188210"/>
                </a:lnTo>
                <a:lnTo>
                  <a:pt x="114577" y="176653"/>
                </a:lnTo>
                <a:lnTo>
                  <a:pt x="115975" y="171040"/>
                </a:lnTo>
                <a:lnTo>
                  <a:pt x="117218" y="165757"/>
                </a:lnTo>
                <a:lnTo>
                  <a:pt x="118463" y="149577"/>
                </a:lnTo>
                <a:lnTo>
                  <a:pt x="118461" y="134719"/>
                </a:lnTo>
                <a:lnTo>
                  <a:pt x="110614" y="96086"/>
                </a:lnTo>
                <a:lnTo>
                  <a:pt x="108633" y="92784"/>
                </a:lnTo>
                <a:lnTo>
                  <a:pt x="106982" y="89482"/>
                </a:lnTo>
                <a:lnTo>
                  <a:pt x="74293" y="68680"/>
                </a:lnTo>
                <a:lnTo>
                  <a:pt x="107973" y="68680"/>
                </a:lnTo>
                <a:lnTo>
                  <a:pt x="131417" y="101699"/>
                </a:lnTo>
                <a:lnTo>
                  <a:pt x="132737" y="106982"/>
                </a:lnTo>
                <a:lnTo>
                  <a:pt x="134388" y="112265"/>
                </a:lnTo>
                <a:lnTo>
                  <a:pt x="136369" y="127454"/>
                </a:lnTo>
                <a:lnTo>
                  <a:pt x="136700" y="134719"/>
                </a:lnTo>
                <a:lnTo>
                  <a:pt x="192172" y="134719"/>
                </a:lnTo>
                <a:lnTo>
                  <a:pt x="192172" y="147926"/>
                </a:lnTo>
                <a:lnTo>
                  <a:pt x="137030" y="147926"/>
                </a:lnTo>
                <a:lnTo>
                  <a:pt x="136700" y="155191"/>
                </a:lnTo>
                <a:lnTo>
                  <a:pt x="134388" y="172030"/>
                </a:lnTo>
                <a:lnTo>
                  <a:pt x="132737" y="177644"/>
                </a:lnTo>
                <a:lnTo>
                  <a:pt x="131417" y="182927"/>
                </a:lnTo>
                <a:lnTo>
                  <a:pt x="125143" y="196465"/>
                </a:lnTo>
                <a:lnTo>
                  <a:pt x="122501" y="200757"/>
                </a:lnTo>
                <a:lnTo>
                  <a:pt x="120190" y="204059"/>
                </a:lnTo>
                <a:lnTo>
                  <a:pt x="112265" y="212974"/>
                </a:lnTo>
                <a:lnTo>
                  <a:pt x="107973" y="215946"/>
                </a:lnTo>
                <a:close/>
              </a:path>
              <a:path w="247650" h="310515">
                <a:moveTo>
                  <a:pt x="182927" y="292221"/>
                </a:moveTo>
                <a:lnTo>
                  <a:pt x="180615" y="292221"/>
                </a:lnTo>
                <a:lnTo>
                  <a:pt x="178964" y="290240"/>
                </a:lnTo>
                <a:lnTo>
                  <a:pt x="178304" y="288919"/>
                </a:lnTo>
                <a:lnTo>
                  <a:pt x="177974" y="287598"/>
                </a:lnTo>
                <a:lnTo>
                  <a:pt x="176983" y="283966"/>
                </a:lnTo>
                <a:lnTo>
                  <a:pt x="175002" y="262503"/>
                </a:lnTo>
                <a:lnTo>
                  <a:pt x="175002" y="147926"/>
                </a:lnTo>
                <a:lnTo>
                  <a:pt x="192172" y="147926"/>
                </a:lnTo>
                <a:lnTo>
                  <a:pt x="192172" y="233777"/>
                </a:lnTo>
                <a:lnTo>
                  <a:pt x="191512" y="253588"/>
                </a:lnTo>
                <a:lnTo>
                  <a:pt x="190851" y="259862"/>
                </a:lnTo>
                <a:lnTo>
                  <a:pt x="190521" y="266796"/>
                </a:lnTo>
                <a:lnTo>
                  <a:pt x="189200" y="277032"/>
                </a:lnTo>
                <a:lnTo>
                  <a:pt x="188540" y="279674"/>
                </a:lnTo>
                <a:lnTo>
                  <a:pt x="188210" y="281985"/>
                </a:lnTo>
                <a:lnTo>
                  <a:pt x="186229" y="287598"/>
                </a:lnTo>
                <a:lnTo>
                  <a:pt x="184908" y="290240"/>
                </a:lnTo>
                <a:lnTo>
                  <a:pt x="182927" y="292221"/>
                </a:lnTo>
                <a:close/>
              </a:path>
              <a:path w="247650" h="310515">
                <a:moveTo>
                  <a:pt x="235428" y="310382"/>
                </a:moveTo>
                <a:lnTo>
                  <a:pt x="232456" y="310382"/>
                </a:lnTo>
                <a:lnTo>
                  <a:pt x="230475" y="307410"/>
                </a:lnTo>
                <a:lnTo>
                  <a:pt x="229814" y="306089"/>
                </a:lnTo>
                <a:lnTo>
                  <a:pt x="229408" y="304108"/>
                </a:lnTo>
                <a:lnTo>
                  <a:pt x="228494" y="300146"/>
                </a:lnTo>
                <a:lnTo>
                  <a:pt x="228163" y="297834"/>
                </a:lnTo>
                <a:lnTo>
                  <a:pt x="227833" y="293211"/>
                </a:lnTo>
                <a:lnTo>
                  <a:pt x="227503" y="286608"/>
                </a:lnTo>
                <a:lnTo>
                  <a:pt x="227173" y="280664"/>
                </a:lnTo>
                <a:lnTo>
                  <a:pt x="226843" y="273400"/>
                </a:lnTo>
                <a:lnTo>
                  <a:pt x="226843" y="30708"/>
                </a:lnTo>
                <a:lnTo>
                  <a:pt x="226182" y="26415"/>
                </a:lnTo>
                <a:lnTo>
                  <a:pt x="224861" y="24434"/>
                </a:lnTo>
                <a:lnTo>
                  <a:pt x="223871" y="22783"/>
                </a:lnTo>
                <a:lnTo>
                  <a:pt x="220899" y="19481"/>
                </a:lnTo>
                <a:lnTo>
                  <a:pt x="219248" y="18160"/>
                </a:lnTo>
                <a:lnTo>
                  <a:pt x="217597" y="16509"/>
                </a:lnTo>
                <a:lnTo>
                  <a:pt x="208352" y="11226"/>
                </a:lnTo>
                <a:lnTo>
                  <a:pt x="203069" y="8915"/>
                </a:lnTo>
                <a:lnTo>
                  <a:pt x="201087" y="8254"/>
                </a:lnTo>
                <a:lnTo>
                  <a:pt x="199436" y="7594"/>
                </a:lnTo>
                <a:lnTo>
                  <a:pt x="195144" y="5283"/>
                </a:lnTo>
                <a:lnTo>
                  <a:pt x="195144" y="1981"/>
                </a:lnTo>
                <a:lnTo>
                  <a:pt x="200757" y="0"/>
                </a:lnTo>
                <a:lnTo>
                  <a:pt x="206040" y="0"/>
                </a:lnTo>
                <a:lnTo>
                  <a:pt x="217927" y="1981"/>
                </a:lnTo>
                <a:lnTo>
                  <a:pt x="222220" y="3301"/>
                </a:lnTo>
                <a:lnTo>
                  <a:pt x="226182" y="4292"/>
                </a:lnTo>
                <a:lnTo>
                  <a:pt x="237409" y="7594"/>
                </a:lnTo>
                <a:lnTo>
                  <a:pt x="240380" y="8915"/>
                </a:lnTo>
                <a:lnTo>
                  <a:pt x="243022" y="10236"/>
                </a:lnTo>
                <a:lnTo>
                  <a:pt x="247315" y="12877"/>
                </a:lnTo>
                <a:lnTo>
                  <a:pt x="247315" y="16839"/>
                </a:lnTo>
                <a:lnTo>
                  <a:pt x="246324" y="20472"/>
                </a:lnTo>
                <a:lnTo>
                  <a:pt x="245664" y="22783"/>
                </a:lnTo>
                <a:lnTo>
                  <a:pt x="245333" y="24764"/>
                </a:lnTo>
                <a:lnTo>
                  <a:pt x="244767" y="30708"/>
                </a:lnTo>
                <a:lnTo>
                  <a:pt x="244673" y="242362"/>
                </a:lnTo>
                <a:lnTo>
                  <a:pt x="244013" y="261843"/>
                </a:lnTo>
                <a:lnTo>
                  <a:pt x="243682" y="267456"/>
                </a:lnTo>
                <a:lnTo>
                  <a:pt x="243352" y="277362"/>
                </a:lnTo>
                <a:lnTo>
                  <a:pt x="242031" y="290900"/>
                </a:lnTo>
                <a:lnTo>
                  <a:pt x="241371" y="293872"/>
                </a:lnTo>
                <a:lnTo>
                  <a:pt x="240711" y="298164"/>
                </a:lnTo>
                <a:lnTo>
                  <a:pt x="239060" y="304108"/>
                </a:lnTo>
                <a:lnTo>
                  <a:pt x="237739" y="307410"/>
                </a:lnTo>
                <a:lnTo>
                  <a:pt x="235428" y="3103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650629" y="6813079"/>
            <a:ext cx="254635" cy="310515"/>
          </a:xfrm>
          <a:custGeom>
            <a:avLst/>
            <a:gdLst/>
            <a:ahLst/>
            <a:cxnLst/>
            <a:rect l="l" t="t" r="r" b="b"/>
            <a:pathLst>
              <a:path w="254635" h="310515">
                <a:moveTo>
                  <a:pt x="251607" y="141653"/>
                </a:moveTo>
                <a:lnTo>
                  <a:pt x="233777" y="141653"/>
                </a:lnTo>
                <a:lnTo>
                  <a:pt x="233777" y="30708"/>
                </a:lnTo>
                <a:lnTo>
                  <a:pt x="233116" y="26415"/>
                </a:lnTo>
                <a:lnTo>
                  <a:pt x="231795" y="24434"/>
                </a:lnTo>
                <a:lnTo>
                  <a:pt x="230805" y="22783"/>
                </a:lnTo>
                <a:lnTo>
                  <a:pt x="227833" y="19481"/>
                </a:lnTo>
                <a:lnTo>
                  <a:pt x="226182" y="18160"/>
                </a:lnTo>
                <a:lnTo>
                  <a:pt x="224531" y="16509"/>
                </a:lnTo>
                <a:lnTo>
                  <a:pt x="215286" y="11226"/>
                </a:lnTo>
                <a:lnTo>
                  <a:pt x="210003" y="8915"/>
                </a:lnTo>
                <a:lnTo>
                  <a:pt x="208022" y="8254"/>
                </a:lnTo>
                <a:lnTo>
                  <a:pt x="206371" y="7594"/>
                </a:lnTo>
                <a:lnTo>
                  <a:pt x="202078" y="5283"/>
                </a:lnTo>
                <a:lnTo>
                  <a:pt x="202078" y="1981"/>
                </a:lnTo>
                <a:lnTo>
                  <a:pt x="207691" y="0"/>
                </a:lnTo>
                <a:lnTo>
                  <a:pt x="212974" y="0"/>
                </a:lnTo>
                <a:lnTo>
                  <a:pt x="224861" y="1981"/>
                </a:lnTo>
                <a:lnTo>
                  <a:pt x="229154" y="3301"/>
                </a:lnTo>
                <a:lnTo>
                  <a:pt x="233116" y="4292"/>
                </a:lnTo>
                <a:lnTo>
                  <a:pt x="244343" y="7594"/>
                </a:lnTo>
                <a:lnTo>
                  <a:pt x="247315" y="8915"/>
                </a:lnTo>
                <a:lnTo>
                  <a:pt x="249956" y="10236"/>
                </a:lnTo>
                <a:lnTo>
                  <a:pt x="254249" y="12877"/>
                </a:lnTo>
                <a:lnTo>
                  <a:pt x="254159" y="17170"/>
                </a:lnTo>
                <a:lnTo>
                  <a:pt x="253258" y="20472"/>
                </a:lnTo>
                <a:lnTo>
                  <a:pt x="252598" y="22783"/>
                </a:lnTo>
                <a:lnTo>
                  <a:pt x="252322" y="24434"/>
                </a:lnTo>
                <a:lnTo>
                  <a:pt x="251701" y="30708"/>
                </a:lnTo>
                <a:lnTo>
                  <a:pt x="251607" y="141653"/>
                </a:lnTo>
                <a:close/>
              </a:path>
              <a:path w="254635" h="310515">
                <a:moveTo>
                  <a:pt x="113545" y="224531"/>
                </a:moveTo>
                <a:lnTo>
                  <a:pt x="43255" y="224531"/>
                </a:lnTo>
                <a:lnTo>
                  <a:pt x="49198" y="223871"/>
                </a:lnTo>
                <a:lnTo>
                  <a:pt x="69010" y="220239"/>
                </a:lnTo>
                <a:lnTo>
                  <a:pt x="116558" y="210333"/>
                </a:lnTo>
                <a:lnTo>
                  <a:pt x="143964" y="203729"/>
                </a:lnTo>
                <a:lnTo>
                  <a:pt x="149577" y="202078"/>
                </a:lnTo>
                <a:lnTo>
                  <a:pt x="163445" y="198446"/>
                </a:lnTo>
                <a:lnTo>
                  <a:pt x="168728" y="197125"/>
                </a:lnTo>
                <a:lnTo>
                  <a:pt x="168728" y="42264"/>
                </a:lnTo>
                <a:lnTo>
                  <a:pt x="167738" y="37642"/>
                </a:lnTo>
                <a:lnTo>
                  <a:pt x="166747" y="36321"/>
                </a:lnTo>
                <a:lnTo>
                  <a:pt x="165757" y="34670"/>
                </a:lnTo>
                <a:lnTo>
                  <a:pt x="163445" y="32028"/>
                </a:lnTo>
                <a:lnTo>
                  <a:pt x="161464" y="30708"/>
                </a:lnTo>
                <a:lnTo>
                  <a:pt x="159813" y="29387"/>
                </a:lnTo>
                <a:lnTo>
                  <a:pt x="155851" y="27075"/>
                </a:lnTo>
                <a:lnTo>
                  <a:pt x="152549" y="25424"/>
                </a:lnTo>
                <a:lnTo>
                  <a:pt x="148256" y="23443"/>
                </a:lnTo>
                <a:lnTo>
                  <a:pt x="146275" y="22783"/>
                </a:lnTo>
                <a:lnTo>
                  <a:pt x="144624" y="22122"/>
                </a:lnTo>
                <a:lnTo>
                  <a:pt x="140332" y="20141"/>
                </a:lnTo>
                <a:lnTo>
                  <a:pt x="140332" y="16509"/>
                </a:lnTo>
                <a:lnTo>
                  <a:pt x="145285" y="14858"/>
                </a:lnTo>
                <a:lnTo>
                  <a:pt x="149247" y="14858"/>
                </a:lnTo>
                <a:lnTo>
                  <a:pt x="158492" y="16179"/>
                </a:lnTo>
                <a:lnTo>
                  <a:pt x="162785" y="17170"/>
                </a:lnTo>
                <a:lnTo>
                  <a:pt x="167408" y="18160"/>
                </a:lnTo>
                <a:lnTo>
                  <a:pt x="178304" y="21132"/>
                </a:lnTo>
                <a:lnTo>
                  <a:pt x="181606" y="22453"/>
                </a:lnTo>
                <a:lnTo>
                  <a:pt x="183587" y="23113"/>
                </a:lnTo>
                <a:lnTo>
                  <a:pt x="188210" y="26085"/>
                </a:lnTo>
                <a:lnTo>
                  <a:pt x="188210" y="29717"/>
                </a:lnTo>
                <a:lnTo>
                  <a:pt x="186889" y="34670"/>
                </a:lnTo>
                <a:lnTo>
                  <a:pt x="186559" y="36321"/>
                </a:lnTo>
                <a:lnTo>
                  <a:pt x="186229" y="37642"/>
                </a:lnTo>
                <a:lnTo>
                  <a:pt x="185972" y="42264"/>
                </a:lnTo>
                <a:lnTo>
                  <a:pt x="185899" y="141653"/>
                </a:lnTo>
                <a:lnTo>
                  <a:pt x="251607" y="141653"/>
                </a:lnTo>
                <a:lnTo>
                  <a:pt x="251607" y="153209"/>
                </a:lnTo>
                <a:lnTo>
                  <a:pt x="185899" y="153209"/>
                </a:lnTo>
                <a:lnTo>
                  <a:pt x="185899" y="206040"/>
                </a:lnTo>
                <a:lnTo>
                  <a:pt x="168728" y="206040"/>
                </a:lnTo>
                <a:lnTo>
                  <a:pt x="163445" y="208022"/>
                </a:lnTo>
                <a:lnTo>
                  <a:pt x="151228" y="211654"/>
                </a:lnTo>
                <a:lnTo>
                  <a:pt x="145615" y="213965"/>
                </a:lnTo>
                <a:lnTo>
                  <a:pt x="137690" y="216937"/>
                </a:lnTo>
                <a:lnTo>
                  <a:pt x="120190" y="222220"/>
                </a:lnTo>
                <a:lnTo>
                  <a:pt x="113545" y="224531"/>
                </a:lnTo>
                <a:close/>
              </a:path>
              <a:path w="254635" h="310515">
                <a:moveTo>
                  <a:pt x="137360" y="59434"/>
                </a:moveTo>
                <a:lnTo>
                  <a:pt x="79576" y="59434"/>
                </a:lnTo>
                <a:lnTo>
                  <a:pt x="90142" y="58114"/>
                </a:lnTo>
                <a:lnTo>
                  <a:pt x="93114" y="56793"/>
                </a:lnTo>
                <a:lnTo>
                  <a:pt x="95756" y="55802"/>
                </a:lnTo>
                <a:lnTo>
                  <a:pt x="100048" y="52500"/>
                </a:lnTo>
                <a:lnTo>
                  <a:pt x="101369" y="51180"/>
                </a:lnTo>
                <a:lnTo>
                  <a:pt x="106322" y="51510"/>
                </a:lnTo>
                <a:lnTo>
                  <a:pt x="113586" y="51510"/>
                </a:lnTo>
                <a:lnTo>
                  <a:pt x="118869" y="52170"/>
                </a:lnTo>
                <a:lnTo>
                  <a:pt x="127784" y="52830"/>
                </a:lnTo>
                <a:lnTo>
                  <a:pt x="137360" y="58114"/>
                </a:lnTo>
                <a:lnTo>
                  <a:pt x="137360" y="59434"/>
                </a:lnTo>
                <a:close/>
              </a:path>
              <a:path w="254635" h="310515">
                <a:moveTo>
                  <a:pt x="42594" y="244343"/>
                </a:moveTo>
                <a:lnTo>
                  <a:pt x="39293" y="244343"/>
                </a:lnTo>
                <a:lnTo>
                  <a:pt x="25094" y="234437"/>
                </a:lnTo>
                <a:lnTo>
                  <a:pt x="25094" y="73633"/>
                </a:lnTo>
                <a:lnTo>
                  <a:pt x="22453" y="69010"/>
                </a:lnTo>
                <a:lnTo>
                  <a:pt x="20141" y="67689"/>
                </a:lnTo>
                <a:lnTo>
                  <a:pt x="17500" y="66038"/>
                </a:lnTo>
                <a:lnTo>
                  <a:pt x="10236" y="63397"/>
                </a:lnTo>
                <a:lnTo>
                  <a:pt x="6273" y="62406"/>
                </a:lnTo>
                <a:lnTo>
                  <a:pt x="4292" y="61746"/>
                </a:lnTo>
                <a:lnTo>
                  <a:pt x="0" y="60425"/>
                </a:lnTo>
                <a:lnTo>
                  <a:pt x="0" y="56132"/>
                </a:lnTo>
                <a:lnTo>
                  <a:pt x="6934" y="53161"/>
                </a:lnTo>
                <a:lnTo>
                  <a:pt x="24434" y="53161"/>
                </a:lnTo>
                <a:lnTo>
                  <a:pt x="45236" y="57123"/>
                </a:lnTo>
                <a:lnTo>
                  <a:pt x="46557" y="59434"/>
                </a:lnTo>
                <a:lnTo>
                  <a:pt x="137360" y="59434"/>
                </a:lnTo>
                <a:lnTo>
                  <a:pt x="137360" y="66699"/>
                </a:lnTo>
                <a:lnTo>
                  <a:pt x="133728" y="70001"/>
                </a:lnTo>
                <a:lnTo>
                  <a:pt x="43255" y="70001"/>
                </a:lnTo>
                <a:lnTo>
                  <a:pt x="43255" y="224531"/>
                </a:lnTo>
                <a:lnTo>
                  <a:pt x="113545" y="224531"/>
                </a:lnTo>
                <a:lnTo>
                  <a:pt x="112596" y="224861"/>
                </a:lnTo>
                <a:lnTo>
                  <a:pt x="104341" y="227503"/>
                </a:lnTo>
                <a:lnTo>
                  <a:pt x="85520" y="233116"/>
                </a:lnTo>
                <a:lnTo>
                  <a:pt x="78255" y="235097"/>
                </a:lnTo>
                <a:lnTo>
                  <a:pt x="69010" y="237739"/>
                </a:lnTo>
                <a:lnTo>
                  <a:pt x="48208" y="242692"/>
                </a:lnTo>
                <a:lnTo>
                  <a:pt x="42594" y="244343"/>
                </a:lnTo>
                <a:close/>
              </a:path>
              <a:path w="254635" h="310515">
                <a:moveTo>
                  <a:pt x="242362" y="310382"/>
                </a:moveTo>
                <a:lnTo>
                  <a:pt x="239390" y="310382"/>
                </a:lnTo>
                <a:lnTo>
                  <a:pt x="237409" y="307410"/>
                </a:lnTo>
                <a:lnTo>
                  <a:pt x="236748" y="306089"/>
                </a:lnTo>
                <a:lnTo>
                  <a:pt x="236342" y="304108"/>
                </a:lnTo>
                <a:lnTo>
                  <a:pt x="235428" y="300146"/>
                </a:lnTo>
                <a:lnTo>
                  <a:pt x="235097" y="297834"/>
                </a:lnTo>
                <a:lnTo>
                  <a:pt x="234767" y="293211"/>
                </a:lnTo>
                <a:lnTo>
                  <a:pt x="234062" y="279674"/>
                </a:lnTo>
                <a:lnTo>
                  <a:pt x="233777" y="273400"/>
                </a:lnTo>
                <a:lnTo>
                  <a:pt x="233777" y="153209"/>
                </a:lnTo>
                <a:lnTo>
                  <a:pt x="251607" y="153209"/>
                </a:lnTo>
                <a:lnTo>
                  <a:pt x="251540" y="244343"/>
                </a:lnTo>
                <a:lnTo>
                  <a:pt x="251014" y="259862"/>
                </a:lnTo>
                <a:lnTo>
                  <a:pt x="250908" y="262503"/>
                </a:lnTo>
                <a:lnTo>
                  <a:pt x="250616" y="267456"/>
                </a:lnTo>
                <a:lnTo>
                  <a:pt x="250286" y="277362"/>
                </a:lnTo>
                <a:lnTo>
                  <a:pt x="248966" y="290900"/>
                </a:lnTo>
                <a:lnTo>
                  <a:pt x="248305" y="293872"/>
                </a:lnTo>
                <a:lnTo>
                  <a:pt x="247645" y="298164"/>
                </a:lnTo>
                <a:lnTo>
                  <a:pt x="245994" y="304108"/>
                </a:lnTo>
                <a:lnTo>
                  <a:pt x="244673" y="307410"/>
                </a:lnTo>
                <a:lnTo>
                  <a:pt x="242362" y="310382"/>
                </a:lnTo>
                <a:close/>
              </a:path>
              <a:path w="254635" h="310515">
                <a:moveTo>
                  <a:pt x="176653" y="292221"/>
                </a:moveTo>
                <a:lnTo>
                  <a:pt x="174342" y="292221"/>
                </a:lnTo>
                <a:lnTo>
                  <a:pt x="172691" y="290240"/>
                </a:lnTo>
                <a:lnTo>
                  <a:pt x="172030" y="288919"/>
                </a:lnTo>
                <a:lnTo>
                  <a:pt x="171700" y="287598"/>
                </a:lnTo>
                <a:lnTo>
                  <a:pt x="170710" y="283966"/>
                </a:lnTo>
                <a:lnTo>
                  <a:pt x="168728" y="262503"/>
                </a:lnTo>
                <a:lnTo>
                  <a:pt x="168728" y="206040"/>
                </a:lnTo>
                <a:lnTo>
                  <a:pt x="185899" y="206040"/>
                </a:lnTo>
                <a:lnTo>
                  <a:pt x="185855" y="235097"/>
                </a:lnTo>
                <a:lnTo>
                  <a:pt x="185238" y="253588"/>
                </a:lnTo>
                <a:lnTo>
                  <a:pt x="184578" y="259862"/>
                </a:lnTo>
                <a:lnTo>
                  <a:pt x="184248" y="266796"/>
                </a:lnTo>
                <a:lnTo>
                  <a:pt x="182927" y="277032"/>
                </a:lnTo>
                <a:lnTo>
                  <a:pt x="182266" y="279674"/>
                </a:lnTo>
                <a:lnTo>
                  <a:pt x="181936" y="281985"/>
                </a:lnTo>
                <a:lnTo>
                  <a:pt x="179955" y="287598"/>
                </a:lnTo>
                <a:lnTo>
                  <a:pt x="178634" y="290240"/>
                </a:lnTo>
                <a:lnTo>
                  <a:pt x="176653" y="2922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938779" y="6813079"/>
            <a:ext cx="292735" cy="298450"/>
          </a:xfrm>
          <a:custGeom>
            <a:avLst/>
            <a:gdLst/>
            <a:ahLst/>
            <a:cxnLst/>
            <a:rect l="l" t="t" r="r" b="b"/>
            <a:pathLst>
              <a:path w="292735" h="298450">
                <a:moveTo>
                  <a:pt x="228494" y="240030"/>
                </a:moveTo>
                <a:lnTo>
                  <a:pt x="225852" y="240030"/>
                </a:lnTo>
                <a:lnTo>
                  <a:pt x="224201" y="237490"/>
                </a:lnTo>
                <a:lnTo>
                  <a:pt x="223541" y="236220"/>
                </a:lnTo>
                <a:lnTo>
                  <a:pt x="222220" y="231140"/>
                </a:lnTo>
                <a:lnTo>
                  <a:pt x="221890" y="228600"/>
                </a:lnTo>
                <a:lnTo>
                  <a:pt x="221559" y="227330"/>
                </a:lnTo>
                <a:lnTo>
                  <a:pt x="221229" y="220980"/>
                </a:lnTo>
                <a:lnTo>
                  <a:pt x="220899" y="217170"/>
                </a:lnTo>
                <a:lnTo>
                  <a:pt x="220569" y="212090"/>
                </a:lnTo>
                <a:lnTo>
                  <a:pt x="220327" y="198120"/>
                </a:lnTo>
                <a:lnTo>
                  <a:pt x="220239" y="30480"/>
                </a:lnTo>
                <a:lnTo>
                  <a:pt x="218588" y="25400"/>
                </a:lnTo>
                <a:lnTo>
                  <a:pt x="215946" y="21590"/>
                </a:lnTo>
                <a:lnTo>
                  <a:pt x="212644" y="19050"/>
                </a:lnTo>
                <a:lnTo>
                  <a:pt x="210663" y="17780"/>
                </a:lnTo>
                <a:lnTo>
                  <a:pt x="208352" y="15240"/>
                </a:lnTo>
                <a:lnTo>
                  <a:pt x="202738" y="12700"/>
                </a:lnTo>
                <a:lnTo>
                  <a:pt x="200757" y="11430"/>
                </a:lnTo>
                <a:lnTo>
                  <a:pt x="193163" y="8890"/>
                </a:lnTo>
                <a:lnTo>
                  <a:pt x="191182" y="7620"/>
                </a:lnTo>
                <a:lnTo>
                  <a:pt x="189531" y="6350"/>
                </a:lnTo>
                <a:lnTo>
                  <a:pt x="184908" y="5080"/>
                </a:lnTo>
                <a:lnTo>
                  <a:pt x="184908" y="1270"/>
                </a:lnTo>
                <a:lnTo>
                  <a:pt x="190191" y="0"/>
                </a:lnTo>
                <a:lnTo>
                  <a:pt x="195474" y="0"/>
                </a:lnTo>
                <a:lnTo>
                  <a:pt x="208682" y="1270"/>
                </a:lnTo>
                <a:lnTo>
                  <a:pt x="213965" y="2540"/>
                </a:lnTo>
                <a:lnTo>
                  <a:pt x="218258" y="3810"/>
                </a:lnTo>
                <a:lnTo>
                  <a:pt x="227173" y="6350"/>
                </a:lnTo>
                <a:lnTo>
                  <a:pt x="231795" y="7620"/>
                </a:lnTo>
                <a:lnTo>
                  <a:pt x="235097" y="8890"/>
                </a:lnTo>
                <a:lnTo>
                  <a:pt x="241041" y="12700"/>
                </a:lnTo>
                <a:lnTo>
                  <a:pt x="241041" y="16510"/>
                </a:lnTo>
                <a:lnTo>
                  <a:pt x="239720" y="20320"/>
                </a:lnTo>
                <a:lnTo>
                  <a:pt x="239060" y="22860"/>
                </a:lnTo>
                <a:lnTo>
                  <a:pt x="238730" y="25400"/>
                </a:lnTo>
                <a:lnTo>
                  <a:pt x="238069" y="31750"/>
                </a:lnTo>
                <a:lnTo>
                  <a:pt x="238069" y="119380"/>
                </a:lnTo>
                <a:lnTo>
                  <a:pt x="292221" y="119380"/>
                </a:lnTo>
                <a:lnTo>
                  <a:pt x="292221" y="127000"/>
                </a:lnTo>
                <a:lnTo>
                  <a:pt x="287598" y="130810"/>
                </a:lnTo>
                <a:lnTo>
                  <a:pt x="238069" y="130810"/>
                </a:lnTo>
                <a:lnTo>
                  <a:pt x="237968" y="175260"/>
                </a:lnTo>
                <a:lnTo>
                  <a:pt x="237739" y="186690"/>
                </a:lnTo>
                <a:lnTo>
                  <a:pt x="237079" y="198120"/>
                </a:lnTo>
                <a:lnTo>
                  <a:pt x="236418" y="212090"/>
                </a:lnTo>
                <a:lnTo>
                  <a:pt x="234767" y="224790"/>
                </a:lnTo>
                <a:lnTo>
                  <a:pt x="234107" y="227330"/>
                </a:lnTo>
                <a:lnTo>
                  <a:pt x="233777" y="231140"/>
                </a:lnTo>
                <a:lnTo>
                  <a:pt x="231135" y="237490"/>
                </a:lnTo>
                <a:lnTo>
                  <a:pt x="230475" y="238760"/>
                </a:lnTo>
                <a:lnTo>
                  <a:pt x="228494" y="240030"/>
                </a:lnTo>
                <a:close/>
              </a:path>
              <a:path w="292735" h="298450">
                <a:moveTo>
                  <a:pt x="143964" y="34290"/>
                </a:moveTo>
                <a:lnTo>
                  <a:pt x="67689" y="34290"/>
                </a:lnTo>
                <a:lnTo>
                  <a:pt x="56463" y="30480"/>
                </a:lnTo>
                <a:lnTo>
                  <a:pt x="51840" y="27940"/>
                </a:lnTo>
                <a:lnTo>
                  <a:pt x="48538" y="26670"/>
                </a:lnTo>
                <a:lnTo>
                  <a:pt x="41274" y="20320"/>
                </a:lnTo>
                <a:lnTo>
                  <a:pt x="41274" y="15240"/>
                </a:lnTo>
                <a:lnTo>
                  <a:pt x="44576" y="13970"/>
                </a:lnTo>
                <a:lnTo>
                  <a:pt x="45896" y="15240"/>
                </a:lnTo>
                <a:lnTo>
                  <a:pt x="48208" y="15240"/>
                </a:lnTo>
                <a:lnTo>
                  <a:pt x="54481" y="17780"/>
                </a:lnTo>
                <a:lnTo>
                  <a:pt x="56793" y="17780"/>
                </a:lnTo>
                <a:lnTo>
                  <a:pt x="60425" y="19050"/>
                </a:lnTo>
                <a:lnTo>
                  <a:pt x="73633" y="20320"/>
                </a:lnTo>
                <a:lnTo>
                  <a:pt x="145725" y="20320"/>
                </a:lnTo>
                <a:lnTo>
                  <a:pt x="148587" y="21590"/>
                </a:lnTo>
                <a:lnTo>
                  <a:pt x="148587" y="30480"/>
                </a:lnTo>
                <a:lnTo>
                  <a:pt x="143964" y="34290"/>
                </a:lnTo>
                <a:close/>
              </a:path>
              <a:path w="292735" h="298450">
                <a:moveTo>
                  <a:pt x="145725" y="20320"/>
                </a:moveTo>
                <a:lnTo>
                  <a:pt x="108963" y="20320"/>
                </a:lnTo>
                <a:lnTo>
                  <a:pt x="117548" y="19050"/>
                </a:lnTo>
                <a:lnTo>
                  <a:pt x="119860" y="16510"/>
                </a:lnTo>
                <a:lnTo>
                  <a:pt x="131747" y="16510"/>
                </a:lnTo>
                <a:lnTo>
                  <a:pt x="136039" y="17780"/>
                </a:lnTo>
                <a:lnTo>
                  <a:pt x="140002" y="17780"/>
                </a:lnTo>
                <a:lnTo>
                  <a:pt x="145725" y="20320"/>
                </a:lnTo>
                <a:close/>
              </a:path>
              <a:path w="292735" h="298450">
                <a:moveTo>
                  <a:pt x="189641" y="62230"/>
                </a:moveTo>
                <a:lnTo>
                  <a:pt x="139011" y="62230"/>
                </a:lnTo>
                <a:lnTo>
                  <a:pt x="143964" y="60960"/>
                </a:lnTo>
                <a:lnTo>
                  <a:pt x="147266" y="59690"/>
                </a:lnTo>
                <a:lnTo>
                  <a:pt x="153540" y="55880"/>
                </a:lnTo>
                <a:lnTo>
                  <a:pt x="154860" y="54610"/>
                </a:lnTo>
                <a:lnTo>
                  <a:pt x="159483" y="55880"/>
                </a:lnTo>
                <a:lnTo>
                  <a:pt x="170710" y="55880"/>
                </a:lnTo>
                <a:lnTo>
                  <a:pt x="173681" y="57150"/>
                </a:lnTo>
                <a:lnTo>
                  <a:pt x="179625" y="58420"/>
                </a:lnTo>
                <a:lnTo>
                  <a:pt x="182927" y="58420"/>
                </a:lnTo>
                <a:lnTo>
                  <a:pt x="185899" y="59690"/>
                </a:lnTo>
                <a:lnTo>
                  <a:pt x="189641" y="62230"/>
                </a:lnTo>
                <a:close/>
              </a:path>
              <a:path w="292735" h="298450">
                <a:moveTo>
                  <a:pt x="32028" y="81280"/>
                </a:moveTo>
                <a:lnTo>
                  <a:pt x="31368" y="81280"/>
                </a:lnTo>
                <a:lnTo>
                  <a:pt x="25094" y="78740"/>
                </a:lnTo>
                <a:lnTo>
                  <a:pt x="22122" y="77470"/>
                </a:lnTo>
                <a:lnTo>
                  <a:pt x="18490" y="76200"/>
                </a:lnTo>
                <a:lnTo>
                  <a:pt x="11226" y="72390"/>
                </a:lnTo>
                <a:lnTo>
                  <a:pt x="7594" y="69850"/>
                </a:lnTo>
                <a:lnTo>
                  <a:pt x="5283" y="68580"/>
                </a:lnTo>
                <a:lnTo>
                  <a:pt x="0" y="63500"/>
                </a:lnTo>
                <a:lnTo>
                  <a:pt x="0" y="60960"/>
                </a:lnTo>
                <a:lnTo>
                  <a:pt x="2641" y="59690"/>
                </a:lnTo>
                <a:lnTo>
                  <a:pt x="6273" y="59690"/>
                </a:lnTo>
                <a:lnTo>
                  <a:pt x="17830" y="60960"/>
                </a:lnTo>
                <a:lnTo>
                  <a:pt x="21132" y="60960"/>
                </a:lnTo>
                <a:lnTo>
                  <a:pt x="40944" y="62230"/>
                </a:lnTo>
                <a:lnTo>
                  <a:pt x="189641" y="62230"/>
                </a:lnTo>
                <a:lnTo>
                  <a:pt x="191512" y="63500"/>
                </a:lnTo>
                <a:lnTo>
                  <a:pt x="191512" y="71120"/>
                </a:lnTo>
                <a:lnTo>
                  <a:pt x="190411" y="72390"/>
                </a:lnTo>
                <a:lnTo>
                  <a:pt x="74293" y="72390"/>
                </a:lnTo>
                <a:lnTo>
                  <a:pt x="55142" y="73660"/>
                </a:lnTo>
                <a:lnTo>
                  <a:pt x="52500" y="74930"/>
                </a:lnTo>
                <a:lnTo>
                  <a:pt x="48208" y="74930"/>
                </a:lnTo>
                <a:lnTo>
                  <a:pt x="40944" y="77470"/>
                </a:lnTo>
                <a:lnTo>
                  <a:pt x="37642" y="78740"/>
                </a:lnTo>
                <a:lnTo>
                  <a:pt x="33679" y="80010"/>
                </a:lnTo>
                <a:lnTo>
                  <a:pt x="32028" y="81280"/>
                </a:lnTo>
                <a:close/>
              </a:path>
              <a:path w="292735" h="298450">
                <a:moveTo>
                  <a:pt x="188210" y="74930"/>
                </a:moveTo>
                <a:lnTo>
                  <a:pt x="175332" y="74930"/>
                </a:lnTo>
                <a:lnTo>
                  <a:pt x="168728" y="73660"/>
                </a:lnTo>
                <a:lnTo>
                  <a:pt x="148587" y="72390"/>
                </a:lnTo>
                <a:lnTo>
                  <a:pt x="190411" y="72390"/>
                </a:lnTo>
                <a:lnTo>
                  <a:pt x="188210" y="74930"/>
                </a:lnTo>
                <a:close/>
              </a:path>
              <a:path w="292735" h="298450">
                <a:moveTo>
                  <a:pt x="108303" y="200660"/>
                </a:moveTo>
                <a:lnTo>
                  <a:pt x="91133" y="200660"/>
                </a:lnTo>
                <a:lnTo>
                  <a:pt x="74623" y="198120"/>
                </a:lnTo>
                <a:lnTo>
                  <a:pt x="70331" y="196850"/>
                </a:lnTo>
                <a:lnTo>
                  <a:pt x="55142" y="193040"/>
                </a:lnTo>
                <a:lnTo>
                  <a:pt x="51180" y="190500"/>
                </a:lnTo>
                <a:lnTo>
                  <a:pt x="47878" y="187960"/>
                </a:lnTo>
                <a:lnTo>
                  <a:pt x="40944" y="182880"/>
                </a:lnTo>
                <a:lnTo>
                  <a:pt x="38962" y="180340"/>
                </a:lnTo>
                <a:lnTo>
                  <a:pt x="36651" y="177800"/>
                </a:lnTo>
                <a:lnTo>
                  <a:pt x="32358" y="171450"/>
                </a:lnTo>
                <a:lnTo>
                  <a:pt x="29057" y="165100"/>
                </a:lnTo>
                <a:lnTo>
                  <a:pt x="26745" y="154940"/>
                </a:lnTo>
                <a:lnTo>
                  <a:pt x="26745" y="142240"/>
                </a:lnTo>
                <a:lnTo>
                  <a:pt x="29057" y="132080"/>
                </a:lnTo>
                <a:lnTo>
                  <a:pt x="32358" y="125730"/>
                </a:lnTo>
                <a:lnTo>
                  <a:pt x="36651" y="119380"/>
                </a:lnTo>
                <a:lnTo>
                  <a:pt x="38962" y="116840"/>
                </a:lnTo>
                <a:lnTo>
                  <a:pt x="40944" y="114300"/>
                </a:lnTo>
                <a:lnTo>
                  <a:pt x="47878" y="109220"/>
                </a:lnTo>
                <a:lnTo>
                  <a:pt x="51180" y="106680"/>
                </a:lnTo>
                <a:lnTo>
                  <a:pt x="55142" y="104140"/>
                </a:lnTo>
                <a:lnTo>
                  <a:pt x="70331" y="100330"/>
                </a:lnTo>
                <a:lnTo>
                  <a:pt x="74623" y="99060"/>
                </a:lnTo>
                <a:lnTo>
                  <a:pt x="91133" y="96520"/>
                </a:lnTo>
                <a:lnTo>
                  <a:pt x="108303" y="96520"/>
                </a:lnTo>
                <a:lnTo>
                  <a:pt x="124813" y="99060"/>
                </a:lnTo>
                <a:lnTo>
                  <a:pt x="129105" y="100330"/>
                </a:lnTo>
                <a:lnTo>
                  <a:pt x="144294" y="104140"/>
                </a:lnTo>
                <a:lnTo>
                  <a:pt x="148256" y="106680"/>
                </a:lnTo>
                <a:lnTo>
                  <a:pt x="92454" y="106680"/>
                </a:lnTo>
                <a:lnTo>
                  <a:pt x="79576" y="109220"/>
                </a:lnTo>
                <a:lnTo>
                  <a:pt x="75944" y="109220"/>
                </a:lnTo>
                <a:lnTo>
                  <a:pt x="72642" y="110490"/>
                </a:lnTo>
                <a:lnTo>
                  <a:pt x="65048" y="114300"/>
                </a:lnTo>
                <a:lnTo>
                  <a:pt x="62406" y="115570"/>
                </a:lnTo>
                <a:lnTo>
                  <a:pt x="45566" y="144780"/>
                </a:lnTo>
                <a:lnTo>
                  <a:pt x="45566" y="151130"/>
                </a:lnTo>
                <a:lnTo>
                  <a:pt x="46887" y="158750"/>
                </a:lnTo>
                <a:lnTo>
                  <a:pt x="48208" y="163830"/>
                </a:lnTo>
                <a:lnTo>
                  <a:pt x="51180" y="170180"/>
                </a:lnTo>
                <a:lnTo>
                  <a:pt x="53491" y="172720"/>
                </a:lnTo>
                <a:lnTo>
                  <a:pt x="55142" y="175260"/>
                </a:lnTo>
                <a:lnTo>
                  <a:pt x="60095" y="179070"/>
                </a:lnTo>
                <a:lnTo>
                  <a:pt x="62406" y="180340"/>
                </a:lnTo>
                <a:lnTo>
                  <a:pt x="65048" y="182880"/>
                </a:lnTo>
                <a:lnTo>
                  <a:pt x="72642" y="185420"/>
                </a:lnTo>
                <a:lnTo>
                  <a:pt x="75944" y="186690"/>
                </a:lnTo>
                <a:lnTo>
                  <a:pt x="79576" y="187960"/>
                </a:lnTo>
                <a:lnTo>
                  <a:pt x="92454" y="189230"/>
                </a:lnTo>
                <a:lnTo>
                  <a:pt x="150073" y="189230"/>
                </a:lnTo>
                <a:lnTo>
                  <a:pt x="148256" y="190500"/>
                </a:lnTo>
                <a:lnTo>
                  <a:pt x="144294" y="193040"/>
                </a:lnTo>
                <a:lnTo>
                  <a:pt x="129105" y="196850"/>
                </a:lnTo>
                <a:lnTo>
                  <a:pt x="124813" y="198120"/>
                </a:lnTo>
                <a:lnTo>
                  <a:pt x="108303" y="200660"/>
                </a:lnTo>
                <a:close/>
              </a:path>
              <a:path w="292735" h="298450">
                <a:moveTo>
                  <a:pt x="150073" y="189230"/>
                </a:moveTo>
                <a:lnTo>
                  <a:pt x="107312" y="189230"/>
                </a:lnTo>
                <a:lnTo>
                  <a:pt x="120190" y="187960"/>
                </a:lnTo>
                <a:lnTo>
                  <a:pt x="127454" y="185420"/>
                </a:lnTo>
                <a:lnTo>
                  <a:pt x="135049" y="182880"/>
                </a:lnTo>
                <a:lnTo>
                  <a:pt x="137360" y="180340"/>
                </a:lnTo>
                <a:lnTo>
                  <a:pt x="139671" y="179070"/>
                </a:lnTo>
                <a:lnTo>
                  <a:pt x="144624" y="175260"/>
                </a:lnTo>
                <a:lnTo>
                  <a:pt x="146275" y="172720"/>
                </a:lnTo>
                <a:lnTo>
                  <a:pt x="148587" y="170180"/>
                </a:lnTo>
                <a:lnTo>
                  <a:pt x="151558" y="163830"/>
                </a:lnTo>
                <a:lnTo>
                  <a:pt x="152879" y="158750"/>
                </a:lnTo>
                <a:lnTo>
                  <a:pt x="154200" y="151130"/>
                </a:lnTo>
                <a:lnTo>
                  <a:pt x="154200" y="144780"/>
                </a:lnTo>
                <a:lnTo>
                  <a:pt x="127454" y="110490"/>
                </a:lnTo>
                <a:lnTo>
                  <a:pt x="120190" y="109220"/>
                </a:lnTo>
                <a:lnTo>
                  <a:pt x="107312" y="106680"/>
                </a:lnTo>
                <a:lnTo>
                  <a:pt x="148256" y="106680"/>
                </a:lnTo>
                <a:lnTo>
                  <a:pt x="151889" y="109220"/>
                </a:lnTo>
                <a:lnTo>
                  <a:pt x="158492" y="114300"/>
                </a:lnTo>
                <a:lnTo>
                  <a:pt x="160474" y="116840"/>
                </a:lnTo>
                <a:lnTo>
                  <a:pt x="163115" y="119380"/>
                </a:lnTo>
                <a:lnTo>
                  <a:pt x="167077" y="125730"/>
                </a:lnTo>
                <a:lnTo>
                  <a:pt x="170379" y="132080"/>
                </a:lnTo>
                <a:lnTo>
                  <a:pt x="172691" y="142240"/>
                </a:lnTo>
                <a:lnTo>
                  <a:pt x="172691" y="154940"/>
                </a:lnTo>
                <a:lnTo>
                  <a:pt x="170379" y="165100"/>
                </a:lnTo>
                <a:lnTo>
                  <a:pt x="167077" y="171450"/>
                </a:lnTo>
                <a:lnTo>
                  <a:pt x="163115" y="177800"/>
                </a:lnTo>
                <a:lnTo>
                  <a:pt x="160474" y="180340"/>
                </a:lnTo>
                <a:lnTo>
                  <a:pt x="158492" y="182880"/>
                </a:lnTo>
                <a:lnTo>
                  <a:pt x="151889" y="187960"/>
                </a:lnTo>
                <a:lnTo>
                  <a:pt x="150073" y="189230"/>
                </a:lnTo>
                <a:close/>
              </a:path>
              <a:path w="292735" h="298450">
                <a:moveTo>
                  <a:pt x="292221" y="119380"/>
                </a:moveTo>
                <a:lnTo>
                  <a:pt x="245994" y="119380"/>
                </a:lnTo>
                <a:lnTo>
                  <a:pt x="252267" y="118110"/>
                </a:lnTo>
                <a:lnTo>
                  <a:pt x="255569" y="115570"/>
                </a:lnTo>
                <a:lnTo>
                  <a:pt x="257551" y="114300"/>
                </a:lnTo>
                <a:lnTo>
                  <a:pt x="261183" y="110490"/>
                </a:lnTo>
                <a:lnTo>
                  <a:pt x="261843" y="109220"/>
                </a:lnTo>
                <a:lnTo>
                  <a:pt x="265475" y="110490"/>
                </a:lnTo>
                <a:lnTo>
                  <a:pt x="273400" y="110490"/>
                </a:lnTo>
                <a:lnTo>
                  <a:pt x="277362" y="111760"/>
                </a:lnTo>
                <a:lnTo>
                  <a:pt x="283636" y="111760"/>
                </a:lnTo>
                <a:lnTo>
                  <a:pt x="292221" y="116840"/>
                </a:lnTo>
                <a:lnTo>
                  <a:pt x="292221" y="119380"/>
                </a:lnTo>
                <a:close/>
              </a:path>
              <a:path w="292735" h="298450">
                <a:moveTo>
                  <a:pt x="255569" y="298450"/>
                </a:moveTo>
                <a:lnTo>
                  <a:pt x="85850" y="298450"/>
                </a:lnTo>
                <a:lnTo>
                  <a:pt x="66038" y="292100"/>
                </a:lnTo>
                <a:lnTo>
                  <a:pt x="66038" y="243840"/>
                </a:lnTo>
                <a:lnTo>
                  <a:pt x="63066" y="238760"/>
                </a:lnTo>
                <a:lnTo>
                  <a:pt x="61416" y="237490"/>
                </a:lnTo>
                <a:lnTo>
                  <a:pt x="60095" y="236220"/>
                </a:lnTo>
                <a:lnTo>
                  <a:pt x="54481" y="233680"/>
                </a:lnTo>
                <a:lnTo>
                  <a:pt x="52170" y="232410"/>
                </a:lnTo>
                <a:lnTo>
                  <a:pt x="42264" y="228600"/>
                </a:lnTo>
                <a:lnTo>
                  <a:pt x="39953" y="227330"/>
                </a:lnTo>
                <a:lnTo>
                  <a:pt x="38302" y="227330"/>
                </a:lnTo>
                <a:lnTo>
                  <a:pt x="33679" y="226060"/>
                </a:lnTo>
                <a:lnTo>
                  <a:pt x="33679" y="222250"/>
                </a:lnTo>
                <a:lnTo>
                  <a:pt x="38962" y="219710"/>
                </a:lnTo>
                <a:lnTo>
                  <a:pt x="45566" y="219710"/>
                </a:lnTo>
                <a:lnTo>
                  <a:pt x="57453" y="220980"/>
                </a:lnTo>
                <a:lnTo>
                  <a:pt x="61416" y="222250"/>
                </a:lnTo>
                <a:lnTo>
                  <a:pt x="65708" y="222250"/>
                </a:lnTo>
                <a:lnTo>
                  <a:pt x="76274" y="224790"/>
                </a:lnTo>
                <a:lnTo>
                  <a:pt x="79246" y="226060"/>
                </a:lnTo>
                <a:lnTo>
                  <a:pt x="86180" y="229870"/>
                </a:lnTo>
                <a:lnTo>
                  <a:pt x="86180" y="233680"/>
                </a:lnTo>
                <a:lnTo>
                  <a:pt x="84529" y="240030"/>
                </a:lnTo>
                <a:lnTo>
                  <a:pt x="84529" y="283210"/>
                </a:lnTo>
                <a:lnTo>
                  <a:pt x="93114" y="287020"/>
                </a:lnTo>
                <a:lnTo>
                  <a:pt x="259202" y="287020"/>
                </a:lnTo>
                <a:lnTo>
                  <a:pt x="259202" y="294640"/>
                </a:lnTo>
                <a:lnTo>
                  <a:pt x="255569" y="298450"/>
                </a:lnTo>
                <a:close/>
              </a:path>
              <a:path w="292735" h="298450">
                <a:moveTo>
                  <a:pt x="259202" y="287020"/>
                </a:moveTo>
                <a:lnTo>
                  <a:pt x="180285" y="287020"/>
                </a:lnTo>
                <a:lnTo>
                  <a:pt x="194484" y="285750"/>
                </a:lnTo>
                <a:lnTo>
                  <a:pt x="202408" y="283210"/>
                </a:lnTo>
                <a:lnTo>
                  <a:pt x="208022" y="279400"/>
                </a:lnTo>
                <a:lnTo>
                  <a:pt x="209672" y="278130"/>
                </a:lnTo>
                <a:lnTo>
                  <a:pt x="216276" y="278130"/>
                </a:lnTo>
                <a:lnTo>
                  <a:pt x="231465" y="279400"/>
                </a:lnTo>
                <a:lnTo>
                  <a:pt x="250286" y="280670"/>
                </a:lnTo>
                <a:lnTo>
                  <a:pt x="259202" y="285750"/>
                </a:lnTo>
                <a:lnTo>
                  <a:pt x="259202" y="2870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322617" y="6813079"/>
            <a:ext cx="254635" cy="310515"/>
          </a:xfrm>
          <a:custGeom>
            <a:avLst/>
            <a:gdLst/>
            <a:ahLst/>
            <a:cxnLst/>
            <a:rect l="l" t="t" r="r" b="b"/>
            <a:pathLst>
              <a:path w="254635" h="310515">
                <a:moveTo>
                  <a:pt x="195804" y="129766"/>
                </a:moveTo>
                <a:lnTo>
                  <a:pt x="178634" y="129766"/>
                </a:lnTo>
                <a:lnTo>
                  <a:pt x="178634" y="42264"/>
                </a:lnTo>
                <a:lnTo>
                  <a:pt x="177644" y="37642"/>
                </a:lnTo>
                <a:lnTo>
                  <a:pt x="176653" y="36321"/>
                </a:lnTo>
                <a:lnTo>
                  <a:pt x="175663" y="34670"/>
                </a:lnTo>
                <a:lnTo>
                  <a:pt x="173351" y="32028"/>
                </a:lnTo>
                <a:lnTo>
                  <a:pt x="171370" y="30708"/>
                </a:lnTo>
                <a:lnTo>
                  <a:pt x="169719" y="29387"/>
                </a:lnTo>
                <a:lnTo>
                  <a:pt x="165757" y="27075"/>
                </a:lnTo>
                <a:lnTo>
                  <a:pt x="162455" y="25424"/>
                </a:lnTo>
                <a:lnTo>
                  <a:pt x="158162" y="23443"/>
                </a:lnTo>
                <a:lnTo>
                  <a:pt x="156181" y="22783"/>
                </a:lnTo>
                <a:lnTo>
                  <a:pt x="154530" y="22122"/>
                </a:lnTo>
                <a:lnTo>
                  <a:pt x="150238" y="20141"/>
                </a:lnTo>
                <a:lnTo>
                  <a:pt x="150238" y="16509"/>
                </a:lnTo>
                <a:lnTo>
                  <a:pt x="155191" y="14858"/>
                </a:lnTo>
                <a:lnTo>
                  <a:pt x="159153" y="14858"/>
                </a:lnTo>
                <a:lnTo>
                  <a:pt x="168398" y="16179"/>
                </a:lnTo>
                <a:lnTo>
                  <a:pt x="172691" y="17170"/>
                </a:lnTo>
                <a:lnTo>
                  <a:pt x="177313" y="18160"/>
                </a:lnTo>
                <a:lnTo>
                  <a:pt x="188210" y="21132"/>
                </a:lnTo>
                <a:lnTo>
                  <a:pt x="191512" y="22453"/>
                </a:lnTo>
                <a:lnTo>
                  <a:pt x="193493" y="23113"/>
                </a:lnTo>
                <a:lnTo>
                  <a:pt x="198116" y="26085"/>
                </a:lnTo>
                <a:lnTo>
                  <a:pt x="198116" y="29717"/>
                </a:lnTo>
                <a:lnTo>
                  <a:pt x="196795" y="34670"/>
                </a:lnTo>
                <a:lnTo>
                  <a:pt x="196465" y="36321"/>
                </a:lnTo>
                <a:lnTo>
                  <a:pt x="196135" y="37642"/>
                </a:lnTo>
                <a:lnTo>
                  <a:pt x="195878" y="42264"/>
                </a:lnTo>
                <a:lnTo>
                  <a:pt x="195804" y="129766"/>
                </a:lnTo>
                <a:close/>
              </a:path>
              <a:path w="254635" h="310515">
                <a:moveTo>
                  <a:pt x="139011" y="57783"/>
                </a:moveTo>
                <a:lnTo>
                  <a:pt x="80897" y="57783"/>
                </a:lnTo>
                <a:lnTo>
                  <a:pt x="91463" y="56463"/>
                </a:lnTo>
                <a:lnTo>
                  <a:pt x="94435" y="55142"/>
                </a:lnTo>
                <a:lnTo>
                  <a:pt x="97076" y="54151"/>
                </a:lnTo>
                <a:lnTo>
                  <a:pt x="101369" y="50849"/>
                </a:lnTo>
                <a:lnTo>
                  <a:pt x="102690" y="49529"/>
                </a:lnTo>
                <a:lnTo>
                  <a:pt x="107643" y="49859"/>
                </a:lnTo>
                <a:lnTo>
                  <a:pt x="115237" y="49859"/>
                </a:lnTo>
                <a:lnTo>
                  <a:pt x="120520" y="50519"/>
                </a:lnTo>
                <a:lnTo>
                  <a:pt x="129435" y="51180"/>
                </a:lnTo>
                <a:lnTo>
                  <a:pt x="139011" y="56463"/>
                </a:lnTo>
                <a:lnTo>
                  <a:pt x="139011" y="57783"/>
                </a:lnTo>
                <a:close/>
              </a:path>
              <a:path w="254635" h="310515">
                <a:moveTo>
                  <a:pt x="42264" y="247645"/>
                </a:moveTo>
                <a:lnTo>
                  <a:pt x="38962" y="247645"/>
                </a:lnTo>
                <a:lnTo>
                  <a:pt x="25094" y="237739"/>
                </a:lnTo>
                <a:lnTo>
                  <a:pt x="25094" y="71982"/>
                </a:lnTo>
                <a:lnTo>
                  <a:pt x="22453" y="67359"/>
                </a:lnTo>
                <a:lnTo>
                  <a:pt x="20141" y="66038"/>
                </a:lnTo>
                <a:lnTo>
                  <a:pt x="17500" y="64387"/>
                </a:lnTo>
                <a:lnTo>
                  <a:pt x="10236" y="61746"/>
                </a:lnTo>
                <a:lnTo>
                  <a:pt x="6273" y="60755"/>
                </a:lnTo>
                <a:lnTo>
                  <a:pt x="4292" y="60095"/>
                </a:lnTo>
                <a:lnTo>
                  <a:pt x="0" y="58774"/>
                </a:lnTo>
                <a:lnTo>
                  <a:pt x="0" y="54481"/>
                </a:lnTo>
                <a:lnTo>
                  <a:pt x="6934" y="51510"/>
                </a:lnTo>
                <a:lnTo>
                  <a:pt x="24434" y="51510"/>
                </a:lnTo>
                <a:lnTo>
                  <a:pt x="45236" y="55472"/>
                </a:lnTo>
                <a:lnTo>
                  <a:pt x="46557" y="57783"/>
                </a:lnTo>
                <a:lnTo>
                  <a:pt x="139011" y="57783"/>
                </a:lnTo>
                <a:lnTo>
                  <a:pt x="139011" y="65048"/>
                </a:lnTo>
                <a:lnTo>
                  <a:pt x="135379" y="68350"/>
                </a:lnTo>
                <a:lnTo>
                  <a:pt x="43255" y="68350"/>
                </a:lnTo>
                <a:lnTo>
                  <a:pt x="43255" y="227503"/>
                </a:lnTo>
                <a:lnTo>
                  <a:pt x="118916" y="227503"/>
                </a:lnTo>
                <a:lnTo>
                  <a:pt x="109294" y="230144"/>
                </a:lnTo>
                <a:lnTo>
                  <a:pt x="101699" y="232456"/>
                </a:lnTo>
                <a:lnTo>
                  <a:pt x="95425" y="234437"/>
                </a:lnTo>
                <a:lnTo>
                  <a:pt x="80897" y="238399"/>
                </a:lnTo>
                <a:lnTo>
                  <a:pt x="73302" y="240380"/>
                </a:lnTo>
                <a:lnTo>
                  <a:pt x="65048" y="242692"/>
                </a:lnTo>
                <a:lnTo>
                  <a:pt x="47217" y="246654"/>
                </a:lnTo>
                <a:lnTo>
                  <a:pt x="42264" y="247645"/>
                </a:lnTo>
                <a:close/>
              </a:path>
              <a:path w="254635" h="310515">
                <a:moveTo>
                  <a:pt x="125143" y="148917"/>
                </a:moveTo>
                <a:lnTo>
                  <a:pt x="124152" y="148917"/>
                </a:lnTo>
                <a:lnTo>
                  <a:pt x="117218" y="145945"/>
                </a:lnTo>
                <a:lnTo>
                  <a:pt x="114577" y="144624"/>
                </a:lnTo>
                <a:lnTo>
                  <a:pt x="111605" y="142973"/>
                </a:lnTo>
                <a:lnTo>
                  <a:pt x="104341" y="139011"/>
                </a:lnTo>
                <a:lnTo>
                  <a:pt x="101699" y="137360"/>
                </a:lnTo>
                <a:lnTo>
                  <a:pt x="99718" y="136039"/>
                </a:lnTo>
                <a:lnTo>
                  <a:pt x="94435" y="131747"/>
                </a:lnTo>
                <a:lnTo>
                  <a:pt x="94435" y="128445"/>
                </a:lnTo>
                <a:lnTo>
                  <a:pt x="96746" y="127124"/>
                </a:lnTo>
                <a:lnTo>
                  <a:pt x="100709" y="127784"/>
                </a:lnTo>
                <a:lnTo>
                  <a:pt x="108303" y="128445"/>
                </a:lnTo>
                <a:lnTo>
                  <a:pt x="110945" y="128775"/>
                </a:lnTo>
                <a:lnTo>
                  <a:pt x="114577" y="129105"/>
                </a:lnTo>
                <a:lnTo>
                  <a:pt x="132737" y="129766"/>
                </a:lnTo>
                <a:lnTo>
                  <a:pt x="195804" y="129766"/>
                </a:lnTo>
                <a:lnTo>
                  <a:pt x="195804" y="140332"/>
                </a:lnTo>
                <a:lnTo>
                  <a:pt x="150238" y="140332"/>
                </a:lnTo>
                <a:lnTo>
                  <a:pt x="137030" y="142973"/>
                </a:lnTo>
                <a:lnTo>
                  <a:pt x="133728" y="144294"/>
                </a:lnTo>
                <a:lnTo>
                  <a:pt x="131417" y="145285"/>
                </a:lnTo>
                <a:lnTo>
                  <a:pt x="127124" y="147596"/>
                </a:lnTo>
                <a:lnTo>
                  <a:pt x="125143" y="148917"/>
                </a:lnTo>
                <a:close/>
              </a:path>
              <a:path w="254635" h="310515">
                <a:moveTo>
                  <a:pt x="186559" y="292221"/>
                </a:moveTo>
                <a:lnTo>
                  <a:pt x="184248" y="292221"/>
                </a:lnTo>
                <a:lnTo>
                  <a:pt x="182597" y="290240"/>
                </a:lnTo>
                <a:lnTo>
                  <a:pt x="181936" y="288919"/>
                </a:lnTo>
                <a:lnTo>
                  <a:pt x="181606" y="287598"/>
                </a:lnTo>
                <a:lnTo>
                  <a:pt x="180615" y="283966"/>
                </a:lnTo>
                <a:lnTo>
                  <a:pt x="178634" y="262503"/>
                </a:lnTo>
                <a:lnTo>
                  <a:pt x="178634" y="140332"/>
                </a:lnTo>
                <a:lnTo>
                  <a:pt x="195804" y="140332"/>
                </a:lnTo>
                <a:lnTo>
                  <a:pt x="195782" y="234437"/>
                </a:lnTo>
                <a:lnTo>
                  <a:pt x="195144" y="253588"/>
                </a:lnTo>
                <a:lnTo>
                  <a:pt x="194484" y="259862"/>
                </a:lnTo>
                <a:lnTo>
                  <a:pt x="194153" y="266796"/>
                </a:lnTo>
                <a:lnTo>
                  <a:pt x="192833" y="277032"/>
                </a:lnTo>
                <a:lnTo>
                  <a:pt x="192172" y="279674"/>
                </a:lnTo>
                <a:lnTo>
                  <a:pt x="191842" y="281985"/>
                </a:lnTo>
                <a:lnTo>
                  <a:pt x="189861" y="287598"/>
                </a:lnTo>
                <a:lnTo>
                  <a:pt x="188540" y="290240"/>
                </a:lnTo>
                <a:lnTo>
                  <a:pt x="186559" y="292221"/>
                </a:lnTo>
                <a:close/>
              </a:path>
              <a:path w="254635" h="310515">
                <a:moveTo>
                  <a:pt x="118916" y="227503"/>
                </a:moveTo>
                <a:lnTo>
                  <a:pt x="43255" y="227503"/>
                </a:lnTo>
                <a:lnTo>
                  <a:pt x="47878" y="226843"/>
                </a:lnTo>
                <a:lnTo>
                  <a:pt x="65378" y="224531"/>
                </a:lnTo>
                <a:lnTo>
                  <a:pt x="70991" y="223541"/>
                </a:lnTo>
                <a:lnTo>
                  <a:pt x="93114" y="219908"/>
                </a:lnTo>
                <a:lnTo>
                  <a:pt x="124152" y="213635"/>
                </a:lnTo>
                <a:lnTo>
                  <a:pt x="131086" y="212314"/>
                </a:lnTo>
                <a:lnTo>
                  <a:pt x="137690" y="210663"/>
                </a:lnTo>
                <a:lnTo>
                  <a:pt x="151558" y="207361"/>
                </a:lnTo>
                <a:lnTo>
                  <a:pt x="156841" y="206040"/>
                </a:lnTo>
                <a:lnTo>
                  <a:pt x="160804" y="204720"/>
                </a:lnTo>
                <a:lnTo>
                  <a:pt x="163445" y="211654"/>
                </a:lnTo>
                <a:lnTo>
                  <a:pt x="158823" y="213965"/>
                </a:lnTo>
                <a:lnTo>
                  <a:pt x="154530" y="215946"/>
                </a:lnTo>
                <a:lnTo>
                  <a:pt x="137360" y="221559"/>
                </a:lnTo>
                <a:lnTo>
                  <a:pt x="126133" y="225522"/>
                </a:lnTo>
                <a:lnTo>
                  <a:pt x="118916" y="227503"/>
                </a:lnTo>
                <a:close/>
              </a:path>
              <a:path w="254635" h="310515">
                <a:moveTo>
                  <a:pt x="242362" y="310382"/>
                </a:moveTo>
                <a:lnTo>
                  <a:pt x="239390" y="310382"/>
                </a:lnTo>
                <a:lnTo>
                  <a:pt x="237409" y="307410"/>
                </a:lnTo>
                <a:lnTo>
                  <a:pt x="236748" y="306089"/>
                </a:lnTo>
                <a:lnTo>
                  <a:pt x="236342" y="304108"/>
                </a:lnTo>
                <a:lnTo>
                  <a:pt x="235428" y="300146"/>
                </a:lnTo>
                <a:lnTo>
                  <a:pt x="235097" y="297834"/>
                </a:lnTo>
                <a:lnTo>
                  <a:pt x="234767" y="293211"/>
                </a:lnTo>
                <a:lnTo>
                  <a:pt x="234437" y="286608"/>
                </a:lnTo>
                <a:lnTo>
                  <a:pt x="234107" y="280664"/>
                </a:lnTo>
                <a:lnTo>
                  <a:pt x="233777" y="273400"/>
                </a:lnTo>
                <a:lnTo>
                  <a:pt x="233777" y="30708"/>
                </a:lnTo>
                <a:lnTo>
                  <a:pt x="233116" y="26415"/>
                </a:lnTo>
                <a:lnTo>
                  <a:pt x="231795" y="24434"/>
                </a:lnTo>
                <a:lnTo>
                  <a:pt x="230805" y="22783"/>
                </a:lnTo>
                <a:lnTo>
                  <a:pt x="227833" y="19481"/>
                </a:lnTo>
                <a:lnTo>
                  <a:pt x="226182" y="18160"/>
                </a:lnTo>
                <a:lnTo>
                  <a:pt x="224531" y="16509"/>
                </a:lnTo>
                <a:lnTo>
                  <a:pt x="215286" y="11226"/>
                </a:lnTo>
                <a:lnTo>
                  <a:pt x="210003" y="8915"/>
                </a:lnTo>
                <a:lnTo>
                  <a:pt x="208022" y="8254"/>
                </a:lnTo>
                <a:lnTo>
                  <a:pt x="206371" y="7594"/>
                </a:lnTo>
                <a:lnTo>
                  <a:pt x="202078" y="5283"/>
                </a:lnTo>
                <a:lnTo>
                  <a:pt x="202078" y="1981"/>
                </a:lnTo>
                <a:lnTo>
                  <a:pt x="207691" y="0"/>
                </a:lnTo>
                <a:lnTo>
                  <a:pt x="212974" y="0"/>
                </a:lnTo>
                <a:lnTo>
                  <a:pt x="224861" y="1981"/>
                </a:lnTo>
                <a:lnTo>
                  <a:pt x="229154" y="3301"/>
                </a:lnTo>
                <a:lnTo>
                  <a:pt x="233116" y="4292"/>
                </a:lnTo>
                <a:lnTo>
                  <a:pt x="244343" y="7594"/>
                </a:lnTo>
                <a:lnTo>
                  <a:pt x="247315" y="8915"/>
                </a:lnTo>
                <a:lnTo>
                  <a:pt x="249956" y="10236"/>
                </a:lnTo>
                <a:lnTo>
                  <a:pt x="254249" y="12877"/>
                </a:lnTo>
                <a:lnTo>
                  <a:pt x="254249" y="16839"/>
                </a:lnTo>
                <a:lnTo>
                  <a:pt x="253258" y="20472"/>
                </a:lnTo>
                <a:lnTo>
                  <a:pt x="252598" y="22783"/>
                </a:lnTo>
                <a:lnTo>
                  <a:pt x="252267" y="24764"/>
                </a:lnTo>
                <a:lnTo>
                  <a:pt x="251701" y="30708"/>
                </a:lnTo>
                <a:lnTo>
                  <a:pt x="251607" y="242362"/>
                </a:lnTo>
                <a:lnTo>
                  <a:pt x="250947" y="261843"/>
                </a:lnTo>
                <a:lnTo>
                  <a:pt x="250616" y="267456"/>
                </a:lnTo>
                <a:lnTo>
                  <a:pt x="250286" y="277362"/>
                </a:lnTo>
                <a:lnTo>
                  <a:pt x="248966" y="290900"/>
                </a:lnTo>
                <a:lnTo>
                  <a:pt x="248305" y="293872"/>
                </a:lnTo>
                <a:lnTo>
                  <a:pt x="247645" y="298164"/>
                </a:lnTo>
                <a:lnTo>
                  <a:pt x="245994" y="304108"/>
                </a:lnTo>
                <a:lnTo>
                  <a:pt x="244673" y="307410"/>
                </a:lnTo>
                <a:lnTo>
                  <a:pt x="242362" y="3103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625957" y="6813079"/>
            <a:ext cx="237490" cy="310515"/>
          </a:xfrm>
          <a:custGeom>
            <a:avLst/>
            <a:gdLst/>
            <a:ahLst/>
            <a:cxnLst/>
            <a:rect l="l" t="t" r="r" b="b"/>
            <a:pathLst>
              <a:path w="237489" h="310515">
                <a:moveTo>
                  <a:pt x="91133" y="226843"/>
                </a:moveTo>
                <a:lnTo>
                  <a:pt x="70331" y="226843"/>
                </a:lnTo>
                <a:lnTo>
                  <a:pt x="51510" y="222880"/>
                </a:lnTo>
                <a:lnTo>
                  <a:pt x="46557" y="220569"/>
                </a:lnTo>
                <a:lnTo>
                  <a:pt x="39953" y="217597"/>
                </a:lnTo>
                <a:lnTo>
                  <a:pt x="9245" y="184248"/>
                </a:lnTo>
                <a:lnTo>
                  <a:pt x="6603" y="177313"/>
                </a:lnTo>
                <a:lnTo>
                  <a:pt x="3301" y="169389"/>
                </a:lnTo>
                <a:lnTo>
                  <a:pt x="0" y="146936"/>
                </a:lnTo>
                <a:lnTo>
                  <a:pt x="0" y="128445"/>
                </a:lnTo>
                <a:lnTo>
                  <a:pt x="3301" y="105992"/>
                </a:lnTo>
                <a:lnTo>
                  <a:pt x="6603" y="98067"/>
                </a:lnTo>
                <a:lnTo>
                  <a:pt x="9245" y="91133"/>
                </a:lnTo>
                <a:lnTo>
                  <a:pt x="39953" y="57783"/>
                </a:lnTo>
                <a:lnTo>
                  <a:pt x="68680" y="49529"/>
                </a:lnTo>
                <a:lnTo>
                  <a:pt x="71321" y="47878"/>
                </a:lnTo>
                <a:lnTo>
                  <a:pt x="73963" y="45236"/>
                </a:lnTo>
                <a:lnTo>
                  <a:pt x="74293" y="44245"/>
                </a:lnTo>
                <a:lnTo>
                  <a:pt x="74293" y="42594"/>
                </a:lnTo>
                <a:lnTo>
                  <a:pt x="72312" y="39623"/>
                </a:lnTo>
                <a:lnTo>
                  <a:pt x="70661" y="38302"/>
                </a:lnTo>
                <a:lnTo>
                  <a:pt x="69340" y="36981"/>
                </a:lnTo>
                <a:lnTo>
                  <a:pt x="65708" y="35000"/>
                </a:lnTo>
                <a:lnTo>
                  <a:pt x="65708" y="32358"/>
                </a:lnTo>
                <a:lnTo>
                  <a:pt x="69670" y="31038"/>
                </a:lnTo>
                <a:lnTo>
                  <a:pt x="71321" y="31368"/>
                </a:lnTo>
                <a:lnTo>
                  <a:pt x="73302" y="31698"/>
                </a:lnTo>
                <a:lnTo>
                  <a:pt x="81227" y="33349"/>
                </a:lnTo>
                <a:lnTo>
                  <a:pt x="83869" y="34340"/>
                </a:lnTo>
                <a:lnTo>
                  <a:pt x="85850" y="35000"/>
                </a:lnTo>
                <a:lnTo>
                  <a:pt x="91793" y="38632"/>
                </a:lnTo>
                <a:lnTo>
                  <a:pt x="91793" y="40944"/>
                </a:lnTo>
                <a:lnTo>
                  <a:pt x="91463" y="42594"/>
                </a:lnTo>
                <a:lnTo>
                  <a:pt x="89152" y="46887"/>
                </a:lnTo>
                <a:lnTo>
                  <a:pt x="87501" y="48868"/>
                </a:lnTo>
                <a:lnTo>
                  <a:pt x="96086" y="49198"/>
                </a:lnTo>
                <a:lnTo>
                  <a:pt x="110284" y="53161"/>
                </a:lnTo>
                <a:lnTo>
                  <a:pt x="114577" y="54812"/>
                </a:lnTo>
                <a:lnTo>
                  <a:pt x="121181" y="57783"/>
                </a:lnTo>
                <a:lnTo>
                  <a:pt x="124698" y="60095"/>
                </a:lnTo>
                <a:lnTo>
                  <a:pt x="72312" y="60095"/>
                </a:lnTo>
                <a:lnTo>
                  <a:pt x="57123" y="63727"/>
                </a:lnTo>
                <a:lnTo>
                  <a:pt x="24104" y="101369"/>
                </a:lnTo>
                <a:lnTo>
                  <a:pt x="18821" y="129766"/>
                </a:lnTo>
                <a:lnTo>
                  <a:pt x="18821" y="144624"/>
                </a:lnTo>
                <a:lnTo>
                  <a:pt x="29057" y="185568"/>
                </a:lnTo>
                <a:lnTo>
                  <a:pt x="72312" y="214625"/>
                </a:lnTo>
                <a:lnTo>
                  <a:pt x="125514" y="214625"/>
                </a:lnTo>
                <a:lnTo>
                  <a:pt x="121181" y="217597"/>
                </a:lnTo>
                <a:lnTo>
                  <a:pt x="114577" y="220569"/>
                </a:lnTo>
                <a:lnTo>
                  <a:pt x="109624" y="222880"/>
                </a:lnTo>
                <a:lnTo>
                  <a:pt x="91133" y="226843"/>
                </a:lnTo>
                <a:close/>
              </a:path>
              <a:path w="237489" h="310515">
                <a:moveTo>
                  <a:pt x="125514" y="214625"/>
                </a:moveTo>
                <a:lnTo>
                  <a:pt x="89152" y="214625"/>
                </a:lnTo>
                <a:lnTo>
                  <a:pt x="104011" y="210993"/>
                </a:lnTo>
                <a:lnTo>
                  <a:pt x="115237" y="205050"/>
                </a:lnTo>
                <a:lnTo>
                  <a:pt x="125143" y="196465"/>
                </a:lnTo>
                <a:lnTo>
                  <a:pt x="128445" y="191182"/>
                </a:lnTo>
                <a:lnTo>
                  <a:pt x="132077" y="185568"/>
                </a:lnTo>
                <a:lnTo>
                  <a:pt x="137360" y="173351"/>
                </a:lnTo>
                <a:lnTo>
                  <a:pt x="138681" y="168068"/>
                </a:lnTo>
                <a:lnTo>
                  <a:pt x="140332" y="162455"/>
                </a:lnTo>
                <a:lnTo>
                  <a:pt x="142313" y="144624"/>
                </a:lnTo>
                <a:lnTo>
                  <a:pt x="142313" y="129766"/>
                </a:lnTo>
                <a:lnTo>
                  <a:pt x="140332" y="111935"/>
                </a:lnTo>
                <a:lnTo>
                  <a:pt x="138681" y="106652"/>
                </a:lnTo>
                <a:lnTo>
                  <a:pt x="137360" y="101369"/>
                </a:lnTo>
                <a:lnTo>
                  <a:pt x="132077" y="88822"/>
                </a:lnTo>
                <a:lnTo>
                  <a:pt x="128445" y="83538"/>
                </a:lnTo>
                <a:lnTo>
                  <a:pt x="125143" y="78255"/>
                </a:lnTo>
                <a:lnTo>
                  <a:pt x="115237" y="69670"/>
                </a:lnTo>
                <a:lnTo>
                  <a:pt x="104011" y="63727"/>
                </a:lnTo>
                <a:lnTo>
                  <a:pt x="89152" y="60095"/>
                </a:lnTo>
                <a:lnTo>
                  <a:pt x="124698" y="60095"/>
                </a:lnTo>
                <a:lnTo>
                  <a:pt x="132737" y="65378"/>
                </a:lnTo>
                <a:lnTo>
                  <a:pt x="143634" y="76935"/>
                </a:lnTo>
                <a:lnTo>
                  <a:pt x="151889" y="91133"/>
                </a:lnTo>
                <a:lnTo>
                  <a:pt x="154530" y="98067"/>
                </a:lnTo>
                <a:lnTo>
                  <a:pt x="157832" y="105992"/>
                </a:lnTo>
                <a:lnTo>
                  <a:pt x="161134" y="128445"/>
                </a:lnTo>
                <a:lnTo>
                  <a:pt x="161134" y="146936"/>
                </a:lnTo>
                <a:lnTo>
                  <a:pt x="157832" y="169389"/>
                </a:lnTo>
                <a:lnTo>
                  <a:pt x="154530" y="177313"/>
                </a:lnTo>
                <a:lnTo>
                  <a:pt x="151889" y="184248"/>
                </a:lnTo>
                <a:lnTo>
                  <a:pt x="143634" y="198446"/>
                </a:lnTo>
                <a:lnTo>
                  <a:pt x="138020" y="204389"/>
                </a:lnTo>
                <a:lnTo>
                  <a:pt x="132737" y="209672"/>
                </a:lnTo>
                <a:lnTo>
                  <a:pt x="125514" y="214625"/>
                </a:lnTo>
                <a:close/>
              </a:path>
              <a:path w="237489" h="310515">
                <a:moveTo>
                  <a:pt x="225192" y="310382"/>
                </a:moveTo>
                <a:lnTo>
                  <a:pt x="222220" y="310382"/>
                </a:lnTo>
                <a:lnTo>
                  <a:pt x="220239" y="307410"/>
                </a:lnTo>
                <a:lnTo>
                  <a:pt x="219578" y="306089"/>
                </a:lnTo>
                <a:lnTo>
                  <a:pt x="219172" y="304108"/>
                </a:lnTo>
                <a:lnTo>
                  <a:pt x="218258" y="300146"/>
                </a:lnTo>
                <a:lnTo>
                  <a:pt x="217927" y="297834"/>
                </a:lnTo>
                <a:lnTo>
                  <a:pt x="217597" y="293211"/>
                </a:lnTo>
                <a:lnTo>
                  <a:pt x="217267" y="286608"/>
                </a:lnTo>
                <a:lnTo>
                  <a:pt x="216937" y="280664"/>
                </a:lnTo>
                <a:lnTo>
                  <a:pt x="216607" y="273400"/>
                </a:lnTo>
                <a:lnTo>
                  <a:pt x="216607" y="31698"/>
                </a:lnTo>
                <a:lnTo>
                  <a:pt x="215286" y="26415"/>
                </a:lnTo>
                <a:lnTo>
                  <a:pt x="213965" y="24434"/>
                </a:lnTo>
                <a:lnTo>
                  <a:pt x="212644" y="22783"/>
                </a:lnTo>
                <a:lnTo>
                  <a:pt x="209342" y="19151"/>
                </a:lnTo>
                <a:lnTo>
                  <a:pt x="207031" y="17830"/>
                </a:lnTo>
                <a:lnTo>
                  <a:pt x="204720" y="16179"/>
                </a:lnTo>
                <a:lnTo>
                  <a:pt x="185238" y="7594"/>
                </a:lnTo>
                <a:lnTo>
                  <a:pt x="180946" y="5613"/>
                </a:lnTo>
                <a:lnTo>
                  <a:pt x="180946" y="1981"/>
                </a:lnTo>
                <a:lnTo>
                  <a:pt x="186229" y="0"/>
                </a:lnTo>
                <a:lnTo>
                  <a:pt x="191512" y="0"/>
                </a:lnTo>
                <a:lnTo>
                  <a:pt x="203729" y="1650"/>
                </a:lnTo>
                <a:lnTo>
                  <a:pt x="209342" y="3301"/>
                </a:lnTo>
                <a:lnTo>
                  <a:pt x="213305" y="4292"/>
                </a:lnTo>
                <a:lnTo>
                  <a:pt x="223871" y="7264"/>
                </a:lnTo>
                <a:lnTo>
                  <a:pt x="228494" y="8915"/>
                </a:lnTo>
                <a:lnTo>
                  <a:pt x="231795" y="10236"/>
                </a:lnTo>
                <a:lnTo>
                  <a:pt x="237409" y="13537"/>
                </a:lnTo>
                <a:lnTo>
                  <a:pt x="237289" y="17830"/>
                </a:lnTo>
                <a:lnTo>
                  <a:pt x="236088" y="21132"/>
                </a:lnTo>
                <a:lnTo>
                  <a:pt x="235428" y="23443"/>
                </a:lnTo>
                <a:lnTo>
                  <a:pt x="235097" y="25424"/>
                </a:lnTo>
                <a:lnTo>
                  <a:pt x="234470" y="31698"/>
                </a:lnTo>
                <a:lnTo>
                  <a:pt x="234437" y="242362"/>
                </a:lnTo>
                <a:lnTo>
                  <a:pt x="233777" y="261843"/>
                </a:lnTo>
                <a:lnTo>
                  <a:pt x="233446" y="267456"/>
                </a:lnTo>
                <a:lnTo>
                  <a:pt x="233116" y="277362"/>
                </a:lnTo>
                <a:lnTo>
                  <a:pt x="231795" y="290900"/>
                </a:lnTo>
                <a:lnTo>
                  <a:pt x="231135" y="293872"/>
                </a:lnTo>
                <a:lnTo>
                  <a:pt x="230475" y="298164"/>
                </a:lnTo>
                <a:lnTo>
                  <a:pt x="228824" y="304108"/>
                </a:lnTo>
                <a:lnTo>
                  <a:pt x="227503" y="307410"/>
                </a:lnTo>
                <a:lnTo>
                  <a:pt x="225192" y="3103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905192" y="6813079"/>
            <a:ext cx="249554" cy="310515"/>
          </a:xfrm>
          <a:custGeom>
            <a:avLst/>
            <a:gdLst/>
            <a:ahLst/>
            <a:cxnLst/>
            <a:rect l="l" t="t" r="r" b="b"/>
            <a:pathLst>
              <a:path w="249554" h="310515">
                <a:moveTo>
                  <a:pt x="246324" y="129766"/>
                </a:moveTo>
                <a:lnTo>
                  <a:pt x="228494" y="129766"/>
                </a:lnTo>
                <a:lnTo>
                  <a:pt x="228494" y="31698"/>
                </a:lnTo>
                <a:lnTo>
                  <a:pt x="227173" y="26415"/>
                </a:lnTo>
                <a:lnTo>
                  <a:pt x="225852" y="24434"/>
                </a:lnTo>
                <a:lnTo>
                  <a:pt x="224531" y="22783"/>
                </a:lnTo>
                <a:lnTo>
                  <a:pt x="221229" y="19151"/>
                </a:lnTo>
                <a:lnTo>
                  <a:pt x="218918" y="17830"/>
                </a:lnTo>
                <a:lnTo>
                  <a:pt x="216607" y="16179"/>
                </a:lnTo>
                <a:lnTo>
                  <a:pt x="197125" y="7594"/>
                </a:lnTo>
                <a:lnTo>
                  <a:pt x="192833" y="5613"/>
                </a:lnTo>
                <a:lnTo>
                  <a:pt x="192833" y="1981"/>
                </a:lnTo>
                <a:lnTo>
                  <a:pt x="198116" y="0"/>
                </a:lnTo>
                <a:lnTo>
                  <a:pt x="203399" y="0"/>
                </a:lnTo>
                <a:lnTo>
                  <a:pt x="215616" y="1650"/>
                </a:lnTo>
                <a:lnTo>
                  <a:pt x="221229" y="3301"/>
                </a:lnTo>
                <a:lnTo>
                  <a:pt x="225192" y="4292"/>
                </a:lnTo>
                <a:lnTo>
                  <a:pt x="235758" y="7264"/>
                </a:lnTo>
                <a:lnTo>
                  <a:pt x="240380" y="8915"/>
                </a:lnTo>
                <a:lnTo>
                  <a:pt x="243682" y="10236"/>
                </a:lnTo>
                <a:lnTo>
                  <a:pt x="249296" y="13537"/>
                </a:lnTo>
                <a:lnTo>
                  <a:pt x="249176" y="17830"/>
                </a:lnTo>
                <a:lnTo>
                  <a:pt x="247975" y="21132"/>
                </a:lnTo>
                <a:lnTo>
                  <a:pt x="247315" y="23443"/>
                </a:lnTo>
                <a:lnTo>
                  <a:pt x="246984" y="25424"/>
                </a:lnTo>
                <a:lnTo>
                  <a:pt x="246357" y="31698"/>
                </a:lnTo>
                <a:lnTo>
                  <a:pt x="246324" y="129766"/>
                </a:lnTo>
                <a:close/>
              </a:path>
              <a:path w="249554" h="310515">
                <a:moveTo>
                  <a:pt x="169389" y="46227"/>
                </a:moveTo>
                <a:lnTo>
                  <a:pt x="101369" y="46227"/>
                </a:lnTo>
                <a:lnTo>
                  <a:pt x="114577" y="44906"/>
                </a:lnTo>
                <a:lnTo>
                  <a:pt x="117879" y="43585"/>
                </a:lnTo>
                <a:lnTo>
                  <a:pt x="120520" y="42594"/>
                </a:lnTo>
                <a:lnTo>
                  <a:pt x="125473" y="39953"/>
                </a:lnTo>
                <a:lnTo>
                  <a:pt x="127454" y="37972"/>
                </a:lnTo>
                <a:lnTo>
                  <a:pt x="133068" y="38302"/>
                </a:lnTo>
                <a:lnTo>
                  <a:pt x="142973" y="38302"/>
                </a:lnTo>
                <a:lnTo>
                  <a:pt x="149247" y="38962"/>
                </a:lnTo>
                <a:lnTo>
                  <a:pt x="158823" y="39623"/>
                </a:lnTo>
                <a:lnTo>
                  <a:pt x="169389" y="44576"/>
                </a:lnTo>
                <a:lnTo>
                  <a:pt x="169389" y="46227"/>
                </a:lnTo>
                <a:close/>
              </a:path>
              <a:path w="249554" h="310515">
                <a:moveTo>
                  <a:pt x="43255" y="255900"/>
                </a:moveTo>
                <a:lnTo>
                  <a:pt x="39293" y="255900"/>
                </a:lnTo>
                <a:lnTo>
                  <a:pt x="26415" y="245664"/>
                </a:lnTo>
                <a:lnTo>
                  <a:pt x="26415" y="60095"/>
                </a:lnTo>
                <a:lnTo>
                  <a:pt x="23773" y="55802"/>
                </a:lnTo>
                <a:lnTo>
                  <a:pt x="21462" y="54481"/>
                </a:lnTo>
                <a:lnTo>
                  <a:pt x="18821" y="52830"/>
                </a:lnTo>
                <a:lnTo>
                  <a:pt x="10566" y="49859"/>
                </a:lnTo>
                <a:lnTo>
                  <a:pt x="6934" y="48868"/>
                </a:lnTo>
                <a:lnTo>
                  <a:pt x="5283" y="48208"/>
                </a:lnTo>
                <a:lnTo>
                  <a:pt x="0" y="47217"/>
                </a:lnTo>
                <a:lnTo>
                  <a:pt x="0" y="42925"/>
                </a:lnTo>
                <a:lnTo>
                  <a:pt x="6934" y="39953"/>
                </a:lnTo>
                <a:lnTo>
                  <a:pt x="17830" y="39953"/>
                </a:lnTo>
                <a:lnTo>
                  <a:pt x="28726" y="40944"/>
                </a:lnTo>
                <a:lnTo>
                  <a:pt x="37972" y="42264"/>
                </a:lnTo>
                <a:lnTo>
                  <a:pt x="47217" y="44906"/>
                </a:lnTo>
                <a:lnTo>
                  <a:pt x="47878" y="46227"/>
                </a:lnTo>
                <a:lnTo>
                  <a:pt x="169389" y="46227"/>
                </a:lnTo>
                <a:lnTo>
                  <a:pt x="169389" y="53821"/>
                </a:lnTo>
                <a:lnTo>
                  <a:pt x="165757" y="57123"/>
                </a:lnTo>
                <a:lnTo>
                  <a:pt x="44576" y="57123"/>
                </a:lnTo>
                <a:lnTo>
                  <a:pt x="44576" y="132077"/>
                </a:lnTo>
                <a:lnTo>
                  <a:pt x="140332" y="132077"/>
                </a:lnTo>
                <a:lnTo>
                  <a:pt x="140332" y="138681"/>
                </a:lnTo>
                <a:lnTo>
                  <a:pt x="136700" y="142973"/>
                </a:lnTo>
                <a:lnTo>
                  <a:pt x="44576" y="142973"/>
                </a:lnTo>
                <a:lnTo>
                  <a:pt x="44576" y="236088"/>
                </a:lnTo>
                <a:lnTo>
                  <a:pt x="139671" y="236088"/>
                </a:lnTo>
                <a:lnTo>
                  <a:pt x="120850" y="240711"/>
                </a:lnTo>
                <a:lnTo>
                  <a:pt x="110614" y="243022"/>
                </a:lnTo>
                <a:lnTo>
                  <a:pt x="80237" y="249296"/>
                </a:lnTo>
                <a:lnTo>
                  <a:pt x="69670" y="251607"/>
                </a:lnTo>
                <a:lnTo>
                  <a:pt x="50519" y="254909"/>
                </a:lnTo>
                <a:lnTo>
                  <a:pt x="43255" y="255900"/>
                </a:lnTo>
                <a:close/>
              </a:path>
              <a:path w="249554" h="310515">
                <a:moveTo>
                  <a:pt x="140332" y="132077"/>
                </a:moveTo>
                <a:lnTo>
                  <a:pt x="77595" y="132077"/>
                </a:lnTo>
                <a:lnTo>
                  <a:pt x="90142" y="130756"/>
                </a:lnTo>
                <a:lnTo>
                  <a:pt x="94435" y="129435"/>
                </a:lnTo>
                <a:lnTo>
                  <a:pt x="97737" y="128115"/>
                </a:lnTo>
                <a:lnTo>
                  <a:pt x="102360" y="125143"/>
                </a:lnTo>
                <a:lnTo>
                  <a:pt x="104011" y="123492"/>
                </a:lnTo>
                <a:lnTo>
                  <a:pt x="108633" y="123822"/>
                </a:lnTo>
                <a:lnTo>
                  <a:pt x="117879" y="124152"/>
                </a:lnTo>
                <a:lnTo>
                  <a:pt x="122832" y="124813"/>
                </a:lnTo>
                <a:lnTo>
                  <a:pt x="131086" y="125473"/>
                </a:lnTo>
                <a:lnTo>
                  <a:pt x="140332" y="130096"/>
                </a:lnTo>
                <a:lnTo>
                  <a:pt x="140332" y="132077"/>
                </a:lnTo>
                <a:close/>
              </a:path>
              <a:path w="249554" h="310515">
                <a:moveTo>
                  <a:pt x="179625" y="148917"/>
                </a:moveTo>
                <a:lnTo>
                  <a:pt x="178634" y="148917"/>
                </a:lnTo>
                <a:lnTo>
                  <a:pt x="171040" y="145285"/>
                </a:lnTo>
                <a:lnTo>
                  <a:pt x="165096" y="142313"/>
                </a:lnTo>
                <a:lnTo>
                  <a:pt x="158162" y="138020"/>
                </a:lnTo>
                <a:lnTo>
                  <a:pt x="155851" y="136700"/>
                </a:lnTo>
                <a:lnTo>
                  <a:pt x="153870" y="135379"/>
                </a:lnTo>
                <a:lnTo>
                  <a:pt x="148917" y="131417"/>
                </a:lnTo>
                <a:lnTo>
                  <a:pt x="148917" y="128445"/>
                </a:lnTo>
                <a:lnTo>
                  <a:pt x="151558" y="127124"/>
                </a:lnTo>
                <a:lnTo>
                  <a:pt x="153540" y="127454"/>
                </a:lnTo>
                <a:lnTo>
                  <a:pt x="157172" y="127784"/>
                </a:lnTo>
                <a:lnTo>
                  <a:pt x="165757" y="128775"/>
                </a:lnTo>
                <a:lnTo>
                  <a:pt x="173351" y="129435"/>
                </a:lnTo>
                <a:lnTo>
                  <a:pt x="187880" y="129766"/>
                </a:lnTo>
                <a:lnTo>
                  <a:pt x="246324" y="129766"/>
                </a:lnTo>
                <a:lnTo>
                  <a:pt x="246324" y="140332"/>
                </a:lnTo>
                <a:lnTo>
                  <a:pt x="207691" y="140332"/>
                </a:lnTo>
                <a:lnTo>
                  <a:pt x="193493" y="142643"/>
                </a:lnTo>
                <a:lnTo>
                  <a:pt x="189861" y="143964"/>
                </a:lnTo>
                <a:lnTo>
                  <a:pt x="187219" y="144955"/>
                </a:lnTo>
                <a:lnTo>
                  <a:pt x="181606" y="147596"/>
                </a:lnTo>
                <a:lnTo>
                  <a:pt x="179625" y="148917"/>
                </a:lnTo>
                <a:close/>
              </a:path>
              <a:path w="249554" h="310515">
                <a:moveTo>
                  <a:pt x="237079" y="310382"/>
                </a:moveTo>
                <a:lnTo>
                  <a:pt x="234107" y="310382"/>
                </a:lnTo>
                <a:lnTo>
                  <a:pt x="232126" y="307410"/>
                </a:lnTo>
                <a:lnTo>
                  <a:pt x="231465" y="306089"/>
                </a:lnTo>
                <a:lnTo>
                  <a:pt x="231059" y="304108"/>
                </a:lnTo>
                <a:lnTo>
                  <a:pt x="230144" y="300146"/>
                </a:lnTo>
                <a:lnTo>
                  <a:pt x="229814" y="297834"/>
                </a:lnTo>
                <a:lnTo>
                  <a:pt x="229484" y="293211"/>
                </a:lnTo>
                <a:lnTo>
                  <a:pt x="229154" y="286608"/>
                </a:lnTo>
                <a:lnTo>
                  <a:pt x="228824" y="280664"/>
                </a:lnTo>
                <a:lnTo>
                  <a:pt x="228494" y="273400"/>
                </a:lnTo>
                <a:lnTo>
                  <a:pt x="228494" y="140332"/>
                </a:lnTo>
                <a:lnTo>
                  <a:pt x="246324" y="140332"/>
                </a:lnTo>
                <a:lnTo>
                  <a:pt x="246212" y="245664"/>
                </a:lnTo>
                <a:lnTo>
                  <a:pt x="245664" y="261843"/>
                </a:lnTo>
                <a:lnTo>
                  <a:pt x="245333" y="267456"/>
                </a:lnTo>
                <a:lnTo>
                  <a:pt x="245003" y="277362"/>
                </a:lnTo>
                <a:lnTo>
                  <a:pt x="243682" y="290900"/>
                </a:lnTo>
                <a:lnTo>
                  <a:pt x="243022" y="293872"/>
                </a:lnTo>
                <a:lnTo>
                  <a:pt x="242362" y="298164"/>
                </a:lnTo>
                <a:lnTo>
                  <a:pt x="240711" y="304108"/>
                </a:lnTo>
                <a:lnTo>
                  <a:pt x="239390" y="307410"/>
                </a:lnTo>
                <a:lnTo>
                  <a:pt x="237079" y="310382"/>
                </a:lnTo>
                <a:close/>
              </a:path>
              <a:path w="249554" h="310515">
                <a:moveTo>
                  <a:pt x="139671" y="236088"/>
                </a:moveTo>
                <a:lnTo>
                  <a:pt x="44576" y="236088"/>
                </a:lnTo>
                <a:lnTo>
                  <a:pt x="53161" y="235428"/>
                </a:lnTo>
                <a:lnTo>
                  <a:pt x="73302" y="233116"/>
                </a:lnTo>
                <a:lnTo>
                  <a:pt x="119199" y="226843"/>
                </a:lnTo>
                <a:lnTo>
                  <a:pt x="126794" y="225522"/>
                </a:lnTo>
                <a:lnTo>
                  <a:pt x="149247" y="221890"/>
                </a:lnTo>
                <a:lnTo>
                  <a:pt x="158492" y="220239"/>
                </a:lnTo>
                <a:lnTo>
                  <a:pt x="182927" y="215286"/>
                </a:lnTo>
                <a:lnTo>
                  <a:pt x="188870" y="213965"/>
                </a:lnTo>
                <a:lnTo>
                  <a:pt x="192833" y="212644"/>
                </a:lnTo>
                <a:lnTo>
                  <a:pt x="194484" y="219908"/>
                </a:lnTo>
                <a:lnTo>
                  <a:pt x="190851" y="221559"/>
                </a:lnTo>
                <a:lnTo>
                  <a:pt x="185568" y="223541"/>
                </a:lnTo>
                <a:lnTo>
                  <a:pt x="166417" y="229154"/>
                </a:lnTo>
                <a:lnTo>
                  <a:pt x="159153" y="231135"/>
                </a:lnTo>
                <a:lnTo>
                  <a:pt x="139671" y="236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96313" y="6824305"/>
            <a:ext cx="284480" cy="289560"/>
          </a:xfrm>
          <a:custGeom>
            <a:avLst/>
            <a:gdLst/>
            <a:ahLst/>
            <a:cxnLst/>
            <a:rect l="l" t="t" r="r" b="b"/>
            <a:pathLst>
              <a:path w="284479" h="289559">
                <a:moveTo>
                  <a:pt x="239390" y="4622"/>
                </a:moveTo>
                <a:lnTo>
                  <a:pt x="209342" y="4622"/>
                </a:lnTo>
                <a:lnTo>
                  <a:pt x="215616" y="0"/>
                </a:lnTo>
                <a:lnTo>
                  <a:pt x="219248" y="330"/>
                </a:lnTo>
                <a:lnTo>
                  <a:pt x="228494" y="660"/>
                </a:lnTo>
                <a:lnTo>
                  <a:pt x="232126" y="1320"/>
                </a:lnTo>
                <a:lnTo>
                  <a:pt x="235758" y="1650"/>
                </a:lnTo>
                <a:lnTo>
                  <a:pt x="239390" y="3962"/>
                </a:lnTo>
                <a:lnTo>
                  <a:pt x="239390" y="4622"/>
                </a:lnTo>
                <a:close/>
              </a:path>
              <a:path w="284479" h="289559">
                <a:moveTo>
                  <a:pt x="64057" y="24434"/>
                </a:moveTo>
                <a:lnTo>
                  <a:pt x="63397" y="24434"/>
                </a:lnTo>
                <a:lnTo>
                  <a:pt x="58444" y="23113"/>
                </a:lnTo>
                <a:lnTo>
                  <a:pt x="56793" y="22453"/>
                </a:lnTo>
                <a:lnTo>
                  <a:pt x="54481" y="21462"/>
                </a:lnTo>
                <a:lnTo>
                  <a:pt x="49198" y="19481"/>
                </a:lnTo>
                <a:lnTo>
                  <a:pt x="43255" y="16509"/>
                </a:lnTo>
                <a:lnTo>
                  <a:pt x="38302" y="13868"/>
                </a:lnTo>
                <a:lnTo>
                  <a:pt x="35660" y="12547"/>
                </a:lnTo>
                <a:lnTo>
                  <a:pt x="33349" y="10896"/>
                </a:lnTo>
                <a:lnTo>
                  <a:pt x="27075" y="6934"/>
                </a:lnTo>
                <a:lnTo>
                  <a:pt x="27075" y="2641"/>
                </a:lnTo>
                <a:lnTo>
                  <a:pt x="31038" y="1650"/>
                </a:lnTo>
                <a:lnTo>
                  <a:pt x="32358" y="1981"/>
                </a:lnTo>
                <a:lnTo>
                  <a:pt x="34340" y="2311"/>
                </a:lnTo>
                <a:lnTo>
                  <a:pt x="41934" y="2971"/>
                </a:lnTo>
                <a:lnTo>
                  <a:pt x="45236" y="3301"/>
                </a:lnTo>
                <a:lnTo>
                  <a:pt x="51180" y="3632"/>
                </a:lnTo>
                <a:lnTo>
                  <a:pt x="69712" y="4413"/>
                </a:lnTo>
                <a:lnTo>
                  <a:pt x="75201" y="4560"/>
                </a:lnTo>
                <a:lnTo>
                  <a:pt x="239390" y="4622"/>
                </a:lnTo>
                <a:lnTo>
                  <a:pt x="239390" y="7264"/>
                </a:lnTo>
                <a:lnTo>
                  <a:pt x="236088" y="14198"/>
                </a:lnTo>
                <a:lnTo>
                  <a:pt x="235593" y="15849"/>
                </a:lnTo>
                <a:lnTo>
                  <a:pt x="113256" y="15849"/>
                </a:lnTo>
                <a:lnTo>
                  <a:pt x="91133" y="16839"/>
                </a:lnTo>
                <a:lnTo>
                  <a:pt x="86510" y="17500"/>
                </a:lnTo>
                <a:lnTo>
                  <a:pt x="83208" y="17830"/>
                </a:lnTo>
                <a:lnTo>
                  <a:pt x="75284" y="19481"/>
                </a:lnTo>
                <a:lnTo>
                  <a:pt x="70001" y="21462"/>
                </a:lnTo>
                <a:lnTo>
                  <a:pt x="66038" y="23113"/>
                </a:lnTo>
                <a:lnTo>
                  <a:pt x="64057" y="24434"/>
                </a:lnTo>
                <a:close/>
              </a:path>
              <a:path w="284479" h="289559">
                <a:moveTo>
                  <a:pt x="233221" y="50849"/>
                </a:moveTo>
                <a:lnTo>
                  <a:pt x="210993" y="50849"/>
                </a:lnTo>
                <a:lnTo>
                  <a:pt x="214625" y="47547"/>
                </a:lnTo>
                <a:lnTo>
                  <a:pt x="214625" y="15849"/>
                </a:lnTo>
                <a:lnTo>
                  <a:pt x="235593" y="15849"/>
                </a:lnTo>
                <a:lnTo>
                  <a:pt x="235097" y="17500"/>
                </a:lnTo>
                <a:lnTo>
                  <a:pt x="228494" y="47878"/>
                </a:lnTo>
                <a:lnTo>
                  <a:pt x="233221" y="50849"/>
                </a:lnTo>
                <a:close/>
              </a:path>
              <a:path w="284479" h="289559">
                <a:moveTo>
                  <a:pt x="248966" y="108963"/>
                </a:moveTo>
                <a:lnTo>
                  <a:pt x="66699" y="108963"/>
                </a:lnTo>
                <a:lnTo>
                  <a:pt x="47878" y="102360"/>
                </a:lnTo>
                <a:lnTo>
                  <a:pt x="47878" y="64717"/>
                </a:lnTo>
                <a:lnTo>
                  <a:pt x="43585" y="61085"/>
                </a:lnTo>
                <a:lnTo>
                  <a:pt x="38302" y="58444"/>
                </a:lnTo>
                <a:lnTo>
                  <a:pt x="32358" y="56793"/>
                </a:lnTo>
                <a:lnTo>
                  <a:pt x="28726" y="56132"/>
                </a:lnTo>
                <a:lnTo>
                  <a:pt x="26745" y="55472"/>
                </a:lnTo>
                <a:lnTo>
                  <a:pt x="21462" y="53821"/>
                </a:lnTo>
                <a:lnTo>
                  <a:pt x="21462" y="49859"/>
                </a:lnTo>
                <a:lnTo>
                  <a:pt x="29717" y="46557"/>
                </a:lnTo>
                <a:lnTo>
                  <a:pt x="41604" y="46557"/>
                </a:lnTo>
                <a:lnTo>
                  <a:pt x="56132" y="47217"/>
                </a:lnTo>
                <a:lnTo>
                  <a:pt x="59434" y="47878"/>
                </a:lnTo>
                <a:lnTo>
                  <a:pt x="62076" y="48208"/>
                </a:lnTo>
                <a:lnTo>
                  <a:pt x="67029" y="49859"/>
                </a:lnTo>
                <a:lnTo>
                  <a:pt x="68019" y="50849"/>
                </a:lnTo>
                <a:lnTo>
                  <a:pt x="233221" y="50849"/>
                </a:lnTo>
                <a:lnTo>
                  <a:pt x="240050" y="55142"/>
                </a:lnTo>
                <a:lnTo>
                  <a:pt x="234437" y="61746"/>
                </a:lnTo>
                <a:lnTo>
                  <a:pt x="66368" y="61746"/>
                </a:lnTo>
                <a:lnTo>
                  <a:pt x="66368" y="94435"/>
                </a:lnTo>
                <a:lnTo>
                  <a:pt x="74953" y="98067"/>
                </a:lnTo>
                <a:lnTo>
                  <a:pt x="252598" y="98067"/>
                </a:lnTo>
                <a:lnTo>
                  <a:pt x="252598" y="105331"/>
                </a:lnTo>
                <a:lnTo>
                  <a:pt x="248966" y="108963"/>
                </a:lnTo>
                <a:close/>
              </a:path>
              <a:path w="284479" h="289559">
                <a:moveTo>
                  <a:pt x="252598" y="98067"/>
                </a:moveTo>
                <a:lnTo>
                  <a:pt x="177974" y="98067"/>
                </a:lnTo>
                <a:lnTo>
                  <a:pt x="191182" y="97076"/>
                </a:lnTo>
                <a:lnTo>
                  <a:pt x="198446" y="95095"/>
                </a:lnTo>
                <a:lnTo>
                  <a:pt x="204720" y="91793"/>
                </a:lnTo>
                <a:lnTo>
                  <a:pt x="206371" y="90142"/>
                </a:lnTo>
                <a:lnTo>
                  <a:pt x="212314" y="90473"/>
                </a:lnTo>
                <a:lnTo>
                  <a:pt x="224861" y="90803"/>
                </a:lnTo>
                <a:lnTo>
                  <a:pt x="232786" y="91463"/>
                </a:lnTo>
                <a:lnTo>
                  <a:pt x="243352" y="92124"/>
                </a:lnTo>
                <a:lnTo>
                  <a:pt x="252598" y="96746"/>
                </a:lnTo>
                <a:lnTo>
                  <a:pt x="252598" y="98067"/>
                </a:lnTo>
                <a:close/>
              </a:path>
              <a:path w="284479" h="289559">
                <a:moveTo>
                  <a:pt x="283001" y="137360"/>
                </a:moveTo>
                <a:lnTo>
                  <a:pt x="197125" y="137360"/>
                </a:lnTo>
                <a:lnTo>
                  <a:pt x="213305" y="136700"/>
                </a:lnTo>
                <a:lnTo>
                  <a:pt x="217267" y="136369"/>
                </a:lnTo>
                <a:lnTo>
                  <a:pt x="220569" y="135709"/>
                </a:lnTo>
                <a:lnTo>
                  <a:pt x="229484" y="134058"/>
                </a:lnTo>
                <a:lnTo>
                  <a:pt x="231795" y="132737"/>
                </a:lnTo>
                <a:lnTo>
                  <a:pt x="233446" y="132077"/>
                </a:lnTo>
                <a:lnTo>
                  <a:pt x="236418" y="130096"/>
                </a:lnTo>
                <a:lnTo>
                  <a:pt x="237739" y="129105"/>
                </a:lnTo>
                <a:lnTo>
                  <a:pt x="242362" y="129435"/>
                </a:lnTo>
                <a:lnTo>
                  <a:pt x="252267" y="129766"/>
                </a:lnTo>
                <a:lnTo>
                  <a:pt x="257551" y="130426"/>
                </a:lnTo>
                <a:lnTo>
                  <a:pt x="262834" y="130756"/>
                </a:lnTo>
                <a:lnTo>
                  <a:pt x="277692" y="133728"/>
                </a:lnTo>
                <a:lnTo>
                  <a:pt x="283001" y="137360"/>
                </a:lnTo>
                <a:close/>
              </a:path>
              <a:path w="284479" h="289559">
                <a:moveTo>
                  <a:pt x="37972" y="157832"/>
                </a:moveTo>
                <a:lnTo>
                  <a:pt x="36651" y="157832"/>
                </a:lnTo>
                <a:lnTo>
                  <a:pt x="27736" y="154200"/>
                </a:lnTo>
                <a:lnTo>
                  <a:pt x="24104" y="152549"/>
                </a:lnTo>
                <a:lnTo>
                  <a:pt x="20141" y="150898"/>
                </a:lnTo>
                <a:lnTo>
                  <a:pt x="8585" y="144624"/>
                </a:lnTo>
                <a:lnTo>
                  <a:pt x="5613" y="142973"/>
                </a:lnTo>
                <a:lnTo>
                  <a:pt x="0" y="138681"/>
                </a:lnTo>
                <a:lnTo>
                  <a:pt x="0" y="135049"/>
                </a:lnTo>
                <a:lnTo>
                  <a:pt x="2971" y="133398"/>
                </a:lnTo>
                <a:lnTo>
                  <a:pt x="4952" y="133728"/>
                </a:lnTo>
                <a:lnTo>
                  <a:pt x="7924" y="134058"/>
                </a:lnTo>
                <a:lnTo>
                  <a:pt x="48987" y="137081"/>
                </a:lnTo>
                <a:lnTo>
                  <a:pt x="283001" y="137360"/>
                </a:lnTo>
                <a:lnTo>
                  <a:pt x="283966" y="138020"/>
                </a:lnTo>
                <a:lnTo>
                  <a:pt x="283966" y="145945"/>
                </a:lnTo>
                <a:lnTo>
                  <a:pt x="282315" y="148587"/>
                </a:lnTo>
                <a:lnTo>
                  <a:pt x="103350" y="148587"/>
                </a:lnTo>
                <a:lnTo>
                  <a:pt x="92438" y="148607"/>
                </a:lnTo>
                <a:lnTo>
                  <a:pt x="47547" y="153870"/>
                </a:lnTo>
                <a:lnTo>
                  <a:pt x="41274" y="156181"/>
                </a:lnTo>
                <a:lnTo>
                  <a:pt x="37972" y="157832"/>
                </a:lnTo>
                <a:close/>
              </a:path>
              <a:path w="284479" h="289559">
                <a:moveTo>
                  <a:pt x="280664" y="151228"/>
                </a:moveTo>
                <a:lnTo>
                  <a:pt x="276041" y="150898"/>
                </a:lnTo>
                <a:lnTo>
                  <a:pt x="272739" y="150568"/>
                </a:lnTo>
                <a:lnTo>
                  <a:pt x="265145" y="150238"/>
                </a:lnTo>
                <a:lnTo>
                  <a:pt x="257551" y="149577"/>
                </a:lnTo>
                <a:lnTo>
                  <a:pt x="236088" y="148587"/>
                </a:lnTo>
                <a:lnTo>
                  <a:pt x="282315" y="148587"/>
                </a:lnTo>
                <a:lnTo>
                  <a:pt x="280664" y="151228"/>
                </a:lnTo>
                <a:close/>
              </a:path>
              <a:path w="284479" h="289559">
                <a:moveTo>
                  <a:pt x="241701" y="178964"/>
                </a:moveTo>
                <a:lnTo>
                  <a:pt x="212314" y="178964"/>
                </a:lnTo>
                <a:lnTo>
                  <a:pt x="218588" y="174342"/>
                </a:lnTo>
                <a:lnTo>
                  <a:pt x="222220" y="174672"/>
                </a:lnTo>
                <a:lnTo>
                  <a:pt x="230805" y="175002"/>
                </a:lnTo>
                <a:lnTo>
                  <a:pt x="234107" y="175663"/>
                </a:lnTo>
                <a:lnTo>
                  <a:pt x="237739" y="175993"/>
                </a:lnTo>
                <a:lnTo>
                  <a:pt x="241701" y="178634"/>
                </a:lnTo>
                <a:lnTo>
                  <a:pt x="241701" y="178964"/>
                </a:lnTo>
                <a:close/>
              </a:path>
              <a:path w="284479" h="289559">
                <a:moveTo>
                  <a:pt x="68019" y="197786"/>
                </a:moveTo>
                <a:lnTo>
                  <a:pt x="67359" y="197786"/>
                </a:lnTo>
                <a:lnTo>
                  <a:pt x="59434" y="195144"/>
                </a:lnTo>
                <a:lnTo>
                  <a:pt x="53821" y="192833"/>
                </a:lnTo>
                <a:lnTo>
                  <a:pt x="48538" y="190191"/>
                </a:lnTo>
                <a:lnTo>
                  <a:pt x="42925" y="187219"/>
                </a:lnTo>
                <a:lnTo>
                  <a:pt x="40283" y="185899"/>
                </a:lnTo>
                <a:lnTo>
                  <a:pt x="37972" y="184578"/>
                </a:lnTo>
                <a:lnTo>
                  <a:pt x="32689" y="180285"/>
                </a:lnTo>
                <a:lnTo>
                  <a:pt x="32689" y="177313"/>
                </a:lnTo>
                <a:lnTo>
                  <a:pt x="35660" y="175993"/>
                </a:lnTo>
                <a:lnTo>
                  <a:pt x="36981" y="176323"/>
                </a:lnTo>
                <a:lnTo>
                  <a:pt x="39293" y="176653"/>
                </a:lnTo>
                <a:lnTo>
                  <a:pt x="52830" y="177974"/>
                </a:lnTo>
                <a:lnTo>
                  <a:pt x="70831" y="178756"/>
                </a:lnTo>
                <a:lnTo>
                  <a:pt x="76150" y="178903"/>
                </a:lnTo>
                <a:lnTo>
                  <a:pt x="241701" y="178964"/>
                </a:lnTo>
                <a:lnTo>
                  <a:pt x="241701" y="181606"/>
                </a:lnTo>
                <a:lnTo>
                  <a:pt x="238069" y="188870"/>
                </a:lnTo>
                <a:lnTo>
                  <a:pt x="237739" y="189861"/>
                </a:lnTo>
                <a:lnTo>
                  <a:pt x="113586" y="189861"/>
                </a:lnTo>
                <a:lnTo>
                  <a:pt x="94435" y="190521"/>
                </a:lnTo>
                <a:lnTo>
                  <a:pt x="89482" y="191182"/>
                </a:lnTo>
                <a:lnTo>
                  <a:pt x="84529" y="191512"/>
                </a:lnTo>
                <a:lnTo>
                  <a:pt x="77925" y="193163"/>
                </a:lnTo>
                <a:lnTo>
                  <a:pt x="75284" y="194153"/>
                </a:lnTo>
                <a:lnTo>
                  <a:pt x="72972" y="195144"/>
                </a:lnTo>
                <a:lnTo>
                  <a:pt x="69670" y="196795"/>
                </a:lnTo>
                <a:lnTo>
                  <a:pt x="68019" y="197786"/>
                </a:lnTo>
                <a:close/>
              </a:path>
              <a:path w="284479" h="289559">
                <a:moveTo>
                  <a:pt x="236308" y="226182"/>
                </a:moveTo>
                <a:lnTo>
                  <a:pt x="213635" y="226182"/>
                </a:lnTo>
                <a:lnTo>
                  <a:pt x="217267" y="222550"/>
                </a:lnTo>
                <a:lnTo>
                  <a:pt x="217267" y="189861"/>
                </a:lnTo>
                <a:lnTo>
                  <a:pt x="237739" y="189861"/>
                </a:lnTo>
                <a:lnTo>
                  <a:pt x="237079" y="191842"/>
                </a:lnTo>
                <a:lnTo>
                  <a:pt x="230805" y="222880"/>
                </a:lnTo>
                <a:lnTo>
                  <a:pt x="236308" y="226182"/>
                </a:lnTo>
                <a:close/>
              </a:path>
              <a:path w="284479" h="289559">
                <a:moveTo>
                  <a:pt x="254579" y="289249"/>
                </a:moveTo>
                <a:lnTo>
                  <a:pt x="72972" y="289249"/>
                </a:lnTo>
                <a:lnTo>
                  <a:pt x="54481" y="282645"/>
                </a:lnTo>
                <a:lnTo>
                  <a:pt x="54481" y="240050"/>
                </a:lnTo>
                <a:lnTo>
                  <a:pt x="50519" y="235758"/>
                </a:lnTo>
                <a:lnTo>
                  <a:pt x="47547" y="234437"/>
                </a:lnTo>
                <a:lnTo>
                  <a:pt x="44906" y="232786"/>
                </a:lnTo>
                <a:lnTo>
                  <a:pt x="38302" y="231135"/>
                </a:lnTo>
                <a:lnTo>
                  <a:pt x="35660" y="230805"/>
                </a:lnTo>
                <a:lnTo>
                  <a:pt x="33349" y="230144"/>
                </a:lnTo>
                <a:lnTo>
                  <a:pt x="28396" y="229154"/>
                </a:lnTo>
                <a:lnTo>
                  <a:pt x="28396" y="225192"/>
                </a:lnTo>
                <a:lnTo>
                  <a:pt x="36321" y="221890"/>
                </a:lnTo>
                <a:lnTo>
                  <a:pt x="50189" y="221890"/>
                </a:lnTo>
                <a:lnTo>
                  <a:pt x="71321" y="223541"/>
                </a:lnTo>
                <a:lnTo>
                  <a:pt x="74293" y="226182"/>
                </a:lnTo>
                <a:lnTo>
                  <a:pt x="236308" y="226182"/>
                </a:lnTo>
                <a:lnTo>
                  <a:pt x="242362" y="229814"/>
                </a:lnTo>
                <a:lnTo>
                  <a:pt x="236748" y="237079"/>
                </a:lnTo>
                <a:lnTo>
                  <a:pt x="72972" y="237079"/>
                </a:lnTo>
                <a:lnTo>
                  <a:pt x="72972" y="272739"/>
                </a:lnTo>
                <a:lnTo>
                  <a:pt x="79246" y="278023"/>
                </a:lnTo>
                <a:lnTo>
                  <a:pt x="258211" y="278023"/>
                </a:lnTo>
                <a:lnTo>
                  <a:pt x="258211" y="285617"/>
                </a:lnTo>
                <a:lnTo>
                  <a:pt x="254579" y="289249"/>
                </a:lnTo>
                <a:close/>
              </a:path>
              <a:path w="284479" h="289559">
                <a:moveTo>
                  <a:pt x="258211" y="278023"/>
                </a:moveTo>
                <a:lnTo>
                  <a:pt x="185238" y="278023"/>
                </a:lnTo>
                <a:lnTo>
                  <a:pt x="197455" y="276702"/>
                </a:lnTo>
                <a:lnTo>
                  <a:pt x="204059" y="274721"/>
                </a:lnTo>
                <a:lnTo>
                  <a:pt x="210333" y="271419"/>
                </a:lnTo>
                <a:lnTo>
                  <a:pt x="211984" y="269768"/>
                </a:lnTo>
                <a:lnTo>
                  <a:pt x="219248" y="270098"/>
                </a:lnTo>
                <a:lnTo>
                  <a:pt x="232126" y="270428"/>
                </a:lnTo>
                <a:lnTo>
                  <a:pt x="238399" y="271088"/>
                </a:lnTo>
                <a:lnTo>
                  <a:pt x="248635" y="271749"/>
                </a:lnTo>
                <a:lnTo>
                  <a:pt x="258211" y="277032"/>
                </a:lnTo>
                <a:lnTo>
                  <a:pt x="258211" y="2780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586982" y="6813079"/>
            <a:ext cx="255270" cy="299085"/>
          </a:xfrm>
          <a:custGeom>
            <a:avLst/>
            <a:gdLst/>
            <a:ahLst/>
            <a:cxnLst/>
            <a:rect l="l" t="t" r="r" b="b"/>
            <a:pathLst>
              <a:path w="255270" h="299084">
                <a:moveTo>
                  <a:pt x="236418" y="87831"/>
                </a:moveTo>
                <a:lnTo>
                  <a:pt x="218588" y="87831"/>
                </a:lnTo>
                <a:lnTo>
                  <a:pt x="218588" y="31368"/>
                </a:lnTo>
                <a:lnTo>
                  <a:pt x="216937" y="25755"/>
                </a:lnTo>
                <a:lnTo>
                  <a:pt x="214295" y="22453"/>
                </a:lnTo>
                <a:lnTo>
                  <a:pt x="210993" y="19151"/>
                </a:lnTo>
                <a:lnTo>
                  <a:pt x="209012" y="17830"/>
                </a:lnTo>
                <a:lnTo>
                  <a:pt x="206701" y="16179"/>
                </a:lnTo>
                <a:lnTo>
                  <a:pt x="201087" y="13207"/>
                </a:lnTo>
                <a:lnTo>
                  <a:pt x="199106" y="12217"/>
                </a:lnTo>
                <a:lnTo>
                  <a:pt x="191512" y="8915"/>
                </a:lnTo>
                <a:lnTo>
                  <a:pt x="189531" y="8254"/>
                </a:lnTo>
                <a:lnTo>
                  <a:pt x="187880" y="7594"/>
                </a:lnTo>
                <a:lnTo>
                  <a:pt x="183257" y="5613"/>
                </a:lnTo>
                <a:lnTo>
                  <a:pt x="183257" y="1981"/>
                </a:lnTo>
                <a:lnTo>
                  <a:pt x="188540" y="0"/>
                </a:lnTo>
                <a:lnTo>
                  <a:pt x="193823" y="0"/>
                </a:lnTo>
                <a:lnTo>
                  <a:pt x="207031" y="1981"/>
                </a:lnTo>
                <a:lnTo>
                  <a:pt x="212314" y="3301"/>
                </a:lnTo>
                <a:lnTo>
                  <a:pt x="216607" y="4292"/>
                </a:lnTo>
                <a:lnTo>
                  <a:pt x="225522" y="6934"/>
                </a:lnTo>
                <a:lnTo>
                  <a:pt x="230144" y="8585"/>
                </a:lnTo>
                <a:lnTo>
                  <a:pt x="233446" y="9905"/>
                </a:lnTo>
                <a:lnTo>
                  <a:pt x="239390" y="13207"/>
                </a:lnTo>
                <a:lnTo>
                  <a:pt x="239390" y="17170"/>
                </a:lnTo>
                <a:lnTo>
                  <a:pt x="238069" y="21132"/>
                </a:lnTo>
                <a:lnTo>
                  <a:pt x="237409" y="23443"/>
                </a:lnTo>
                <a:lnTo>
                  <a:pt x="237079" y="25424"/>
                </a:lnTo>
                <a:lnTo>
                  <a:pt x="236484" y="31368"/>
                </a:lnTo>
                <a:lnTo>
                  <a:pt x="236418" y="87831"/>
                </a:lnTo>
                <a:close/>
              </a:path>
              <a:path w="255270" h="299084">
                <a:moveTo>
                  <a:pt x="84529" y="169719"/>
                </a:moveTo>
                <a:lnTo>
                  <a:pt x="65378" y="169719"/>
                </a:lnTo>
                <a:lnTo>
                  <a:pt x="48208" y="166747"/>
                </a:lnTo>
                <a:lnTo>
                  <a:pt x="42594" y="164436"/>
                </a:lnTo>
                <a:lnTo>
                  <a:pt x="37311" y="162455"/>
                </a:lnTo>
                <a:lnTo>
                  <a:pt x="7594" y="134058"/>
                </a:lnTo>
                <a:lnTo>
                  <a:pt x="0" y="90473"/>
                </a:lnTo>
                <a:lnTo>
                  <a:pt x="2641" y="74623"/>
                </a:lnTo>
                <a:lnTo>
                  <a:pt x="25424" y="40613"/>
                </a:lnTo>
                <a:lnTo>
                  <a:pt x="42594" y="31698"/>
                </a:lnTo>
                <a:lnTo>
                  <a:pt x="46557" y="30047"/>
                </a:lnTo>
                <a:lnTo>
                  <a:pt x="57123" y="27736"/>
                </a:lnTo>
                <a:lnTo>
                  <a:pt x="63066" y="27075"/>
                </a:lnTo>
                <a:lnTo>
                  <a:pt x="65708" y="25755"/>
                </a:lnTo>
                <a:lnTo>
                  <a:pt x="68350" y="23113"/>
                </a:lnTo>
                <a:lnTo>
                  <a:pt x="68680" y="21792"/>
                </a:lnTo>
                <a:lnTo>
                  <a:pt x="68680" y="19811"/>
                </a:lnTo>
                <a:lnTo>
                  <a:pt x="66699" y="16839"/>
                </a:lnTo>
                <a:lnTo>
                  <a:pt x="65048" y="15519"/>
                </a:lnTo>
                <a:lnTo>
                  <a:pt x="63727" y="13868"/>
                </a:lnTo>
                <a:lnTo>
                  <a:pt x="59765" y="11556"/>
                </a:lnTo>
                <a:lnTo>
                  <a:pt x="60095" y="10566"/>
                </a:lnTo>
                <a:lnTo>
                  <a:pt x="60755" y="8915"/>
                </a:lnTo>
                <a:lnTo>
                  <a:pt x="64057" y="7924"/>
                </a:lnTo>
                <a:lnTo>
                  <a:pt x="65708" y="8254"/>
                </a:lnTo>
                <a:lnTo>
                  <a:pt x="68680" y="8585"/>
                </a:lnTo>
                <a:lnTo>
                  <a:pt x="75614" y="10896"/>
                </a:lnTo>
                <a:lnTo>
                  <a:pt x="77925" y="11886"/>
                </a:lnTo>
                <a:lnTo>
                  <a:pt x="80567" y="12877"/>
                </a:lnTo>
                <a:lnTo>
                  <a:pt x="86180" y="16179"/>
                </a:lnTo>
                <a:lnTo>
                  <a:pt x="86180" y="18490"/>
                </a:lnTo>
                <a:lnTo>
                  <a:pt x="85520" y="20802"/>
                </a:lnTo>
                <a:lnTo>
                  <a:pt x="83208" y="24764"/>
                </a:lnTo>
                <a:lnTo>
                  <a:pt x="81888" y="27075"/>
                </a:lnTo>
                <a:lnTo>
                  <a:pt x="118995" y="37311"/>
                </a:lnTo>
                <a:lnTo>
                  <a:pt x="66699" y="37311"/>
                </a:lnTo>
                <a:lnTo>
                  <a:pt x="53821" y="40613"/>
                </a:lnTo>
                <a:lnTo>
                  <a:pt x="23773" y="70331"/>
                </a:lnTo>
                <a:lnTo>
                  <a:pt x="18821" y="103680"/>
                </a:lnTo>
                <a:lnTo>
                  <a:pt x="20802" y="115897"/>
                </a:lnTo>
                <a:lnTo>
                  <a:pt x="44906" y="150238"/>
                </a:lnTo>
                <a:lnTo>
                  <a:pt x="66699" y="158162"/>
                </a:lnTo>
                <a:lnTo>
                  <a:pt x="120159" y="158162"/>
                </a:lnTo>
                <a:lnTo>
                  <a:pt x="112596" y="162455"/>
                </a:lnTo>
                <a:lnTo>
                  <a:pt x="107312" y="164436"/>
                </a:lnTo>
                <a:lnTo>
                  <a:pt x="101699" y="166747"/>
                </a:lnTo>
                <a:lnTo>
                  <a:pt x="84529" y="169719"/>
                </a:lnTo>
                <a:close/>
              </a:path>
              <a:path w="255270" h="299084">
                <a:moveTo>
                  <a:pt x="120159" y="158162"/>
                </a:moveTo>
                <a:lnTo>
                  <a:pt x="83208" y="158162"/>
                </a:lnTo>
                <a:lnTo>
                  <a:pt x="96086" y="154860"/>
                </a:lnTo>
                <a:lnTo>
                  <a:pt x="105331" y="150238"/>
                </a:lnTo>
                <a:lnTo>
                  <a:pt x="113916" y="143964"/>
                </a:lnTo>
                <a:lnTo>
                  <a:pt x="117218" y="140002"/>
                </a:lnTo>
                <a:lnTo>
                  <a:pt x="120850" y="135709"/>
                </a:lnTo>
                <a:lnTo>
                  <a:pt x="126464" y="124813"/>
                </a:lnTo>
                <a:lnTo>
                  <a:pt x="127784" y="120520"/>
                </a:lnTo>
                <a:lnTo>
                  <a:pt x="129435" y="115897"/>
                </a:lnTo>
                <a:lnTo>
                  <a:pt x="131086" y="103680"/>
                </a:lnTo>
                <a:lnTo>
                  <a:pt x="131086" y="92124"/>
                </a:lnTo>
                <a:lnTo>
                  <a:pt x="129435" y="79576"/>
                </a:lnTo>
                <a:lnTo>
                  <a:pt x="127784" y="74953"/>
                </a:lnTo>
                <a:lnTo>
                  <a:pt x="126464" y="70331"/>
                </a:lnTo>
                <a:lnTo>
                  <a:pt x="120850" y="59765"/>
                </a:lnTo>
                <a:lnTo>
                  <a:pt x="117218" y="55472"/>
                </a:lnTo>
                <a:lnTo>
                  <a:pt x="113916" y="51510"/>
                </a:lnTo>
                <a:lnTo>
                  <a:pt x="105331" y="45236"/>
                </a:lnTo>
                <a:lnTo>
                  <a:pt x="96086" y="40613"/>
                </a:lnTo>
                <a:lnTo>
                  <a:pt x="83208" y="37311"/>
                </a:lnTo>
                <a:lnTo>
                  <a:pt x="118995" y="37311"/>
                </a:lnTo>
                <a:lnTo>
                  <a:pt x="124813" y="40613"/>
                </a:lnTo>
                <a:lnTo>
                  <a:pt x="129105" y="44906"/>
                </a:lnTo>
                <a:lnTo>
                  <a:pt x="134719" y="49859"/>
                </a:lnTo>
                <a:lnTo>
                  <a:pt x="148917" y="85850"/>
                </a:lnTo>
                <a:lnTo>
                  <a:pt x="162785" y="87171"/>
                </a:lnTo>
                <a:lnTo>
                  <a:pt x="165757" y="87501"/>
                </a:lnTo>
                <a:lnTo>
                  <a:pt x="179295" y="87831"/>
                </a:lnTo>
                <a:lnTo>
                  <a:pt x="236418" y="87831"/>
                </a:lnTo>
                <a:lnTo>
                  <a:pt x="236418" y="95425"/>
                </a:lnTo>
                <a:lnTo>
                  <a:pt x="149577" y="95425"/>
                </a:lnTo>
                <a:lnTo>
                  <a:pt x="149907" y="95756"/>
                </a:lnTo>
                <a:lnTo>
                  <a:pt x="149795" y="106652"/>
                </a:lnTo>
                <a:lnTo>
                  <a:pt x="134719" y="146275"/>
                </a:lnTo>
                <a:lnTo>
                  <a:pt x="129105" y="151228"/>
                </a:lnTo>
                <a:lnTo>
                  <a:pt x="124813" y="155521"/>
                </a:lnTo>
                <a:lnTo>
                  <a:pt x="120159" y="158162"/>
                </a:lnTo>
                <a:close/>
              </a:path>
              <a:path w="255270" h="299084">
                <a:moveTo>
                  <a:pt x="172030" y="106652"/>
                </a:moveTo>
                <a:lnTo>
                  <a:pt x="170710" y="106652"/>
                </a:lnTo>
                <a:lnTo>
                  <a:pt x="161134" y="102029"/>
                </a:lnTo>
                <a:lnTo>
                  <a:pt x="157502" y="100048"/>
                </a:lnTo>
                <a:lnTo>
                  <a:pt x="155851" y="99058"/>
                </a:lnTo>
                <a:lnTo>
                  <a:pt x="151558" y="96746"/>
                </a:lnTo>
                <a:lnTo>
                  <a:pt x="149577" y="95425"/>
                </a:lnTo>
                <a:lnTo>
                  <a:pt x="236418" y="95425"/>
                </a:lnTo>
                <a:lnTo>
                  <a:pt x="236418" y="98397"/>
                </a:lnTo>
                <a:lnTo>
                  <a:pt x="196465" y="98397"/>
                </a:lnTo>
                <a:lnTo>
                  <a:pt x="183917" y="100709"/>
                </a:lnTo>
                <a:lnTo>
                  <a:pt x="181276" y="101699"/>
                </a:lnTo>
                <a:lnTo>
                  <a:pt x="178964" y="102690"/>
                </a:lnTo>
                <a:lnTo>
                  <a:pt x="174342" y="105001"/>
                </a:lnTo>
                <a:lnTo>
                  <a:pt x="172030" y="106652"/>
                </a:lnTo>
                <a:close/>
              </a:path>
              <a:path w="255270" h="299084">
                <a:moveTo>
                  <a:pt x="226512" y="188540"/>
                </a:moveTo>
                <a:lnTo>
                  <a:pt x="224861" y="188540"/>
                </a:lnTo>
                <a:lnTo>
                  <a:pt x="222880" y="186889"/>
                </a:lnTo>
                <a:lnTo>
                  <a:pt x="222220" y="185568"/>
                </a:lnTo>
                <a:lnTo>
                  <a:pt x="221559" y="183917"/>
                </a:lnTo>
                <a:lnTo>
                  <a:pt x="220569" y="179955"/>
                </a:lnTo>
                <a:lnTo>
                  <a:pt x="220239" y="177974"/>
                </a:lnTo>
                <a:lnTo>
                  <a:pt x="219908" y="176323"/>
                </a:lnTo>
                <a:lnTo>
                  <a:pt x="219227" y="166747"/>
                </a:lnTo>
                <a:lnTo>
                  <a:pt x="218959" y="162455"/>
                </a:lnTo>
                <a:lnTo>
                  <a:pt x="218702" y="151228"/>
                </a:lnTo>
                <a:lnTo>
                  <a:pt x="218588" y="98397"/>
                </a:lnTo>
                <a:lnTo>
                  <a:pt x="236418" y="98397"/>
                </a:lnTo>
                <a:lnTo>
                  <a:pt x="236418" y="129435"/>
                </a:lnTo>
                <a:lnTo>
                  <a:pt x="236088" y="140992"/>
                </a:lnTo>
                <a:lnTo>
                  <a:pt x="235716" y="146275"/>
                </a:lnTo>
                <a:lnTo>
                  <a:pt x="234767" y="162455"/>
                </a:lnTo>
                <a:lnTo>
                  <a:pt x="234437" y="164436"/>
                </a:lnTo>
                <a:lnTo>
                  <a:pt x="234069" y="167077"/>
                </a:lnTo>
                <a:lnTo>
                  <a:pt x="233116" y="175332"/>
                </a:lnTo>
                <a:lnTo>
                  <a:pt x="232456" y="177313"/>
                </a:lnTo>
                <a:lnTo>
                  <a:pt x="232126" y="179625"/>
                </a:lnTo>
                <a:lnTo>
                  <a:pt x="230144" y="184248"/>
                </a:lnTo>
                <a:lnTo>
                  <a:pt x="228824" y="186889"/>
                </a:lnTo>
                <a:lnTo>
                  <a:pt x="226512" y="188540"/>
                </a:lnTo>
                <a:close/>
              </a:path>
              <a:path w="255270" h="299084">
                <a:moveTo>
                  <a:pt x="247315" y="203069"/>
                </a:moveTo>
                <a:lnTo>
                  <a:pt x="178304" y="203069"/>
                </a:lnTo>
                <a:lnTo>
                  <a:pt x="191512" y="201418"/>
                </a:lnTo>
                <a:lnTo>
                  <a:pt x="194814" y="200097"/>
                </a:lnTo>
                <a:lnTo>
                  <a:pt x="197786" y="198776"/>
                </a:lnTo>
                <a:lnTo>
                  <a:pt x="202738" y="195804"/>
                </a:lnTo>
                <a:lnTo>
                  <a:pt x="204059" y="194484"/>
                </a:lnTo>
                <a:lnTo>
                  <a:pt x="223871" y="195474"/>
                </a:lnTo>
                <a:lnTo>
                  <a:pt x="229154" y="196135"/>
                </a:lnTo>
                <a:lnTo>
                  <a:pt x="240050" y="197125"/>
                </a:lnTo>
                <a:lnTo>
                  <a:pt x="247315" y="202408"/>
                </a:lnTo>
                <a:lnTo>
                  <a:pt x="247315" y="203069"/>
                </a:lnTo>
                <a:close/>
              </a:path>
              <a:path w="255270" h="299084">
                <a:moveTo>
                  <a:pt x="251277" y="298825"/>
                </a:moveTo>
                <a:lnTo>
                  <a:pt x="79246" y="298825"/>
                </a:lnTo>
                <a:lnTo>
                  <a:pt x="59434" y="290900"/>
                </a:lnTo>
                <a:lnTo>
                  <a:pt x="59434" y="217927"/>
                </a:lnTo>
                <a:lnTo>
                  <a:pt x="55472" y="213305"/>
                </a:lnTo>
                <a:lnTo>
                  <a:pt x="52500" y="211984"/>
                </a:lnTo>
                <a:lnTo>
                  <a:pt x="49198" y="210333"/>
                </a:lnTo>
                <a:lnTo>
                  <a:pt x="40613" y="208022"/>
                </a:lnTo>
                <a:lnTo>
                  <a:pt x="37972" y="207691"/>
                </a:lnTo>
                <a:lnTo>
                  <a:pt x="36651" y="207361"/>
                </a:lnTo>
                <a:lnTo>
                  <a:pt x="31038" y="205710"/>
                </a:lnTo>
                <a:lnTo>
                  <a:pt x="31038" y="201418"/>
                </a:lnTo>
                <a:lnTo>
                  <a:pt x="39623" y="198116"/>
                </a:lnTo>
                <a:lnTo>
                  <a:pt x="50519" y="198116"/>
                </a:lnTo>
                <a:lnTo>
                  <a:pt x="66699" y="199436"/>
                </a:lnTo>
                <a:lnTo>
                  <a:pt x="70661" y="200097"/>
                </a:lnTo>
                <a:lnTo>
                  <a:pt x="73633" y="200427"/>
                </a:lnTo>
                <a:lnTo>
                  <a:pt x="78255" y="202408"/>
                </a:lnTo>
                <a:lnTo>
                  <a:pt x="79246" y="203069"/>
                </a:lnTo>
                <a:lnTo>
                  <a:pt x="247315" y="203069"/>
                </a:lnTo>
                <a:lnTo>
                  <a:pt x="247315" y="210003"/>
                </a:lnTo>
                <a:lnTo>
                  <a:pt x="243022" y="213635"/>
                </a:lnTo>
                <a:lnTo>
                  <a:pt x="77595" y="213635"/>
                </a:lnTo>
                <a:lnTo>
                  <a:pt x="77595" y="282645"/>
                </a:lnTo>
                <a:lnTo>
                  <a:pt x="84859" y="288259"/>
                </a:lnTo>
                <a:lnTo>
                  <a:pt x="254909" y="288259"/>
                </a:lnTo>
                <a:lnTo>
                  <a:pt x="254909" y="295193"/>
                </a:lnTo>
                <a:lnTo>
                  <a:pt x="251277" y="298825"/>
                </a:lnTo>
                <a:close/>
              </a:path>
              <a:path w="255270" h="299084">
                <a:moveTo>
                  <a:pt x="254909" y="288259"/>
                </a:moveTo>
                <a:lnTo>
                  <a:pt x="181936" y="288259"/>
                </a:lnTo>
                <a:lnTo>
                  <a:pt x="193823" y="286938"/>
                </a:lnTo>
                <a:lnTo>
                  <a:pt x="197125" y="285947"/>
                </a:lnTo>
                <a:lnTo>
                  <a:pt x="200757" y="284957"/>
                </a:lnTo>
                <a:lnTo>
                  <a:pt x="207691" y="281324"/>
                </a:lnTo>
                <a:lnTo>
                  <a:pt x="209342" y="279674"/>
                </a:lnTo>
                <a:lnTo>
                  <a:pt x="214956" y="280004"/>
                </a:lnTo>
                <a:lnTo>
                  <a:pt x="228824" y="280994"/>
                </a:lnTo>
                <a:lnTo>
                  <a:pt x="247315" y="282645"/>
                </a:lnTo>
                <a:lnTo>
                  <a:pt x="254909" y="287928"/>
                </a:lnTo>
                <a:lnTo>
                  <a:pt x="254909" y="2882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868198" y="6827938"/>
            <a:ext cx="284480" cy="284480"/>
          </a:xfrm>
          <a:custGeom>
            <a:avLst/>
            <a:gdLst/>
            <a:ahLst/>
            <a:cxnLst/>
            <a:rect l="l" t="t" r="r" b="b"/>
            <a:pathLst>
              <a:path w="284479" h="284479">
                <a:moveTo>
                  <a:pt x="245664" y="104011"/>
                </a:moveTo>
                <a:lnTo>
                  <a:pt x="69340" y="104011"/>
                </a:lnTo>
                <a:lnTo>
                  <a:pt x="47878" y="96416"/>
                </a:lnTo>
                <a:lnTo>
                  <a:pt x="47878" y="24104"/>
                </a:lnTo>
                <a:lnTo>
                  <a:pt x="45566" y="20141"/>
                </a:lnTo>
                <a:lnTo>
                  <a:pt x="43915" y="18821"/>
                </a:lnTo>
                <a:lnTo>
                  <a:pt x="42264" y="17170"/>
                </a:lnTo>
                <a:lnTo>
                  <a:pt x="37972" y="14528"/>
                </a:lnTo>
                <a:lnTo>
                  <a:pt x="35330" y="13207"/>
                </a:lnTo>
                <a:lnTo>
                  <a:pt x="33019" y="12217"/>
                </a:lnTo>
                <a:lnTo>
                  <a:pt x="26085" y="9575"/>
                </a:lnTo>
                <a:lnTo>
                  <a:pt x="23443" y="8915"/>
                </a:lnTo>
                <a:lnTo>
                  <a:pt x="21792" y="8254"/>
                </a:lnTo>
                <a:lnTo>
                  <a:pt x="17170" y="6603"/>
                </a:lnTo>
                <a:lnTo>
                  <a:pt x="17170" y="2641"/>
                </a:lnTo>
                <a:lnTo>
                  <a:pt x="22783" y="0"/>
                </a:lnTo>
                <a:lnTo>
                  <a:pt x="29387" y="0"/>
                </a:lnTo>
                <a:lnTo>
                  <a:pt x="61085" y="5943"/>
                </a:lnTo>
                <a:lnTo>
                  <a:pt x="63727" y="6603"/>
                </a:lnTo>
                <a:lnTo>
                  <a:pt x="68019" y="9575"/>
                </a:lnTo>
                <a:lnTo>
                  <a:pt x="68019" y="13537"/>
                </a:lnTo>
                <a:lnTo>
                  <a:pt x="66368" y="19811"/>
                </a:lnTo>
                <a:lnTo>
                  <a:pt x="66368" y="87501"/>
                </a:lnTo>
                <a:lnTo>
                  <a:pt x="74953" y="92784"/>
                </a:lnTo>
                <a:lnTo>
                  <a:pt x="249296" y="92784"/>
                </a:lnTo>
                <a:lnTo>
                  <a:pt x="249296" y="100048"/>
                </a:lnTo>
                <a:lnTo>
                  <a:pt x="245664" y="104011"/>
                </a:lnTo>
                <a:close/>
              </a:path>
              <a:path w="284479" h="284479">
                <a:moveTo>
                  <a:pt x="249296" y="92784"/>
                </a:moveTo>
                <a:lnTo>
                  <a:pt x="170379" y="92784"/>
                </a:lnTo>
                <a:lnTo>
                  <a:pt x="185568" y="91463"/>
                </a:lnTo>
                <a:lnTo>
                  <a:pt x="192833" y="89482"/>
                </a:lnTo>
                <a:lnTo>
                  <a:pt x="199436" y="85850"/>
                </a:lnTo>
                <a:lnTo>
                  <a:pt x="201087" y="84199"/>
                </a:lnTo>
                <a:lnTo>
                  <a:pt x="207691" y="84529"/>
                </a:lnTo>
                <a:lnTo>
                  <a:pt x="223210" y="84859"/>
                </a:lnTo>
                <a:lnTo>
                  <a:pt x="230475" y="85520"/>
                </a:lnTo>
                <a:lnTo>
                  <a:pt x="242031" y="86180"/>
                </a:lnTo>
                <a:lnTo>
                  <a:pt x="249296" y="92454"/>
                </a:lnTo>
                <a:lnTo>
                  <a:pt x="249296" y="92784"/>
                </a:lnTo>
                <a:close/>
              </a:path>
              <a:path w="284479" h="284479">
                <a:moveTo>
                  <a:pt x="251937" y="283966"/>
                </a:moveTo>
                <a:lnTo>
                  <a:pt x="74953" y="283966"/>
                </a:lnTo>
                <a:lnTo>
                  <a:pt x="55142" y="277362"/>
                </a:lnTo>
                <a:lnTo>
                  <a:pt x="55142" y="222220"/>
                </a:lnTo>
                <a:lnTo>
                  <a:pt x="52170" y="217927"/>
                </a:lnTo>
                <a:lnTo>
                  <a:pt x="50519" y="216607"/>
                </a:lnTo>
                <a:lnTo>
                  <a:pt x="49198" y="215286"/>
                </a:lnTo>
                <a:lnTo>
                  <a:pt x="43585" y="212314"/>
                </a:lnTo>
                <a:lnTo>
                  <a:pt x="41274" y="211323"/>
                </a:lnTo>
                <a:lnTo>
                  <a:pt x="37972" y="209672"/>
                </a:lnTo>
                <a:lnTo>
                  <a:pt x="31368" y="207361"/>
                </a:lnTo>
                <a:lnTo>
                  <a:pt x="29057" y="206701"/>
                </a:lnTo>
                <a:lnTo>
                  <a:pt x="27406" y="206040"/>
                </a:lnTo>
                <a:lnTo>
                  <a:pt x="22783" y="204720"/>
                </a:lnTo>
                <a:lnTo>
                  <a:pt x="22783" y="200757"/>
                </a:lnTo>
                <a:lnTo>
                  <a:pt x="28066" y="198116"/>
                </a:lnTo>
                <a:lnTo>
                  <a:pt x="34670" y="198116"/>
                </a:lnTo>
                <a:lnTo>
                  <a:pt x="46557" y="199767"/>
                </a:lnTo>
                <a:lnTo>
                  <a:pt x="50519" y="200427"/>
                </a:lnTo>
                <a:lnTo>
                  <a:pt x="54812" y="201087"/>
                </a:lnTo>
                <a:lnTo>
                  <a:pt x="65378" y="203729"/>
                </a:lnTo>
                <a:lnTo>
                  <a:pt x="68350" y="204720"/>
                </a:lnTo>
                <a:lnTo>
                  <a:pt x="70661" y="205380"/>
                </a:lnTo>
                <a:lnTo>
                  <a:pt x="75284" y="208352"/>
                </a:lnTo>
                <a:lnTo>
                  <a:pt x="75284" y="212644"/>
                </a:lnTo>
                <a:lnTo>
                  <a:pt x="73633" y="217927"/>
                </a:lnTo>
                <a:lnTo>
                  <a:pt x="73633" y="268117"/>
                </a:lnTo>
                <a:lnTo>
                  <a:pt x="82218" y="272409"/>
                </a:lnTo>
                <a:lnTo>
                  <a:pt x="255900" y="272409"/>
                </a:lnTo>
                <a:lnTo>
                  <a:pt x="255900" y="280664"/>
                </a:lnTo>
                <a:lnTo>
                  <a:pt x="251937" y="283966"/>
                </a:lnTo>
                <a:close/>
              </a:path>
              <a:path w="284479" h="284479">
                <a:moveTo>
                  <a:pt x="255900" y="272409"/>
                </a:moveTo>
                <a:lnTo>
                  <a:pt x="176983" y="272409"/>
                </a:lnTo>
                <a:lnTo>
                  <a:pt x="191182" y="271088"/>
                </a:lnTo>
                <a:lnTo>
                  <a:pt x="199106" y="268447"/>
                </a:lnTo>
                <a:lnTo>
                  <a:pt x="204720" y="265145"/>
                </a:lnTo>
                <a:lnTo>
                  <a:pt x="206371" y="263494"/>
                </a:lnTo>
                <a:lnTo>
                  <a:pt x="229484" y="264485"/>
                </a:lnTo>
                <a:lnTo>
                  <a:pt x="235758" y="265145"/>
                </a:lnTo>
                <a:lnTo>
                  <a:pt x="245994" y="265805"/>
                </a:lnTo>
                <a:lnTo>
                  <a:pt x="255900" y="271419"/>
                </a:lnTo>
                <a:lnTo>
                  <a:pt x="255900" y="272409"/>
                </a:lnTo>
                <a:close/>
              </a:path>
              <a:path w="284479" h="284479">
                <a:moveTo>
                  <a:pt x="283001" y="149577"/>
                </a:moveTo>
                <a:lnTo>
                  <a:pt x="197125" y="149577"/>
                </a:lnTo>
                <a:lnTo>
                  <a:pt x="213305" y="148917"/>
                </a:lnTo>
                <a:lnTo>
                  <a:pt x="217267" y="148587"/>
                </a:lnTo>
                <a:lnTo>
                  <a:pt x="220569" y="147926"/>
                </a:lnTo>
                <a:lnTo>
                  <a:pt x="229484" y="146275"/>
                </a:lnTo>
                <a:lnTo>
                  <a:pt x="231795" y="144955"/>
                </a:lnTo>
                <a:lnTo>
                  <a:pt x="233446" y="144294"/>
                </a:lnTo>
                <a:lnTo>
                  <a:pt x="236418" y="142313"/>
                </a:lnTo>
                <a:lnTo>
                  <a:pt x="237739" y="141322"/>
                </a:lnTo>
                <a:lnTo>
                  <a:pt x="242362" y="141653"/>
                </a:lnTo>
                <a:lnTo>
                  <a:pt x="252267" y="141983"/>
                </a:lnTo>
                <a:lnTo>
                  <a:pt x="257551" y="142643"/>
                </a:lnTo>
                <a:lnTo>
                  <a:pt x="262834" y="142973"/>
                </a:lnTo>
                <a:lnTo>
                  <a:pt x="277692" y="145945"/>
                </a:lnTo>
                <a:lnTo>
                  <a:pt x="283001" y="149577"/>
                </a:lnTo>
                <a:close/>
              </a:path>
              <a:path w="284479" h="284479">
                <a:moveTo>
                  <a:pt x="37972" y="170049"/>
                </a:moveTo>
                <a:lnTo>
                  <a:pt x="36651" y="170049"/>
                </a:lnTo>
                <a:lnTo>
                  <a:pt x="27736" y="166417"/>
                </a:lnTo>
                <a:lnTo>
                  <a:pt x="24104" y="164766"/>
                </a:lnTo>
                <a:lnTo>
                  <a:pt x="20141" y="163115"/>
                </a:lnTo>
                <a:lnTo>
                  <a:pt x="8585" y="156841"/>
                </a:lnTo>
                <a:lnTo>
                  <a:pt x="5613" y="155191"/>
                </a:lnTo>
                <a:lnTo>
                  <a:pt x="0" y="150898"/>
                </a:lnTo>
                <a:lnTo>
                  <a:pt x="0" y="147266"/>
                </a:lnTo>
                <a:lnTo>
                  <a:pt x="2971" y="145615"/>
                </a:lnTo>
                <a:lnTo>
                  <a:pt x="4952" y="145945"/>
                </a:lnTo>
                <a:lnTo>
                  <a:pt x="7924" y="146275"/>
                </a:lnTo>
                <a:lnTo>
                  <a:pt x="48987" y="149299"/>
                </a:lnTo>
                <a:lnTo>
                  <a:pt x="283001" y="149577"/>
                </a:lnTo>
                <a:lnTo>
                  <a:pt x="283966" y="150238"/>
                </a:lnTo>
                <a:lnTo>
                  <a:pt x="283966" y="158162"/>
                </a:lnTo>
                <a:lnTo>
                  <a:pt x="282315" y="160804"/>
                </a:lnTo>
                <a:lnTo>
                  <a:pt x="103350" y="160804"/>
                </a:lnTo>
                <a:lnTo>
                  <a:pt x="92438" y="160824"/>
                </a:lnTo>
                <a:lnTo>
                  <a:pt x="47547" y="166087"/>
                </a:lnTo>
                <a:lnTo>
                  <a:pt x="41274" y="168398"/>
                </a:lnTo>
                <a:lnTo>
                  <a:pt x="37972" y="170049"/>
                </a:lnTo>
                <a:close/>
              </a:path>
              <a:path w="284479" h="284479">
                <a:moveTo>
                  <a:pt x="280664" y="163445"/>
                </a:moveTo>
                <a:lnTo>
                  <a:pt x="276041" y="163115"/>
                </a:lnTo>
                <a:lnTo>
                  <a:pt x="272739" y="162785"/>
                </a:lnTo>
                <a:lnTo>
                  <a:pt x="265145" y="162455"/>
                </a:lnTo>
                <a:lnTo>
                  <a:pt x="257551" y="161794"/>
                </a:lnTo>
                <a:lnTo>
                  <a:pt x="236088" y="160804"/>
                </a:lnTo>
                <a:lnTo>
                  <a:pt x="282315" y="160804"/>
                </a:lnTo>
                <a:lnTo>
                  <a:pt x="280664" y="1634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244772" y="6813079"/>
            <a:ext cx="279400" cy="307340"/>
          </a:xfrm>
          <a:custGeom>
            <a:avLst/>
            <a:gdLst/>
            <a:ahLst/>
            <a:cxnLst/>
            <a:rect l="l" t="t" r="r" b="b"/>
            <a:pathLst>
              <a:path w="279400" h="307340">
                <a:moveTo>
                  <a:pt x="250616" y="105410"/>
                </a:moveTo>
                <a:lnTo>
                  <a:pt x="232786" y="105410"/>
                </a:lnTo>
                <a:lnTo>
                  <a:pt x="232786" y="30480"/>
                </a:lnTo>
                <a:lnTo>
                  <a:pt x="231135" y="25400"/>
                </a:lnTo>
                <a:lnTo>
                  <a:pt x="228494" y="21590"/>
                </a:lnTo>
                <a:lnTo>
                  <a:pt x="225192" y="19050"/>
                </a:lnTo>
                <a:lnTo>
                  <a:pt x="223210" y="17780"/>
                </a:lnTo>
                <a:lnTo>
                  <a:pt x="220899" y="15240"/>
                </a:lnTo>
                <a:lnTo>
                  <a:pt x="215286" y="12700"/>
                </a:lnTo>
                <a:lnTo>
                  <a:pt x="213305" y="11430"/>
                </a:lnTo>
                <a:lnTo>
                  <a:pt x="205710" y="8890"/>
                </a:lnTo>
                <a:lnTo>
                  <a:pt x="203729" y="7620"/>
                </a:lnTo>
                <a:lnTo>
                  <a:pt x="202078" y="6350"/>
                </a:lnTo>
                <a:lnTo>
                  <a:pt x="197455" y="5080"/>
                </a:lnTo>
                <a:lnTo>
                  <a:pt x="197455" y="1270"/>
                </a:lnTo>
                <a:lnTo>
                  <a:pt x="202738" y="0"/>
                </a:lnTo>
                <a:lnTo>
                  <a:pt x="208022" y="0"/>
                </a:lnTo>
                <a:lnTo>
                  <a:pt x="221229" y="1270"/>
                </a:lnTo>
                <a:lnTo>
                  <a:pt x="226512" y="2540"/>
                </a:lnTo>
                <a:lnTo>
                  <a:pt x="230805" y="3810"/>
                </a:lnTo>
                <a:lnTo>
                  <a:pt x="239720" y="6350"/>
                </a:lnTo>
                <a:lnTo>
                  <a:pt x="244343" y="7620"/>
                </a:lnTo>
                <a:lnTo>
                  <a:pt x="247645" y="8890"/>
                </a:lnTo>
                <a:lnTo>
                  <a:pt x="253588" y="12700"/>
                </a:lnTo>
                <a:lnTo>
                  <a:pt x="253588" y="16510"/>
                </a:lnTo>
                <a:lnTo>
                  <a:pt x="252267" y="20320"/>
                </a:lnTo>
                <a:lnTo>
                  <a:pt x="251607" y="22860"/>
                </a:lnTo>
                <a:lnTo>
                  <a:pt x="251277" y="25400"/>
                </a:lnTo>
                <a:lnTo>
                  <a:pt x="250616" y="31750"/>
                </a:lnTo>
                <a:lnTo>
                  <a:pt x="250616" y="105410"/>
                </a:lnTo>
                <a:close/>
              </a:path>
              <a:path w="279400" h="307340">
                <a:moveTo>
                  <a:pt x="169389" y="35560"/>
                </a:moveTo>
                <a:lnTo>
                  <a:pt x="140662" y="35560"/>
                </a:lnTo>
                <a:lnTo>
                  <a:pt x="146936" y="30480"/>
                </a:lnTo>
                <a:lnTo>
                  <a:pt x="150238" y="30480"/>
                </a:lnTo>
                <a:lnTo>
                  <a:pt x="156511" y="31750"/>
                </a:lnTo>
                <a:lnTo>
                  <a:pt x="162455" y="31750"/>
                </a:lnTo>
                <a:lnTo>
                  <a:pt x="169389" y="34290"/>
                </a:lnTo>
                <a:lnTo>
                  <a:pt x="169389" y="35560"/>
                </a:lnTo>
                <a:close/>
              </a:path>
              <a:path w="279400" h="307340">
                <a:moveTo>
                  <a:pt x="47878" y="54610"/>
                </a:moveTo>
                <a:lnTo>
                  <a:pt x="47217" y="54610"/>
                </a:lnTo>
                <a:lnTo>
                  <a:pt x="42925" y="52070"/>
                </a:lnTo>
                <a:lnTo>
                  <a:pt x="39623" y="50800"/>
                </a:lnTo>
                <a:lnTo>
                  <a:pt x="34670" y="48260"/>
                </a:lnTo>
                <a:lnTo>
                  <a:pt x="28726" y="45720"/>
                </a:lnTo>
                <a:lnTo>
                  <a:pt x="20802" y="41910"/>
                </a:lnTo>
                <a:lnTo>
                  <a:pt x="18821" y="40640"/>
                </a:lnTo>
                <a:lnTo>
                  <a:pt x="14198" y="36830"/>
                </a:lnTo>
                <a:lnTo>
                  <a:pt x="14198" y="33020"/>
                </a:lnTo>
                <a:lnTo>
                  <a:pt x="17170" y="31750"/>
                </a:lnTo>
                <a:lnTo>
                  <a:pt x="18821" y="31750"/>
                </a:lnTo>
                <a:lnTo>
                  <a:pt x="20802" y="33020"/>
                </a:lnTo>
                <a:lnTo>
                  <a:pt x="28066" y="33020"/>
                </a:lnTo>
                <a:lnTo>
                  <a:pt x="31038" y="34290"/>
                </a:lnTo>
                <a:lnTo>
                  <a:pt x="35991" y="34290"/>
                </a:lnTo>
                <a:lnTo>
                  <a:pt x="53821" y="35560"/>
                </a:lnTo>
                <a:lnTo>
                  <a:pt x="169389" y="35560"/>
                </a:lnTo>
                <a:lnTo>
                  <a:pt x="169389" y="38100"/>
                </a:lnTo>
                <a:lnTo>
                  <a:pt x="165427" y="44450"/>
                </a:lnTo>
                <a:lnTo>
                  <a:pt x="164436" y="45720"/>
                </a:lnTo>
                <a:lnTo>
                  <a:pt x="88161" y="45720"/>
                </a:lnTo>
                <a:lnTo>
                  <a:pt x="70661" y="46990"/>
                </a:lnTo>
                <a:lnTo>
                  <a:pt x="66038" y="48260"/>
                </a:lnTo>
                <a:lnTo>
                  <a:pt x="62736" y="48260"/>
                </a:lnTo>
                <a:lnTo>
                  <a:pt x="55802" y="50800"/>
                </a:lnTo>
                <a:lnTo>
                  <a:pt x="53491" y="50800"/>
                </a:lnTo>
                <a:lnTo>
                  <a:pt x="51840" y="52070"/>
                </a:lnTo>
                <a:lnTo>
                  <a:pt x="49198" y="53340"/>
                </a:lnTo>
                <a:lnTo>
                  <a:pt x="47878" y="54610"/>
                </a:lnTo>
                <a:close/>
              </a:path>
              <a:path w="279400" h="307340">
                <a:moveTo>
                  <a:pt x="3962" y="194310"/>
                </a:moveTo>
                <a:lnTo>
                  <a:pt x="0" y="189230"/>
                </a:lnTo>
                <a:lnTo>
                  <a:pt x="4292" y="186690"/>
                </a:lnTo>
                <a:lnTo>
                  <a:pt x="10236" y="184150"/>
                </a:lnTo>
                <a:lnTo>
                  <a:pt x="23443" y="175260"/>
                </a:lnTo>
                <a:lnTo>
                  <a:pt x="35000" y="167640"/>
                </a:lnTo>
                <a:lnTo>
                  <a:pt x="46887" y="158750"/>
                </a:lnTo>
                <a:lnTo>
                  <a:pt x="52170" y="154940"/>
                </a:lnTo>
                <a:lnTo>
                  <a:pt x="57783" y="151130"/>
                </a:lnTo>
                <a:lnTo>
                  <a:pt x="70001" y="140970"/>
                </a:lnTo>
                <a:lnTo>
                  <a:pt x="75284" y="137160"/>
                </a:lnTo>
                <a:lnTo>
                  <a:pt x="80897" y="132080"/>
                </a:lnTo>
                <a:lnTo>
                  <a:pt x="91133" y="123190"/>
                </a:lnTo>
                <a:lnTo>
                  <a:pt x="100709" y="113030"/>
                </a:lnTo>
                <a:lnTo>
                  <a:pt x="109294" y="102870"/>
                </a:lnTo>
                <a:lnTo>
                  <a:pt x="113256" y="97790"/>
                </a:lnTo>
                <a:lnTo>
                  <a:pt x="116558" y="93980"/>
                </a:lnTo>
                <a:lnTo>
                  <a:pt x="123162" y="85090"/>
                </a:lnTo>
                <a:lnTo>
                  <a:pt x="126133" y="80010"/>
                </a:lnTo>
                <a:lnTo>
                  <a:pt x="129105" y="76200"/>
                </a:lnTo>
                <a:lnTo>
                  <a:pt x="134388" y="66040"/>
                </a:lnTo>
                <a:lnTo>
                  <a:pt x="136700" y="60960"/>
                </a:lnTo>
                <a:lnTo>
                  <a:pt x="141653" y="49530"/>
                </a:lnTo>
                <a:lnTo>
                  <a:pt x="142973" y="45720"/>
                </a:lnTo>
                <a:lnTo>
                  <a:pt x="164436" y="45720"/>
                </a:lnTo>
                <a:lnTo>
                  <a:pt x="163445" y="46990"/>
                </a:lnTo>
                <a:lnTo>
                  <a:pt x="162125" y="52070"/>
                </a:lnTo>
                <a:lnTo>
                  <a:pt x="156181" y="67310"/>
                </a:lnTo>
                <a:lnTo>
                  <a:pt x="153870" y="72390"/>
                </a:lnTo>
                <a:lnTo>
                  <a:pt x="148256" y="82550"/>
                </a:lnTo>
                <a:lnTo>
                  <a:pt x="145615" y="87630"/>
                </a:lnTo>
                <a:lnTo>
                  <a:pt x="115567" y="125730"/>
                </a:lnTo>
                <a:lnTo>
                  <a:pt x="110284" y="129540"/>
                </a:lnTo>
                <a:lnTo>
                  <a:pt x="104671" y="134620"/>
                </a:lnTo>
                <a:lnTo>
                  <a:pt x="92124" y="144780"/>
                </a:lnTo>
                <a:lnTo>
                  <a:pt x="86510" y="148590"/>
                </a:lnTo>
                <a:lnTo>
                  <a:pt x="80897" y="153670"/>
                </a:lnTo>
                <a:lnTo>
                  <a:pt x="66038" y="162560"/>
                </a:lnTo>
                <a:lnTo>
                  <a:pt x="60425" y="166370"/>
                </a:lnTo>
                <a:lnTo>
                  <a:pt x="54151" y="170180"/>
                </a:lnTo>
                <a:lnTo>
                  <a:pt x="27736" y="184150"/>
                </a:lnTo>
                <a:lnTo>
                  <a:pt x="14198" y="190500"/>
                </a:lnTo>
                <a:lnTo>
                  <a:pt x="8254" y="193040"/>
                </a:lnTo>
                <a:lnTo>
                  <a:pt x="3962" y="194310"/>
                </a:lnTo>
                <a:close/>
              </a:path>
              <a:path w="279400" h="307340">
                <a:moveTo>
                  <a:pt x="174342" y="124460"/>
                </a:moveTo>
                <a:lnTo>
                  <a:pt x="172691" y="123190"/>
                </a:lnTo>
                <a:lnTo>
                  <a:pt x="166417" y="120650"/>
                </a:lnTo>
                <a:lnTo>
                  <a:pt x="163445" y="119380"/>
                </a:lnTo>
                <a:lnTo>
                  <a:pt x="160143" y="118110"/>
                </a:lnTo>
                <a:lnTo>
                  <a:pt x="148256" y="110490"/>
                </a:lnTo>
                <a:lnTo>
                  <a:pt x="142973" y="106680"/>
                </a:lnTo>
                <a:lnTo>
                  <a:pt x="142973" y="104140"/>
                </a:lnTo>
                <a:lnTo>
                  <a:pt x="145615" y="101600"/>
                </a:lnTo>
                <a:lnTo>
                  <a:pt x="147596" y="102870"/>
                </a:lnTo>
                <a:lnTo>
                  <a:pt x="151889" y="102870"/>
                </a:lnTo>
                <a:lnTo>
                  <a:pt x="158162" y="104140"/>
                </a:lnTo>
                <a:lnTo>
                  <a:pt x="166747" y="104140"/>
                </a:lnTo>
                <a:lnTo>
                  <a:pt x="183587" y="105410"/>
                </a:lnTo>
                <a:lnTo>
                  <a:pt x="250616" y="105410"/>
                </a:lnTo>
                <a:lnTo>
                  <a:pt x="250616" y="115570"/>
                </a:lnTo>
                <a:lnTo>
                  <a:pt x="206040" y="115570"/>
                </a:lnTo>
                <a:lnTo>
                  <a:pt x="190851" y="118110"/>
                </a:lnTo>
                <a:lnTo>
                  <a:pt x="185568" y="119380"/>
                </a:lnTo>
                <a:lnTo>
                  <a:pt x="182266" y="120650"/>
                </a:lnTo>
                <a:lnTo>
                  <a:pt x="176653" y="123190"/>
                </a:lnTo>
                <a:lnTo>
                  <a:pt x="174342" y="124460"/>
                </a:lnTo>
                <a:close/>
              </a:path>
              <a:path w="279400" h="307340">
                <a:moveTo>
                  <a:pt x="240711" y="218440"/>
                </a:moveTo>
                <a:lnTo>
                  <a:pt x="239060" y="218440"/>
                </a:lnTo>
                <a:lnTo>
                  <a:pt x="237079" y="217170"/>
                </a:lnTo>
                <a:lnTo>
                  <a:pt x="235758" y="214630"/>
                </a:lnTo>
                <a:lnTo>
                  <a:pt x="234767" y="210820"/>
                </a:lnTo>
                <a:lnTo>
                  <a:pt x="234437" y="208280"/>
                </a:lnTo>
                <a:lnTo>
                  <a:pt x="234107" y="207010"/>
                </a:lnTo>
                <a:lnTo>
                  <a:pt x="233116" y="191770"/>
                </a:lnTo>
                <a:lnTo>
                  <a:pt x="232896" y="181610"/>
                </a:lnTo>
                <a:lnTo>
                  <a:pt x="232786" y="115570"/>
                </a:lnTo>
                <a:lnTo>
                  <a:pt x="250616" y="115570"/>
                </a:lnTo>
                <a:lnTo>
                  <a:pt x="250543" y="162560"/>
                </a:lnTo>
                <a:lnTo>
                  <a:pt x="250286" y="171450"/>
                </a:lnTo>
                <a:lnTo>
                  <a:pt x="249626" y="181610"/>
                </a:lnTo>
                <a:lnTo>
                  <a:pt x="248966" y="193040"/>
                </a:lnTo>
                <a:lnTo>
                  <a:pt x="248635" y="194310"/>
                </a:lnTo>
                <a:lnTo>
                  <a:pt x="248305" y="196850"/>
                </a:lnTo>
                <a:lnTo>
                  <a:pt x="247315" y="205740"/>
                </a:lnTo>
                <a:lnTo>
                  <a:pt x="246324" y="209550"/>
                </a:lnTo>
                <a:lnTo>
                  <a:pt x="244343" y="214630"/>
                </a:lnTo>
                <a:lnTo>
                  <a:pt x="243022" y="217170"/>
                </a:lnTo>
                <a:lnTo>
                  <a:pt x="240711" y="218440"/>
                </a:lnTo>
                <a:close/>
              </a:path>
              <a:path w="279400" h="307340">
                <a:moveTo>
                  <a:pt x="34670" y="307340"/>
                </a:moveTo>
                <a:lnTo>
                  <a:pt x="31368" y="302260"/>
                </a:lnTo>
                <a:lnTo>
                  <a:pt x="35660" y="300990"/>
                </a:lnTo>
                <a:lnTo>
                  <a:pt x="41604" y="298450"/>
                </a:lnTo>
                <a:lnTo>
                  <a:pt x="54151" y="290830"/>
                </a:lnTo>
                <a:lnTo>
                  <a:pt x="59434" y="287020"/>
                </a:lnTo>
                <a:lnTo>
                  <a:pt x="64387" y="284480"/>
                </a:lnTo>
                <a:lnTo>
                  <a:pt x="78255" y="275590"/>
                </a:lnTo>
                <a:lnTo>
                  <a:pt x="84529" y="271780"/>
                </a:lnTo>
                <a:lnTo>
                  <a:pt x="90473" y="267970"/>
                </a:lnTo>
                <a:lnTo>
                  <a:pt x="106322" y="256540"/>
                </a:lnTo>
                <a:lnTo>
                  <a:pt x="112596" y="251460"/>
                </a:lnTo>
                <a:lnTo>
                  <a:pt x="117548" y="247650"/>
                </a:lnTo>
                <a:lnTo>
                  <a:pt x="128115" y="237490"/>
                </a:lnTo>
                <a:lnTo>
                  <a:pt x="135709" y="229870"/>
                </a:lnTo>
                <a:lnTo>
                  <a:pt x="143634" y="222250"/>
                </a:lnTo>
                <a:lnTo>
                  <a:pt x="148917" y="215900"/>
                </a:lnTo>
                <a:lnTo>
                  <a:pt x="155191" y="208280"/>
                </a:lnTo>
                <a:lnTo>
                  <a:pt x="156511" y="205740"/>
                </a:lnTo>
                <a:lnTo>
                  <a:pt x="156181" y="204470"/>
                </a:lnTo>
                <a:lnTo>
                  <a:pt x="152549" y="201930"/>
                </a:lnTo>
                <a:lnTo>
                  <a:pt x="149247" y="199390"/>
                </a:lnTo>
                <a:lnTo>
                  <a:pt x="140992" y="194310"/>
                </a:lnTo>
                <a:lnTo>
                  <a:pt x="135709" y="191770"/>
                </a:lnTo>
                <a:lnTo>
                  <a:pt x="136700" y="187960"/>
                </a:lnTo>
                <a:lnTo>
                  <a:pt x="139671" y="186690"/>
                </a:lnTo>
                <a:lnTo>
                  <a:pt x="142643" y="186690"/>
                </a:lnTo>
                <a:lnTo>
                  <a:pt x="145285" y="187960"/>
                </a:lnTo>
                <a:lnTo>
                  <a:pt x="151889" y="189230"/>
                </a:lnTo>
                <a:lnTo>
                  <a:pt x="179955" y="200660"/>
                </a:lnTo>
                <a:lnTo>
                  <a:pt x="179955" y="204470"/>
                </a:lnTo>
                <a:lnTo>
                  <a:pt x="176983" y="209550"/>
                </a:lnTo>
                <a:lnTo>
                  <a:pt x="175663" y="212090"/>
                </a:lnTo>
                <a:lnTo>
                  <a:pt x="174012" y="214630"/>
                </a:lnTo>
                <a:lnTo>
                  <a:pt x="170379" y="219710"/>
                </a:lnTo>
                <a:lnTo>
                  <a:pt x="167738" y="223520"/>
                </a:lnTo>
                <a:lnTo>
                  <a:pt x="167408" y="223520"/>
                </a:lnTo>
                <a:lnTo>
                  <a:pt x="166087" y="224790"/>
                </a:lnTo>
                <a:lnTo>
                  <a:pt x="165427" y="226060"/>
                </a:lnTo>
                <a:lnTo>
                  <a:pt x="169719" y="228600"/>
                </a:lnTo>
                <a:lnTo>
                  <a:pt x="178634" y="234950"/>
                </a:lnTo>
                <a:lnTo>
                  <a:pt x="157502" y="234950"/>
                </a:lnTo>
                <a:lnTo>
                  <a:pt x="155521" y="236220"/>
                </a:lnTo>
                <a:lnTo>
                  <a:pt x="148587" y="243840"/>
                </a:lnTo>
                <a:lnTo>
                  <a:pt x="142643" y="248920"/>
                </a:lnTo>
                <a:lnTo>
                  <a:pt x="128775" y="260350"/>
                </a:lnTo>
                <a:lnTo>
                  <a:pt x="122171" y="264160"/>
                </a:lnTo>
                <a:lnTo>
                  <a:pt x="116558" y="267970"/>
                </a:lnTo>
                <a:lnTo>
                  <a:pt x="101039" y="278130"/>
                </a:lnTo>
                <a:lnTo>
                  <a:pt x="94765" y="281940"/>
                </a:lnTo>
                <a:lnTo>
                  <a:pt x="88161" y="284480"/>
                </a:lnTo>
                <a:lnTo>
                  <a:pt x="71652" y="293370"/>
                </a:lnTo>
                <a:lnTo>
                  <a:pt x="65378" y="295910"/>
                </a:lnTo>
                <a:lnTo>
                  <a:pt x="58774" y="298450"/>
                </a:lnTo>
                <a:lnTo>
                  <a:pt x="44576" y="304800"/>
                </a:lnTo>
                <a:lnTo>
                  <a:pt x="38302" y="306070"/>
                </a:lnTo>
                <a:lnTo>
                  <a:pt x="34670" y="307340"/>
                </a:lnTo>
                <a:close/>
              </a:path>
              <a:path w="279400" h="307340">
                <a:moveTo>
                  <a:pt x="275051" y="304800"/>
                </a:moveTo>
                <a:lnTo>
                  <a:pt x="269768" y="304800"/>
                </a:lnTo>
                <a:lnTo>
                  <a:pt x="265805" y="303530"/>
                </a:lnTo>
                <a:lnTo>
                  <a:pt x="261513" y="300990"/>
                </a:lnTo>
                <a:lnTo>
                  <a:pt x="248305" y="293370"/>
                </a:lnTo>
                <a:lnTo>
                  <a:pt x="242362" y="289560"/>
                </a:lnTo>
                <a:lnTo>
                  <a:pt x="235428" y="284480"/>
                </a:lnTo>
                <a:lnTo>
                  <a:pt x="210663" y="269240"/>
                </a:lnTo>
                <a:lnTo>
                  <a:pt x="203399" y="265430"/>
                </a:lnTo>
                <a:lnTo>
                  <a:pt x="188540" y="255270"/>
                </a:lnTo>
                <a:lnTo>
                  <a:pt x="182266" y="251460"/>
                </a:lnTo>
                <a:lnTo>
                  <a:pt x="163445" y="238760"/>
                </a:lnTo>
                <a:lnTo>
                  <a:pt x="157502" y="234950"/>
                </a:lnTo>
                <a:lnTo>
                  <a:pt x="178634" y="234950"/>
                </a:lnTo>
                <a:lnTo>
                  <a:pt x="182266" y="237490"/>
                </a:lnTo>
                <a:lnTo>
                  <a:pt x="186889" y="241300"/>
                </a:lnTo>
                <a:lnTo>
                  <a:pt x="200097" y="248920"/>
                </a:lnTo>
                <a:lnTo>
                  <a:pt x="210003" y="254000"/>
                </a:lnTo>
                <a:lnTo>
                  <a:pt x="221229" y="257810"/>
                </a:lnTo>
                <a:lnTo>
                  <a:pt x="225522" y="259080"/>
                </a:lnTo>
                <a:lnTo>
                  <a:pt x="228494" y="260350"/>
                </a:lnTo>
                <a:lnTo>
                  <a:pt x="237739" y="262890"/>
                </a:lnTo>
                <a:lnTo>
                  <a:pt x="242692" y="262890"/>
                </a:lnTo>
                <a:lnTo>
                  <a:pt x="246984" y="266700"/>
                </a:lnTo>
                <a:lnTo>
                  <a:pt x="262503" y="279400"/>
                </a:lnTo>
                <a:lnTo>
                  <a:pt x="269107" y="285750"/>
                </a:lnTo>
                <a:lnTo>
                  <a:pt x="279343" y="298450"/>
                </a:lnTo>
                <a:lnTo>
                  <a:pt x="276372" y="303530"/>
                </a:lnTo>
                <a:lnTo>
                  <a:pt x="275051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546791" y="6813079"/>
            <a:ext cx="247650" cy="310515"/>
          </a:xfrm>
          <a:custGeom>
            <a:avLst/>
            <a:gdLst/>
            <a:ahLst/>
            <a:cxnLst/>
            <a:rect l="l" t="t" r="r" b="b"/>
            <a:pathLst>
              <a:path w="247650" h="310515">
                <a:moveTo>
                  <a:pt x="192172" y="134719"/>
                </a:moveTo>
                <a:lnTo>
                  <a:pt x="175002" y="134719"/>
                </a:lnTo>
                <a:lnTo>
                  <a:pt x="175002" y="42264"/>
                </a:lnTo>
                <a:lnTo>
                  <a:pt x="174012" y="37642"/>
                </a:lnTo>
                <a:lnTo>
                  <a:pt x="173021" y="36321"/>
                </a:lnTo>
                <a:lnTo>
                  <a:pt x="172030" y="34670"/>
                </a:lnTo>
                <a:lnTo>
                  <a:pt x="169719" y="32028"/>
                </a:lnTo>
                <a:lnTo>
                  <a:pt x="167738" y="30708"/>
                </a:lnTo>
                <a:lnTo>
                  <a:pt x="166087" y="29387"/>
                </a:lnTo>
                <a:lnTo>
                  <a:pt x="162125" y="27075"/>
                </a:lnTo>
                <a:lnTo>
                  <a:pt x="158823" y="25424"/>
                </a:lnTo>
                <a:lnTo>
                  <a:pt x="154530" y="23443"/>
                </a:lnTo>
                <a:lnTo>
                  <a:pt x="152549" y="22783"/>
                </a:lnTo>
                <a:lnTo>
                  <a:pt x="150898" y="22122"/>
                </a:lnTo>
                <a:lnTo>
                  <a:pt x="146605" y="20141"/>
                </a:lnTo>
                <a:lnTo>
                  <a:pt x="146605" y="16509"/>
                </a:lnTo>
                <a:lnTo>
                  <a:pt x="151558" y="14858"/>
                </a:lnTo>
                <a:lnTo>
                  <a:pt x="155521" y="14858"/>
                </a:lnTo>
                <a:lnTo>
                  <a:pt x="164766" y="16179"/>
                </a:lnTo>
                <a:lnTo>
                  <a:pt x="169059" y="17170"/>
                </a:lnTo>
                <a:lnTo>
                  <a:pt x="173681" y="18160"/>
                </a:lnTo>
                <a:lnTo>
                  <a:pt x="184578" y="21132"/>
                </a:lnTo>
                <a:lnTo>
                  <a:pt x="187880" y="22453"/>
                </a:lnTo>
                <a:lnTo>
                  <a:pt x="189861" y="23113"/>
                </a:lnTo>
                <a:lnTo>
                  <a:pt x="194484" y="26085"/>
                </a:lnTo>
                <a:lnTo>
                  <a:pt x="194484" y="29717"/>
                </a:lnTo>
                <a:lnTo>
                  <a:pt x="193163" y="34670"/>
                </a:lnTo>
                <a:lnTo>
                  <a:pt x="192833" y="36321"/>
                </a:lnTo>
                <a:lnTo>
                  <a:pt x="192502" y="37642"/>
                </a:lnTo>
                <a:lnTo>
                  <a:pt x="192282" y="41604"/>
                </a:lnTo>
                <a:lnTo>
                  <a:pt x="192172" y="134719"/>
                </a:lnTo>
                <a:close/>
              </a:path>
              <a:path w="247650" h="310515">
                <a:moveTo>
                  <a:pt x="74953" y="227503"/>
                </a:moveTo>
                <a:lnTo>
                  <a:pt x="62406" y="227503"/>
                </a:lnTo>
                <a:lnTo>
                  <a:pt x="49198" y="225192"/>
                </a:lnTo>
                <a:lnTo>
                  <a:pt x="45236" y="223871"/>
                </a:lnTo>
                <a:lnTo>
                  <a:pt x="41604" y="222550"/>
                </a:lnTo>
                <a:lnTo>
                  <a:pt x="32028" y="217927"/>
                </a:lnTo>
                <a:lnTo>
                  <a:pt x="29387" y="215946"/>
                </a:lnTo>
                <a:lnTo>
                  <a:pt x="25094" y="212974"/>
                </a:lnTo>
                <a:lnTo>
                  <a:pt x="4622" y="177644"/>
                </a:lnTo>
                <a:lnTo>
                  <a:pt x="0" y="149577"/>
                </a:lnTo>
                <a:lnTo>
                  <a:pt x="0" y="134719"/>
                </a:lnTo>
                <a:lnTo>
                  <a:pt x="12217" y="88161"/>
                </a:lnTo>
                <a:lnTo>
                  <a:pt x="29387" y="68680"/>
                </a:lnTo>
                <a:lnTo>
                  <a:pt x="32028" y="66699"/>
                </a:lnTo>
                <a:lnTo>
                  <a:pt x="56132" y="58444"/>
                </a:lnTo>
                <a:lnTo>
                  <a:pt x="59104" y="57123"/>
                </a:lnTo>
                <a:lnTo>
                  <a:pt x="62406" y="53821"/>
                </a:lnTo>
                <a:lnTo>
                  <a:pt x="62736" y="52500"/>
                </a:lnTo>
                <a:lnTo>
                  <a:pt x="62736" y="50519"/>
                </a:lnTo>
                <a:lnTo>
                  <a:pt x="60755" y="47547"/>
                </a:lnTo>
                <a:lnTo>
                  <a:pt x="59104" y="46227"/>
                </a:lnTo>
                <a:lnTo>
                  <a:pt x="57783" y="44576"/>
                </a:lnTo>
                <a:lnTo>
                  <a:pt x="53821" y="42264"/>
                </a:lnTo>
                <a:lnTo>
                  <a:pt x="54151" y="41274"/>
                </a:lnTo>
                <a:lnTo>
                  <a:pt x="54812" y="39623"/>
                </a:lnTo>
                <a:lnTo>
                  <a:pt x="58114" y="38632"/>
                </a:lnTo>
                <a:lnTo>
                  <a:pt x="59765" y="38962"/>
                </a:lnTo>
                <a:lnTo>
                  <a:pt x="62736" y="39293"/>
                </a:lnTo>
                <a:lnTo>
                  <a:pt x="69670" y="41604"/>
                </a:lnTo>
                <a:lnTo>
                  <a:pt x="71982" y="42594"/>
                </a:lnTo>
                <a:lnTo>
                  <a:pt x="74623" y="43585"/>
                </a:lnTo>
                <a:lnTo>
                  <a:pt x="80237" y="46887"/>
                </a:lnTo>
                <a:lnTo>
                  <a:pt x="80237" y="49198"/>
                </a:lnTo>
                <a:lnTo>
                  <a:pt x="79576" y="51510"/>
                </a:lnTo>
                <a:lnTo>
                  <a:pt x="77265" y="55802"/>
                </a:lnTo>
                <a:lnTo>
                  <a:pt x="75944" y="57783"/>
                </a:lnTo>
                <a:lnTo>
                  <a:pt x="80567" y="58114"/>
                </a:lnTo>
                <a:lnTo>
                  <a:pt x="89482" y="59765"/>
                </a:lnTo>
                <a:lnTo>
                  <a:pt x="92124" y="60755"/>
                </a:lnTo>
                <a:lnTo>
                  <a:pt x="95756" y="62076"/>
                </a:lnTo>
                <a:lnTo>
                  <a:pt x="105331" y="66699"/>
                </a:lnTo>
                <a:lnTo>
                  <a:pt x="107973" y="68680"/>
                </a:lnTo>
                <a:lnTo>
                  <a:pt x="63397" y="68680"/>
                </a:lnTo>
                <a:lnTo>
                  <a:pt x="53161" y="70991"/>
                </a:lnTo>
                <a:lnTo>
                  <a:pt x="28726" y="92784"/>
                </a:lnTo>
                <a:lnTo>
                  <a:pt x="26745" y="96086"/>
                </a:lnTo>
                <a:lnTo>
                  <a:pt x="18898" y="134719"/>
                </a:lnTo>
                <a:lnTo>
                  <a:pt x="18897" y="149577"/>
                </a:lnTo>
                <a:lnTo>
                  <a:pt x="20141" y="165757"/>
                </a:lnTo>
                <a:lnTo>
                  <a:pt x="21462" y="171370"/>
                </a:lnTo>
                <a:lnTo>
                  <a:pt x="22783" y="176653"/>
                </a:lnTo>
                <a:lnTo>
                  <a:pt x="26745" y="188210"/>
                </a:lnTo>
                <a:lnTo>
                  <a:pt x="28726" y="191842"/>
                </a:lnTo>
                <a:lnTo>
                  <a:pt x="30377" y="195144"/>
                </a:lnTo>
                <a:lnTo>
                  <a:pt x="63397" y="215946"/>
                </a:lnTo>
                <a:lnTo>
                  <a:pt x="107973" y="215946"/>
                </a:lnTo>
                <a:lnTo>
                  <a:pt x="105331" y="217927"/>
                </a:lnTo>
                <a:lnTo>
                  <a:pt x="95756" y="222550"/>
                </a:lnTo>
                <a:lnTo>
                  <a:pt x="92124" y="223871"/>
                </a:lnTo>
                <a:lnTo>
                  <a:pt x="88161" y="225192"/>
                </a:lnTo>
                <a:lnTo>
                  <a:pt x="74953" y="227503"/>
                </a:lnTo>
                <a:close/>
              </a:path>
              <a:path w="247650" h="310515">
                <a:moveTo>
                  <a:pt x="107973" y="215946"/>
                </a:moveTo>
                <a:lnTo>
                  <a:pt x="74293" y="215946"/>
                </a:lnTo>
                <a:lnTo>
                  <a:pt x="84199" y="213635"/>
                </a:lnTo>
                <a:lnTo>
                  <a:pt x="90142" y="210993"/>
                </a:lnTo>
                <a:lnTo>
                  <a:pt x="108633" y="191842"/>
                </a:lnTo>
                <a:lnTo>
                  <a:pt x="110614" y="188210"/>
                </a:lnTo>
                <a:lnTo>
                  <a:pt x="114577" y="176653"/>
                </a:lnTo>
                <a:lnTo>
                  <a:pt x="115975" y="171040"/>
                </a:lnTo>
                <a:lnTo>
                  <a:pt x="117218" y="165757"/>
                </a:lnTo>
                <a:lnTo>
                  <a:pt x="118463" y="149577"/>
                </a:lnTo>
                <a:lnTo>
                  <a:pt x="118461" y="134719"/>
                </a:lnTo>
                <a:lnTo>
                  <a:pt x="110614" y="96086"/>
                </a:lnTo>
                <a:lnTo>
                  <a:pt x="108633" y="92784"/>
                </a:lnTo>
                <a:lnTo>
                  <a:pt x="106982" y="89482"/>
                </a:lnTo>
                <a:lnTo>
                  <a:pt x="74293" y="68680"/>
                </a:lnTo>
                <a:lnTo>
                  <a:pt x="107973" y="68680"/>
                </a:lnTo>
                <a:lnTo>
                  <a:pt x="131417" y="101699"/>
                </a:lnTo>
                <a:lnTo>
                  <a:pt x="132737" y="106982"/>
                </a:lnTo>
                <a:lnTo>
                  <a:pt x="134388" y="112265"/>
                </a:lnTo>
                <a:lnTo>
                  <a:pt x="136369" y="127454"/>
                </a:lnTo>
                <a:lnTo>
                  <a:pt x="136700" y="134719"/>
                </a:lnTo>
                <a:lnTo>
                  <a:pt x="192172" y="134719"/>
                </a:lnTo>
                <a:lnTo>
                  <a:pt x="192172" y="147926"/>
                </a:lnTo>
                <a:lnTo>
                  <a:pt x="137030" y="147926"/>
                </a:lnTo>
                <a:lnTo>
                  <a:pt x="136700" y="155191"/>
                </a:lnTo>
                <a:lnTo>
                  <a:pt x="134388" y="172030"/>
                </a:lnTo>
                <a:lnTo>
                  <a:pt x="132737" y="177644"/>
                </a:lnTo>
                <a:lnTo>
                  <a:pt x="131417" y="182927"/>
                </a:lnTo>
                <a:lnTo>
                  <a:pt x="125143" y="196465"/>
                </a:lnTo>
                <a:lnTo>
                  <a:pt x="122501" y="200757"/>
                </a:lnTo>
                <a:lnTo>
                  <a:pt x="120190" y="204059"/>
                </a:lnTo>
                <a:lnTo>
                  <a:pt x="112265" y="212974"/>
                </a:lnTo>
                <a:lnTo>
                  <a:pt x="107973" y="215946"/>
                </a:lnTo>
                <a:close/>
              </a:path>
              <a:path w="247650" h="310515">
                <a:moveTo>
                  <a:pt x="182927" y="292221"/>
                </a:moveTo>
                <a:lnTo>
                  <a:pt x="180615" y="292221"/>
                </a:lnTo>
                <a:lnTo>
                  <a:pt x="178964" y="290240"/>
                </a:lnTo>
                <a:lnTo>
                  <a:pt x="178304" y="288919"/>
                </a:lnTo>
                <a:lnTo>
                  <a:pt x="177974" y="287598"/>
                </a:lnTo>
                <a:lnTo>
                  <a:pt x="176983" y="283966"/>
                </a:lnTo>
                <a:lnTo>
                  <a:pt x="175002" y="262503"/>
                </a:lnTo>
                <a:lnTo>
                  <a:pt x="175002" y="147926"/>
                </a:lnTo>
                <a:lnTo>
                  <a:pt x="192172" y="147926"/>
                </a:lnTo>
                <a:lnTo>
                  <a:pt x="192172" y="233777"/>
                </a:lnTo>
                <a:lnTo>
                  <a:pt x="191512" y="253588"/>
                </a:lnTo>
                <a:lnTo>
                  <a:pt x="190851" y="259862"/>
                </a:lnTo>
                <a:lnTo>
                  <a:pt x="190521" y="266796"/>
                </a:lnTo>
                <a:lnTo>
                  <a:pt x="189200" y="277032"/>
                </a:lnTo>
                <a:lnTo>
                  <a:pt x="188540" y="279674"/>
                </a:lnTo>
                <a:lnTo>
                  <a:pt x="188210" y="281985"/>
                </a:lnTo>
                <a:lnTo>
                  <a:pt x="186229" y="287598"/>
                </a:lnTo>
                <a:lnTo>
                  <a:pt x="184908" y="290240"/>
                </a:lnTo>
                <a:lnTo>
                  <a:pt x="182927" y="292221"/>
                </a:lnTo>
                <a:close/>
              </a:path>
              <a:path w="247650" h="310515">
                <a:moveTo>
                  <a:pt x="235428" y="310382"/>
                </a:moveTo>
                <a:lnTo>
                  <a:pt x="232456" y="310382"/>
                </a:lnTo>
                <a:lnTo>
                  <a:pt x="230475" y="307410"/>
                </a:lnTo>
                <a:lnTo>
                  <a:pt x="229814" y="306089"/>
                </a:lnTo>
                <a:lnTo>
                  <a:pt x="229408" y="304108"/>
                </a:lnTo>
                <a:lnTo>
                  <a:pt x="228494" y="300146"/>
                </a:lnTo>
                <a:lnTo>
                  <a:pt x="228163" y="297834"/>
                </a:lnTo>
                <a:lnTo>
                  <a:pt x="227833" y="293211"/>
                </a:lnTo>
                <a:lnTo>
                  <a:pt x="227503" y="286608"/>
                </a:lnTo>
                <a:lnTo>
                  <a:pt x="227173" y="280664"/>
                </a:lnTo>
                <a:lnTo>
                  <a:pt x="226843" y="273400"/>
                </a:lnTo>
                <a:lnTo>
                  <a:pt x="226843" y="30708"/>
                </a:lnTo>
                <a:lnTo>
                  <a:pt x="226182" y="26415"/>
                </a:lnTo>
                <a:lnTo>
                  <a:pt x="224861" y="24434"/>
                </a:lnTo>
                <a:lnTo>
                  <a:pt x="223871" y="22783"/>
                </a:lnTo>
                <a:lnTo>
                  <a:pt x="220899" y="19481"/>
                </a:lnTo>
                <a:lnTo>
                  <a:pt x="219248" y="18160"/>
                </a:lnTo>
                <a:lnTo>
                  <a:pt x="217597" y="16509"/>
                </a:lnTo>
                <a:lnTo>
                  <a:pt x="208352" y="11226"/>
                </a:lnTo>
                <a:lnTo>
                  <a:pt x="203069" y="8915"/>
                </a:lnTo>
                <a:lnTo>
                  <a:pt x="201087" y="8254"/>
                </a:lnTo>
                <a:lnTo>
                  <a:pt x="199436" y="7594"/>
                </a:lnTo>
                <a:lnTo>
                  <a:pt x="195144" y="5283"/>
                </a:lnTo>
                <a:lnTo>
                  <a:pt x="195144" y="1981"/>
                </a:lnTo>
                <a:lnTo>
                  <a:pt x="200757" y="0"/>
                </a:lnTo>
                <a:lnTo>
                  <a:pt x="206040" y="0"/>
                </a:lnTo>
                <a:lnTo>
                  <a:pt x="217927" y="1981"/>
                </a:lnTo>
                <a:lnTo>
                  <a:pt x="222220" y="3301"/>
                </a:lnTo>
                <a:lnTo>
                  <a:pt x="226182" y="4292"/>
                </a:lnTo>
                <a:lnTo>
                  <a:pt x="237409" y="7594"/>
                </a:lnTo>
                <a:lnTo>
                  <a:pt x="240380" y="8915"/>
                </a:lnTo>
                <a:lnTo>
                  <a:pt x="243022" y="10236"/>
                </a:lnTo>
                <a:lnTo>
                  <a:pt x="247315" y="12877"/>
                </a:lnTo>
                <a:lnTo>
                  <a:pt x="247315" y="16839"/>
                </a:lnTo>
                <a:lnTo>
                  <a:pt x="246324" y="20472"/>
                </a:lnTo>
                <a:lnTo>
                  <a:pt x="245664" y="22783"/>
                </a:lnTo>
                <a:lnTo>
                  <a:pt x="245333" y="24764"/>
                </a:lnTo>
                <a:lnTo>
                  <a:pt x="244767" y="30708"/>
                </a:lnTo>
                <a:lnTo>
                  <a:pt x="244673" y="242362"/>
                </a:lnTo>
                <a:lnTo>
                  <a:pt x="244013" y="261843"/>
                </a:lnTo>
                <a:lnTo>
                  <a:pt x="243682" y="267456"/>
                </a:lnTo>
                <a:lnTo>
                  <a:pt x="243352" y="277362"/>
                </a:lnTo>
                <a:lnTo>
                  <a:pt x="242031" y="290900"/>
                </a:lnTo>
                <a:lnTo>
                  <a:pt x="241371" y="293872"/>
                </a:lnTo>
                <a:lnTo>
                  <a:pt x="240711" y="298164"/>
                </a:lnTo>
                <a:lnTo>
                  <a:pt x="239060" y="304108"/>
                </a:lnTo>
                <a:lnTo>
                  <a:pt x="237739" y="307410"/>
                </a:lnTo>
                <a:lnTo>
                  <a:pt x="235428" y="3103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917752" y="6813079"/>
            <a:ext cx="548342" cy="31038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594124" y="7360708"/>
            <a:ext cx="37465" cy="159385"/>
          </a:xfrm>
          <a:custGeom>
            <a:avLst/>
            <a:gdLst/>
            <a:ahLst/>
            <a:cxnLst/>
            <a:rect l="l" t="t" r="r" b="b"/>
            <a:pathLst>
              <a:path w="37464" h="159384">
                <a:moveTo>
                  <a:pt x="26745" y="158823"/>
                </a:moveTo>
                <a:lnTo>
                  <a:pt x="10896" y="158823"/>
                </a:lnTo>
                <a:lnTo>
                  <a:pt x="0" y="147596"/>
                </a:lnTo>
                <a:lnTo>
                  <a:pt x="0" y="131747"/>
                </a:lnTo>
                <a:lnTo>
                  <a:pt x="10896" y="120520"/>
                </a:lnTo>
                <a:lnTo>
                  <a:pt x="26745" y="120520"/>
                </a:lnTo>
                <a:lnTo>
                  <a:pt x="36981" y="131747"/>
                </a:lnTo>
                <a:lnTo>
                  <a:pt x="36981" y="147596"/>
                </a:lnTo>
                <a:lnTo>
                  <a:pt x="26745" y="158823"/>
                </a:lnTo>
                <a:close/>
              </a:path>
              <a:path w="37464" h="159384">
                <a:moveTo>
                  <a:pt x="26745" y="38302"/>
                </a:moveTo>
                <a:lnTo>
                  <a:pt x="10896" y="38302"/>
                </a:lnTo>
                <a:lnTo>
                  <a:pt x="0" y="27075"/>
                </a:lnTo>
                <a:lnTo>
                  <a:pt x="0" y="11226"/>
                </a:lnTo>
                <a:lnTo>
                  <a:pt x="10896" y="0"/>
                </a:lnTo>
                <a:lnTo>
                  <a:pt x="26745" y="0"/>
                </a:lnTo>
                <a:lnTo>
                  <a:pt x="36981" y="11226"/>
                </a:lnTo>
                <a:lnTo>
                  <a:pt x="36981" y="27075"/>
                </a:lnTo>
                <a:lnTo>
                  <a:pt x="26745" y="383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767220" y="7291697"/>
            <a:ext cx="284480" cy="297180"/>
          </a:xfrm>
          <a:custGeom>
            <a:avLst/>
            <a:gdLst/>
            <a:ahLst/>
            <a:cxnLst/>
            <a:rect l="l" t="t" r="r" b="b"/>
            <a:pathLst>
              <a:path w="284480" h="297179">
                <a:moveTo>
                  <a:pt x="283075" y="158815"/>
                </a:moveTo>
                <a:lnTo>
                  <a:pt x="61784" y="158815"/>
                </a:lnTo>
                <a:lnTo>
                  <a:pt x="190565" y="158812"/>
                </a:lnTo>
                <a:lnTo>
                  <a:pt x="196898" y="158740"/>
                </a:lnTo>
                <a:lnTo>
                  <a:pt x="201900" y="158544"/>
                </a:lnTo>
                <a:lnTo>
                  <a:pt x="218588" y="157502"/>
                </a:lnTo>
                <a:lnTo>
                  <a:pt x="222880" y="156181"/>
                </a:lnTo>
                <a:lnTo>
                  <a:pt x="227503" y="154860"/>
                </a:lnTo>
                <a:lnTo>
                  <a:pt x="233777" y="152219"/>
                </a:lnTo>
                <a:lnTo>
                  <a:pt x="236088" y="150238"/>
                </a:lnTo>
                <a:lnTo>
                  <a:pt x="240711" y="150568"/>
                </a:lnTo>
                <a:lnTo>
                  <a:pt x="254579" y="151228"/>
                </a:lnTo>
                <a:lnTo>
                  <a:pt x="258871" y="151889"/>
                </a:lnTo>
                <a:lnTo>
                  <a:pt x="263824" y="152219"/>
                </a:lnTo>
                <a:lnTo>
                  <a:pt x="272409" y="153870"/>
                </a:lnTo>
                <a:lnTo>
                  <a:pt x="276041" y="154860"/>
                </a:lnTo>
                <a:lnTo>
                  <a:pt x="278683" y="155521"/>
                </a:lnTo>
                <a:lnTo>
                  <a:pt x="283075" y="158815"/>
                </a:lnTo>
                <a:close/>
              </a:path>
              <a:path w="284480" h="297179">
                <a:moveTo>
                  <a:pt x="38962" y="179955"/>
                </a:moveTo>
                <a:lnTo>
                  <a:pt x="37642" y="179955"/>
                </a:lnTo>
                <a:lnTo>
                  <a:pt x="27075" y="175663"/>
                </a:lnTo>
                <a:lnTo>
                  <a:pt x="19151" y="172030"/>
                </a:lnTo>
                <a:lnTo>
                  <a:pt x="11556" y="168068"/>
                </a:lnTo>
                <a:lnTo>
                  <a:pt x="8254" y="166087"/>
                </a:lnTo>
                <a:lnTo>
                  <a:pt x="5283" y="164436"/>
                </a:lnTo>
                <a:lnTo>
                  <a:pt x="0" y="160143"/>
                </a:lnTo>
                <a:lnTo>
                  <a:pt x="0" y="156181"/>
                </a:lnTo>
                <a:lnTo>
                  <a:pt x="2971" y="154860"/>
                </a:lnTo>
                <a:lnTo>
                  <a:pt x="5283" y="155191"/>
                </a:lnTo>
                <a:lnTo>
                  <a:pt x="8915" y="155521"/>
                </a:lnTo>
                <a:lnTo>
                  <a:pt x="50986" y="158614"/>
                </a:lnTo>
                <a:lnTo>
                  <a:pt x="283075" y="158815"/>
                </a:lnTo>
                <a:lnTo>
                  <a:pt x="283966" y="159483"/>
                </a:lnTo>
                <a:lnTo>
                  <a:pt x="283966" y="167077"/>
                </a:lnTo>
                <a:lnTo>
                  <a:pt x="282480" y="170049"/>
                </a:lnTo>
                <a:lnTo>
                  <a:pt x="102029" y="170049"/>
                </a:lnTo>
                <a:lnTo>
                  <a:pt x="100709" y="170379"/>
                </a:lnTo>
                <a:lnTo>
                  <a:pt x="100709" y="171040"/>
                </a:lnTo>
                <a:lnTo>
                  <a:pt x="82548" y="171040"/>
                </a:lnTo>
                <a:lnTo>
                  <a:pt x="72312" y="171370"/>
                </a:lnTo>
                <a:lnTo>
                  <a:pt x="57123" y="173351"/>
                </a:lnTo>
                <a:lnTo>
                  <a:pt x="52500" y="174672"/>
                </a:lnTo>
                <a:lnTo>
                  <a:pt x="48538" y="175663"/>
                </a:lnTo>
                <a:lnTo>
                  <a:pt x="41604" y="178304"/>
                </a:lnTo>
                <a:lnTo>
                  <a:pt x="38962" y="179955"/>
                </a:lnTo>
                <a:close/>
              </a:path>
              <a:path w="284480" h="297179">
                <a:moveTo>
                  <a:pt x="192172" y="297174"/>
                </a:moveTo>
                <a:lnTo>
                  <a:pt x="190191" y="297174"/>
                </a:lnTo>
                <a:lnTo>
                  <a:pt x="188210" y="295193"/>
                </a:lnTo>
                <a:lnTo>
                  <a:pt x="184007" y="255569"/>
                </a:lnTo>
                <a:lnTo>
                  <a:pt x="183917" y="170049"/>
                </a:lnTo>
                <a:lnTo>
                  <a:pt x="202078" y="170049"/>
                </a:lnTo>
                <a:lnTo>
                  <a:pt x="202078" y="231795"/>
                </a:lnTo>
                <a:lnTo>
                  <a:pt x="201748" y="245333"/>
                </a:lnTo>
                <a:lnTo>
                  <a:pt x="201418" y="250947"/>
                </a:lnTo>
                <a:lnTo>
                  <a:pt x="201087" y="255569"/>
                </a:lnTo>
                <a:lnTo>
                  <a:pt x="200757" y="266796"/>
                </a:lnTo>
                <a:lnTo>
                  <a:pt x="200097" y="270758"/>
                </a:lnTo>
                <a:lnTo>
                  <a:pt x="198776" y="281655"/>
                </a:lnTo>
                <a:lnTo>
                  <a:pt x="198116" y="283966"/>
                </a:lnTo>
                <a:lnTo>
                  <a:pt x="197786" y="286277"/>
                </a:lnTo>
                <a:lnTo>
                  <a:pt x="195804" y="292221"/>
                </a:lnTo>
                <a:lnTo>
                  <a:pt x="194484" y="294862"/>
                </a:lnTo>
                <a:lnTo>
                  <a:pt x="192172" y="297174"/>
                </a:lnTo>
                <a:close/>
              </a:path>
              <a:path w="284480" h="297179">
                <a:moveTo>
                  <a:pt x="280994" y="173021"/>
                </a:moveTo>
                <a:lnTo>
                  <a:pt x="276372" y="172691"/>
                </a:lnTo>
                <a:lnTo>
                  <a:pt x="273730" y="172361"/>
                </a:lnTo>
                <a:lnTo>
                  <a:pt x="263494" y="171700"/>
                </a:lnTo>
                <a:lnTo>
                  <a:pt x="259862" y="171370"/>
                </a:lnTo>
                <a:lnTo>
                  <a:pt x="254579" y="171040"/>
                </a:lnTo>
                <a:lnTo>
                  <a:pt x="234767" y="170049"/>
                </a:lnTo>
                <a:lnTo>
                  <a:pt x="282480" y="170049"/>
                </a:lnTo>
                <a:lnTo>
                  <a:pt x="280994" y="173021"/>
                </a:lnTo>
                <a:close/>
              </a:path>
              <a:path w="284480" h="297179">
                <a:moveTo>
                  <a:pt x="90803" y="295523"/>
                </a:moveTo>
                <a:lnTo>
                  <a:pt x="88822" y="295523"/>
                </a:lnTo>
                <a:lnTo>
                  <a:pt x="86840" y="293542"/>
                </a:lnTo>
                <a:lnTo>
                  <a:pt x="82665" y="255569"/>
                </a:lnTo>
                <a:lnTo>
                  <a:pt x="82548" y="171040"/>
                </a:lnTo>
                <a:lnTo>
                  <a:pt x="100709" y="171040"/>
                </a:lnTo>
                <a:lnTo>
                  <a:pt x="100668" y="231795"/>
                </a:lnTo>
                <a:lnTo>
                  <a:pt x="100378" y="243682"/>
                </a:lnTo>
                <a:lnTo>
                  <a:pt x="99930" y="250947"/>
                </a:lnTo>
                <a:lnTo>
                  <a:pt x="99718" y="253918"/>
                </a:lnTo>
                <a:lnTo>
                  <a:pt x="99388" y="265145"/>
                </a:lnTo>
                <a:lnTo>
                  <a:pt x="98727" y="269107"/>
                </a:lnTo>
                <a:lnTo>
                  <a:pt x="97407" y="280004"/>
                </a:lnTo>
                <a:lnTo>
                  <a:pt x="96746" y="282315"/>
                </a:lnTo>
                <a:lnTo>
                  <a:pt x="96416" y="284626"/>
                </a:lnTo>
                <a:lnTo>
                  <a:pt x="94435" y="290570"/>
                </a:lnTo>
                <a:lnTo>
                  <a:pt x="93114" y="293211"/>
                </a:lnTo>
                <a:lnTo>
                  <a:pt x="90803" y="295523"/>
                </a:lnTo>
                <a:close/>
              </a:path>
              <a:path w="284480" h="297179">
                <a:moveTo>
                  <a:pt x="248966" y="109954"/>
                </a:moveTo>
                <a:lnTo>
                  <a:pt x="69340" y="109954"/>
                </a:lnTo>
                <a:lnTo>
                  <a:pt x="47878" y="101369"/>
                </a:lnTo>
                <a:lnTo>
                  <a:pt x="47878" y="24104"/>
                </a:lnTo>
                <a:lnTo>
                  <a:pt x="45566" y="20141"/>
                </a:lnTo>
                <a:lnTo>
                  <a:pt x="43915" y="18821"/>
                </a:lnTo>
                <a:lnTo>
                  <a:pt x="42264" y="17170"/>
                </a:lnTo>
                <a:lnTo>
                  <a:pt x="37972" y="14528"/>
                </a:lnTo>
                <a:lnTo>
                  <a:pt x="35330" y="13207"/>
                </a:lnTo>
                <a:lnTo>
                  <a:pt x="33019" y="12217"/>
                </a:lnTo>
                <a:lnTo>
                  <a:pt x="26085" y="9575"/>
                </a:lnTo>
                <a:lnTo>
                  <a:pt x="23443" y="8915"/>
                </a:lnTo>
                <a:lnTo>
                  <a:pt x="21792" y="8254"/>
                </a:lnTo>
                <a:lnTo>
                  <a:pt x="17170" y="6603"/>
                </a:lnTo>
                <a:lnTo>
                  <a:pt x="17170" y="2641"/>
                </a:lnTo>
                <a:lnTo>
                  <a:pt x="22783" y="0"/>
                </a:lnTo>
                <a:lnTo>
                  <a:pt x="29387" y="0"/>
                </a:lnTo>
                <a:lnTo>
                  <a:pt x="61085" y="5943"/>
                </a:lnTo>
                <a:lnTo>
                  <a:pt x="63727" y="6603"/>
                </a:lnTo>
                <a:lnTo>
                  <a:pt x="68019" y="9575"/>
                </a:lnTo>
                <a:lnTo>
                  <a:pt x="68019" y="13537"/>
                </a:lnTo>
                <a:lnTo>
                  <a:pt x="66368" y="19811"/>
                </a:lnTo>
                <a:lnTo>
                  <a:pt x="66368" y="93114"/>
                </a:lnTo>
                <a:lnTo>
                  <a:pt x="74953" y="98397"/>
                </a:lnTo>
                <a:lnTo>
                  <a:pt x="252598" y="98397"/>
                </a:lnTo>
                <a:lnTo>
                  <a:pt x="252598" y="105992"/>
                </a:lnTo>
                <a:lnTo>
                  <a:pt x="248966" y="109954"/>
                </a:lnTo>
                <a:close/>
              </a:path>
              <a:path w="284480" h="297179">
                <a:moveTo>
                  <a:pt x="252598" y="98397"/>
                </a:moveTo>
                <a:lnTo>
                  <a:pt x="172361" y="98397"/>
                </a:lnTo>
                <a:lnTo>
                  <a:pt x="187549" y="97076"/>
                </a:lnTo>
                <a:lnTo>
                  <a:pt x="194814" y="95095"/>
                </a:lnTo>
                <a:lnTo>
                  <a:pt x="201418" y="91463"/>
                </a:lnTo>
                <a:lnTo>
                  <a:pt x="203069" y="89812"/>
                </a:lnTo>
                <a:lnTo>
                  <a:pt x="209672" y="90142"/>
                </a:lnTo>
                <a:lnTo>
                  <a:pt x="225522" y="90473"/>
                </a:lnTo>
                <a:lnTo>
                  <a:pt x="233116" y="91133"/>
                </a:lnTo>
                <a:lnTo>
                  <a:pt x="244673" y="91793"/>
                </a:lnTo>
                <a:lnTo>
                  <a:pt x="252598" y="983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058342" y="7301273"/>
            <a:ext cx="284480" cy="259715"/>
          </a:xfrm>
          <a:custGeom>
            <a:avLst/>
            <a:gdLst/>
            <a:ahLst/>
            <a:cxnLst/>
            <a:rect l="l" t="t" r="r" b="b"/>
            <a:pathLst>
              <a:path w="284479" h="259715">
                <a:moveTo>
                  <a:pt x="9575" y="151558"/>
                </a:moveTo>
                <a:lnTo>
                  <a:pt x="5943" y="145945"/>
                </a:lnTo>
                <a:lnTo>
                  <a:pt x="10236" y="143964"/>
                </a:lnTo>
                <a:lnTo>
                  <a:pt x="17170" y="140002"/>
                </a:lnTo>
                <a:lnTo>
                  <a:pt x="48208" y="119860"/>
                </a:lnTo>
                <a:lnTo>
                  <a:pt x="69670" y="103020"/>
                </a:lnTo>
                <a:lnTo>
                  <a:pt x="75614" y="98397"/>
                </a:lnTo>
                <a:lnTo>
                  <a:pt x="91133" y="85189"/>
                </a:lnTo>
                <a:lnTo>
                  <a:pt x="96416" y="79906"/>
                </a:lnTo>
                <a:lnTo>
                  <a:pt x="101699" y="74953"/>
                </a:lnTo>
                <a:lnTo>
                  <a:pt x="128775" y="43585"/>
                </a:lnTo>
                <a:lnTo>
                  <a:pt x="132077" y="38962"/>
                </a:lnTo>
                <a:lnTo>
                  <a:pt x="134719" y="35330"/>
                </a:lnTo>
                <a:lnTo>
                  <a:pt x="141322" y="24434"/>
                </a:lnTo>
                <a:lnTo>
                  <a:pt x="143304" y="21132"/>
                </a:lnTo>
                <a:lnTo>
                  <a:pt x="142973" y="19811"/>
                </a:lnTo>
                <a:lnTo>
                  <a:pt x="139011" y="15519"/>
                </a:lnTo>
                <a:lnTo>
                  <a:pt x="136700" y="14198"/>
                </a:lnTo>
                <a:lnTo>
                  <a:pt x="134719" y="12547"/>
                </a:lnTo>
                <a:lnTo>
                  <a:pt x="129435" y="10236"/>
                </a:lnTo>
                <a:lnTo>
                  <a:pt x="127784" y="9245"/>
                </a:lnTo>
                <a:lnTo>
                  <a:pt x="125803" y="8254"/>
                </a:lnTo>
                <a:lnTo>
                  <a:pt x="120520" y="5283"/>
                </a:lnTo>
                <a:lnTo>
                  <a:pt x="120520" y="2311"/>
                </a:lnTo>
                <a:lnTo>
                  <a:pt x="124483" y="0"/>
                </a:lnTo>
                <a:lnTo>
                  <a:pt x="131086" y="660"/>
                </a:lnTo>
                <a:lnTo>
                  <a:pt x="139671" y="2641"/>
                </a:lnTo>
                <a:lnTo>
                  <a:pt x="142973" y="3632"/>
                </a:lnTo>
                <a:lnTo>
                  <a:pt x="146605" y="4622"/>
                </a:lnTo>
                <a:lnTo>
                  <a:pt x="154530" y="7264"/>
                </a:lnTo>
                <a:lnTo>
                  <a:pt x="157172" y="8585"/>
                </a:lnTo>
                <a:lnTo>
                  <a:pt x="160143" y="9905"/>
                </a:lnTo>
                <a:lnTo>
                  <a:pt x="167408" y="14198"/>
                </a:lnTo>
                <a:lnTo>
                  <a:pt x="167408" y="16839"/>
                </a:lnTo>
                <a:lnTo>
                  <a:pt x="167077" y="19151"/>
                </a:lnTo>
                <a:lnTo>
                  <a:pt x="163445" y="27075"/>
                </a:lnTo>
                <a:lnTo>
                  <a:pt x="161794" y="29717"/>
                </a:lnTo>
                <a:lnTo>
                  <a:pt x="160474" y="32689"/>
                </a:lnTo>
                <a:lnTo>
                  <a:pt x="154860" y="41274"/>
                </a:lnTo>
                <a:lnTo>
                  <a:pt x="152219" y="45236"/>
                </a:lnTo>
                <a:lnTo>
                  <a:pt x="150238" y="48538"/>
                </a:lnTo>
                <a:lnTo>
                  <a:pt x="144624" y="55472"/>
                </a:lnTo>
                <a:lnTo>
                  <a:pt x="141983" y="59104"/>
                </a:lnTo>
                <a:lnTo>
                  <a:pt x="145945" y="61416"/>
                </a:lnTo>
                <a:lnTo>
                  <a:pt x="155191" y="67359"/>
                </a:lnTo>
                <a:lnTo>
                  <a:pt x="157502" y="68680"/>
                </a:lnTo>
                <a:lnTo>
                  <a:pt x="133728" y="68680"/>
                </a:lnTo>
                <a:lnTo>
                  <a:pt x="129105" y="73963"/>
                </a:lnTo>
                <a:lnTo>
                  <a:pt x="83869" y="110945"/>
                </a:lnTo>
                <a:lnTo>
                  <a:pt x="38632" y="138681"/>
                </a:lnTo>
                <a:lnTo>
                  <a:pt x="13868" y="150238"/>
                </a:lnTo>
                <a:lnTo>
                  <a:pt x="9575" y="151558"/>
                </a:lnTo>
                <a:close/>
              </a:path>
              <a:path w="284479" h="259715">
                <a:moveTo>
                  <a:pt x="266466" y="139341"/>
                </a:moveTo>
                <a:lnTo>
                  <a:pt x="259202" y="138681"/>
                </a:lnTo>
                <a:lnTo>
                  <a:pt x="255569" y="137360"/>
                </a:lnTo>
                <a:lnTo>
                  <a:pt x="251937" y="135379"/>
                </a:lnTo>
                <a:lnTo>
                  <a:pt x="239060" y="128775"/>
                </a:lnTo>
                <a:lnTo>
                  <a:pt x="232456" y="125143"/>
                </a:lnTo>
                <a:lnTo>
                  <a:pt x="224531" y="120520"/>
                </a:lnTo>
                <a:lnTo>
                  <a:pt x="208352" y="112265"/>
                </a:lnTo>
                <a:lnTo>
                  <a:pt x="198776" y="106982"/>
                </a:lnTo>
                <a:lnTo>
                  <a:pt x="189531" y="101699"/>
                </a:lnTo>
                <a:lnTo>
                  <a:pt x="172691" y="92454"/>
                </a:lnTo>
                <a:lnTo>
                  <a:pt x="163115" y="86840"/>
                </a:lnTo>
                <a:lnTo>
                  <a:pt x="155851" y="82218"/>
                </a:lnTo>
                <a:lnTo>
                  <a:pt x="140332" y="72972"/>
                </a:lnTo>
                <a:lnTo>
                  <a:pt x="133728" y="68680"/>
                </a:lnTo>
                <a:lnTo>
                  <a:pt x="157502" y="68680"/>
                </a:lnTo>
                <a:lnTo>
                  <a:pt x="159813" y="70001"/>
                </a:lnTo>
                <a:lnTo>
                  <a:pt x="179955" y="81227"/>
                </a:lnTo>
                <a:lnTo>
                  <a:pt x="185238" y="83869"/>
                </a:lnTo>
                <a:lnTo>
                  <a:pt x="190851" y="86840"/>
                </a:lnTo>
                <a:lnTo>
                  <a:pt x="207031" y="92454"/>
                </a:lnTo>
                <a:lnTo>
                  <a:pt x="211654" y="94105"/>
                </a:lnTo>
                <a:lnTo>
                  <a:pt x="216276" y="95425"/>
                </a:lnTo>
                <a:lnTo>
                  <a:pt x="232456" y="98397"/>
                </a:lnTo>
                <a:lnTo>
                  <a:pt x="237409" y="101699"/>
                </a:lnTo>
                <a:lnTo>
                  <a:pt x="248966" y="109954"/>
                </a:lnTo>
                <a:lnTo>
                  <a:pt x="254249" y="114577"/>
                </a:lnTo>
                <a:lnTo>
                  <a:pt x="260522" y="119860"/>
                </a:lnTo>
                <a:lnTo>
                  <a:pt x="269768" y="131747"/>
                </a:lnTo>
                <a:lnTo>
                  <a:pt x="268117" y="135709"/>
                </a:lnTo>
                <a:lnTo>
                  <a:pt x="266466" y="139341"/>
                </a:lnTo>
                <a:close/>
              </a:path>
              <a:path w="284479" h="259715">
                <a:moveTo>
                  <a:pt x="282692" y="238069"/>
                </a:moveTo>
                <a:lnTo>
                  <a:pt x="192833" y="238069"/>
                </a:lnTo>
                <a:lnTo>
                  <a:pt x="205710" y="237739"/>
                </a:lnTo>
                <a:lnTo>
                  <a:pt x="212974" y="237079"/>
                </a:lnTo>
                <a:lnTo>
                  <a:pt x="223871" y="235758"/>
                </a:lnTo>
                <a:lnTo>
                  <a:pt x="227503" y="234437"/>
                </a:lnTo>
                <a:lnTo>
                  <a:pt x="230805" y="233446"/>
                </a:lnTo>
                <a:lnTo>
                  <a:pt x="235758" y="230805"/>
                </a:lnTo>
                <a:lnTo>
                  <a:pt x="237409" y="229484"/>
                </a:lnTo>
                <a:lnTo>
                  <a:pt x="242031" y="229814"/>
                </a:lnTo>
                <a:lnTo>
                  <a:pt x="250947" y="230144"/>
                </a:lnTo>
                <a:lnTo>
                  <a:pt x="255239" y="230805"/>
                </a:lnTo>
                <a:lnTo>
                  <a:pt x="260522" y="231135"/>
                </a:lnTo>
                <a:lnTo>
                  <a:pt x="273400" y="233446"/>
                </a:lnTo>
                <a:lnTo>
                  <a:pt x="278023" y="234437"/>
                </a:lnTo>
                <a:lnTo>
                  <a:pt x="282692" y="238069"/>
                </a:lnTo>
                <a:close/>
              </a:path>
              <a:path w="284479" h="259715">
                <a:moveTo>
                  <a:pt x="38632" y="259532"/>
                </a:moveTo>
                <a:lnTo>
                  <a:pt x="37972" y="259532"/>
                </a:lnTo>
                <a:lnTo>
                  <a:pt x="33349" y="257881"/>
                </a:lnTo>
                <a:lnTo>
                  <a:pt x="31698" y="257220"/>
                </a:lnTo>
                <a:lnTo>
                  <a:pt x="29387" y="256230"/>
                </a:lnTo>
                <a:lnTo>
                  <a:pt x="23773" y="253588"/>
                </a:lnTo>
                <a:lnTo>
                  <a:pt x="20141" y="251937"/>
                </a:lnTo>
                <a:lnTo>
                  <a:pt x="17170" y="250286"/>
                </a:lnTo>
                <a:lnTo>
                  <a:pt x="9905" y="246654"/>
                </a:lnTo>
                <a:lnTo>
                  <a:pt x="7264" y="245003"/>
                </a:lnTo>
                <a:lnTo>
                  <a:pt x="4952" y="243352"/>
                </a:lnTo>
                <a:lnTo>
                  <a:pt x="0" y="239390"/>
                </a:lnTo>
                <a:lnTo>
                  <a:pt x="0" y="236088"/>
                </a:lnTo>
                <a:lnTo>
                  <a:pt x="2641" y="234437"/>
                </a:lnTo>
                <a:lnTo>
                  <a:pt x="4622" y="234767"/>
                </a:lnTo>
                <a:lnTo>
                  <a:pt x="8585" y="235097"/>
                </a:lnTo>
                <a:lnTo>
                  <a:pt x="20472" y="236418"/>
                </a:lnTo>
                <a:lnTo>
                  <a:pt x="25755" y="236748"/>
                </a:lnTo>
                <a:lnTo>
                  <a:pt x="57453" y="238069"/>
                </a:lnTo>
                <a:lnTo>
                  <a:pt x="282692" y="238069"/>
                </a:lnTo>
                <a:lnTo>
                  <a:pt x="283966" y="239060"/>
                </a:lnTo>
                <a:lnTo>
                  <a:pt x="283966" y="247315"/>
                </a:lnTo>
                <a:lnTo>
                  <a:pt x="282271" y="249626"/>
                </a:lnTo>
                <a:lnTo>
                  <a:pt x="94765" y="249626"/>
                </a:lnTo>
                <a:lnTo>
                  <a:pt x="72642" y="250616"/>
                </a:lnTo>
                <a:lnTo>
                  <a:pt x="68019" y="251277"/>
                </a:lnTo>
                <a:lnTo>
                  <a:pt x="63727" y="251607"/>
                </a:lnTo>
                <a:lnTo>
                  <a:pt x="53821" y="253588"/>
                </a:lnTo>
                <a:lnTo>
                  <a:pt x="50519" y="254579"/>
                </a:lnTo>
                <a:lnTo>
                  <a:pt x="47878" y="255239"/>
                </a:lnTo>
                <a:lnTo>
                  <a:pt x="41274" y="258211"/>
                </a:lnTo>
                <a:lnTo>
                  <a:pt x="38632" y="259532"/>
                </a:lnTo>
                <a:close/>
              </a:path>
              <a:path w="284479" h="259715">
                <a:moveTo>
                  <a:pt x="280334" y="252267"/>
                </a:moveTo>
                <a:lnTo>
                  <a:pt x="274721" y="252267"/>
                </a:lnTo>
                <a:lnTo>
                  <a:pt x="258871" y="250947"/>
                </a:lnTo>
                <a:lnTo>
                  <a:pt x="252598" y="250286"/>
                </a:lnTo>
                <a:lnTo>
                  <a:pt x="231135" y="249626"/>
                </a:lnTo>
                <a:lnTo>
                  <a:pt x="282271" y="249626"/>
                </a:lnTo>
                <a:lnTo>
                  <a:pt x="280334" y="2522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350124" y="7278489"/>
            <a:ext cx="248920" cy="310515"/>
          </a:xfrm>
          <a:custGeom>
            <a:avLst/>
            <a:gdLst/>
            <a:ahLst/>
            <a:cxnLst/>
            <a:rect l="l" t="t" r="r" b="b"/>
            <a:pathLst>
              <a:path w="248920" h="310515">
                <a:moveTo>
                  <a:pt x="236418" y="310382"/>
                </a:moveTo>
                <a:lnTo>
                  <a:pt x="233446" y="310382"/>
                </a:lnTo>
                <a:lnTo>
                  <a:pt x="231465" y="307410"/>
                </a:lnTo>
                <a:lnTo>
                  <a:pt x="230805" y="306089"/>
                </a:lnTo>
                <a:lnTo>
                  <a:pt x="230398" y="304108"/>
                </a:lnTo>
                <a:lnTo>
                  <a:pt x="229484" y="300146"/>
                </a:lnTo>
                <a:lnTo>
                  <a:pt x="229154" y="297834"/>
                </a:lnTo>
                <a:lnTo>
                  <a:pt x="228824" y="293211"/>
                </a:lnTo>
                <a:lnTo>
                  <a:pt x="228494" y="286608"/>
                </a:lnTo>
                <a:lnTo>
                  <a:pt x="228163" y="280664"/>
                </a:lnTo>
                <a:lnTo>
                  <a:pt x="227833" y="273400"/>
                </a:lnTo>
                <a:lnTo>
                  <a:pt x="227833" y="31698"/>
                </a:lnTo>
                <a:lnTo>
                  <a:pt x="226512" y="26415"/>
                </a:lnTo>
                <a:lnTo>
                  <a:pt x="225192" y="24434"/>
                </a:lnTo>
                <a:lnTo>
                  <a:pt x="223871" y="22783"/>
                </a:lnTo>
                <a:lnTo>
                  <a:pt x="220569" y="19151"/>
                </a:lnTo>
                <a:lnTo>
                  <a:pt x="218258" y="17830"/>
                </a:lnTo>
                <a:lnTo>
                  <a:pt x="215946" y="16179"/>
                </a:lnTo>
                <a:lnTo>
                  <a:pt x="196465" y="7594"/>
                </a:lnTo>
                <a:lnTo>
                  <a:pt x="192172" y="5613"/>
                </a:lnTo>
                <a:lnTo>
                  <a:pt x="192172" y="1981"/>
                </a:lnTo>
                <a:lnTo>
                  <a:pt x="197455" y="0"/>
                </a:lnTo>
                <a:lnTo>
                  <a:pt x="202738" y="0"/>
                </a:lnTo>
                <a:lnTo>
                  <a:pt x="214956" y="1650"/>
                </a:lnTo>
                <a:lnTo>
                  <a:pt x="220569" y="3301"/>
                </a:lnTo>
                <a:lnTo>
                  <a:pt x="224531" y="4292"/>
                </a:lnTo>
                <a:lnTo>
                  <a:pt x="235097" y="7264"/>
                </a:lnTo>
                <a:lnTo>
                  <a:pt x="239720" y="8915"/>
                </a:lnTo>
                <a:lnTo>
                  <a:pt x="243022" y="10236"/>
                </a:lnTo>
                <a:lnTo>
                  <a:pt x="248635" y="13537"/>
                </a:lnTo>
                <a:lnTo>
                  <a:pt x="248515" y="17830"/>
                </a:lnTo>
                <a:lnTo>
                  <a:pt x="247315" y="21132"/>
                </a:lnTo>
                <a:lnTo>
                  <a:pt x="246654" y="23443"/>
                </a:lnTo>
                <a:lnTo>
                  <a:pt x="246324" y="25424"/>
                </a:lnTo>
                <a:lnTo>
                  <a:pt x="245697" y="31698"/>
                </a:lnTo>
                <a:lnTo>
                  <a:pt x="245664" y="242362"/>
                </a:lnTo>
                <a:lnTo>
                  <a:pt x="245003" y="261843"/>
                </a:lnTo>
                <a:lnTo>
                  <a:pt x="244673" y="267456"/>
                </a:lnTo>
                <a:lnTo>
                  <a:pt x="244343" y="277362"/>
                </a:lnTo>
                <a:lnTo>
                  <a:pt x="243022" y="290900"/>
                </a:lnTo>
                <a:lnTo>
                  <a:pt x="242362" y="293872"/>
                </a:lnTo>
                <a:lnTo>
                  <a:pt x="241701" y="298164"/>
                </a:lnTo>
                <a:lnTo>
                  <a:pt x="240050" y="304108"/>
                </a:lnTo>
                <a:lnTo>
                  <a:pt x="238730" y="307410"/>
                </a:lnTo>
                <a:lnTo>
                  <a:pt x="236418" y="310382"/>
                </a:lnTo>
                <a:close/>
              </a:path>
              <a:path w="248920" h="310515">
                <a:moveTo>
                  <a:pt x="172691" y="51180"/>
                </a:moveTo>
                <a:lnTo>
                  <a:pt x="142973" y="51180"/>
                </a:lnTo>
                <a:lnTo>
                  <a:pt x="149577" y="46557"/>
                </a:lnTo>
                <a:lnTo>
                  <a:pt x="153209" y="46887"/>
                </a:lnTo>
                <a:lnTo>
                  <a:pt x="160804" y="47217"/>
                </a:lnTo>
                <a:lnTo>
                  <a:pt x="164436" y="47878"/>
                </a:lnTo>
                <a:lnTo>
                  <a:pt x="168068" y="48208"/>
                </a:lnTo>
                <a:lnTo>
                  <a:pt x="172691" y="49859"/>
                </a:lnTo>
                <a:lnTo>
                  <a:pt x="172691" y="51180"/>
                </a:lnTo>
                <a:close/>
              </a:path>
              <a:path w="248920" h="310515">
                <a:moveTo>
                  <a:pt x="45236" y="70331"/>
                </a:moveTo>
                <a:lnTo>
                  <a:pt x="44576" y="70331"/>
                </a:lnTo>
                <a:lnTo>
                  <a:pt x="40283" y="68680"/>
                </a:lnTo>
                <a:lnTo>
                  <a:pt x="38632" y="68019"/>
                </a:lnTo>
                <a:lnTo>
                  <a:pt x="36651" y="67359"/>
                </a:lnTo>
                <a:lnTo>
                  <a:pt x="31698" y="65048"/>
                </a:lnTo>
                <a:lnTo>
                  <a:pt x="25755" y="62076"/>
                </a:lnTo>
                <a:lnTo>
                  <a:pt x="20472" y="59104"/>
                </a:lnTo>
                <a:lnTo>
                  <a:pt x="17830" y="57783"/>
                </a:lnTo>
                <a:lnTo>
                  <a:pt x="15519" y="56463"/>
                </a:lnTo>
                <a:lnTo>
                  <a:pt x="10896" y="52500"/>
                </a:lnTo>
                <a:lnTo>
                  <a:pt x="10896" y="49529"/>
                </a:lnTo>
                <a:lnTo>
                  <a:pt x="13537" y="47878"/>
                </a:lnTo>
                <a:lnTo>
                  <a:pt x="15188" y="48208"/>
                </a:lnTo>
                <a:lnTo>
                  <a:pt x="18821" y="48538"/>
                </a:lnTo>
                <a:lnTo>
                  <a:pt x="24104" y="49198"/>
                </a:lnTo>
                <a:lnTo>
                  <a:pt x="27406" y="49529"/>
                </a:lnTo>
                <a:lnTo>
                  <a:pt x="54812" y="51180"/>
                </a:lnTo>
                <a:lnTo>
                  <a:pt x="172691" y="51180"/>
                </a:lnTo>
                <a:lnTo>
                  <a:pt x="172691" y="54812"/>
                </a:lnTo>
                <a:lnTo>
                  <a:pt x="169389" y="60425"/>
                </a:lnTo>
                <a:lnTo>
                  <a:pt x="168357" y="62076"/>
                </a:lnTo>
                <a:lnTo>
                  <a:pt x="90473" y="62076"/>
                </a:lnTo>
                <a:lnTo>
                  <a:pt x="73302" y="62736"/>
                </a:lnTo>
                <a:lnTo>
                  <a:pt x="67689" y="63397"/>
                </a:lnTo>
                <a:lnTo>
                  <a:pt x="64057" y="63727"/>
                </a:lnTo>
                <a:lnTo>
                  <a:pt x="56463" y="65708"/>
                </a:lnTo>
                <a:lnTo>
                  <a:pt x="54151" y="66368"/>
                </a:lnTo>
                <a:lnTo>
                  <a:pt x="52170" y="67029"/>
                </a:lnTo>
                <a:lnTo>
                  <a:pt x="47217" y="69010"/>
                </a:lnTo>
                <a:lnTo>
                  <a:pt x="45236" y="70331"/>
                </a:lnTo>
                <a:close/>
              </a:path>
              <a:path w="248920" h="310515">
                <a:moveTo>
                  <a:pt x="4952" y="256230"/>
                </a:moveTo>
                <a:lnTo>
                  <a:pt x="0" y="251607"/>
                </a:lnTo>
                <a:lnTo>
                  <a:pt x="12547" y="242031"/>
                </a:lnTo>
                <a:lnTo>
                  <a:pt x="28396" y="228824"/>
                </a:lnTo>
                <a:lnTo>
                  <a:pt x="36651" y="221559"/>
                </a:lnTo>
                <a:lnTo>
                  <a:pt x="43585" y="215616"/>
                </a:lnTo>
                <a:lnTo>
                  <a:pt x="59104" y="200757"/>
                </a:lnTo>
                <a:lnTo>
                  <a:pt x="71982" y="187880"/>
                </a:lnTo>
                <a:lnTo>
                  <a:pt x="86510" y="172361"/>
                </a:lnTo>
                <a:lnTo>
                  <a:pt x="91463" y="166087"/>
                </a:lnTo>
                <a:lnTo>
                  <a:pt x="96086" y="160474"/>
                </a:lnTo>
                <a:lnTo>
                  <a:pt x="125143" y="116228"/>
                </a:lnTo>
                <a:lnTo>
                  <a:pt x="128115" y="110614"/>
                </a:lnTo>
                <a:lnTo>
                  <a:pt x="131417" y="104671"/>
                </a:lnTo>
                <a:lnTo>
                  <a:pt x="137030" y="91463"/>
                </a:lnTo>
                <a:lnTo>
                  <a:pt x="139341" y="85189"/>
                </a:lnTo>
                <a:lnTo>
                  <a:pt x="141653" y="79576"/>
                </a:lnTo>
                <a:lnTo>
                  <a:pt x="145615" y="67359"/>
                </a:lnTo>
                <a:lnTo>
                  <a:pt x="146936" y="62076"/>
                </a:lnTo>
                <a:lnTo>
                  <a:pt x="168357" y="62076"/>
                </a:lnTo>
                <a:lnTo>
                  <a:pt x="167738" y="63066"/>
                </a:lnTo>
                <a:lnTo>
                  <a:pt x="166417" y="68350"/>
                </a:lnTo>
                <a:lnTo>
                  <a:pt x="161464" y="83208"/>
                </a:lnTo>
                <a:lnTo>
                  <a:pt x="159483" y="88161"/>
                </a:lnTo>
                <a:lnTo>
                  <a:pt x="156841" y="95095"/>
                </a:lnTo>
                <a:lnTo>
                  <a:pt x="150238" y="110284"/>
                </a:lnTo>
                <a:lnTo>
                  <a:pt x="125803" y="151889"/>
                </a:lnTo>
                <a:lnTo>
                  <a:pt x="99388" y="183917"/>
                </a:lnTo>
                <a:lnTo>
                  <a:pt x="78586" y="203399"/>
                </a:lnTo>
                <a:lnTo>
                  <a:pt x="70661" y="210333"/>
                </a:lnTo>
                <a:lnTo>
                  <a:pt x="51840" y="225522"/>
                </a:lnTo>
                <a:lnTo>
                  <a:pt x="45236" y="230475"/>
                </a:lnTo>
                <a:lnTo>
                  <a:pt x="38302" y="235758"/>
                </a:lnTo>
                <a:lnTo>
                  <a:pt x="17830" y="248966"/>
                </a:lnTo>
                <a:lnTo>
                  <a:pt x="9245" y="254249"/>
                </a:lnTo>
                <a:lnTo>
                  <a:pt x="4952" y="2562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633651" y="7278489"/>
            <a:ext cx="295910" cy="310515"/>
          </a:xfrm>
          <a:custGeom>
            <a:avLst/>
            <a:gdLst/>
            <a:ahLst/>
            <a:cxnLst/>
            <a:rect l="l" t="t" r="r" b="b"/>
            <a:pathLst>
              <a:path w="295910" h="310515">
                <a:moveTo>
                  <a:pt x="5283" y="252598"/>
                </a:moveTo>
                <a:lnTo>
                  <a:pt x="0" y="248305"/>
                </a:lnTo>
                <a:lnTo>
                  <a:pt x="2641" y="245003"/>
                </a:lnTo>
                <a:lnTo>
                  <a:pt x="7264" y="239390"/>
                </a:lnTo>
                <a:lnTo>
                  <a:pt x="15519" y="227173"/>
                </a:lnTo>
                <a:lnTo>
                  <a:pt x="23443" y="214956"/>
                </a:lnTo>
                <a:lnTo>
                  <a:pt x="32358" y="201087"/>
                </a:lnTo>
                <a:lnTo>
                  <a:pt x="35991" y="194814"/>
                </a:lnTo>
                <a:lnTo>
                  <a:pt x="39623" y="188870"/>
                </a:lnTo>
                <a:lnTo>
                  <a:pt x="47878" y="174012"/>
                </a:lnTo>
                <a:lnTo>
                  <a:pt x="61416" y="148256"/>
                </a:lnTo>
                <a:lnTo>
                  <a:pt x="63727" y="142973"/>
                </a:lnTo>
                <a:lnTo>
                  <a:pt x="66368" y="137360"/>
                </a:lnTo>
                <a:lnTo>
                  <a:pt x="74293" y="118209"/>
                </a:lnTo>
                <a:lnTo>
                  <a:pt x="76274" y="113586"/>
                </a:lnTo>
                <a:lnTo>
                  <a:pt x="81227" y="99388"/>
                </a:lnTo>
                <a:lnTo>
                  <a:pt x="82548" y="95095"/>
                </a:lnTo>
                <a:lnTo>
                  <a:pt x="84199" y="90142"/>
                </a:lnTo>
                <a:lnTo>
                  <a:pt x="87501" y="79906"/>
                </a:lnTo>
                <a:lnTo>
                  <a:pt x="88822" y="74953"/>
                </a:lnTo>
                <a:lnTo>
                  <a:pt x="90142" y="70331"/>
                </a:lnTo>
                <a:lnTo>
                  <a:pt x="93114" y="58774"/>
                </a:lnTo>
                <a:lnTo>
                  <a:pt x="93444" y="56132"/>
                </a:lnTo>
                <a:lnTo>
                  <a:pt x="93114" y="54481"/>
                </a:lnTo>
                <a:lnTo>
                  <a:pt x="88822" y="50189"/>
                </a:lnTo>
                <a:lnTo>
                  <a:pt x="84199" y="46887"/>
                </a:lnTo>
                <a:lnTo>
                  <a:pt x="77595" y="42594"/>
                </a:lnTo>
                <a:lnTo>
                  <a:pt x="74623" y="41274"/>
                </a:lnTo>
                <a:lnTo>
                  <a:pt x="73302" y="40613"/>
                </a:lnTo>
                <a:lnTo>
                  <a:pt x="68680" y="37972"/>
                </a:lnTo>
                <a:lnTo>
                  <a:pt x="69340" y="34670"/>
                </a:lnTo>
                <a:lnTo>
                  <a:pt x="72312" y="33019"/>
                </a:lnTo>
                <a:lnTo>
                  <a:pt x="77265" y="33019"/>
                </a:lnTo>
                <a:lnTo>
                  <a:pt x="84859" y="34670"/>
                </a:lnTo>
                <a:lnTo>
                  <a:pt x="87171" y="35330"/>
                </a:lnTo>
                <a:lnTo>
                  <a:pt x="89812" y="35991"/>
                </a:lnTo>
                <a:lnTo>
                  <a:pt x="115897" y="47878"/>
                </a:lnTo>
                <a:lnTo>
                  <a:pt x="115831" y="50189"/>
                </a:lnTo>
                <a:lnTo>
                  <a:pt x="101369" y="101699"/>
                </a:lnTo>
                <a:lnTo>
                  <a:pt x="96416" y="114247"/>
                </a:lnTo>
                <a:lnTo>
                  <a:pt x="92784" y="123492"/>
                </a:lnTo>
                <a:lnTo>
                  <a:pt x="90803" y="128115"/>
                </a:lnTo>
                <a:lnTo>
                  <a:pt x="94435" y="133398"/>
                </a:lnTo>
                <a:lnTo>
                  <a:pt x="100874" y="142313"/>
                </a:lnTo>
                <a:lnTo>
                  <a:pt x="83869" y="142313"/>
                </a:lnTo>
                <a:lnTo>
                  <a:pt x="83538" y="142643"/>
                </a:lnTo>
                <a:lnTo>
                  <a:pt x="83538" y="143304"/>
                </a:lnTo>
                <a:lnTo>
                  <a:pt x="83208" y="143634"/>
                </a:lnTo>
                <a:lnTo>
                  <a:pt x="79246" y="151228"/>
                </a:lnTo>
                <a:lnTo>
                  <a:pt x="70661" y="167077"/>
                </a:lnTo>
                <a:lnTo>
                  <a:pt x="66368" y="173681"/>
                </a:lnTo>
                <a:lnTo>
                  <a:pt x="61746" y="180946"/>
                </a:lnTo>
                <a:lnTo>
                  <a:pt x="33019" y="221559"/>
                </a:lnTo>
                <a:lnTo>
                  <a:pt x="28396" y="227173"/>
                </a:lnTo>
                <a:lnTo>
                  <a:pt x="23113" y="233777"/>
                </a:lnTo>
                <a:lnTo>
                  <a:pt x="13207" y="245333"/>
                </a:lnTo>
                <a:lnTo>
                  <a:pt x="8585" y="249626"/>
                </a:lnTo>
                <a:lnTo>
                  <a:pt x="5283" y="252598"/>
                </a:lnTo>
                <a:close/>
              </a:path>
              <a:path w="295910" h="310515">
                <a:moveTo>
                  <a:pt x="172691" y="240050"/>
                </a:moveTo>
                <a:lnTo>
                  <a:pt x="167077" y="239720"/>
                </a:lnTo>
                <a:lnTo>
                  <a:pt x="159483" y="232126"/>
                </a:lnTo>
                <a:lnTo>
                  <a:pt x="149247" y="220239"/>
                </a:lnTo>
                <a:lnTo>
                  <a:pt x="145285" y="215946"/>
                </a:lnTo>
                <a:lnTo>
                  <a:pt x="123492" y="190191"/>
                </a:lnTo>
                <a:lnTo>
                  <a:pt x="118539" y="184578"/>
                </a:lnTo>
                <a:lnTo>
                  <a:pt x="107643" y="171370"/>
                </a:lnTo>
                <a:lnTo>
                  <a:pt x="98067" y="160143"/>
                </a:lnTo>
                <a:lnTo>
                  <a:pt x="88491" y="147926"/>
                </a:lnTo>
                <a:lnTo>
                  <a:pt x="83869" y="142313"/>
                </a:lnTo>
                <a:lnTo>
                  <a:pt x="100874" y="142313"/>
                </a:lnTo>
                <a:lnTo>
                  <a:pt x="103020" y="145285"/>
                </a:lnTo>
                <a:lnTo>
                  <a:pt x="106322" y="149577"/>
                </a:lnTo>
                <a:lnTo>
                  <a:pt x="135379" y="178634"/>
                </a:lnTo>
                <a:lnTo>
                  <a:pt x="152879" y="188540"/>
                </a:lnTo>
                <a:lnTo>
                  <a:pt x="154860" y="191182"/>
                </a:lnTo>
                <a:lnTo>
                  <a:pt x="160143" y="199106"/>
                </a:lnTo>
                <a:lnTo>
                  <a:pt x="161794" y="202078"/>
                </a:lnTo>
                <a:lnTo>
                  <a:pt x="164436" y="206371"/>
                </a:lnTo>
                <a:lnTo>
                  <a:pt x="169389" y="215286"/>
                </a:lnTo>
                <a:lnTo>
                  <a:pt x="170710" y="218588"/>
                </a:lnTo>
                <a:lnTo>
                  <a:pt x="172691" y="222880"/>
                </a:lnTo>
                <a:lnTo>
                  <a:pt x="177313" y="235428"/>
                </a:lnTo>
                <a:lnTo>
                  <a:pt x="172691" y="240050"/>
                </a:lnTo>
                <a:close/>
              </a:path>
              <a:path w="295910" h="310515">
                <a:moveTo>
                  <a:pt x="232456" y="310382"/>
                </a:moveTo>
                <a:lnTo>
                  <a:pt x="229484" y="310382"/>
                </a:lnTo>
                <a:lnTo>
                  <a:pt x="227503" y="307410"/>
                </a:lnTo>
                <a:lnTo>
                  <a:pt x="226843" y="306089"/>
                </a:lnTo>
                <a:lnTo>
                  <a:pt x="226436" y="304108"/>
                </a:lnTo>
                <a:lnTo>
                  <a:pt x="225522" y="300146"/>
                </a:lnTo>
                <a:lnTo>
                  <a:pt x="225192" y="297834"/>
                </a:lnTo>
                <a:lnTo>
                  <a:pt x="224861" y="293211"/>
                </a:lnTo>
                <a:lnTo>
                  <a:pt x="224531" y="286608"/>
                </a:lnTo>
                <a:lnTo>
                  <a:pt x="224201" y="280664"/>
                </a:lnTo>
                <a:lnTo>
                  <a:pt x="223871" y="273400"/>
                </a:lnTo>
                <a:lnTo>
                  <a:pt x="223871" y="31698"/>
                </a:lnTo>
                <a:lnTo>
                  <a:pt x="222550" y="26415"/>
                </a:lnTo>
                <a:lnTo>
                  <a:pt x="221229" y="24434"/>
                </a:lnTo>
                <a:lnTo>
                  <a:pt x="219908" y="22783"/>
                </a:lnTo>
                <a:lnTo>
                  <a:pt x="216607" y="19151"/>
                </a:lnTo>
                <a:lnTo>
                  <a:pt x="214295" y="17830"/>
                </a:lnTo>
                <a:lnTo>
                  <a:pt x="211984" y="16179"/>
                </a:lnTo>
                <a:lnTo>
                  <a:pt x="192502" y="7594"/>
                </a:lnTo>
                <a:lnTo>
                  <a:pt x="188210" y="5613"/>
                </a:lnTo>
                <a:lnTo>
                  <a:pt x="188210" y="1981"/>
                </a:lnTo>
                <a:lnTo>
                  <a:pt x="193493" y="0"/>
                </a:lnTo>
                <a:lnTo>
                  <a:pt x="198776" y="0"/>
                </a:lnTo>
                <a:lnTo>
                  <a:pt x="210993" y="1650"/>
                </a:lnTo>
                <a:lnTo>
                  <a:pt x="216607" y="3301"/>
                </a:lnTo>
                <a:lnTo>
                  <a:pt x="220569" y="4292"/>
                </a:lnTo>
                <a:lnTo>
                  <a:pt x="231135" y="7264"/>
                </a:lnTo>
                <a:lnTo>
                  <a:pt x="235758" y="8915"/>
                </a:lnTo>
                <a:lnTo>
                  <a:pt x="239060" y="10236"/>
                </a:lnTo>
                <a:lnTo>
                  <a:pt x="244673" y="13537"/>
                </a:lnTo>
                <a:lnTo>
                  <a:pt x="244553" y="17830"/>
                </a:lnTo>
                <a:lnTo>
                  <a:pt x="243352" y="21132"/>
                </a:lnTo>
                <a:lnTo>
                  <a:pt x="242692" y="23443"/>
                </a:lnTo>
                <a:lnTo>
                  <a:pt x="242362" y="25424"/>
                </a:lnTo>
                <a:lnTo>
                  <a:pt x="241734" y="31698"/>
                </a:lnTo>
                <a:lnTo>
                  <a:pt x="241701" y="148256"/>
                </a:lnTo>
                <a:lnTo>
                  <a:pt x="295853" y="148256"/>
                </a:lnTo>
                <a:lnTo>
                  <a:pt x="295853" y="155191"/>
                </a:lnTo>
                <a:lnTo>
                  <a:pt x="291561" y="158823"/>
                </a:lnTo>
                <a:lnTo>
                  <a:pt x="241701" y="158823"/>
                </a:lnTo>
                <a:lnTo>
                  <a:pt x="241701" y="242362"/>
                </a:lnTo>
                <a:lnTo>
                  <a:pt x="241041" y="261843"/>
                </a:lnTo>
                <a:lnTo>
                  <a:pt x="240711" y="267456"/>
                </a:lnTo>
                <a:lnTo>
                  <a:pt x="240380" y="277362"/>
                </a:lnTo>
                <a:lnTo>
                  <a:pt x="239060" y="290900"/>
                </a:lnTo>
                <a:lnTo>
                  <a:pt x="238399" y="293872"/>
                </a:lnTo>
                <a:lnTo>
                  <a:pt x="237739" y="298164"/>
                </a:lnTo>
                <a:lnTo>
                  <a:pt x="236088" y="304108"/>
                </a:lnTo>
                <a:lnTo>
                  <a:pt x="234767" y="307410"/>
                </a:lnTo>
                <a:lnTo>
                  <a:pt x="232456" y="310382"/>
                </a:lnTo>
                <a:close/>
              </a:path>
              <a:path w="295910" h="310515">
                <a:moveTo>
                  <a:pt x="295853" y="148256"/>
                </a:moveTo>
                <a:lnTo>
                  <a:pt x="249626" y="148256"/>
                </a:lnTo>
                <a:lnTo>
                  <a:pt x="256230" y="146605"/>
                </a:lnTo>
                <a:lnTo>
                  <a:pt x="259202" y="144624"/>
                </a:lnTo>
                <a:lnTo>
                  <a:pt x="261513" y="142973"/>
                </a:lnTo>
                <a:lnTo>
                  <a:pt x="264815" y="139671"/>
                </a:lnTo>
                <a:lnTo>
                  <a:pt x="265475" y="138351"/>
                </a:lnTo>
                <a:lnTo>
                  <a:pt x="269107" y="138681"/>
                </a:lnTo>
                <a:lnTo>
                  <a:pt x="278683" y="139341"/>
                </a:lnTo>
                <a:lnTo>
                  <a:pt x="281985" y="140002"/>
                </a:lnTo>
                <a:lnTo>
                  <a:pt x="287598" y="140662"/>
                </a:lnTo>
                <a:lnTo>
                  <a:pt x="295853" y="145615"/>
                </a:lnTo>
                <a:lnTo>
                  <a:pt x="295853" y="1482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939962" y="7516229"/>
            <a:ext cx="36195" cy="80645"/>
          </a:xfrm>
          <a:custGeom>
            <a:avLst/>
            <a:gdLst/>
            <a:ahLst/>
            <a:cxnLst/>
            <a:rect l="l" t="t" r="r" b="b"/>
            <a:pathLst>
              <a:path w="36195" h="80645">
                <a:moveTo>
                  <a:pt x="3632" y="80237"/>
                </a:moveTo>
                <a:lnTo>
                  <a:pt x="330" y="77595"/>
                </a:lnTo>
                <a:lnTo>
                  <a:pt x="3632" y="72972"/>
                </a:lnTo>
                <a:lnTo>
                  <a:pt x="7594" y="67689"/>
                </a:lnTo>
                <a:lnTo>
                  <a:pt x="10896" y="63066"/>
                </a:lnTo>
                <a:lnTo>
                  <a:pt x="14858" y="56463"/>
                </a:lnTo>
                <a:lnTo>
                  <a:pt x="16179" y="53161"/>
                </a:lnTo>
                <a:lnTo>
                  <a:pt x="17500" y="50519"/>
                </a:lnTo>
                <a:lnTo>
                  <a:pt x="20141" y="42925"/>
                </a:lnTo>
                <a:lnTo>
                  <a:pt x="20141" y="39293"/>
                </a:lnTo>
                <a:lnTo>
                  <a:pt x="16839" y="36321"/>
                </a:lnTo>
                <a:lnTo>
                  <a:pt x="11886" y="34670"/>
                </a:lnTo>
                <a:lnTo>
                  <a:pt x="6603" y="31698"/>
                </a:lnTo>
                <a:lnTo>
                  <a:pt x="4622" y="29387"/>
                </a:lnTo>
                <a:lnTo>
                  <a:pt x="2311" y="26745"/>
                </a:lnTo>
                <a:lnTo>
                  <a:pt x="0" y="20802"/>
                </a:lnTo>
                <a:lnTo>
                  <a:pt x="0" y="13207"/>
                </a:lnTo>
                <a:lnTo>
                  <a:pt x="2971" y="6934"/>
                </a:lnTo>
                <a:lnTo>
                  <a:pt x="7924" y="1981"/>
                </a:lnTo>
                <a:lnTo>
                  <a:pt x="14858" y="0"/>
                </a:lnTo>
                <a:lnTo>
                  <a:pt x="20802" y="0"/>
                </a:lnTo>
                <a:lnTo>
                  <a:pt x="27406" y="3301"/>
                </a:lnTo>
                <a:lnTo>
                  <a:pt x="29387" y="4952"/>
                </a:lnTo>
                <a:lnTo>
                  <a:pt x="32028" y="7264"/>
                </a:lnTo>
                <a:lnTo>
                  <a:pt x="35660" y="15188"/>
                </a:lnTo>
                <a:lnTo>
                  <a:pt x="35660" y="25424"/>
                </a:lnTo>
                <a:lnTo>
                  <a:pt x="21462" y="62406"/>
                </a:lnTo>
                <a:lnTo>
                  <a:pt x="18160" y="67029"/>
                </a:lnTo>
                <a:lnTo>
                  <a:pt x="9575" y="75614"/>
                </a:lnTo>
                <a:lnTo>
                  <a:pt x="5943" y="78916"/>
                </a:lnTo>
                <a:lnTo>
                  <a:pt x="3632" y="802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081327" y="7286745"/>
            <a:ext cx="284480" cy="295910"/>
          </a:xfrm>
          <a:custGeom>
            <a:avLst/>
            <a:gdLst/>
            <a:ahLst/>
            <a:cxnLst/>
            <a:rect l="l" t="t" r="r" b="b"/>
            <a:pathLst>
              <a:path w="284479" h="295909">
                <a:moveTo>
                  <a:pt x="245333" y="8254"/>
                </a:moveTo>
                <a:lnTo>
                  <a:pt x="172361" y="8254"/>
                </a:lnTo>
                <a:lnTo>
                  <a:pt x="184908" y="6934"/>
                </a:lnTo>
                <a:lnTo>
                  <a:pt x="188540" y="5613"/>
                </a:lnTo>
                <a:lnTo>
                  <a:pt x="191182" y="4622"/>
                </a:lnTo>
                <a:lnTo>
                  <a:pt x="196465" y="1650"/>
                </a:lnTo>
                <a:lnTo>
                  <a:pt x="198446" y="0"/>
                </a:lnTo>
                <a:lnTo>
                  <a:pt x="204389" y="330"/>
                </a:lnTo>
                <a:lnTo>
                  <a:pt x="218588" y="660"/>
                </a:lnTo>
                <a:lnTo>
                  <a:pt x="225522" y="1320"/>
                </a:lnTo>
                <a:lnTo>
                  <a:pt x="236748" y="1981"/>
                </a:lnTo>
                <a:lnTo>
                  <a:pt x="245333" y="7264"/>
                </a:lnTo>
                <a:lnTo>
                  <a:pt x="245333" y="8254"/>
                </a:lnTo>
                <a:close/>
              </a:path>
              <a:path w="284479" h="295909">
                <a:moveTo>
                  <a:pt x="244013" y="111935"/>
                </a:moveTo>
                <a:lnTo>
                  <a:pt x="69010" y="111935"/>
                </a:lnTo>
                <a:lnTo>
                  <a:pt x="47878" y="104341"/>
                </a:lnTo>
                <a:lnTo>
                  <a:pt x="47878" y="21792"/>
                </a:lnTo>
                <a:lnTo>
                  <a:pt x="43915" y="17170"/>
                </a:lnTo>
                <a:lnTo>
                  <a:pt x="41274" y="15849"/>
                </a:lnTo>
                <a:lnTo>
                  <a:pt x="38302" y="14198"/>
                </a:lnTo>
                <a:lnTo>
                  <a:pt x="31038" y="12217"/>
                </a:lnTo>
                <a:lnTo>
                  <a:pt x="27736" y="11556"/>
                </a:lnTo>
                <a:lnTo>
                  <a:pt x="26085" y="10896"/>
                </a:lnTo>
                <a:lnTo>
                  <a:pt x="20472" y="9575"/>
                </a:lnTo>
                <a:lnTo>
                  <a:pt x="20472" y="5613"/>
                </a:lnTo>
                <a:lnTo>
                  <a:pt x="29057" y="2311"/>
                </a:lnTo>
                <a:lnTo>
                  <a:pt x="39953" y="2311"/>
                </a:lnTo>
                <a:lnTo>
                  <a:pt x="55142" y="3632"/>
                </a:lnTo>
                <a:lnTo>
                  <a:pt x="59434" y="4292"/>
                </a:lnTo>
                <a:lnTo>
                  <a:pt x="62076" y="4622"/>
                </a:lnTo>
                <a:lnTo>
                  <a:pt x="68019" y="6934"/>
                </a:lnTo>
                <a:lnTo>
                  <a:pt x="69010" y="8254"/>
                </a:lnTo>
                <a:lnTo>
                  <a:pt x="245333" y="8254"/>
                </a:lnTo>
                <a:lnTo>
                  <a:pt x="245333" y="15519"/>
                </a:lnTo>
                <a:lnTo>
                  <a:pt x="241041" y="19481"/>
                </a:lnTo>
                <a:lnTo>
                  <a:pt x="66368" y="19481"/>
                </a:lnTo>
                <a:lnTo>
                  <a:pt x="66368" y="53491"/>
                </a:lnTo>
                <a:lnTo>
                  <a:pt x="239390" y="53491"/>
                </a:lnTo>
                <a:lnTo>
                  <a:pt x="239390" y="61085"/>
                </a:lnTo>
                <a:lnTo>
                  <a:pt x="235758" y="64387"/>
                </a:lnTo>
                <a:lnTo>
                  <a:pt x="66368" y="64387"/>
                </a:lnTo>
                <a:lnTo>
                  <a:pt x="66368" y="95756"/>
                </a:lnTo>
                <a:lnTo>
                  <a:pt x="74293" y="100709"/>
                </a:lnTo>
                <a:lnTo>
                  <a:pt x="247645" y="100709"/>
                </a:lnTo>
                <a:lnTo>
                  <a:pt x="247645" y="107643"/>
                </a:lnTo>
                <a:lnTo>
                  <a:pt x="244013" y="111935"/>
                </a:lnTo>
                <a:close/>
              </a:path>
              <a:path w="284479" h="295909">
                <a:moveTo>
                  <a:pt x="239390" y="53491"/>
                </a:moveTo>
                <a:lnTo>
                  <a:pt x="166087" y="53491"/>
                </a:lnTo>
                <a:lnTo>
                  <a:pt x="179295" y="52500"/>
                </a:lnTo>
                <a:lnTo>
                  <a:pt x="186889" y="50189"/>
                </a:lnTo>
                <a:lnTo>
                  <a:pt x="192833" y="47217"/>
                </a:lnTo>
                <a:lnTo>
                  <a:pt x="194484" y="45566"/>
                </a:lnTo>
                <a:lnTo>
                  <a:pt x="200097" y="45896"/>
                </a:lnTo>
                <a:lnTo>
                  <a:pt x="213305" y="46227"/>
                </a:lnTo>
                <a:lnTo>
                  <a:pt x="219578" y="46887"/>
                </a:lnTo>
                <a:lnTo>
                  <a:pt x="230475" y="47547"/>
                </a:lnTo>
                <a:lnTo>
                  <a:pt x="239390" y="53491"/>
                </a:lnTo>
                <a:close/>
              </a:path>
              <a:path w="284479" h="295909">
                <a:moveTo>
                  <a:pt x="247645" y="100709"/>
                </a:moveTo>
                <a:lnTo>
                  <a:pt x="174342" y="100709"/>
                </a:lnTo>
                <a:lnTo>
                  <a:pt x="186559" y="99388"/>
                </a:lnTo>
                <a:lnTo>
                  <a:pt x="193163" y="97407"/>
                </a:lnTo>
                <a:lnTo>
                  <a:pt x="199106" y="94765"/>
                </a:lnTo>
                <a:lnTo>
                  <a:pt x="201087" y="92784"/>
                </a:lnTo>
                <a:lnTo>
                  <a:pt x="206701" y="93114"/>
                </a:lnTo>
                <a:lnTo>
                  <a:pt x="220899" y="93444"/>
                </a:lnTo>
                <a:lnTo>
                  <a:pt x="228163" y="94105"/>
                </a:lnTo>
                <a:lnTo>
                  <a:pt x="239390" y="94765"/>
                </a:lnTo>
                <a:lnTo>
                  <a:pt x="247645" y="100048"/>
                </a:lnTo>
                <a:lnTo>
                  <a:pt x="247645" y="100709"/>
                </a:lnTo>
                <a:close/>
              </a:path>
              <a:path w="284479" h="295909">
                <a:moveTo>
                  <a:pt x="150238" y="154530"/>
                </a:moveTo>
                <a:lnTo>
                  <a:pt x="131747" y="154530"/>
                </a:lnTo>
                <a:lnTo>
                  <a:pt x="131747" y="111935"/>
                </a:lnTo>
                <a:lnTo>
                  <a:pt x="150238" y="111935"/>
                </a:lnTo>
                <a:lnTo>
                  <a:pt x="150238" y="154530"/>
                </a:lnTo>
                <a:close/>
              </a:path>
              <a:path w="284479" h="295909">
                <a:moveTo>
                  <a:pt x="283001" y="154530"/>
                </a:moveTo>
                <a:lnTo>
                  <a:pt x="197125" y="154530"/>
                </a:lnTo>
                <a:lnTo>
                  <a:pt x="213305" y="153870"/>
                </a:lnTo>
                <a:lnTo>
                  <a:pt x="217267" y="153540"/>
                </a:lnTo>
                <a:lnTo>
                  <a:pt x="220569" y="152879"/>
                </a:lnTo>
                <a:lnTo>
                  <a:pt x="229484" y="151228"/>
                </a:lnTo>
                <a:lnTo>
                  <a:pt x="231795" y="149907"/>
                </a:lnTo>
                <a:lnTo>
                  <a:pt x="233446" y="149247"/>
                </a:lnTo>
                <a:lnTo>
                  <a:pt x="236418" y="147266"/>
                </a:lnTo>
                <a:lnTo>
                  <a:pt x="237739" y="146275"/>
                </a:lnTo>
                <a:lnTo>
                  <a:pt x="242362" y="146605"/>
                </a:lnTo>
                <a:lnTo>
                  <a:pt x="252267" y="146936"/>
                </a:lnTo>
                <a:lnTo>
                  <a:pt x="257551" y="147596"/>
                </a:lnTo>
                <a:lnTo>
                  <a:pt x="262834" y="147926"/>
                </a:lnTo>
                <a:lnTo>
                  <a:pt x="277692" y="150898"/>
                </a:lnTo>
                <a:lnTo>
                  <a:pt x="283001" y="154530"/>
                </a:lnTo>
                <a:close/>
              </a:path>
              <a:path w="284479" h="295909">
                <a:moveTo>
                  <a:pt x="37972" y="175002"/>
                </a:moveTo>
                <a:lnTo>
                  <a:pt x="36651" y="175002"/>
                </a:lnTo>
                <a:lnTo>
                  <a:pt x="27736" y="171370"/>
                </a:lnTo>
                <a:lnTo>
                  <a:pt x="24104" y="169719"/>
                </a:lnTo>
                <a:lnTo>
                  <a:pt x="20141" y="168068"/>
                </a:lnTo>
                <a:lnTo>
                  <a:pt x="8585" y="161794"/>
                </a:lnTo>
                <a:lnTo>
                  <a:pt x="5613" y="160143"/>
                </a:lnTo>
                <a:lnTo>
                  <a:pt x="0" y="155851"/>
                </a:lnTo>
                <a:lnTo>
                  <a:pt x="0" y="152219"/>
                </a:lnTo>
                <a:lnTo>
                  <a:pt x="2971" y="150568"/>
                </a:lnTo>
                <a:lnTo>
                  <a:pt x="4952" y="150898"/>
                </a:lnTo>
                <a:lnTo>
                  <a:pt x="7924" y="151228"/>
                </a:lnTo>
                <a:lnTo>
                  <a:pt x="48987" y="154252"/>
                </a:lnTo>
                <a:lnTo>
                  <a:pt x="283001" y="154530"/>
                </a:lnTo>
                <a:lnTo>
                  <a:pt x="283966" y="155191"/>
                </a:lnTo>
                <a:lnTo>
                  <a:pt x="283966" y="163115"/>
                </a:lnTo>
                <a:lnTo>
                  <a:pt x="282315" y="165757"/>
                </a:lnTo>
                <a:lnTo>
                  <a:pt x="103350" y="165757"/>
                </a:lnTo>
                <a:lnTo>
                  <a:pt x="92438" y="165777"/>
                </a:lnTo>
                <a:lnTo>
                  <a:pt x="47547" y="171040"/>
                </a:lnTo>
                <a:lnTo>
                  <a:pt x="41274" y="173351"/>
                </a:lnTo>
                <a:lnTo>
                  <a:pt x="37972" y="175002"/>
                </a:lnTo>
                <a:close/>
              </a:path>
              <a:path w="284479" h="295909">
                <a:moveTo>
                  <a:pt x="280664" y="168398"/>
                </a:moveTo>
                <a:lnTo>
                  <a:pt x="276041" y="168068"/>
                </a:lnTo>
                <a:lnTo>
                  <a:pt x="272739" y="167738"/>
                </a:lnTo>
                <a:lnTo>
                  <a:pt x="265145" y="167408"/>
                </a:lnTo>
                <a:lnTo>
                  <a:pt x="257551" y="166747"/>
                </a:lnTo>
                <a:lnTo>
                  <a:pt x="236088" y="165757"/>
                </a:lnTo>
                <a:lnTo>
                  <a:pt x="282315" y="165757"/>
                </a:lnTo>
                <a:lnTo>
                  <a:pt x="280664" y="168398"/>
                </a:lnTo>
                <a:close/>
              </a:path>
              <a:path w="284479" h="295909">
                <a:moveTo>
                  <a:pt x="153870" y="295523"/>
                </a:moveTo>
                <a:lnTo>
                  <a:pt x="134058" y="295523"/>
                </a:lnTo>
                <a:lnTo>
                  <a:pt x="106982" y="293211"/>
                </a:lnTo>
                <a:lnTo>
                  <a:pt x="68680" y="282645"/>
                </a:lnTo>
                <a:lnTo>
                  <a:pt x="49859" y="268447"/>
                </a:lnTo>
                <a:lnTo>
                  <a:pt x="45236" y="262834"/>
                </a:lnTo>
                <a:lnTo>
                  <a:pt x="41604" y="249296"/>
                </a:lnTo>
                <a:lnTo>
                  <a:pt x="41604" y="239390"/>
                </a:lnTo>
                <a:lnTo>
                  <a:pt x="45236" y="225852"/>
                </a:lnTo>
                <a:lnTo>
                  <a:pt x="49859" y="220239"/>
                </a:lnTo>
                <a:lnTo>
                  <a:pt x="53491" y="215616"/>
                </a:lnTo>
                <a:lnTo>
                  <a:pt x="91463" y="198116"/>
                </a:lnTo>
                <a:lnTo>
                  <a:pt x="99718" y="196795"/>
                </a:lnTo>
                <a:lnTo>
                  <a:pt x="106982" y="195474"/>
                </a:lnTo>
                <a:lnTo>
                  <a:pt x="134058" y="193163"/>
                </a:lnTo>
                <a:lnTo>
                  <a:pt x="153870" y="193163"/>
                </a:lnTo>
                <a:lnTo>
                  <a:pt x="180946" y="195474"/>
                </a:lnTo>
                <a:lnTo>
                  <a:pt x="188210" y="196795"/>
                </a:lnTo>
                <a:lnTo>
                  <a:pt x="196465" y="198116"/>
                </a:lnTo>
                <a:lnTo>
                  <a:pt x="213965" y="203399"/>
                </a:lnTo>
                <a:lnTo>
                  <a:pt x="215946" y="204389"/>
                </a:lnTo>
                <a:lnTo>
                  <a:pt x="143964" y="204389"/>
                </a:lnTo>
                <a:lnTo>
                  <a:pt x="135926" y="204418"/>
                </a:lnTo>
                <a:lnTo>
                  <a:pt x="89812" y="211654"/>
                </a:lnTo>
                <a:lnTo>
                  <a:pt x="73963" y="219908"/>
                </a:lnTo>
                <a:lnTo>
                  <a:pt x="70661" y="222220"/>
                </a:lnTo>
                <a:lnTo>
                  <a:pt x="66038" y="227833"/>
                </a:lnTo>
                <a:lnTo>
                  <a:pt x="63066" y="233777"/>
                </a:lnTo>
                <a:lnTo>
                  <a:pt x="61416" y="240380"/>
                </a:lnTo>
                <a:lnTo>
                  <a:pt x="61416" y="248305"/>
                </a:lnTo>
                <a:lnTo>
                  <a:pt x="89812" y="276372"/>
                </a:lnTo>
                <a:lnTo>
                  <a:pt x="130426" y="283409"/>
                </a:lnTo>
                <a:lnTo>
                  <a:pt x="217267" y="283636"/>
                </a:lnTo>
                <a:lnTo>
                  <a:pt x="213965" y="285287"/>
                </a:lnTo>
                <a:lnTo>
                  <a:pt x="196465" y="290240"/>
                </a:lnTo>
                <a:lnTo>
                  <a:pt x="188210" y="291891"/>
                </a:lnTo>
                <a:lnTo>
                  <a:pt x="180946" y="293211"/>
                </a:lnTo>
                <a:lnTo>
                  <a:pt x="153870" y="295523"/>
                </a:lnTo>
                <a:close/>
              </a:path>
              <a:path w="284479" h="295909">
                <a:moveTo>
                  <a:pt x="217267" y="283636"/>
                </a:moveTo>
                <a:lnTo>
                  <a:pt x="143964" y="283636"/>
                </a:lnTo>
                <a:lnTo>
                  <a:pt x="152002" y="283607"/>
                </a:lnTo>
                <a:lnTo>
                  <a:pt x="157502" y="283409"/>
                </a:lnTo>
                <a:lnTo>
                  <a:pt x="163002" y="282870"/>
                </a:lnTo>
                <a:lnTo>
                  <a:pt x="184578" y="280004"/>
                </a:lnTo>
                <a:lnTo>
                  <a:pt x="191842" y="278023"/>
                </a:lnTo>
                <a:lnTo>
                  <a:pt x="198446" y="276372"/>
                </a:lnTo>
                <a:lnTo>
                  <a:pt x="226512" y="248305"/>
                </a:lnTo>
                <a:lnTo>
                  <a:pt x="226421" y="239390"/>
                </a:lnTo>
                <a:lnTo>
                  <a:pt x="224861" y="233777"/>
                </a:lnTo>
                <a:lnTo>
                  <a:pt x="221890" y="227833"/>
                </a:lnTo>
                <a:lnTo>
                  <a:pt x="217267" y="222220"/>
                </a:lnTo>
                <a:lnTo>
                  <a:pt x="213965" y="219908"/>
                </a:lnTo>
                <a:lnTo>
                  <a:pt x="210663" y="217267"/>
                </a:lnTo>
                <a:lnTo>
                  <a:pt x="198446" y="211654"/>
                </a:lnTo>
                <a:lnTo>
                  <a:pt x="191842" y="210003"/>
                </a:lnTo>
                <a:lnTo>
                  <a:pt x="184578" y="208022"/>
                </a:lnTo>
                <a:lnTo>
                  <a:pt x="163002" y="205156"/>
                </a:lnTo>
                <a:lnTo>
                  <a:pt x="157502" y="204616"/>
                </a:lnTo>
                <a:lnTo>
                  <a:pt x="152002" y="204418"/>
                </a:lnTo>
                <a:lnTo>
                  <a:pt x="143964" y="204389"/>
                </a:lnTo>
                <a:lnTo>
                  <a:pt x="215946" y="204389"/>
                </a:lnTo>
                <a:lnTo>
                  <a:pt x="219248" y="206040"/>
                </a:lnTo>
                <a:lnTo>
                  <a:pt x="224861" y="208682"/>
                </a:lnTo>
                <a:lnTo>
                  <a:pt x="234437" y="215616"/>
                </a:lnTo>
                <a:lnTo>
                  <a:pt x="238069" y="220239"/>
                </a:lnTo>
                <a:lnTo>
                  <a:pt x="242692" y="225852"/>
                </a:lnTo>
                <a:lnTo>
                  <a:pt x="246324" y="239390"/>
                </a:lnTo>
                <a:lnTo>
                  <a:pt x="246324" y="249296"/>
                </a:lnTo>
                <a:lnTo>
                  <a:pt x="242692" y="262834"/>
                </a:lnTo>
                <a:lnTo>
                  <a:pt x="238069" y="268447"/>
                </a:lnTo>
                <a:lnTo>
                  <a:pt x="234437" y="273070"/>
                </a:lnTo>
                <a:lnTo>
                  <a:pt x="224861" y="280004"/>
                </a:lnTo>
                <a:lnTo>
                  <a:pt x="219248" y="282645"/>
                </a:lnTo>
                <a:lnTo>
                  <a:pt x="217267" y="2836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366836" y="7278489"/>
            <a:ext cx="259715" cy="310515"/>
          </a:xfrm>
          <a:custGeom>
            <a:avLst/>
            <a:gdLst/>
            <a:ahLst/>
            <a:cxnLst/>
            <a:rect l="l" t="t" r="r" b="b"/>
            <a:pathLst>
              <a:path w="259714" h="310515">
                <a:moveTo>
                  <a:pt x="203399" y="107643"/>
                </a:moveTo>
                <a:lnTo>
                  <a:pt x="186229" y="107643"/>
                </a:lnTo>
                <a:lnTo>
                  <a:pt x="186229" y="42264"/>
                </a:lnTo>
                <a:lnTo>
                  <a:pt x="185238" y="37642"/>
                </a:lnTo>
                <a:lnTo>
                  <a:pt x="184248" y="36321"/>
                </a:lnTo>
                <a:lnTo>
                  <a:pt x="183257" y="34670"/>
                </a:lnTo>
                <a:lnTo>
                  <a:pt x="180946" y="32028"/>
                </a:lnTo>
                <a:lnTo>
                  <a:pt x="178964" y="30708"/>
                </a:lnTo>
                <a:lnTo>
                  <a:pt x="177313" y="29387"/>
                </a:lnTo>
                <a:lnTo>
                  <a:pt x="173351" y="27075"/>
                </a:lnTo>
                <a:lnTo>
                  <a:pt x="170049" y="25424"/>
                </a:lnTo>
                <a:lnTo>
                  <a:pt x="165757" y="23443"/>
                </a:lnTo>
                <a:lnTo>
                  <a:pt x="163776" y="22783"/>
                </a:lnTo>
                <a:lnTo>
                  <a:pt x="162125" y="22122"/>
                </a:lnTo>
                <a:lnTo>
                  <a:pt x="157832" y="20141"/>
                </a:lnTo>
                <a:lnTo>
                  <a:pt x="157832" y="16509"/>
                </a:lnTo>
                <a:lnTo>
                  <a:pt x="162785" y="14858"/>
                </a:lnTo>
                <a:lnTo>
                  <a:pt x="166747" y="14858"/>
                </a:lnTo>
                <a:lnTo>
                  <a:pt x="175993" y="16179"/>
                </a:lnTo>
                <a:lnTo>
                  <a:pt x="180285" y="17170"/>
                </a:lnTo>
                <a:lnTo>
                  <a:pt x="184908" y="18160"/>
                </a:lnTo>
                <a:lnTo>
                  <a:pt x="195804" y="21132"/>
                </a:lnTo>
                <a:lnTo>
                  <a:pt x="199106" y="22453"/>
                </a:lnTo>
                <a:lnTo>
                  <a:pt x="201087" y="23113"/>
                </a:lnTo>
                <a:lnTo>
                  <a:pt x="205710" y="26085"/>
                </a:lnTo>
                <a:lnTo>
                  <a:pt x="205710" y="29717"/>
                </a:lnTo>
                <a:lnTo>
                  <a:pt x="204389" y="34670"/>
                </a:lnTo>
                <a:lnTo>
                  <a:pt x="204059" y="36321"/>
                </a:lnTo>
                <a:lnTo>
                  <a:pt x="203729" y="37642"/>
                </a:lnTo>
                <a:lnTo>
                  <a:pt x="203472" y="42264"/>
                </a:lnTo>
                <a:lnTo>
                  <a:pt x="203399" y="107643"/>
                </a:lnTo>
                <a:close/>
              </a:path>
              <a:path w="259714" h="310515">
                <a:moveTo>
                  <a:pt x="144955" y="56132"/>
                </a:moveTo>
                <a:lnTo>
                  <a:pt x="116558" y="56132"/>
                </a:lnTo>
                <a:lnTo>
                  <a:pt x="123162" y="51180"/>
                </a:lnTo>
                <a:lnTo>
                  <a:pt x="126133" y="51510"/>
                </a:lnTo>
                <a:lnTo>
                  <a:pt x="134388" y="52170"/>
                </a:lnTo>
                <a:lnTo>
                  <a:pt x="136039" y="52500"/>
                </a:lnTo>
                <a:lnTo>
                  <a:pt x="139011" y="52830"/>
                </a:lnTo>
                <a:lnTo>
                  <a:pt x="144955" y="54812"/>
                </a:lnTo>
                <a:lnTo>
                  <a:pt x="144955" y="56132"/>
                </a:lnTo>
                <a:close/>
              </a:path>
              <a:path w="259714" h="310515">
                <a:moveTo>
                  <a:pt x="41274" y="75614"/>
                </a:moveTo>
                <a:lnTo>
                  <a:pt x="40613" y="75614"/>
                </a:lnTo>
                <a:lnTo>
                  <a:pt x="35000" y="73302"/>
                </a:lnTo>
                <a:lnTo>
                  <a:pt x="29057" y="70331"/>
                </a:lnTo>
                <a:lnTo>
                  <a:pt x="20802" y="66038"/>
                </a:lnTo>
                <a:lnTo>
                  <a:pt x="17170" y="63727"/>
                </a:lnTo>
                <a:lnTo>
                  <a:pt x="14528" y="62076"/>
                </a:lnTo>
                <a:lnTo>
                  <a:pt x="8915" y="58114"/>
                </a:lnTo>
                <a:lnTo>
                  <a:pt x="8915" y="54151"/>
                </a:lnTo>
                <a:lnTo>
                  <a:pt x="12217" y="53161"/>
                </a:lnTo>
                <a:lnTo>
                  <a:pt x="13537" y="53491"/>
                </a:lnTo>
                <a:lnTo>
                  <a:pt x="15519" y="53821"/>
                </a:lnTo>
                <a:lnTo>
                  <a:pt x="22122" y="54481"/>
                </a:lnTo>
                <a:lnTo>
                  <a:pt x="25094" y="54812"/>
                </a:lnTo>
                <a:lnTo>
                  <a:pt x="30047" y="55142"/>
                </a:lnTo>
                <a:lnTo>
                  <a:pt x="48868" y="56132"/>
                </a:lnTo>
                <a:lnTo>
                  <a:pt x="144955" y="56132"/>
                </a:lnTo>
                <a:lnTo>
                  <a:pt x="144955" y="58774"/>
                </a:lnTo>
                <a:lnTo>
                  <a:pt x="140400" y="67029"/>
                </a:lnTo>
                <a:lnTo>
                  <a:pt x="68019" y="67029"/>
                </a:lnTo>
                <a:lnTo>
                  <a:pt x="52500" y="70001"/>
                </a:lnTo>
                <a:lnTo>
                  <a:pt x="49529" y="71321"/>
                </a:lnTo>
                <a:lnTo>
                  <a:pt x="47217" y="72312"/>
                </a:lnTo>
                <a:lnTo>
                  <a:pt x="43255" y="74293"/>
                </a:lnTo>
                <a:lnTo>
                  <a:pt x="41274" y="75614"/>
                </a:lnTo>
                <a:close/>
              </a:path>
              <a:path w="259714" h="310515">
                <a:moveTo>
                  <a:pt x="5283" y="257881"/>
                </a:moveTo>
                <a:lnTo>
                  <a:pt x="0" y="252928"/>
                </a:lnTo>
                <a:lnTo>
                  <a:pt x="4292" y="249626"/>
                </a:lnTo>
                <a:lnTo>
                  <a:pt x="10896" y="243682"/>
                </a:lnTo>
                <a:lnTo>
                  <a:pt x="26415" y="227173"/>
                </a:lnTo>
                <a:lnTo>
                  <a:pt x="33349" y="219908"/>
                </a:lnTo>
                <a:lnTo>
                  <a:pt x="38962" y="213965"/>
                </a:lnTo>
                <a:lnTo>
                  <a:pt x="71652" y="172361"/>
                </a:lnTo>
                <a:lnTo>
                  <a:pt x="91793" y="140002"/>
                </a:lnTo>
                <a:lnTo>
                  <a:pt x="95095" y="134388"/>
                </a:lnTo>
                <a:lnTo>
                  <a:pt x="101369" y="120850"/>
                </a:lnTo>
                <a:lnTo>
                  <a:pt x="104011" y="114907"/>
                </a:lnTo>
                <a:lnTo>
                  <a:pt x="106652" y="109294"/>
                </a:lnTo>
                <a:lnTo>
                  <a:pt x="111935" y="94105"/>
                </a:lnTo>
                <a:lnTo>
                  <a:pt x="115567" y="83208"/>
                </a:lnTo>
                <a:lnTo>
                  <a:pt x="118787" y="70001"/>
                </a:lnTo>
                <a:lnTo>
                  <a:pt x="119530" y="67029"/>
                </a:lnTo>
                <a:lnTo>
                  <a:pt x="140400" y="67029"/>
                </a:lnTo>
                <a:lnTo>
                  <a:pt x="139671" y="68350"/>
                </a:lnTo>
                <a:lnTo>
                  <a:pt x="138681" y="72972"/>
                </a:lnTo>
                <a:lnTo>
                  <a:pt x="135049" y="85850"/>
                </a:lnTo>
                <a:lnTo>
                  <a:pt x="133398" y="91133"/>
                </a:lnTo>
                <a:lnTo>
                  <a:pt x="132407" y="94435"/>
                </a:lnTo>
                <a:lnTo>
                  <a:pt x="129766" y="102360"/>
                </a:lnTo>
                <a:lnTo>
                  <a:pt x="128115" y="105992"/>
                </a:lnTo>
                <a:lnTo>
                  <a:pt x="130096" y="106322"/>
                </a:lnTo>
                <a:lnTo>
                  <a:pt x="135049" y="106652"/>
                </a:lnTo>
                <a:lnTo>
                  <a:pt x="137360" y="106982"/>
                </a:lnTo>
                <a:lnTo>
                  <a:pt x="141322" y="107312"/>
                </a:lnTo>
                <a:lnTo>
                  <a:pt x="152549" y="107643"/>
                </a:lnTo>
                <a:lnTo>
                  <a:pt x="203399" y="107643"/>
                </a:lnTo>
                <a:lnTo>
                  <a:pt x="203399" y="114247"/>
                </a:lnTo>
                <a:lnTo>
                  <a:pt x="125143" y="114247"/>
                </a:lnTo>
                <a:lnTo>
                  <a:pt x="124813" y="115237"/>
                </a:lnTo>
                <a:lnTo>
                  <a:pt x="124152" y="117548"/>
                </a:lnTo>
                <a:lnTo>
                  <a:pt x="123492" y="118539"/>
                </a:lnTo>
                <a:lnTo>
                  <a:pt x="121181" y="124813"/>
                </a:lnTo>
                <a:lnTo>
                  <a:pt x="113916" y="139671"/>
                </a:lnTo>
                <a:lnTo>
                  <a:pt x="110284" y="145615"/>
                </a:lnTo>
                <a:lnTo>
                  <a:pt x="106982" y="151558"/>
                </a:lnTo>
                <a:lnTo>
                  <a:pt x="75614" y="194484"/>
                </a:lnTo>
                <a:lnTo>
                  <a:pt x="42264" y="228494"/>
                </a:lnTo>
                <a:lnTo>
                  <a:pt x="9575" y="255569"/>
                </a:lnTo>
                <a:lnTo>
                  <a:pt x="5283" y="257881"/>
                </a:lnTo>
                <a:close/>
              </a:path>
              <a:path w="259714" h="310515">
                <a:moveTo>
                  <a:pt x="146275" y="125473"/>
                </a:moveTo>
                <a:lnTo>
                  <a:pt x="145945" y="125473"/>
                </a:lnTo>
                <a:lnTo>
                  <a:pt x="140662" y="123162"/>
                </a:lnTo>
                <a:lnTo>
                  <a:pt x="138351" y="121841"/>
                </a:lnTo>
                <a:lnTo>
                  <a:pt x="135379" y="120190"/>
                </a:lnTo>
                <a:lnTo>
                  <a:pt x="129435" y="116558"/>
                </a:lnTo>
                <a:lnTo>
                  <a:pt x="127124" y="115237"/>
                </a:lnTo>
                <a:lnTo>
                  <a:pt x="126794" y="114907"/>
                </a:lnTo>
                <a:lnTo>
                  <a:pt x="125803" y="114247"/>
                </a:lnTo>
                <a:lnTo>
                  <a:pt x="203399" y="114247"/>
                </a:lnTo>
                <a:lnTo>
                  <a:pt x="203399" y="118209"/>
                </a:lnTo>
                <a:lnTo>
                  <a:pt x="169719" y="118209"/>
                </a:lnTo>
                <a:lnTo>
                  <a:pt x="157832" y="120190"/>
                </a:lnTo>
                <a:lnTo>
                  <a:pt x="152549" y="122171"/>
                </a:lnTo>
                <a:lnTo>
                  <a:pt x="148256" y="124483"/>
                </a:lnTo>
                <a:lnTo>
                  <a:pt x="146275" y="125473"/>
                </a:lnTo>
                <a:close/>
              </a:path>
              <a:path w="259714" h="310515">
                <a:moveTo>
                  <a:pt x="203399" y="186559"/>
                </a:moveTo>
                <a:lnTo>
                  <a:pt x="186229" y="186559"/>
                </a:lnTo>
                <a:lnTo>
                  <a:pt x="186229" y="118209"/>
                </a:lnTo>
                <a:lnTo>
                  <a:pt x="203399" y="118209"/>
                </a:lnTo>
                <a:lnTo>
                  <a:pt x="203399" y="186559"/>
                </a:lnTo>
                <a:close/>
              </a:path>
              <a:path w="259714" h="310515">
                <a:moveTo>
                  <a:pt x="142643" y="205050"/>
                </a:moveTo>
                <a:lnTo>
                  <a:pt x="141322" y="204720"/>
                </a:lnTo>
                <a:lnTo>
                  <a:pt x="135049" y="202078"/>
                </a:lnTo>
                <a:lnTo>
                  <a:pt x="132737" y="200757"/>
                </a:lnTo>
                <a:lnTo>
                  <a:pt x="129766" y="199106"/>
                </a:lnTo>
                <a:lnTo>
                  <a:pt x="122832" y="195474"/>
                </a:lnTo>
                <a:lnTo>
                  <a:pt x="118869" y="192833"/>
                </a:lnTo>
                <a:lnTo>
                  <a:pt x="113916" y="188870"/>
                </a:lnTo>
                <a:lnTo>
                  <a:pt x="113916" y="185568"/>
                </a:lnTo>
                <a:lnTo>
                  <a:pt x="116888" y="184248"/>
                </a:lnTo>
                <a:lnTo>
                  <a:pt x="118539" y="184578"/>
                </a:lnTo>
                <a:lnTo>
                  <a:pt x="120850" y="184908"/>
                </a:lnTo>
                <a:lnTo>
                  <a:pt x="128775" y="185568"/>
                </a:lnTo>
                <a:lnTo>
                  <a:pt x="134719" y="186229"/>
                </a:lnTo>
                <a:lnTo>
                  <a:pt x="150898" y="186559"/>
                </a:lnTo>
                <a:lnTo>
                  <a:pt x="203399" y="186559"/>
                </a:lnTo>
                <a:lnTo>
                  <a:pt x="203399" y="197125"/>
                </a:lnTo>
                <a:lnTo>
                  <a:pt x="168068" y="197125"/>
                </a:lnTo>
                <a:lnTo>
                  <a:pt x="155521" y="199106"/>
                </a:lnTo>
                <a:lnTo>
                  <a:pt x="149577" y="201087"/>
                </a:lnTo>
                <a:lnTo>
                  <a:pt x="144624" y="203729"/>
                </a:lnTo>
                <a:lnTo>
                  <a:pt x="142643" y="205050"/>
                </a:lnTo>
                <a:close/>
              </a:path>
              <a:path w="259714" h="310515">
                <a:moveTo>
                  <a:pt x="194153" y="292221"/>
                </a:moveTo>
                <a:lnTo>
                  <a:pt x="191842" y="292221"/>
                </a:lnTo>
                <a:lnTo>
                  <a:pt x="190191" y="290240"/>
                </a:lnTo>
                <a:lnTo>
                  <a:pt x="189531" y="288919"/>
                </a:lnTo>
                <a:lnTo>
                  <a:pt x="189200" y="287598"/>
                </a:lnTo>
                <a:lnTo>
                  <a:pt x="188210" y="283966"/>
                </a:lnTo>
                <a:lnTo>
                  <a:pt x="186229" y="262503"/>
                </a:lnTo>
                <a:lnTo>
                  <a:pt x="186229" y="197125"/>
                </a:lnTo>
                <a:lnTo>
                  <a:pt x="203399" y="197125"/>
                </a:lnTo>
                <a:lnTo>
                  <a:pt x="203322" y="236088"/>
                </a:lnTo>
                <a:lnTo>
                  <a:pt x="202738" y="253588"/>
                </a:lnTo>
                <a:lnTo>
                  <a:pt x="202078" y="259862"/>
                </a:lnTo>
                <a:lnTo>
                  <a:pt x="201748" y="266796"/>
                </a:lnTo>
                <a:lnTo>
                  <a:pt x="200427" y="277032"/>
                </a:lnTo>
                <a:lnTo>
                  <a:pt x="199767" y="279674"/>
                </a:lnTo>
                <a:lnTo>
                  <a:pt x="199436" y="281985"/>
                </a:lnTo>
                <a:lnTo>
                  <a:pt x="197455" y="287598"/>
                </a:lnTo>
                <a:lnTo>
                  <a:pt x="196135" y="290240"/>
                </a:lnTo>
                <a:lnTo>
                  <a:pt x="194153" y="292221"/>
                </a:lnTo>
                <a:close/>
              </a:path>
              <a:path w="259714" h="310515">
                <a:moveTo>
                  <a:pt x="247645" y="310382"/>
                </a:moveTo>
                <a:lnTo>
                  <a:pt x="244673" y="310382"/>
                </a:lnTo>
                <a:lnTo>
                  <a:pt x="242692" y="307410"/>
                </a:lnTo>
                <a:lnTo>
                  <a:pt x="242031" y="306089"/>
                </a:lnTo>
                <a:lnTo>
                  <a:pt x="241625" y="304108"/>
                </a:lnTo>
                <a:lnTo>
                  <a:pt x="240711" y="300146"/>
                </a:lnTo>
                <a:lnTo>
                  <a:pt x="240380" y="297834"/>
                </a:lnTo>
                <a:lnTo>
                  <a:pt x="240050" y="293211"/>
                </a:lnTo>
                <a:lnTo>
                  <a:pt x="239720" y="286608"/>
                </a:lnTo>
                <a:lnTo>
                  <a:pt x="239390" y="280664"/>
                </a:lnTo>
                <a:lnTo>
                  <a:pt x="239060" y="273400"/>
                </a:lnTo>
                <a:lnTo>
                  <a:pt x="239060" y="30708"/>
                </a:lnTo>
                <a:lnTo>
                  <a:pt x="238399" y="26415"/>
                </a:lnTo>
                <a:lnTo>
                  <a:pt x="237079" y="24434"/>
                </a:lnTo>
                <a:lnTo>
                  <a:pt x="236088" y="22783"/>
                </a:lnTo>
                <a:lnTo>
                  <a:pt x="233116" y="19481"/>
                </a:lnTo>
                <a:lnTo>
                  <a:pt x="231465" y="18160"/>
                </a:lnTo>
                <a:lnTo>
                  <a:pt x="229814" y="16509"/>
                </a:lnTo>
                <a:lnTo>
                  <a:pt x="220569" y="11226"/>
                </a:lnTo>
                <a:lnTo>
                  <a:pt x="215286" y="8915"/>
                </a:lnTo>
                <a:lnTo>
                  <a:pt x="213305" y="8254"/>
                </a:lnTo>
                <a:lnTo>
                  <a:pt x="211654" y="7594"/>
                </a:lnTo>
                <a:lnTo>
                  <a:pt x="207361" y="5283"/>
                </a:lnTo>
                <a:lnTo>
                  <a:pt x="207361" y="1981"/>
                </a:lnTo>
                <a:lnTo>
                  <a:pt x="212974" y="0"/>
                </a:lnTo>
                <a:lnTo>
                  <a:pt x="218258" y="0"/>
                </a:lnTo>
                <a:lnTo>
                  <a:pt x="230144" y="1981"/>
                </a:lnTo>
                <a:lnTo>
                  <a:pt x="234437" y="3301"/>
                </a:lnTo>
                <a:lnTo>
                  <a:pt x="238399" y="4292"/>
                </a:lnTo>
                <a:lnTo>
                  <a:pt x="249626" y="7594"/>
                </a:lnTo>
                <a:lnTo>
                  <a:pt x="252598" y="8915"/>
                </a:lnTo>
                <a:lnTo>
                  <a:pt x="255239" y="10236"/>
                </a:lnTo>
                <a:lnTo>
                  <a:pt x="259532" y="12877"/>
                </a:lnTo>
                <a:lnTo>
                  <a:pt x="259532" y="16839"/>
                </a:lnTo>
                <a:lnTo>
                  <a:pt x="258541" y="20472"/>
                </a:lnTo>
                <a:lnTo>
                  <a:pt x="257881" y="22783"/>
                </a:lnTo>
                <a:lnTo>
                  <a:pt x="257551" y="24764"/>
                </a:lnTo>
                <a:lnTo>
                  <a:pt x="256985" y="30708"/>
                </a:lnTo>
                <a:lnTo>
                  <a:pt x="256890" y="242362"/>
                </a:lnTo>
                <a:lnTo>
                  <a:pt x="256230" y="261843"/>
                </a:lnTo>
                <a:lnTo>
                  <a:pt x="255900" y="267456"/>
                </a:lnTo>
                <a:lnTo>
                  <a:pt x="255569" y="277362"/>
                </a:lnTo>
                <a:lnTo>
                  <a:pt x="254249" y="290900"/>
                </a:lnTo>
                <a:lnTo>
                  <a:pt x="253588" y="293872"/>
                </a:lnTo>
                <a:lnTo>
                  <a:pt x="252928" y="298164"/>
                </a:lnTo>
                <a:lnTo>
                  <a:pt x="251277" y="304108"/>
                </a:lnTo>
                <a:lnTo>
                  <a:pt x="249956" y="307410"/>
                </a:lnTo>
                <a:lnTo>
                  <a:pt x="247645" y="3103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657627" y="7278489"/>
            <a:ext cx="260350" cy="302260"/>
          </a:xfrm>
          <a:custGeom>
            <a:avLst/>
            <a:gdLst/>
            <a:ahLst/>
            <a:cxnLst/>
            <a:rect l="l" t="t" r="r" b="b"/>
            <a:pathLst>
              <a:path w="260350" h="302259">
                <a:moveTo>
                  <a:pt x="252267" y="109220"/>
                </a:moveTo>
                <a:lnTo>
                  <a:pt x="234437" y="109220"/>
                </a:lnTo>
                <a:lnTo>
                  <a:pt x="234437" y="30480"/>
                </a:lnTo>
                <a:lnTo>
                  <a:pt x="232786" y="25400"/>
                </a:lnTo>
                <a:lnTo>
                  <a:pt x="230144" y="21590"/>
                </a:lnTo>
                <a:lnTo>
                  <a:pt x="226843" y="19050"/>
                </a:lnTo>
                <a:lnTo>
                  <a:pt x="224861" y="17780"/>
                </a:lnTo>
                <a:lnTo>
                  <a:pt x="222550" y="15240"/>
                </a:lnTo>
                <a:lnTo>
                  <a:pt x="216937" y="12700"/>
                </a:lnTo>
                <a:lnTo>
                  <a:pt x="214956" y="11430"/>
                </a:lnTo>
                <a:lnTo>
                  <a:pt x="207361" y="8890"/>
                </a:lnTo>
                <a:lnTo>
                  <a:pt x="205380" y="7620"/>
                </a:lnTo>
                <a:lnTo>
                  <a:pt x="203729" y="6350"/>
                </a:lnTo>
                <a:lnTo>
                  <a:pt x="199106" y="5080"/>
                </a:lnTo>
                <a:lnTo>
                  <a:pt x="199106" y="1270"/>
                </a:lnTo>
                <a:lnTo>
                  <a:pt x="204389" y="0"/>
                </a:lnTo>
                <a:lnTo>
                  <a:pt x="209672" y="0"/>
                </a:lnTo>
                <a:lnTo>
                  <a:pt x="222880" y="1270"/>
                </a:lnTo>
                <a:lnTo>
                  <a:pt x="228163" y="2540"/>
                </a:lnTo>
                <a:lnTo>
                  <a:pt x="232456" y="3810"/>
                </a:lnTo>
                <a:lnTo>
                  <a:pt x="241371" y="6350"/>
                </a:lnTo>
                <a:lnTo>
                  <a:pt x="245994" y="7620"/>
                </a:lnTo>
                <a:lnTo>
                  <a:pt x="249296" y="8890"/>
                </a:lnTo>
                <a:lnTo>
                  <a:pt x="255239" y="12700"/>
                </a:lnTo>
                <a:lnTo>
                  <a:pt x="255239" y="16510"/>
                </a:lnTo>
                <a:lnTo>
                  <a:pt x="253918" y="20320"/>
                </a:lnTo>
                <a:lnTo>
                  <a:pt x="253258" y="22860"/>
                </a:lnTo>
                <a:lnTo>
                  <a:pt x="252928" y="25400"/>
                </a:lnTo>
                <a:lnTo>
                  <a:pt x="252267" y="31750"/>
                </a:lnTo>
                <a:lnTo>
                  <a:pt x="252267" y="109220"/>
                </a:lnTo>
                <a:close/>
              </a:path>
              <a:path w="260350" h="302259">
                <a:moveTo>
                  <a:pt x="143304" y="34290"/>
                </a:moveTo>
                <a:lnTo>
                  <a:pt x="67029" y="34290"/>
                </a:lnTo>
                <a:lnTo>
                  <a:pt x="55802" y="31750"/>
                </a:lnTo>
                <a:lnTo>
                  <a:pt x="51510" y="29210"/>
                </a:lnTo>
                <a:lnTo>
                  <a:pt x="48208" y="27940"/>
                </a:lnTo>
                <a:lnTo>
                  <a:pt x="40613" y="20320"/>
                </a:lnTo>
                <a:lnTo>
                  <a:pt x="40613" y="16510"/>
                </a:lnTo>
                <a:lnTo>
                  <a:pt x="43585" y="15240"/>
                </a:lnTo>
                <a:lnTo>
                  <a:pt x="46557" y="15240"/>
                </a:lnTo>
                <a:lnTo>
                  <a:pt x="52830" y="17780"/>
                </a:lnTo>
                <a:lnTo>
                  <a:pt x="55142" y="19050"/>
                </a:lnTo>
                <a:lnTo>
                  <a:pt x="58774" y="19050"/>
                </a:lnTo>
                <a:lnTo>
                  <a:pt x="72642" y="21590"/>
                </a:lnTo>
                <a:lnTo>
                  <a:pt x="145285" y="21590"/>
                </a:lnTo>
                <a:lnTo>
                  <a:pt x="147926" y="22860"/>
                </a:lnTo>
                <a:lnTo>
                  <a:pt x="147926" y="31750"/>
                </a:lnTo>
                <a:lnTo>
                  <a:pt x="143304" y="34290"/>
                </a:lnTo>
                <a:close/>
              </a:path>
              <a:path w="260350" h="302259">
                <a:moveTo>
                  <a:pt x="145285" y="21590"/>
                </a:moveTo>
                <a:lnTo>
                  <a:pt x="107973" y="21590"/>
                </a:lnTo>
                <a:lnTo>
                  <a:pt x="117218" y="19050"/>
                </a:lnTo>
                <a:lnTo>
                  <a:pt x="119530" y="16510"/>
                </a:lnTo>
                <a:lnTo>
                  <a:pt x="133068" y="17780"/>
                </a:lnTo>
                <a:lnTo>
                  <a:pt x="136039" y="19050"/>
                </a:lnTo>
                <a:lnTo>
                  <a:pt x="140002" y="19050"/>
                </a:lnTo>
                <a:lnTo>
                  <a:pt x="145285" y="21590"/>
                </a:lnTo>
                <a:close/>
              </a:path>
              <a:path w="260350" h="302259">
                <a:moveTo>
                  <a:pt x="184908" y="67310"/>
                </a:moveTo>
                <a:lnTo>
                  <a:pt x="117548" y="67310"/>
                </a:lnTo>
                <a:lnTo>
                  <a:pt x="132407" y="66040"/>
                </a:lnTo>
                <a:lnTo>
                  <a:pt x="137360" y="64770"/>
                </a:lnTo>
                <a:lnTo>
                  <a:pt x="140662" y="63500"/>
                </a:lnTo>
                <a:lnTo>
                  <a:pt x="147266" y="59690"/>
                </a:lnTo>
                <a:lnTo>
                  <a:pt x="159153" y="59690"/>
                </a:lnTo>
                <a:lnTo>
                  <a:pt x="164106" y="60960"/>
                </a:lnTo>
                <a:lnTo>
                  <a:pt x="167077" y="60960"/>
                </a:lnTo>
                <a:lnTo>
                  <a:pt x="174012" y="62230"/>
                </a:lnTo>
                <a:lnTo>
                  <a:pt x="179955" y="63500"/>
                </a:lnTo>
                <a:lnTo>
                  <a:pt x="184908" y="67310"/>
                </a:lnTo>
                <a:close/>
              </a:path>
              <a:path w="260350" h="302259">
                <a:moveTo>
                  <a:pt x="39293" y="86360"/>
                </a:moveTo>
                <a:lnTo>
                  <a:pt x="38302" y="86360"/>
                </a:lnTo>
                <a:lnTo>
                  <a:pt x="32358" y="82550"/>
                </a:lnTo>
                <a:lnTo>
                  <a:pt x="29387" y="81280"/>
                </a:lnTo>
                <a:lnTo>
                  <a:pt x="17170" y="74930"/>
                </a:lnTo>
                <a:lnTo>
                  <a:pt x="14528" y="73660"/>
                </a:lnTo>
                <a:lnTo>
                  <a:pt x="12547" y="72390"/>
                </a:lnTo>
                <a:lnTo>
                  <a:pt x="7594" y="68580"/>
                </a:lnTo>
                <a:lnTo>
                  <a:pt x="7594" y="64770"/>
                </a:lnTo>
                <a:lnTo>
                  <a:pt x="10236" y="63500"/>
                </a:lnTo>
                <a:lnTo>
                  <a:pt x="14198" y="63500"/>
                </a:lnTo>
                <a:lnTo>
                  <a:pt x="22453" y="64770"/>
                </a:lnTo>
                <a:lnTo>
                  <a:pt x="25424" y="64770"/>
                </a:lnTo>
                <a:lnTo>
                  <a:pt x="28726" y="66040"/>
                </a:lnTo>
                <a:lnTo>
                  <a:pt x="48538" y="67310"/>
                </a:lnTo>
                <a:lnTo>
                  <a:pt x="184908" y="67310"/>
                </a:lnTo>
                <a:lnTo>
                  <a:pt x="184908" y="74930"/>
                </a:lnTo>
                <a:lnTo>
                  <a:pt x="182707" y="77470"/>
                </a:lnTo>
                <a:lnTo>
                  <a:pt x="61746" y="77470"/>
                </a:lnTo>
                <a:lnTo>
                  <a:pt x="58114" y="78740"/>
                </a:lnTo>
                <a:lnTo>
                  <a:pt x="55142" y="78740"/>
                </a:lnTo>
                <a:lnTo>
                  <a:pt x="48868" y="80010"/>
                </a:lnTo>
                <a:lnTo>
                  <a:pt x="46887" y="81280"/>
                </a:lnTo>
                <a:lnTo>
                  <a:pt x="45236" y="82550"/>
                </a:lnTo>
                <a:lnTo>
                  <a:pt x="40944" y="85090"/>
                </a:lnTo>
                <a:lnTo>
                  <a:pt x="39293" y="86360"/>
                </a:lnTo>
                <a:close/>
              </a:path>
              <a:path w="260350" h="302259">
                <a:moveTo>
                  <a:pt x="3632" y="198120"/>
                </a:moveTo>
                <a:lnTo>
                  <a:pt x="0" y="193040"/>
                </a:lnTo>
                <a:lnTo>
                  <a:pt x="2971" y="191770"/>
                </a:lnTo>
                <a:lnTo>
                  <a:pt x="6273" y="187960"/>
                </a:lnTo>
                <a:lnTo>
                  <a:pt x="13868" y="182880"/>
                </a:lnTo>
                <a:lnTo>
                  <a:pt x="17500" y="179070"/>
                </a:lnTo>
                <a:lnTo>
                  <a:pt x="21462" y="176530"/>
                </a:lnTo>
                <a:lnTo>
                  <a:pt x="30047" y="168910"/>
                </a:lnTo>
                <a:lnTo>
                  <a:pt x="34009" y="166370"/>
                </a:lnTo>
                <a:lnTo>
                  <a:pt x="37642" y="162560"/>
                </a:lnTo>
                <a:lnTo>
                  <a:pt x="44576" y="156210"/>
                </a:lnTo>
                <a:lnTo>
                  <a:pt x="48208" y="152400"/>
                </a:lnTo>
                <a:lnTo>
                  <a:pt x="51180" y="149860"/>
                </a:lnTo>
                <a:lnTo>
                  <a:pt x="59434" y="140970"/>
                </a:lnTo>
                <a:lnTo>
                  <a:pt x="66368" y="133350"/>
                </a:lnTo>
                <a:lnTo>
                  <a:pt x="75284" y="121920"/>
                </a:lnTo>
                <a:lnTo>
                  <a:pt x="77595" y="118110"/>
                </a:lnTo>
                <a:lnTo>
                  <a:pt x="83538" y="110490"/>
                </a:lnTo>
                <a:lnTo>
                  <a:pt x="88161" y="102870"/>
                </a:lnTo>
                <a:lnTo>
                  <a:pt x="92124" y="96520"/>
                </a:lnTo>
                <a:lnTo>
                  <a:pt x="94435" y="92710"/>
                </a:lnTo>
                <a:lnTo>
                  <a:pt x="94105" y="88900"/>
                </a:lnTo>
                <a:lnTo>
                  <a:pt x="90473" y="81280"/>
                </a:lnTo>
                <a:lnTo>
                  <a:pt x="88161" y="77470"/>
                </a:lnTo>
                <a:lnTo>
                  <a:pt x="98067" y="77470"/>
                </a:lnTo>
                <a:lnTo>
                  <a:pt x="99718" y="78740"/>
                </a:lnTo>
                <a:lnTo>
                  <a:pt x="103350" y="81280"/>
                </a:lnTo>
                <a:lnTo>
                  <a:pt x="104671" y="83820"/>
                </a:lnTo>
                <a:lnTo>
                  <a:pt x="107973" y="86360"/>
                </a:lnTo>
                <a:lnTo>
                  <a:pt x="115897" y="90170"/>
                </a:lnTo>
                <a:lnTo>
                  <a:pt x="116558" y="92710"/>
                </a:lnTo>
                <a:lnTo>
                  <a:pt x="99388" y="120650"/>
                </a:lnTo>
                <a:lnTo>
                  <a:pt x="103020" y="124460"/>
                </a:lnTo>
                <a:lnTo>
                  <a:pt x="111275" y="129540"/>
                </a:lnTo>
                <a:lnTo>
                  <a:pt x="114247" y="130810"/>
                </a:lnTo>
                <a:lnTo>
                  <a:pt x="91463" y="130810"/>
                </a:lnTo>
                <a:lnTo>
                  <a:pt x="84199" y="139700"/>
                </a:lnTo>
                <a:lnTo>
                  <a:pt x="70331" y="153670"/>
                </a:lnTo>
                <a:lnTo>
                  <a:pt x="65708" y="157480"/>
                </a:lnTo>
                <a:lnTo>
                  <a:pt x="60425" y="161290"/>
                </a:lnTo>
                <a:lnTo>
                  <a:pt x="49529" y="170180"/>
                </a:lnTo>
                <a:lnTo>
                  <a:pt x="40283" y="176530"/>
                </a:lnTo>
                <a:lnTo>
                  <a:pt x="30047" y="182880"/>
                </a:lnTo>
                <a:lnTo>
                  <a:pt x="26085" y="185420"/>
                </a:lnTo>
                <a:lnTo>
                  <a:pt x="11556" y="194310"/>
                </a:lnTo>
                <a:lnTo>
                  <a:pt x="6934" y="196850"/>
                </a:lnTo>
                <a:lnTo>
                  <a:pt x="3632" y="198120"/>
                </a:lnTo>
                <a:close/>
              </a:path>
              <a:path w="260350" h="302259">
                <a:moveTo>
                  <a:pt x="181606" y="78740"/>
                </a:moveTo>
                <a:lnTo>
                  <a:pt x="168728" y="78740"/>
                </a:lnTo>
                <a:lnTo>
                  <a:pt x="162125" y="77470"/>
                </a:lnTo>
                <a:lnTo>
                  <a:pt x="182707" y="77470"/>
                </a:lnTo>
                <a:lnTo>
                  <a:pt x="181606" y="78740"/>
                </a:lnTo>
                <a:close/>
              </a:path>
              <a:path w="260350" h="302259">
                <a:moveTo>
                  <a:pt x="179295" y="128270"/>
                </a:moveTo>
                <a:lnTo>
                  <a:pt x="178634" y="128270"/>
                </a:lnTo>
                <a:lnTo>
                  <a:pt x="174342" y="125730"/>
                </a:lnTo>
                <a:lnTo>
                  <a:pt x="172691" y="125730"/>
                </a:lnTo>
                <a:lnTo>
                  <a:pt x="170710" y="124460"/>
                </a:lnTo>
                <a:lnTo>
                  <a:pt x="166417" y="121920"/>
                </a:lnTo>
                <a:lnTo>
                  <a:pt x="161794" y="119380"/>
                </a:lnTo>
                <a:lnTo>
                  <a:pt x="156841" y="116840"/>
                </a:lnTo>
                <a:lnTo>
                  <a:pt x="154860" y="115570"/>
                </a:lnTo>
                <a:lnTo>
                  <a:pt x="152549" y="114300"/>
                </a:lnTo>
                <a:lnTo>
                  <a:pt x="147926" y="110490"/>
                </a:lnTo>
                <a:lnTo>
                  <a:pt x="147926" y="107950"/>
                </a:lnTo>
                <a:lnTo>
                  <a:pt x="150898" y="105410"/>
                </a:lnTo>
                <a:lnTo>
                  <a:pt x="154860" y="106680"/>
                </a:lnTo>
                <a:lnTo>
                  <a:pt x="160804" y="106680"/>
                </a:lnTo>
                <a:lnTo>
                  <a:pt x="164106" y="107950"/>
                </a:lnTo>
                <a:lnTo>
                  <a:pt x="185899" y="109220"/>
                </a:lnTo>
                <a:lnTo>
                  <a:pt x="252267" y="109220"/>
                </a:lnTo>
                <a:lnTo>
                  <a:pt x="252267" y="119380"/>
                </a:lnTo>
                <a:lnTo>
                  <a:pt x="206371" y="119380"/>
                </a:lnTo>
                <a:lnTo>
                  <a:pt x="193493" y="121920"/>
                </a:lnTo>
                <a:lnTo>
                  <a:pt x="190191" y="121920"/>
                </a:lnTo>
                <a:lnTo>
                  <a:pt x="187880" y="123190"/>
                </a:lnTo>
                <a:lnTo>
                  <a:pt x="181276" y="127000"/>
                </a:lnTo>
                <a:lnTo>
                  <a:pt x="179295" y="128270"/>
                </a:lnTo>
                <a:close/>
              </a:path>
              <a:path w="260350" h="302259">
                <a:moveTo>
                  <a:pt x="242362" y="203200"/>
                </a:moveTo>
                <a:lnTo>
                  <a:pt x="240711" y="203200"/>
                </a:lnTo>
                <a:lnTo>
                  <a:pt x="238730" y="200660"/>
                </a:lnTo>
                <a:lnTo>
                  <a:pt x="237409" y="198120"/>
                </a:lnTo>
                <a:lnTo>
                  <a:pt x="236418" y="194310"/>
                </a:lnTo>
                <a:lnTo>
                  <a:pt x="236088" y="191770"/>
                </a:lnTo>
                <a:lnTo>
                  <a:pt x="235758" y="190500"/>
                </a:lnTo>
                <a:lnTo>
                  <a:pt x="235428" y="185420"/>
                </a:lnTo>
                <a:lnTo>
                  <a:pt x="235097" y="181610"/>
                </a:lnTo>
                <a:lnTo>
                  <a:pt x="234767" y="176530"/>
                </a:lnTo>
                <a:lnTo>
                  <a:pt x="234564" y="166370"/>
                </a:lnTo>
                <a:lnTo>
                  <a:pt x="234437" y="119380"/>
                </a:lnTo>
                <a:lnTo>
                  <a:pt x="252267" y="119380"/>
                </a:lnTo>
                <a:lnTo>
                  <a:pt x="252157" y="147320"/>
                </a:lnTo>
                <a:lnTo>
                  <a:pt x="251937" y="154940"/>
                </a:lnTo>
                <a:lnTo>
                  <a:pt x="251203" y="166370"/>
                </a:lnTo>
                <a:lnTo>
                  <a:pt x="250616" y="176530"/>
                </a:lnTo>
                <a:lnTo>
                  <a:pt x="250286" y="179070"/>
                </a:lnTo>
                <a:lnTo>
                  <a:pt x="249956" y="180340"/>
                </a:lnTo>
                <a:lnTo>
                  <a:pt x="248966" y="189230"/>
                </a:lnTo>
                <a:lnTo>
                  <a:pt x="248305" y="191770"/>
                </a:lnTo>
                <a:lnTo>
                  <a:pt x="247975" y="194310"/>
                </a:lnTo>
                <a:lnTo>
                  <a:pt x="244673" y="200660"/>
                </a:lnTo>
                <a:lnTo>
                  <a:pt x="242362" y="203200"/>
                </a:lnTo>
                <a:close/>
              </a:path>
              <a:path w="260350" h="302259">
                <a:moveTo>
                  <a:pt x="189200" y="187960"/>
                </a:moveTo>
                <a:lnTo>
                  <a:pt x="182597" y="186690"/>
                </a:lnTo>
                <a:lnTo>
                  <a:pt x="180285" y="185420"/>
                </a:lnTo>
                <a:lnTo>
                  <a:pt x="176323" y="184150"/>
                </a:lnTo>
                <a:lnTo>
                  <a:pt x="160804" y="175260"/>
                </a:lnTo>
                <a:lnTo>
                  <a:pt x="135709" y="160020"/>
                </a:lnTo>
                <a:lnTo>
                  <a:pt x="116888" y="147320"/>
                </a:lnTo>
                <a:lnTo>
                  <a:pt x="110945" y="143510"/>
                </a:lnTo>
                <a:lnTo>
                  <a:pt x="96086" y="134620"/>
                </a:lnTo>
                <a:lnTo>
                  <a:pt x="91463" y="130810"/>
                </a:lnTo>
                <a:lnTo>
                  <a:pt x="114247" y="130810"/>
                </a:lnTo>
                <a:lnTo>
                  <a:pt x="118539" y="134620"/>
                </a:lnTo>
                <a:lnTo>
                  <a:pt x="129766" y="140970"/>
                </a:lnTo>
                <a:lnTo>
                  <a:pt x="134058" y="142240"/>
                </a:lnTo>
                <a:lnTo>
                  <a:pt x="138681" y="144780"/>
                </a:lnTo>
                <a:lnTo>
                  <a:pt x="147596" y="147320"/>
                </a:lnTo>
                <a:lnTo>
                  <a:pt x="151228" y="148590"/>
                </a:lnTo>
                <a:lnTo>
                  <a:pt x="153870" y="148590"/>
                </a:lnTo>
                <a:lnTo>
                  <a:pt x="161464" y="149860"/>
                </a:lnTo>
                <a:lnTo>
                  <a:pt x="164106" y="151130"/>
                </a:lnTo>
                <a:lnTo>
                  <a:pt x="167738" y="152400"/>
                </a:lnTo>
                <a:lnTo>
                  <a:pt x="174672" y="160020"/>
                </a:lnTo>
                <a:lnTo>
                  <a:pt x="178964" y="162560"/>
                </a:lnTo>
                <a:lnTo>
                  <a:pt x="180946" y="165100"/>
                </a:lnTo>
                <a:lnTo>
                  <a:pt x="187219" y="171450"/>
                </a:lnTo>
                <a:lnTo>
                  <a:pt x="188540" y="172720"/>
                </a:lnTo>
                <a:lnTo>
                  <a:pt x="190851" y="176530"/>
                </a:lnTo>
                <a:lnTo>
                  <a:pt x="192833" y="182880"/>
                </a:lnTo>
                <a:lnTo>
                  <a:pt x="191182" y="185420"/>
                </a:lnTo>
                <a:lnTo>
                  <a:pt x="189200" y="187960"/>
                </a:lnTo>
                <a:close/>
              </a:path>
              <a:path w="260350" h="302259">
                <a:moveTo>
                  <a:pt x="165427" y="302260"/>
                </a:moveTo>
                <a:lnTo>
                  <a:pt x="144955" y="302260"/>
                </a:lnTo>
                <a:lnTo>
                  <a:pt x="116558" y="299720"/>
                </a:lnTo>
                <a:lnTo>
                  <a:pt x="109954" y="298450"/>
                </a:lnTo>
                <a:lnTo>
                  <a:pt x="101369" y="297180"/>
                </a:lnTo>
                <a:lnTo>
                  <a:pt x="62406" y="279400"/>
                </a:lnTo>
                <a:lnTo>
                  <a:pt x="50519" y="256540"/>
                </a:lnTo>
                <a:lnTo>
                  <a:pt x="50519" y="246380"/>
                </a:lnTo>
                <a:lnTo>
                  <a:pt x="54151" y="233680"/>
                </a:lnTo>
                <a:lnTo>
                  <a:pt x="58774" y="228600"/>
                </a:lnTo>
                <a:lnTo>
                  <a:pt x="62406" y="223520"/>
                </a:lnTo>
                <a:lnTo>
                  <a:pt x="101369" y="205740"/>
                </a:lnTo>
                <a:lnTo>
                  <a:pt x="109954" y="204470"/>
                </a:lnTo>
                <a:lnTo>
                  <a:pt x="116558" y="203200"/>
                </a:lnTo>
                <a:lnTo>
                  <a:pt x="144955" y="200660"/>
                </a:lnTo>
                <a:lnTo>
                  <a:pt x="165427" y="200660"/>
                </a:lnTo>
                <a:lnTo>
                  <a:pt x="193823" y="203200"/>
                </a:lnTo>
                <a:lnTo>
                  <a:pt x="200427" y="204470"/>
                </a:lnTo>
                <a:lnTo>
                  <a:pt x="209012" y="205740"/>
                </a:lnTo>
                <a:lnTo>
                  <a:pt x="227173" y="210820"/>
                </a:lnTo>
                <a:lnTo>
                  <a:pt x="229814" y="212090"/>
                </a:lnTo>
                <a:lnTo>
                  <a:pt x="141075" y="212090"/>
                </a:lnTo>
                <a:lnTo>
                  <a:pt x="135503" y="213360"/>
                </a:lnTo>
                <a:lnTo>
                  <a:pt x="127454" y="214630"/>
                </a:lnTo>
                <a:lnTo>
                  <a:pt x="113916" y="215900"/>
                </a:lnTo>
                <a:lnTo>
                  <a:pt x="105992" y="218440"/>
                </a:lnTo>
                <a:lnTo>
                  <a:pt x="98727" y="219710"/>
                </a:lnTo>
                <a:lnTo>
                  <a:pt x="87171" y="224790"/>
                </a:lnTo>
                <a:lnTo>
                  <a:pt x="83538" y="227330"/>
                </a:lnTo>
                <a:lnTo>
                  <a:pt x="79246" y="229870"/>
                </a:lnTo>
                <a:lnTo>
                  <a:pt x="74953" y="234950"/>
                </a:lnTo>
                <a:lnTo>
                  <a:pt x="73302" y="237490"/>
                </a:lnTo>
                <a:lnTo>
                  <a:pt x="71652" y="241300"/>
                </a:lnTo>
                <a:lnTo>
                  <a:pt x="70001" y="247650"/>
                </a:lnTo>
                <a:lnTo>
                  <a:pt x="70001" y="255270"/>
                </a:lnTo>
                <a:lnTo>
                  <a:pt x="71652" y="261620"/>
                </a:lnTo>
                <a:lnTo>
                  <a:pt x="73302" y="264160"/>
                </a:lnTo>
                <a:lnTo>
                  <a:pt x="79246" y="273050"/>
                </a:lnTo>
                <a:lnTo>
                  <a:pt x="83538" y="275590"/>
                </a:lnTo>
                <a:lnTo>
                  <a:pt x="87171" y="278130"/>
                </a:lnTo>
                <a:lnTo>
                  <a:pt x="98727" y="283210"/>
                </a:lnTo>
                <a:lnTo>
                  <a:pt x="105992" y="284480"/>
                </a:lnTo>
                <a:lnTo>
                  <a:pt x="113916" y="287020"/>
                </a:lnTo>
                <a:lnTo>
                  <a:pt x="127454" y="288290"/>
                </a:lnTo>
                <a:lnTo>
                  <a:pt x="135503" y="289560"/>
                </a:lnTo>
                <a:lnTo>
                  <a:pt x="141075" y="289560"/>
                </a:lnTo>
                <a:lnTo>
                  <a:pt x="146771" y="290830"/>
                </a:lnTo>
                <a:lnTo>
                  <a:pt x="229814" y="290830"/>
                </a:lnTo>
                <a:lnTo>
                  <a:pt x="227173" y="292100"/>
                </a:lnTo>
                <a:lnTo>
                  <a:pt x="209012" y="297180"/>
                </a:lnTo>
                <a:lnTo>
                  <a:pt x="200427" y="298450"/>
                </a:lnTo>
                <a:lnTo>
                  <a:pt x="193823" y="299720"/>
                </a:lnTo>
                <a:lnTo>
                  <a:pt x="165427" y="302260"/>
                </a:lnTo>
                <a:close/>
              </a:path>
              <a:path w="260350" h="302259">
                <a:moveTo>
                  <a:pt x="229814" y="290830"/>
                </a:moveTo>
                <a:lnTo>
                  <a:pt x="163610" y="290830"/>
                </a:lnTo>
                <a:lnTo>
                  <a:pt x="169306" y="289560"/>
                </a:lnTo>
                <a:lnTo>
                  <a:pt x="174878" y="289560"/>
                </a:lnTo>
                <a:lnTo>
                  <a:pt x="182927" y="288290"/>
                </a:lnTo>
                <a:lnTo>
                  <a:pt x="196465" y="287020"/>
                </a:lnTo>
                <a:lnTo>
                  <a:pt x="204389" y="284480"/>
                </a:lnTo>
                <a:lnTo>
                  <a:pt x="211984" y="283210"/>
                </a:lnTo>
                <a:lnTo>
                  <a:pt x="223541" y="278130"/>
                </a:lnTo>
                <a:lnTo>
                  <a:pt x="226843" y="275590"/>
                </a:lnTo>
                <a:lnTo>
                  <a:pt x="231135" y="273050"/>
                </a:lnTo>
                <a:lnTo>
                  <a:pt x="235758" y="266700"/>
                </a:lnTo>
                <a:lnTo>
                  <a:pt x="237079" y="264160"/>
                </a:lnTo>
                <a:lnTo>
                  <a:pt x="238730" y="261620"/>
                </a:lnTo>
                <a:lnTo>
                  <a:pt x="240380" y="255270"/>
                </a:lnTo>
                <a:lnTo>
                  <a:pt x="240380" y="246380"/>
                </a:lnTo>
                <a:lnTo>
                  <a:pt x="238730" y="241300"/>
                </a:lnTo>
                <a:lnTo>
                  <a:pt x="235758" y="234950"/>
                </a:lnTo>
                <a:lnTo>
                  <a:pt x="231135" y="229870"/>
                </a:lnTo>
                <a:lnTo>
                  <a:pt x="226843" y="227330"/>
                </a:lnTo>
                <a:lnTo>
                  <a:pt x="223541" y="224790"/>
                </a:lnTo>
                <a:lnTo>
                  <a:pt x="211984" y="219710"/>
                </a:lnTo>
                <a:lnTo>
                  <a:pt x="204389" y="218440"/>
                </a:lnTo>
                <a:lnTo>
                  <a:pt x="196465" y="215900"/>
                </a:lnTo>
                <a:lnTo>
                  <a:pt x="182927" y="214630"/>
                </a:lnTo>
                <a:lnTo>
                  <a:pt x="174878" y="213360"/>
                </a:lnTo>
                <a:lnTo>
                  <a:pt x="169306" y="212090"/>
                </a:lnTo>
                <a:lnTo>
                  <a:pt x="229814" y="212090"/>
                </a:lnTo>
                <a:lnTo>
                  <a:pt x="232456" y="213360"/>
                </a:lnTo>
                <a:lnTo>
                  <a:pt x="238069" y="215900"/>
                </a:lnTo>
                <a:lnTo>
                  <a:pt x="247975" y="223520"/>
                </a:lnTo>
                <a:lnTo>
                  <a:pt x="251607" y="228600"/>
                </a:lnTo>
                <a:lnTo>
                  <a:pt x="256230" y="233680"/>
                </a:lnTo>
                <a:lnTo>
                  <a:pt x="259862" y="246380"/>
                </a:lnTo>
                <a:lnTo>
                  <a:pt x="259862" y="256540"/>
                </a:lnTo>
                <a:lnTo>
                  <a:pt x="232456" y="289560"/>
                </a:lnTo>
                <a:lnTo>
                  <a:pt x="229814" y="2908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044381" y="7290047"/>
            <a:ext cx="284480" cy="292735"/>
          </a:xfrm>
          <a:custGeom>
            <a:avLst/>
            <a:gdLst/>
            <a:ahLst/>
            <a:cxnLst/>
            <a:rect l="l" t="t" r="r" b="b"/>
            <a:pathLst>
              <a:path w="284479" h="292734">
                <a:moveTo>
                  <a:pt x="245333" y="8254"/>
                </a:moveTo>
                <a:lnTo>
                  <a:pt x="172361" y="8254"/>
                </a:lnTo>
                <a:lnTo>
                  <a:pt x="184908" y="6934"/>
                </a:lnTo>
                <a:lnTo>
                  <a:pt x="188540" y="5613"/>
                </a:lnTo>
                <a:lnTo>
                  <a:pt x="191182" y="4622"/>
                </a:lnTo>
                <a:lnTo>
                  <a:pt x="196465" y="1650"/>
                </a:lnTo>
                <a:lnTo>
                  <a:pt x="198446" y="0"/>
                </a:lnTo>
                <a:lnTo>
                  <a:pt x="204389" y="330"/>
                </a:lnTo>
                <a:lnTo>
                  <a:pt x="218588" y="660"/>
                </a:lnTo>
                <a:lnTo>
                  <a:pt x="225522" y="1320"/>
                </a:lnTo>
                <a:lnTo>
                  <a:pt x="236748" y="1981"/>
                </a:lnTo>
                <a:lnTo>
                  <a:pt x="245333" y="7264"/>
                </a:lnTo>
                <a:lnTo>
                  <a:pt x="245333" y="8254"/>
                </a:lnTo>
                <a:close/>
              </a:path>
              <a:path w="284479" h="292734">
                <a:moveTo>
                  <a:pt x="244013" y="104341"/>
                </a:moveTo>
                <a:lnTo>
                  <a:pt x="68680" y="104341"/>
                </a:lnTo>
                <a:lnTo>
                  <a:pt x="47878" y="96746"/>
                </a:lnTo>
                <a:lnTo>
                  <a:pt x="47878" y="21792"/>
                </a:lnTo>
                <a:lnTo>
                  <a:pt x="43915" y="17170"/>
                </a:lnTo>
                <a:lnTo>
                  <a:pt x="41274" y="15849"/>
                </a:lnTo>
                <a:lnTo>
                  <a:pt x="38302" y="14198"/>
                </a:lnTo>
                <a:lnTo>
                  <a:pt x="31038" y="12217"/>
                </a:lnTo>
                <a:lnTo>
                  <a:pt x="27736" y="11556"/>
                </a:lnTo>
                <a:lnTo>
                  <a:pt x="26085" y="10896"/>
                </a:lnTo>
                <a:lnTo>
                  <a:pt x="20472" y="9575"/>
                </a:lnTo>
                <a:lnTo>
                  <a:pt x="20472" y="5613"/>
                </a:lnTo>
                <a:lnTo>
                  <a:pt x="29057" y="2311"/>
                </a:lnTo>
                <a:lnTo>
                  <a:pt x="39953" y="2311"/>
                </a:lnTo>
                <a:lnTo>
                  <a:pt x="55142" y="3632"/>
                </a:lnTo>
                <a:lnTo>
                  <a:pt x="59434" y="4292"/>
                </a:lnTo>
                <a:lnTo>
                  <a:pt x="62076" y="4622"/>
                </a:lnTo>
                <a:lnTo>
                  <a:pt x="68019" y="6934"/>
                </a:lnTo>
                <a:lnTo>
                  <a:pt x="69010" y="8254"/>
                </a:lnTo>
                <a:lnTo>
                  <a:pt x="245333" y="8254"/>
                </a:lnTo>
                <a:lnTo>
                  <a:pt x="245333" y="15519"/>
                </a:lnTo>
                <a:lnTo>
                  <a:pt x="241041" y="19481"/>
                </a:lnTo>
                <a:lnTo>
                  <a:pt x="66368" y="19481"/>
                </a:lnTo>
                <a:lnTo>
                  <a:pt x="66368" y="87831"/>
                </a:lnTo>
                <a:lnTo>
                  <a:pt x="74293" y="93114"/>
                </a:lnTo>
                <a:lnTo>
                  <a:pt x="247645" y="93114"/>
                </a:lnTo>
                <a:lnTo>
                  <a:pt x="247645" y="100048"/>
                </a:lnTo>
                <a:lnTo>
                  <a:pt x="244013" y="104341"/>
                </a:lnTo>
                <a:close/>
              </a:path>
              <a:path w="284479" h="292734">
                <a:moveTo>
                  <a:pt x="247645" y="93114"/>
                </a:moveTo>
                <a:lnTo>
                  <a:pt x="174342" y="93114"/>
                </a:lnTo>
                <a:lnTo>
                  <a:pt x="186559" y="91793"/>
                </a:lnTo>
                <a:lnTo>
                  <a:pt x="193163" y="89812"/>
                </a:lnTo>
                <a:lnTo>
                  <a:pt x="199106" y="86840"/>
                </a:lnTo>
                <a:lnTo>
                  <a:pt x="201087" y="84859"/>
                </a:lnTo>
                <a:lnTo>
                  <a:pt x="206701" y="85189"/>
                </a:lnTo>
                <a:lnTo>
                  <a:pt x="220899" y="85520"/>
                </a:lnTo>
                <a:lnTo>
                  <a:pt x="228163" y="86180"/>
                </a:lnTo>
                <a:lnTo>
                  <a:pt x="239390" y="86840"/>
                </a:lnTo>
                <a:lnTo>
                  <a:pt x="247645" y="92454"/>
                </a:lnTo>
                <a:lnTo>
                  <a:pt x="247645" y="93114"/>
                </a:lnTo>
                <a:close/>
              </a:path>
              <a:path w="284479" h="292734">
                <a:moveTo>
                  <a:pt x="283001" y="141653"/>
                </a:moveTo>
                <a:lnTo>
                  <a:pt x="197125" y="141653"/>
                </a:lnTo>
                <a:lnTo>
                  <a:pt x="213305" y="140992"/>
                </a:lnTo>
                <a:lnTo>
                  <a:pt x="217267" y="140662"/>
                </a:lnTo>
                <a:lnTo>
                  <a:pt x="220569" y="140002"/>
                </a:lnTo>
                <a:lnTo>
                  <a:pt x="229484" y="138351"/>
                </a:lnTo>
                <a:lnTo>
                  <a:pt x="231795" y="137030"/>
                </a:lnTo>
                <a:lnTo>
                  <a:pt x="233446" y="136369"/>
                </a:lnTo>
                <a:lnTo>
                  <a:pt x="236418" y="134388"/>
                </a:lnTo>
                <a:lnTo>
                  <a:pt x="237739" y="133398"/>
                </a:lnTo>
                <a:lnTo>
                  <a:pt x="242362" y="133728"/>
                </a:lnTo>
                <a:lnTo>
                  <a:pt x="252267" y="134058"/>
                </a:lnTo>
                <a:lnTo>
                  <a:pt x="257551" y="134719"/>
                </a:lnTo>
                <a:lnTo>
                  <a:pt x="262834" y="135049"/>
                </a:lnTo>
                <a:lnTo>
                  <a:pt x="277692" y="138020"/>
                </a:lnTo>
                <a:lnTo>
                  <a:pt x="283001" y="141653"/>
                </a:lnTo>
                <a:close/>
              </a:path>
              <a:path w="284479" h="292734">
                <a:moveTo>
                  <a:pt x="37972" y="162125"/>
                </a:moveTo>
                <a:lnTo>
                  <a:pt x="36651" y="162125"/>
                </a:lnTo>
                <a:lnTo>
                  <a:pt x="27736" y="158492"/>
                </a:lnTo>
                <a:lnTo>
                  <a:pt x="24104" y="156841"/>
                </a:lnTo>
                <a:lnTo>
                  <a:pt x="20141" y="155191"/>
                </a:lnTo>
                <a:lnTo>
                  <a:pt x="8585" y="148917"/>
                </a:lnTo>
                <a:lnTo>
                  <a:pt x="5613" y="147266"/>
                </a:lnTo>
                <a:lnTo>
                  <a:pt x="0" y="142973"/>
                </a:lnTo>
                <a:lnTo>
                  <a:pt x="0" y="139341"/>
                </a:lnTo>
                <a:lnTo>
                  <a:pt x="2971" y="137690"/>
                </a:lnTo>
                <a:lnTo>
                  <a:pt x="4952" y="138020"/>
                </a:lnTo>
                <a:lnTo>
                  <a:pt x="7924" y="138351"/>
                </a:lnTo>
                <a:lnTo>
                  <a:pt x="48987" y="141374"/>
                </a:lnTo>
                <a:lnTo>
                  <a:pt x="283001" y="141653"/>
                </a:lnTo>
                <a:lnTo>
                  <a:pt x="283966" y="142313"/>
                </a:lnTo>
                <a:lnTo>
                  <a:pt x="283966" y="150238"/>
                </a:lnTo>
                <a:lnTo>
                  <a:pt x="282315" y="152879"/>
                </a:lnTo>
                <a:lnTo>
                  <a:pt x="103350" y="152879"/>
                </a:lnTo>
                <a:lnTo>
                  <a:pt x="92438" y="152900"/>
                </a:lnTo>
                <a:lnTo>
                  <a:pt x="47547" y="158162"/>
                </a:lnTo>
                <a:lnTo>
                  <a:pt x="41274" y="160474"/>
                </a:lnTo>
                <a:lnTo>
                  <a:pt x="37972" y="162125"/>
                </a:lnTo>
                <a:close/>
              </a:path>
              <a:path w="284479" h="292734">
                <a:moveTo>
                  <a:pt x="280664" y="155521"/>
                </a:moveTo>
                <a:lnTo>
                  <a:pt x="276041" y="155191"/>
                </a:lnTo>
                <a:lnTo>
                  <a:pt x="272739" y="154860"/>
                </a:lnTo>
                <a:lnTo>
                  <a:pt x="265145" y="154530"/>
                </a:lnTo>
                <a:lnTo>
                  <a:pt x="257551" y="153870"/>
                </a:lnTo>
                <a:lnTo>
                  <a:pt x="236088" y="152879"/>
                </a:lnTo>
                <a:lnTo>
                  <a:pt x="282315" y="152879"/>
                </a:lnTo>
                <a:lnTo>
                  <a:pt x="280664" y="155521"/>
                </a:lnTo>
                <a:close/>
              </a:path>
              <a:path w="284479" h="292734">
                <a:moveTo>
                  <a:pt x="153870" y="292221"/>
                </a:moveTo>
                <a:lnTo>
                  <a:pt x="134058" y="292221"/>
                </a:lnTo>
                <a:lnTo>
                  <a:pt x="106982" y="289910"/>
                </a:lnTo>
                <a:lnTo>
                  <a:pt x="68680" y="279343"/>
                </a:lnTo>
                <a:lnTo>
                  <a:pt x="41604" y="245003"/>
                </a:lnTo>
                <a:lnTo>
                  <a:pt x="41604" y="235097"/>
                </a:lnTo>
                <a:lnTo>
                  <a:pt x="45236" y="220569"/>
                </a:lnTo>
                <a:lnTo>
                  <a:pt x="49859" y="214956"/>
                </a:lnTo>
                <a:lnTo>
                  <a:pt x="53491" y="210333"/>
                </a:lnTo>
                <a:lnTo>
                  <a:pt x="91463" y="192833"/>
                </a:lnTo>
                <a:lnTo>
                  <a:pt x="99718" y="191512"/>
                </a:lnTo>
                <a:lnTo>
                  <a:pt x="106982" y="190191"/>
                </a:lnTo>
                <a:lnTo>
                  <a:pt x="134058" y="187880"/>
                </a:lnTo>
                <a:lnTo>
                  <a:pt x="153870" y="187880"/>
                </a:lnTo>
                <a:lnTo>
                  <a:pt x="180946" y="190191"/>
                </a:lnTo>
                <a:lnTo>
                  <a:pt x="188210" y="191512"/>
                </a:lnTo>
                <a:lnTo>
                  <a:pt x="196465" y="192833"/>
                </a:lnTo>
                <a:lnTo>
                  <a:pt x="213965" y="198116"/>
                </a:lnTo>
                <a:lnTo>
                  <a:pt x="215946" y="199106"/>
                </a:lnTo>
                <a:lnTo>
                  <a:pt x="143964" y="199106"/>
                </a:lnTo>
                <a:lnTo>
                  <a:pt x="135926" y="199135"/>
                </a:lnTo>
                <a:lnTo>
                  <a:pt x="89812" y="206371"/>
                </a:lnTo>
                <a:lnTo>
                  <a:pt x="73963" y="214625"/>
                </a:lnTo>
                <a:lnTo>
                  <a:pt x="70661" y="216937"/>
                </a:lnTo>
                <a:lnTo>
                  <a:pt x="66038" y="222550"/>
                </a:lnTo>
                <a:lnTo>
                  <a:pt x="63066" y="228494"/>
                </a:lnTo>
                <a:lnTo>
                  <a:pt x="61416" y="236088"/>
                </a:lnTo>
                <a:lnTo>
                  <a:pt x="61416" y="244013"/>
                </a:lnTo>
                <a:lnTo>
                  <a:pt x="89812" y="273070"/>
                </a:lnTo>
                <a:lnTo>
                  <a:pt x="130426" y="280107"/>
                </a:lnTo>
                <a:lnTo>
                  <a:pt x="217267" y="280334"/>
                </a:lnTo>
                <a:lnTo>
                  <a:pt x="213965" y="281985"/>
                </a:lnTo>
                <a:lnTo>
                  <a:pt x="196465" y="286938"/>
                </a:lnTo>
                <a:lnTo>
                  <a:pt x="188210" y="288589"/>
                </a:lnTo>
                <a:lnTo>
                  <a:pt x="180946" y="289910"/>
                </a:lnTo>
                <a:lnTo>
                  <a:pt x="153870" y="292221"/>
                </a:lnTo>
                <a:close/>
              </a:path>
              <a:path w="284479" h="292734">
                <a:moveTo>
                  <a:pt x="217267" y="280334"/>
                </a:moveTo>
                <a:lnTo>
                  <a:pt x="143964" y="280334"/>
                </a:lnTo>
                <a:lnTo>
                  <a:pt x="152002" y="280306"/>
                </a:lnTo>
                <a:lnTo>
                  <a:pt x="157502" y="280107"/>
                </a:lnTo>
                <a:lnTo>
                  <a:pt x="163002" y="279568"/>
                </a:lnTo>
                <a:lnTo>
                  <a:pt x="184578" y="276702"/>
                </a:lnTo>
                <a:lnTo>
                  <a:pt x="191842" y="274721"/>
                </a:lnTo>
                <a:lnTo>
                  <a:pt x="198446" y="273070"/>
                </a:lnTo>
                <a:lnTo>
                  <a:pt x="226512" y="244013"/>
                </a:lnTo>
                <a:lnTo>
                  <a:pt x="226434" y="235097"/>
                </a:lnTo>
                <a:lnTo>
                  <a:pt x="224861" y="228494"/>
                </a:lnTo>
                <a:lnTo>
                  <a:pt x="221890" y="222550"/>
                </a:lnTo>
                <a:lnTo>
                  <a:pt x="217267" y="216937"/>
                </a:lnTo>
                <a:lnTo>
                  <a:pt x="213965" y="214625"/>
                </a:lnTo>
                <a:lnTo>
                  <a:pt x="210663" y="211984"/>
                </a:lnTo>
                <a:lnTo>
                  <a:pt x="198446" y="206371"/>
                </a:lnTo>
                <a:lnTo>
                  <a:pt x="191842" y="204720"/>
                </a:lnTo>
                <a:lnTo>
                  <a:pt x="184578" y="202738"/>
                </a:lnTo>
                <a:lnTo>
                  <a:pt x="163002" y="199872"/>
                </a:lnTo>
                <a:lnTo>
                  <a:pt x="157502" y="199333"/>
                </a:lnTo>
                <a:lnTo>
                  <a:pt x="152002" y="199135"/>
                </a:lnTo>
                <a:lnTo>
                  <a:pt x="143964" y="199106"/>
                </a:lnTo>
                <a:lnTo>
                  <a:pt x="215946" y="199106"/>
                </a:lnTo>
                <a:lnTo>
                  <a:pt x="219248" y="200757"/>
                </a:lnTo>
                <a:lnTo>
                  <a:pt x="224861" y="203399"/>
                </a:lnTo>
                <a:lnTo>
                  <a:pt x="234437" y="210333"/>
                </a:lnTo>
                <a:lnTo>
                  <a:pt x="238069" y="214956"/>
                </a:lnTo>
                <a:lnTo>
                  <a:pt x="242692" y="220569"/>
                </a:lnTo>
                <a:lnTo>
                  <a:pt x="246324" y="235097"/>
                </a:lnTo>
                <a:lnTo>
                  <a:pt x="246324" y="245003"/>
                </a:lnTo>
                <a:lnTo>
                  <a:pt x="242692" y="259532"/>
                </a:lnTo>
                <a:lnTo>
                  <a:pt x="238069" y="265145"/>
                </a:lnTo>
                <a:lnTo>
                  <a:pt x="234437" y="269438"/>
                </a:lnTo>
                <a:lnTo>
                  <a:pt x="224861" y="276702"/>
                </a:lnTo>
                <a:lnTo>
                  <a:pt x="219248" y="279343"/>
                </a:lnTo>
                <a:lnTo>
                  <a:pt x="217267" y="2803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425756" y="7278489"/>
            <a:ext cx="248920" cy="310515"/>
          </a:xfrm>
          <a:custGeom>
            <a:avLst/>
            <a:gdLst/>
            <a:ahLst/>
            <a:cxnLst/>
            <a:rect l="l" t="t" r="r" b="b"/>
            <a:pathLst>
              <a:path w="248920" h="310515">
                <a:moveTo>
                  <a:pt x="236418" y="310382"/>
                </a:moveTo>
                <a:lnTo>
                  <a:pt x="233446" y="310382"/>
                </a:lnTo>
                <a:lnTo>
                  <a:pt x="231465" y="307410"/>
                </a:lnTo>
                <a:lnTo>
                  <a:pt x="230805" y="306089"/>
                </a:lnTo>
                <a:lnTo>
                  <a:pt x="230398" y="304108"/>
                </a:lnTo>
                <a:lnTo>
                  <a:pt x="229484" y="300146"/>
                </a:lnTo>
                <a:lnTo>
                  <a:pt x="229154" y="297834"/>
                </a:lnTo>
                <a:lnTo>
                  <a:pt x="228824" y="293211"/>
                </a:lnTo>
                <a:lnTo>
                  <a:pt x="228494" y="286608"/>
                </a:lnTo>
                <a:lnTo>
                  <a:pt x="228163" y="280664"/>
                </a:lnTo>
                <a:lnTo>
                  <a:pt x="227833" y="273400"/>
                </a:lnTo>
                <a:lnTo>
                  <a:pt x="227833" y="31698"/>
                </a:lnTo>
                <a:lnTo>
                  <a:pt x="226512" y="26415"/>
                </a:lnTo>
                <a:lnTo>
                  <a:pt x="225192" y="24434"/>
                </a:lnTo>
                <a:lnTo>
                  <a:pt x="223871" y="22783"/>
                </a:lnTo>
                <a:lnTo>
                  <a:pt x="220569" y="19151"/>
                </a:lnTo>
                <a:lnTo>
                  <a:pt x="218258" y="17830"/>
                </a:lnTo>
                <a:lnTo>
                  <a:pt x="215946" y="16179"/>
                </a:lnTo>
                <a:lnTo>
                  <a:pt x="196465" y="7594"/>
                </a:lnTo>
                <a:lnTo>
                  <a:pt x="192172" y="5613"/>
                </a:lnTo>
                <a:lnTo>
                  <a:pt x="192172" y="1981"/>
                </a:lnTo>
                <a:lnTo>
                  <a:pt x="197455" y="0"/>
                </a:lnTo>
                <a:lnTo>
                  <a:pt x="202738" y="0"/>
                </a:lnTo>
                <a:lnTo>
                  <a:pt x="214956" y="1650"/>
                </a:lnTo>
                <a:lnTo>
                  <a:pt x="220569" y="3301"/>
                </a:lnTo>
                <a:lnTo>
                  <a:pt x="224531" y="4292"/>
                </a:lnTo>
                <a:lnTo>
                  <a:pt x="235097" y="7264"/>
                </a:lnTo>
                <a:lnTo>
                  <a:pt x="239720" y="8915"/>
                </a:lnTo>
                <a:lnTo>
                  <a:pt x="243022" y="10236"/>
                </a:lnTo>
                <a:lnTo>
                  <a:pt x="248635" y="13537"/>
                </a:lnTo>
                <a:lnTo>
                  <a:pt x="248515" y="17830"/>
                </a:lnTo>
                <a:lnTo>
                  <a:pt x="247315" y="21132"/>
                </a:lnTo>
                <a:lnTo>
                  <a:pt x="246654" y="23443"/>
                </a:lnTo>
                <a:lnTo>
                  <a:pt x="246324" y="25424"/>
                </a:lnTo>
                <a:lnTo>
                  <a:pt x="245697" y="31698"/>
                </a:lnTo>
                <a:lnTo>
                  <a:pt x="245664" y="242362"/>
                </a:lnTo>
                <a:lnTo>
                  <a:pt x="245003" y="261843"/>
                </a:lnTo>
                <a:lnTo>
                  <a:pt x="244673" y="267456"/>
                </a:lnTo>
                <a:lnTo>
                  <a:pt x="244343" y="277362"/>
                </a:lnTo>
                <a:lnTo>
                  <a:pt x="243022" y="290900"/>
                </a:lnTo>
                <a:lnTo>
                  <a:pt x="242362" y="293872"/>
                </a:lnTo>
                <a:lnTo>
                  <a:pt x="241701" y="298164"/>
                </a:lnTo>
                <a:lnTo>
                  <a:pt x="240050" y="304108"/>
                </a:lnTo>
                <a:lnTo>
                  <a:pt x="238730" y="307410"/>
                </a:lnTo>
                <a:lnTo>
                  <a:pt x="236418" y="310382"/>
                </a:lnTo>
                <a:close/>
              </a:path>
              <a:path w="248920" h="310515">
                <a:moveTo>
                  <a:pt x="172691" y="51180"/>
                </a:moveTo>
                <a:lnTo>
                  <a:pt x="142973" y="51180"/>
                </a:lnTo>
                <a:lnTo>
                  <a:pt x="149577" y="46557"/>
                </a:lnTo>
                <a:lnTo>
                  <a:pt x="153209" y="46887"/>
                </a:lnTo>
                <a:lnTo>
                  <a:pt x="160804" y="47217"/>
                </a:lnTo>
                <a:lnTo>
                  <a:pt x="164436" y="47878"/>
                </a:lnTo>
                <a:lnTo>
                  <a:pt x="168068" y="48208"/>
                </a:lnTo>
                <a:lnTo>
                  <a:pt x="172691" y="49859"/>
                </a:lnTo>
                <a:lnTo>
                  <a:pt x="172691" y="51180"/>
                </a:lnTo>
                <a:close/>
              </a:path>
              <a:path w="248920" h="310515">
                <a:moveTo>
                  <a:pt x="45236" y="70331"/>
                </a:moveTo>
                <a:lnTo>
                  <a:pt x="44576" y="70331"/>
                </a:lnTo>
                <a:lnTo>
                  <a:pt x="40283" y="68680"/>
                </a:lnTo>
                <a:lnTo>
                  <a:pt x="38632" y="68019"/>
                </a:lnTo>
                <a:lnTo>
                  <a:pt x="36651" y="67359"/>
                </a:lnTo>
                <a:lnTo>
                  <a:pt x="31698" y="65048"/>
                </a:lnTo>
                <a:lnTo>
                  <a:pt x="25755" y="62076"/>
                </a:lnTo>
                <a:lnTo>
                  <a:pt x="20472" y="59104"/>
                </a:lnTo>
                <a:lnTo>
                  <a:pt x="17830" y="57783"/>
                </a:lnTo>
                <a:lnTo>
                  <a:pt x="15519" y="56463"/>
                </a:lnTo>
                <a:lnTo>
                  <a:pt x="10896" y="52500"/>
                </a:lnTo>
                <a:lnTo>
                  <a:pt x="10896" y="49529"/>
                </a:lnTo>
                <a:lnTo>
                  <a:pt x="13537" y="47878"/>
                </a:lnTo>
                <a:lnTo>
                  <a:pt x="15188" y="48208"/>
                </a:lnTo>
                <a:lnTo>
                  <a:pt x="18821" y="48538"/>
                </a:lnTo>
                <a:lnTo>
                  <a:pt x="24104" y="49198"/>
                </a:lnTo>
                <a:lnTo>
                  <a:pt x="27406" y="49529"/>
                </a:lnTo>
                <a:lnTo>
                  <a:pt x="54812" y="51180"/>
                </a:lnTo>
                <a:lnTo>
                  <a:pt x="172691" y="51180"/>
                </a:lnTo>
                <a:lnTo>
                  <a:pt x="172691" y="54812"/>
                </a:lnTo>
                <a:lnTo>
                  <a:pt x="169389" y="60425"/>
                </a:lnTo>
                <a:lnTo>
                  <a:pt x="168357" y="62076"/>
                </a:lnTo>
                <a:lnTo>
                  <a:pt x="90473" y="62076"/>
                </a:lnTo>
                <a:lnTo>
                  <a:pt x="73302" y="62736"/>
                </a:lnTo>
                <a:lnTo>
                  <a:pt x="67689" y="63397"/>
                </a:lnTo>
                <a:lnTo>
                  <a:pt x="64057" y="63727"/>
                </a:lnTo>
                <a:lnTo>
                  <a:pt x="56463" y="65708"/>
                </a:lnTo>
                <a:lnTo>
                  <a:pt x="54151" y="66368"/>
                </a:lnTo>
                <a:lnTo>
                  <a:pt x="52170" y="67029"/>
                </a:lnTo>
                <a:lnTo>
                  <a:pt x="47217" y="69010"/>
                </a:lnTo>
                <a:lnTo>
                  <a:pt x="45236" y="70331"/>
                </a:lnTo>
                <a:close/>
              </a:path>
              <a:path w="248920" h="310515">
                <a:moveTo>
                  <a:pt x="4952" y="256230"/>
                </a:moveTo>
                <a:lnTo>
                  <a:pt x="0" y="251607"/>
                </a:lnTo>
                <a:lnTo>
                  <a:pt x="12547" y="242031"/>
                </a:lnTo>
                <a:lnTo>
                  <a:pt x="28396" y="228824"/>
                </a:lnTo>
                <a:lnTo>
                  <a:pt x="36651" y="221559"/>
                </a:lnTo>
                <a:lnTo>
                  <a:pt x="43585" y="215616"/>
                </a:lnTo>
                <a:lnTo>
                  <a:pt x="59104" y="200757"/>
                </a:lnTo>
                <a:lnTo>
                  <a:pt x="71982" y="187880"/>
                </a:lnTo>
                <a:lnTo>
                  <a:pt x="86510" y="172361"/>
                </a:lnTo>
                <a:lnTo>
                  <a:pt x="91463" y="166087"/>
                </a:lnTo>
                <a:lnTo>
                  <a:pt x="96086" y="160474"/>
                </a:lnTo>
                <a:lnTo>
                  <a:pt x="125143" y="116228"/>
                </a:lnTo>
                <a:lnTo>
                  <a:pt x="128115" y="110614"/>
                </a:lnTo>
                <a:lnTo>
                  <a:pt x="131417" y="104671"/>
                </a:lnTo>
                <a:lnTo>
                  <a:pt x="137030" y="91463"/>
                </a:lnTo>
                <a:lnTo>
                  <a:pt x="139341" y="85189"/>
                </a:lnTo>
                <a:lnTo>
                  <a:pt x="141653" y="79576"/>
                </a:lnTo>
                <a:lnTo>
                  <a:pt x="145615" y="67359"/>
                </a:lnTo>
                <a:lnTo>
                  <a:pt x="146936" y="62076"/>
                </a:lnTo>
                <a:lnTo>
                  <a:pt x="168357" y="62076"/>
                </a:lnTo>
                <a:lnTo>
                  <a:pt x="167738" y="63066"/>
                </a:lnTo>
                <a:lnTo>
                  <a:pt x="166417" y="68350"/>
                </a:lnTo>
                <a:lnTo>
                  <a:pt x="161464" y="83208"/>
                </a:lnTo>
                <a:lnTo>
                  <a:pt x="159483" y="88161"/>
                </a:lnTo>
                <a:lnTo>
                  <a:pt x="156841" y="95095"/>
                </a:lnTo>
                <a:lnTo>
                  <a:pt x="150238" y="110284"/>
                </a:lnTo>
                <a:lnTo>
                  <a:pt x="125803" y="151889"/>
                </a:lnTo>
                <a:lnTo>
                  <a:pt x="99388" y="183917"/>
                </a:lnTo>
                <a:lnTo>
                  <a:pt x="78586" y="203399"/>
                </a:lnTo>
                <a:lnTo>
                  <a:pt x="70661" y="210333"/>
                </a:lnTo>
                <a:lnTo>
                  <a:pt x="51840" y="225522"/>
                </a:lnTo>
                <a:lnTo>
                  <a:pt x="45236" y="230475"/>
                </a:lnTo>
                <a:lnTo>
                  <a:pt x="38302" y="235758"/>
                </a:lnTo>
                <a:lnTo>
                  <a:pt x="17830" y="248966"/>
                </a:lnTo>
                <a:lnTo>
                  <a:pt x="9245" y="254249"/>
                </a:lnTo>
                <a:lnTo>
                  <a:pt x="4952" y="2562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714566" y="7278489"/>
            <a:ext cx="292735" cy="299085"/>
          </a:xfrm>
          <a:custGeom>
            <a:avLst/>
            <a:gdLst/>
            <a:ahLst/>
            <a:cxnLst/>
            <a:rect l="l" t="t" r="r" b="b"/>
            <a:pathLst>
              <a:path w="292735" h="299084">
                <a:moveTo>
                  <a:pt x="228163" y="241041"/>
                </a:moveTo>
                <a:lnTo>
                  <a:pt x="225522" y="241041"/>
                </a:lnTo>
                <a:lnTo>
                  <a:pt x="223871" y="238399"/>
                </a:lnTo>
                <a:lnTo>
                  <a:pt x="220899" y="221890"/>
                </a:lnTo>
                <a:lnTo>
                  <a:pt x="220596" y="218258"/>
                </a:lnTo>
                <a:lnTo>
                  <a:pt x="220239" y="212314"/>
                </a:lnTo>
                <a:lnTo>
                  <a:pt x="219920" y="194484"/>
                </a:lnTo>
                <a:lnTo>
                  <a:pt x="219811" y="31038"/>
                </a:lnTo>
                <a:lnTo>
                  <a:pt x="218258" y="25755"/>
                </a:lnTo>
                <a:lnTo>
                  <a:pt x="215616" y="22453"/>
                </a:lnTo>
                <a:lnTo>
                  <a:pt x="212314" y="19151"/>
                </a:lnTo>
                <a:lnTo>
                  <a:pt x="210333" y="17830"/>
                </a:lnTo>
                <a:lnTo>
                  <a:pt x="208022" y="16179"/>
                </a:lnTo>
                <a:lnTo>
                  <a:pt x="202408" y="13207"/>
                </a:lnTo>
                <a:lnTo>
                  <a:pt x="200427" y="12217"/>
                </a:lnTo>
                <a:lnTo>
                  <a:pt x="192833" y="8915"/>
                </a:lnTo>
                <a:lnTo>
                  <a:pt x="190851" y="8254"/>
                </a:lnTo>
                <a:lnTo>
                  <a:pt x="189200" y="7594"/>
                </a:lnTo>
                <a:lnTo>
                  <a:pt x="184578" y="5613"/>
                </a:lnTo>
                <a:lnTo>
                  <a:pt x="184578" y="1981"/>
                </a:lnTo>
                <a:lnTo>
                  <a:pt x="189861" y="0"/>
                </a:lnTo>
                <a:lnTo>
                  <a:pt x="195144" y="0"/>
                </a:lnTo>
                <a:lnTo>
                  <a:pt x="208352" y="1981"/>
                </a:lnTo>
                <a:lnTo>
                  <a:pt x="213635" y="3301"/>
                </a:lnTo>
                <a:lnTo>
                  <a:pt x="217927" y="4292"/>
                </a:lnTo>
                <a:lnTo>
                  <a:pt x="226843" y="6934"/>
                </a:lnTo>
                <a:lnTo>
                  <a:pt x="231465" y="8585"/>
                </a:lnTo>
                <a:lnTo>
                  <a:pt x="234767" y="9905"/>
                </a:lnTo>
                <a:lnTo>
                  <a:pt x="240711" y="13207"/>
                </a:lnTo>
                <a:lnTo>
                  <a:pt x="240711" y="17170"/>
                </a:lnTo>
                <a:lnTo>
                  <a:pt x="239390" y="21132"/>
                </a:lnTo>
                <a:lnTo>
                  <a:pt x="238730" y="23443"/>
                </a:lnTo>
                <a:lnTo>
                  <a:pt x="238399" y="25424"/>
                </a:lnTo>
                <a:lnTo>
                  <a:pt x="237838" y="31038"/>
                </a:lnTo>
                <a:lnTo>
                  <a:pt x="237739" y="122171"/>
                </a:lnTo>
                <a:lnTo>
                  <a:pt x="292221" y="122171"/>
                </a:lnTo>
                <a:lnTo>
                  <a:pt x="292221" y="129105"/>
                </a:lnTo>
                <a:lnTo>
                  <a:pt x="287598" y="132737"/>
                </a:lnTo>
                <a:lnTo>
                  <a:pt x="237739" y="132737"/>
                </a:lnTo>
                <a:lnTo>
                  <a:pt x="237640" y="175993"/>
                </a:lnTo>
                <a:lnTo>
                  <a:pt x="237409" y="187549"/>
                </a:lnTo>
                <a:lnTo>
                  <a:pt x="236748" y="199106"/>
                </a:lnTo>
                <a:lnTo>
                  <a:pt x="236088" y="212974"/>
                </a:lnTo>
                <a:lnTo>
                  <a:pt x="235758" y="214956"/>
                </a:lnTo>
                <a:lnTo>
                  <a:pt x="234437" y="224861"/>
                </a:lnTo>
                <a:lnTo>
                  <a:pt x="233777" y="228494"/>
                </a:lnTo>
                <a:lnTo>
                  <a:pt x="233446" y="231465"/>
                </a:lnTo>
                <a:lnTo>
                  <a:pt x="230805" y="238069"/>
                </a:lnTo>
                <a:lnTo>
                  <a:pt x="230144" y="239390"/>
                </a:lnTo>
                <a:lnTo>
                  <a:pt x="228163" y="241041"/>
                </a:lnTo>
                <a:close/>
              </a:path>
              <a:path w="292735" h="299084">
                <a:moveTo>
                  <a:pt x="179955" y="32358"/>
                </a:moveTo>
                <a:lnTo>
                  <a:pt x="150238" y="32358"/>
                </a:lnTo>
                <a:lnTo>
                  <a:pt x="156511" y="27736"/>
                </a:lnTo>
                <a:lnTo>
                  <a:pt x="170049" y="28726"/>
                </a:lnTo>
                <a:lnTo>
                  <a:pt x="172361" y="29057"/>
                </a:lnTo>
                <a:lnTo>
                  <a:pt x="175002" y="29387"/>
                </a:lnTo>
                <a:lnTo>
                  <a:pt x="179955" y="31698"/>
                </a:lnTo>
                <a:lnTo>
                  <a:pt x="179955" y="32358"/>
                </a:lnTo>
                <a:close/>
              </a:path>
              <a:path w="292735" h="299084">
                <a:moveTo>
                  <a:pt x="47878" y="51510"/>
                </a:moveTo>
                <a:lnTo>
                  <a:pt x="47217" y="51510"/>
                </a:lnTo>
                <a:lnTo>
                  <a:pt x="42594" y="49859"/>
                </a:lnTo>
                <a:lnTo>
                  <a:pt x="40944" y="49198"/>
                </a:lnTo>
                <a:lnTo>
                  <a:pt x="38962" y="48538"/>
                </a:lnTo>
                <a:lnTo>
                  <a:pt x="34009" y="46227"/>
                </a:lnTo>
                <a:lnTo>
                  <a:pt x="31368" y="44906"/>
                </a:lnTo>
                <a:lnTo>
                  <a:pt x="28396" y="43255"/>
                </a:lnTo>
                <a:lnTo>
                  <a:pt x="22783" y="40283"/>
                </a:lnTo>
                <a:lnTo>
                  <a:pt x="20141" y="38962"/>
                </a:lnTo>
                <a:lnTo>
                  <a:pt x="18160" y="37642"/>
                </a:lnTo>
                <a:lnTo>
                  <a:pt x="13207" y="34009"/>
                </a:lnTo>
                <a:lnTo>
                  <a:pt x="13207" y="30708"/>
                </a:lnTo>
                <a:lnTo>
                  <a:pt x="15849" y="29387"/>
                </a:lnTo>
                <a:lnTo>
                  <a:pt x="19811" y="30047"/>
                </a:lnTo>
                <a:lnTo>
                  <a:pt x="30377" y="31038"/>
                </a:lnTo>
                <a:lnTo>
                  <a:pt x="35991" y="31368"/>
                </a:lnTo>
                <a:lnTo>
                  <a:pt x="53710" y="32150"/>
                </a:lnTo>
                <a:lnTo>
                  <a:pt x="58836" y="32297"/>
                </a:lnTo>
                <a:lnTo>
                  <a:pt x="179955" y="32358"/>
                </a:lnTo>
                <a:lnTo>
                  <a:pt x="179955" y="36321"/>
                </a:lnTo>
                <a:lnTo>
                  <a:pt x="176653" y="42264"/>
                </a:lnTo>
                <a:lnTo>
                  <a:pt x="176488" y="42925"/>
                </a:lnTo>
                <a:lnTo>
                  <a:pt x="93444" y="42925"/>
                </a:lnTo>
                <a:lnTo>
                  <a:pt x="75944" y="43585"/>
                </a:lnTo>
                <a:lnTo>
                  <a:pt x="71982" y="44245"/>
                </a:lnTo>
                <a:lnTo>
                  <a:pt x="68019" y="44576"/>
                </a:lnTo>
                <a:lnTo>
                  <a:pt x="60095" y="46227"/>
                </a:lnTo>
                <a:lnTo>
                  <a:pt x="54812" y="48208"/>
                </a:lnTo>
                <a:lnTo>
                  <a:pt x="50519" y="50189"/>
                </a:lnTo>
                <a:lnTo>
                  <a:pt x="47878" y="51510"/>
                </a:lnTo>
                <a:close/>
              </a:path>
              <a:path w="292735" h="299084">
                <a:moveTo>
                  <a:pt x="154530" y="152549"/>
                </a:moveTo>
                <a:lnTo>
                  <a:pt x="146605" y="151558"/>
                </a:lnTo>
                <a:lnTo>
                  <a:pt x="147926" y="142973"/>
                </a:lnTo>
                <a:lnTo>
                  <a:pt x="149247" y="130096"/>
                </a:lnTo>
                <a:lnTo>
                  <a:pt x="149577" y="125803"/>
                </a:lnTo>
                <a:lnTo>
                  <a:pt x="150238" y="121181"/>
                </a:lnTo>
                <a:lnTo>
                  <a:pt x="151860" y="102360"/>
                </a:lnTo>
                <a:lnTo>
                  <a:pt x="152219" y="96416"/>
                </a:lnTo>
                <a:lnTo>
                  <a:pt x="152879" y="90803"/>
                </a:lnTo>
                <a:lnTo>
                  <a:pt x="153870" y="71652"/>
                </a:lnTo>
                <a:lnTo>
                  <a:pt x="154530" y="62076"/>
                </a:lnTo>
                <a:lnTo>
                  <a:pt x="155074" y="48208"/>
                </a:lnTo>
                <a:lnTo>
                  <a:pt x="155191" y="42925"/>
                </a:lnTo>
                <a:lnTo>
                  <a:pt x="176488" y="42925"/>
                </a:lnTo>
                <a:lnTo>
                  <a:pt x="176075" y="44576"/>
                </a:lnTo>
                <a:lnTo>
                  <a:pt x="175969" y="45236"/>
                </a:lnTo>
                <a:lnTo>
                  <a:pt x="175663" y="49529"/>
                </a:lnTo>
                <a:lnTo>
                  <a:pt x="173351" y="65708"/>
                </a:lnTo>
                <a:lnTo>
                  <a:pt x="172030" y="76935"/>
                </a:lnTo>
                <a:lnTo>
                  <a:pt x="169389" y="93114"/>
                </a:lnTo>
                <a:lnTo>
                  <a:pt x="166747" y="105661"/>
                </a:lnTo>
                <a:lnTo>
                  <a:pt x="163776" y="120190"/>
                </a:lnTo>
                <a:lnTo>
                  <a:pt x="162125" y="126133"/>
                </a:lnTo>
                <a:lnTo>
                  <a:pt x="160804" y="131417"/>
                </a:lnTo>
                <a:lnTo>
                  <a:pt x="157502" y="143964"/>
                </a:lnTo>
                <a:lnTo>
                  <a:pt x="155851" y="148256"/>
                </a:lnTo>
                <a:lnTo>
                  <a:pt x="154530" y="152549"/>
                </a:lnTo>
                <a:close/>
              </a:path>
              <a:path w="292735" h="299084">
                <a:moveTo>
                  <a:pt x="175927" y="174672"/>
                </a:moveTo>
                <a:lnTo>
                  <a:pt x="43585" y="174672"/>
                </a:lnTo>
                <a:lnTo>
                  <a:pt x="53161" y="174342"/>
                </a:lnTo>
                <a:lnTo>
                  <a:pt x="72642" y="173351"/>
                </a:lnTo>
                <a:lnTo>
                  <a:pt x="80897" y="173021"/>
                </a:lnTo>
                <a:lnTo>
                  <a:pt x="80897" y="116558"/>
                </a:lnTo>
                <a:lnTo>
                  <a:pt x="58114" y="100378"/>
                </a:lnTo>
                <a:lnTo>
                  <a:pt x="56793" y="99718"/>
                </a:lnTo>
                <a:lnTo>
                  <a:pt x="52500" y="97737"/>
                </a:lnTo>
                <a:lnTo>
                  <a:pt x="52500" y="94435"/>
                </a:lnTo>
                <a:lnTo>
                  <a:pt x="57123" y="92454"/>
                </a:lnTo>
                <a:lnTo>
                  <a:pt x="61416" y="92454"/>
                </a:lnTo>
                <a:lnTo>
                  <a:pt x="72972" y="93774"/>
                </a:lnTo>
                <a:lnTo>
                  <a:pt x="76604" y="94435"/>
                </a:lnTo>
                <a:lnTo>
                  <a:pt x="81227" y="95095"/>
                </a:lnTo>
                <a:lnTo>
                  <a:pt x="91133" y="97737"/>
                </a:lnTo>
                <a:lnTo>
                  <a:pt x="94435" y="98727"/>
                </a:lnTo>
                <a:lnTo>
                  <a:pt x="96746" y="99388"/>
                </a:lnTo>
                <a:lnTo>
                  <a:pt x="101039" y="102360"/>
                </a:lnTo>
                <a:lnTo>
                  <a:pt x="101039" y="105661"/>
                </a:lnTo>
                <a:lnTo>
                  <a:pt x="98820" y="113586"/>
                </a:lnTo>
                <a:lnTo>
                  <a:pt x="98727" y="172361"/>
                </a:lnTo>
                <a:lnTo>
                  <a:pt x="187702" y="172361"/>
                </a:lnTo>
                <a:lnTo>
                  <a:pt x="175927" y="174672"/>
                </a:lnTo>
                <a:close/>
              </a:path>
              <a:path w="292735" h="299084">
                <a:moveTo>
                  <a:pt x="292221" y="122171"/>
                </a:moveTo>
                <a:lnTo>
                  <a:pt x="245994" y="122171"/>
                </a:lnTo>
                <a:lnTo>
                  <a:pt x="252267" y="120520"/>
                </a:lnTo>
                <a:lnTo>
                  <a:pt x="255569" y="118209"/>
                </a:lnTo>
                <a:lnTo>
                  <a:pt x="257551" y="116558"/>
                </a:lnTo>
                <a:lnTo>
                  <a:pt x="261183" y="112926"/>
                </a:lnTo>
                <a:lnTo>
                  <a:pt x="261843" y="111935"/>
                </a:lnTo>
                <a:lnTo>
                  <a:pt x="273400" y="112926"/>
                </a:lnTo>
                <a:lnTo>
                  <a:pt x="277362" y="113586"/>
                </a:lnTo>
                <a:lnTo>
                  <a:pt x="283636" y="114247"/>
                </a:lnTo>
                <a:lnTo>
                  <a:pt x="292221" y="119199"/>
                </a:lnTo>
                <a:lnTo>
                  <a:pt x="292221" y="122171"/>
                </a:lnTo>
                <a:close/>
              </a:path>
              <a:path w="292735" h="299084">
                <a:moveTo>
                  <a:pt x="187702" y="172361"/>
                </a:moveTo>
                <a:lnTo>
                  <a:pt x="98727" y="172361"/>
                </a:lnTo>
                <a:lnTo>
                  <a:pt x="137360" y="169059"/>
                </a:lnTo>
                <a:lnTo>
                  <a:pt x="163115" y="166417"/>
                </a:lnTo>
                <a:lnTo>
                  <a:pt x="171040" y="165427"/>
                </a:lnTo>
                <a:lnTo>
                  <a:pt x="177313" y="164766"/>
                </a:lnTo>
                <a:lnTo>
                  <a:pt x="199436" y="161794"/>
                </a:lnTo>
                <a:lnTo>
                  <a:pt x="205710" y="160474"/>
                </a:lnTo>
                <a:lnTo>
                  <a:pt x="209672" y="159813"/>
                </a:lnTo>
                <a:lnTo>
                  <a:pt x="210993" y="166417"/>
                </a:lnTo>
                <a:lnTo>
                  <a:pt x="206701" y="168068"/>
                </a:lnTo>
                <a:lnTo>
                  <a:pt x="199436" y="170049"/>
                </a:lnTo>
                <a:lnTo>
                  <a:pt x="187702" y="172361"/>
                </a:lnTo>
                <a:close/>
              </a:path>
              <a:path w="292735" h="299084">
                <a:moveTo>
                  <a:pt x="35660" y="196465"/>
                </a:moveTo>
                <a:lnTo>
                  <a:pt x="34340" y="196465"/>
                </a:lnTo>
                <a:lnTo>
                  <a:pt x="26415" y="192833"/>
                </a:lnTo>
                <a:lnTo>
                  <a:pt x="22783" y="190851"/>
                </a:lnTo>
                <a:lnTo>
                  <a:pt x="19481" y="189200"/>
                </a:lnTo>
                <a:lnTo>
                  <a:pt x="11886" y="184578"/>
                </a:lnTo>
                <a:lnTo>
                  <a:pt x="5943" y="180615"/>
                </a:lnTo>
                <a:lnTo>
                  <a:pt x="0" y="175663"/>
                </a:lnTo>
                <a:lnTo>
                  <a:pt x="0" y="171700"/>
                </a:lnTo>
                <a:lnTo>
                  <a:pt x="2971" y="169719"/>
                </a:lnTo>
                <a:lnTo>
                  <a:pt x="5283" y="170379"/>
                </a:lnTo>
                <a:lnTo>
                  <a:pt x="16509" y="172361"/>
                </a:lnTo>
                <a:lnTo>
                  <a:pt x="19811" y="173021"/>
                </a:lnTo>
                <a:lnTo>
                  <a:pt x="24764" y="173681"/>
                </a:lnTo>
                <a:lnTo>
                  <a:pt x="37311" y="174672"/>
                </a:lnTo>
                <a:lnTo>
                  <a:pt x="175927" y="174672"/>
                </a:lnTo>
                <a:lnTo>
                  <a:pt x="169059" y="175993"/>
                </a:lnTo>
                <a:lnTo>
                  <a:pt x="157502" y="177974"/>
                </a:lnTo>
                <a:lnTo>
                  <a:pt x="132077" y="181276"/>
                </a:lnTo>
                <a:lnTo>
                  <a:pt x="111935" y="184248"/>
                </a:lnTo>
                <a:lnTo>
                  <a:pt x="91793" y="186229"/>
                </a:lnTo>
                <a:lnTo>
                  <a:pt x="74293" y="188210"/>
                </a:lnTo>
                <a:lnTo>
                  <a:pt x="52830" y="191182"/>
                </a:lnTo>
                <a:lnTo>
                  <a:pt x="43255" y="192172"/>
                </a:lnTo>
                <a:lnTo>
                  <a:pt x="37972" y="194484"/>
                </a:lnTo>
                <a:lnTo>
                  <a:pt x="35660" y="196465"/>
                </a:lnTo>
                <a:close/>
              </a:path>
              <a:path w="292735" h="299084">
                <a:moveTo>
                  <a:pt x="255569" y="298825"/>
                </a:moveTo>
                <a:lnTo>
                  <a:pt x="85850" y="298825"/>
                </a:lnTo>
                <a:lnTo>
                  <a:pt x="66038" y="292221"/>
                </a:lnTo>
                <a:lnTo>
                  <a:pt x="66038" y="240380"/>
                </a:lnTo>
                <a:lnTo>
                  <a:pt x="63066" y="236088"/>
                </a:lnTo>
                <a:lnTo>
                  <a:pt x="61416" y="234767"/>
                </a:lnTo>
                <a:lnTo>
                  <a:pt x="60095" y="233446"/>
                </a:lnTo>
                <a:lnTo>
                  <a:pt x="54481" y="230475"/>
                </a:lnTo>
                <a:lnTo>
                  <a:pt x="52170" y="229484"/>
                </a:lnTo>
                <a:lnTo>
                  <a:pt x="48868" y="227833"/>
                </a:lnTo>
                <a:lnTo>
                  <a:pt x="42264" y="225522"/>
                </a:lnTo>
                <a:lnTo>
                  <a:pt x="39953" y="224861"/>
                </a:lnTo>
                <a:lnTo>
                  <a:pt x="38302" y="224201"/>
                </a:lnTo>
                <a:lnTo>
                  <a:pt x="33679" y="222880"/>
                </a:lnTo>
                <a:lnTo>
                  <a:pt x="33679" y="219248"/>
                </a:lnTo>
                <a:lnTo>
                  <a:pt x="38962" y="216607"/>
                </a:lnTo>
                <a:lnTo>
                  <a:pt x="45566" y="216607"/>
                </a:lnTo>
                <a:lnTo>
                  <a:pt x="57453" y="218258"/>
                </a:lnTo>
                <a:lnTo>
                  <a:pt x="61416" y="218918"/>
                </a:lnTo>
                <a:lnTo>
                  <a:pt x="65708" y="219578"/>
                </a:lnTo>
                <a:lnTo>
                  <a:pt x="76274" y="222220"/>
                </a:lnTo>
                <a:lnTo>
                  <a:pt x="79246" y="223210"/>
                </a:lnTo>
                <a:lnTo>
                  <a:pt x="81557" y="223871"/>
                </a:lnTo>
                <a:lnTo>
                  <a:pt x="86180" y="226843"/>
                </a:lnTo>
                <a:lnTo>
                  <a:pt x="86077" y="231465"/>
                </a:lnTo>
                <a:lnTo>
                  <a:pt x="84632" y="236088"/>
                </a:lnTo>
                <a:lnTo>
                  <a:pt x="84529" y="284296"/>
                </a:lnTo>
                <a:lnTo>
                  <a:pt x="93114" y="287928"/>
                </a:lnTo>
                <a:lnTo>
                  <a:pt x="259202" y="287928"/>
                </a:lnTo>
                <a:lnTo>
                  <a:pt x="259202" y="295523"/>
                </a:lnTo>
                <a:lnTo>
                  <a:pt x="255569" y="298825"/>
                </a:lnTo>
                <a:close/>
              </a:path>
              <a:path w="292735" h="299084">
                <a:moveTo>
                  <a:pt x="259202" y="287928"/>
                </a:moveTo>
                <a:lnTo>
                  <a:pt x="180285" y="287928"/>
                </a:lnTo>
                <a:lnTo>
                  <a:pt x="194484" y="286608"/>
                </a:lnTo>
                <a:lnTo>
                  <a:pt x="202408" y="283966"/>
                </a:lnTo>
                <a:lnTo>
                  <a:pt x="208022" y="280664"/>
                </a:lnTo>
                <a:lnTo>
                  <a:pt x="209672" y="279013"/>
                </a:lnTo>
                <a:lnTo>
                  <a:pt x="216276" y="279343"/>
                </a:lnTo>
                <a:lnTo>
                  <a:pt x="231795" y="280334"/>
                </a:lnTo>
                <a:lnTo>
                  <a:pt x="239060" y="280994"/>
                </a:lnTo>
                <a:lnTo>
                  <a:pt x="250286" y="282315"/>
                </a:lnTo>
                <a:lnTo>
                  <a:pt x="259202" y="286938"/>
                </a:lnTo>
                <a:lnTo>
                  <a:pt x="259202" y="2879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007339" y="7278489"/>
            <a:ext cx="249554" cy="310515"/>
          </a:xfrm>
          <a:custGeom>
            <a:avLst/>
            <a:gdLst/>
            <a:ahLst/>
            <a:cxnLst/>
            <a:rect l="l" t="t" r="r" b="b"/>
            <a:pathLst>
              <a:path w="249554" h="310515">
                <a:moveTo>
                  <a:pt x="237079" y="310382"/>
                </a:moveTo>
                <a:lnTo>
                  <a:pt x="234107" y="310382"/>
                </a:lnTo>
                <a:lnTo>
                  <a:pt x="232126" y="307410"/>
                </a:lnTo>
                <a:lnTo>
                  <a:pt x="231465" y="306089"/>
                </a:lnTo>
                <a:lnTo>
                  <a:pt x="231059" y="304108"/>
                </a:lnTo>
                <a:lnTo>
                  <a:pt x="230144" y="300146"/>
                </a:lnTo>
                <a:lnTo>
                  <a:pt x="229814" y="297834"/>
                </a:lnTo>
                <a:lnTo>
                  <a:pt x="229484" y="293211"/>
                </a:lnTo>
                <a:lnTo>
                  <a:pt x="229154" y="286608"/>
                </a:lnTo>
                <a:lnTo>
                  <a:pt x="228824" y="280664"/>
                </a:lnTo>
                <a:lnTo>
                  <a:pt x="228494" y="273400"/>
                </a:lnTo>
                <a:lnTo>
                  <a:pt x="228494" y="31698"/>
                </a:lnTo>
                <a:lnTo>
                  <a:pt x="227173" y="26415"/>
                </a:lnTo>
                <a:lnTo>
                  <a:pt x="225852" y="24434"/>
                </a:lnTo>
                <a:lnTo>
                  <a:pt x="224531" y="22783"/>
                </a:lnTo>
                <a:lnTo>
                  <a:pt x="221229" y="19151"/>
                </a:lnTo>
                <a:lnTo>
                  <a:pt x="218918" y="17830"/>
                </a:lnTo>
                <a:lnTo>
                  <a:pt x="216607" y="16179"/>
                </a:lnTo>
                <a:lnTo>
                  <a:pt x="197125" y="7594"/>
                </a:lnTo>
                <a:lnTo>
                  <a:pt x="192833" y="5613"/>
                </a:lnTo>
                <a:lnTo>
                  <a:pt x="192833" y="1981"/>
                </a:lnTo>
                <a:lnTo>
                  <a:pt x="198116" y="0"/>
                </a:lnTo>
                <a:lnTo>
                  <a:pt x="203399" y="0"/>
                </a:lnTo>
                <a:lnTo>
                  <a:pt x="215616" y="1650"/>
                </a:lnTo>
                <a:lnTo>
                  <a:pt x="221229" y="3301"/>
                </a:lnTo>
                <a:lnTo>
                  <a:pt x="225192" y="4292"/>
                </a:lnTo>
                <a:lnTo>
                  <a:pt x="235758" y="7264"/>
                </a:lnTo>
                <a:lnTo>
                  <a:pt x="240380" y="8915"/>
                </a:lnTo>
                <a:lnTo>
                  <a:pt x="243682" y="10236"/>
                </a:lnTo>
                <a:lnTo>
                  <a:pt x="249296" y="13537"/>
                </a:lnTo>
                <a:lnTo>
                  <a:pt x="249176" y="17830"/>
                </a:lnTo>
                <a:lnTo>
                  <a:pt x="247975" y="21132"/>
                </a:lnTo>
                <a:lnTo>
                  <a:pt x="247315" y="23443"/>
                </a:lnTo>
                <a:lnTo>
                  <a:pt x="246984" y="25424"/>
                </a:lnTo>
                <a:lnTo>
                  <a:pt x="246357" y="31698"/>
                </a:lnTo>
                <a:lnTo>
                  <a:pt x="246279" y="243682"/>
                </a:lnTo>
                <a:lnTo>
                  <a:pt x="245664" y="261843"/>
                </a:lnTo>
                <a:lnTo>
                  <a:pt x="245333" y="267456"/>
                </a:lnTo>
                <a:lnTo>
                  <a:pt x="245003" y="277362"/>
                </a:lnTo>
                <a:lnTo>
                  <a:pt x="243682" y="290900"/>
                </a:lnTo>
                <a:lnTo>
                  <a:pt x="243022" y="293872"/>
                </a:lnTo>
                <a:lnTo>
                  <a:pt x="242362" y="298164"/>
                </a:lnTo>
                <a:lnTo>
                  <a:pt x="240711" y="304108"/>
                </a:lnTo>
                <a:lnTo>
                  <a:pt x="239390" y="307410"/>
                </a:lnTo>
                <a:lnTo>
                  <a:pt x="237079" y="310382"/>
                </a:lnTo>
                <a:close/>
              </a:path>
              <a:path w="249554" h="310515">
                <a:moveTo>
                  <a:pt x="112596" y="182266"/>
                </a:moveTo>
                <a:lnTo>
                  <a:pt x="91793" y="182266"/>
                </a:lnTo>
                <a:lnTo>
                  <a:pt x="73633" y="178964"/>
                </a:lnTo>
                <a:lnTo>
                  <a:pt x="61085" y="174342"/>
                </a:lnTo>
                <a:lnTo>
                  <a:pt x="49859" y="168398"/>
                </a:lnTo>
                <a:lnTo>
                  <a:pt x="44906" y="164106"/>
                </a:lnTo>
                <a:lnTo>
                  <a:pt x="39293" y="159483"/>
                </a:lnTo>
                <a:lnTo>
                  <a:pt x="30708" y="147926"/>
                </a:lnTo>
                <a:lnTo>
                  <a:pt x="27736" y="141653"/>
                </a:lnTo>
                <a:lnTo>
                  <a:pt x="24434" y="135049"/>
                </a:lnTo>
                <a:lnTo>
                  <a:pt x="21462" y="116558"/>
                </a:lnTo>
                <a:lnTo>
                  <a:pt x="21516" y="101369"/>
                </a:lnTo>
                <a:lnTo>
                  <a:pt x="24434" y="83538"/>
                </a:lnTo>
                <a:lnTo>
                  <a:pt x="27736" y="76935"/>
                </a:lnTo>
                <a:lnTo>
                  <a:pt x="30708" y="70661"/>
                </a:lnTo>
                <a:lnTo>
                  <a:pt x="39293" y="59104"/>
                </a:lnTo>
                <a:lnTo>
                  <a:pt x="44906" y="54481"/>
                </a:lnTo>
                <a:lnTo>
                  <a:pt x="49859" y="50189"/>
                </a:lnTo>
                <a:lnTo>
                  <a:pt x="92454" y="36981"/>
                </a:lnTo>
                <a:lnTo>
                  <a:pt x="94765" y="35660"/>
                </a:lnTo>
                <a:lnTo>
                  <a:pt x="97076" y="33019"/>
                </a:lnTo>
                <a:lnTo>
                  <a:pt x="97076" y="30377"/>
                </a:lnTo>
                <a:lnTo>
                  <a:pt x="95095" y="27406"/>
                </a:lnTo>
                <a:lnTo>
                  <a:pt x="93444" y="26085"/>
                </a:lnTo>
                <a:lnTo>
                  <a:pt x="92124" y="24764"/>
                </a:lnTo>
                <a:lnTo>
                  <a:pt x="88491" y="22783"/>
                </a:lnTo>
                <a:lnTo>
                  <a:pt x="88491" y="20141"/>
                </a:lnTo>
                <a:lnTo>
                  <a:pt x="92454" y="19151"/>
                </a:lnTo>
                <a:lnTo>
                  <a:pt x="94105" y="19481"/>
                </a:lnTo>
                <a:lnTo>
                  <a:pt x="96086" y="19811"/>
                </a:lnTo>
                <a:lnTo>
                  <a:pt x="103020" y="21132"/>
                </a:lnTo>
                <a:lnTo>
                  <a:pt x="105661" y="22122"/>
                </a:lnTo>
                <a:lnTo>
                  <a:pt x="107643" y="22783"/>
                </a:lnTo>
                <a:lnTo>
                  <a:pt x="113916" y="26415"/>
                </a:lnTo>
                <a:lnTo>
                  <a:pt x="113916" y="30047"/>
                </a:lnTo>
                <a:lnTo>
                  <a:pt x="111935" y="34670"/>
                </a:lnTo>
                <a:lnTo>
                  <a:pt x="110614" y="36981"/>
                </a:lnTo>
                <a:lnTo>
                  <a:pt x="118539" y="37311"/>
                </a:lnTo>
                <a:lnTo>
                  <a:pt x="131747" y="39953"/>
                </a:lnTo>
                <a:lnTo>
                  <a:pt x="136700" y="41604"/>
                </a:lnTo>
                <a:lnTo>
                  <a:pt x="142973" y="43915"/>
                </a:lnTo>
                <a:lnTo>
                  <a:pt x="149834" y="47547"/>
                </a:lnTo>
                <a:lnTo>
                  <a:pt x="94105" y="47547"/>
                </a:lnTo>
                <a:lnTo>
                  <a:pt x="79576" y="50189"/>
                </a:lnTo>
                <a:lnTo>
                  <a:pt x="45566" y="80897"/>
                </a:lnTo>
                <a:lnTo>
                  <a:pt x="40283" y="103350"/>
                </a:lnTo>
                <a:lnTo>
                  <a:pt x="40283" y="114577"/>
                </a:lnTo>
                <a:lnTo>
                  <a:pt x="55472" y="152549"/>
                </a:lnTo>
                <a:lnTo>
                  <a:pt x="74293" y="165427"/>
                </a:lnTo>
                <a:lnTo>
                  <a:pt x="79246" y="167738"/>
                </a:lnTo>
                <a:lnTo>
                  <a:pt x="94105" y="170379"/>
                </a:lnTo>
                <a:lnTo>
                  <a:pt x="149834" y="170379"/>
                </a:lnTo>
                <a:lnTo>
                  <a:pt x="142973" y="174012"/>
                </a:lnTo>
                <a:lnTo>
                  <a:pt x="130426" y="178634"/>
                </a:lnTo>
                <a:lnTo>
                  <a:pt x="112596" y="182266"/>
                </a:lnTo>
                <a:close/>
              </a:path>
              <a:path w="249554" h="310515">
                <a:moveTo>
                  <a:pt x="149834" y="170379"/>
                </a:moveTo>
                <a:lnTo>
                  <a:pt x="109954" y="170379"/>
                </a:lnTo>
                <a:lnTo>
                  <a:pt x="124483" y="167738"/>
                </a:lnTo>
                <a:lnTo>
                  <a:pt x="135049" y="163115"/>
                </a:lnTo>
                <a:lnTo>
                  <a:pt x="160143" y="132737"/>
                </a:lnTo>
                <a:lnTo>
                  <a:pt x="161794" y="127784"/>
                </a:lnTo>
                <a:lnTo>
                  <a:pt x="163776" y="114577"/>
                </a:lnTo>
                <a:lnTo>
                  <a:pt x="163776" y="103350"/>
                </a:lnTo>
                <a:lnTo>
                  <a:pt x="161794" y="90142"/>
                </a:lnTo>
                <a:lnTo>
                  <a:pt x="160143" y="85189"/>
                </a:lnTo>
                <a:lnTo>
                  <a:pt x="158823" y="80897"/>
                </a:lnTo>
                <a:lnTo>
                  <a:pt x="124483" y="50189"/>
                </a:lnTo>
                <a:lnTo>
                  <a:pt x="109954" y="47547"/>
                </a:lnTo>
                <a:lnTo>
                  <a:pt x="149834" y="47547"/>
                </a:lnTo>
                <a:lnTo>
                  <a:pt x="154200" y="49859"/>
                </a:lnTo>
                <a:lnTo>
                  <a:pt x="159153" y="54151"/>
                </a:lnTo>
                <a:lnTo>
                  <a:pt x="164766" y="58774"/>
                </a:lnTo>
                <a:lnTo>
                  <a:pt x="173351" y="70331"/>
                </a:lnTo>
                <a:lnTo>
                  <a:pt x="176323" y="76604"/>
                </a:lnTo>
                <a:lnTo>
                  <a:pt x="179625" y="83208"/>
                </a:lnTo>
                <a:lnTo>
                  <a:pt x="182597" y="101369"/>
                </a:lnTo>
                <a:lnTo>
                  <a:pt x="182544" y="116558"/>
                </a:lnTo>
                <a:lnTo>
                  <a:pt x="179625" y="134719"/>
                </a:lnTo>
                <a:lnTo>
                  <a:pt x="176323" y="141322"/>
                </a:lnTo>
                <a:lnTo>
                  <a:pt x="173351" y="147596"/>
                </a:lnTo>
                <a:lnTo>
                  <a:pt x="164766" y="159153"/>
                </a:lnTo>
                <a:lnTo>
                  <a:pt x="159153" y="163776"/>
                </a:lnTo>
                <a:lnTo>
                  <a:pt x="154200" y="168068"/>
                </a:lnTo>
                <a:lnTo>
                  <a:pt x="149834" y="170379"/>
                </a:lnTo>
                <a:close/>
              </a:path>
              <a:path w="249554" h="310515">
                <a:moveTo>
                  <a:pt x="171134" y="237739"/>
                </a:moveTo>
                <a:lnTo>
                  <a:pt x="43585" y="237739"/>
                </a:lnTo>
                <a:lnTo>
                  <a:pt x="53491" y="237409"/>
                </a:lnTo>
                <a:lnTo>
                  <a:pt x="78916" y="236088"/>
                </a:lnTo>
                <a:lnTo>
                  <a:pt x="88491" y="235428"/>
                </a:lnTo>
                <a:lnTo>
                  <a:pt x="95095" y="234767"/>
                </a:lnTo>
                <a:lnTo>
                  <a:pt x="119860" y="232786"/>
                </a:lnTo>
                <a:lnTo>
                  <a:pt x="131086" y="231465"/>
                </a:lnTo>
                <a:lnTo>
                  <a:pt x="167077" y="227833"/>
                </a:lnTo>
                <a:lnTo>
                  <a:pt x="205380" y="221890"/>
                </a:lnTo>
                <a:lnTo>
                  <a:pt x="212644" y="220569"/>
                </a:lnTo>
                <a:lnTo>
                  <a:pt x="216607" y="219908"/>
                </a:lnTo>
                <a:lnTo>
                  <a:pt x="217927" y="226843"/>
                </a:lnTo>
                <a:lnTo>
                  <a:pt x="213635" y="228494"/>
                </a:lnTo>
                <a:lnTo>
                  <a:pt x="206371" y="230805"/>
                </a:lnTo>
                <a:lnTo>
                  <a:pt x="172691" y="237409"/>
                </a:lnTo>
                <a:lnTo>
                  <a:pt x="171134" y="237739"/>
                </a:lnTo>
                <a:close/>
              </a:path>
              <a:path w="249554" h="310515">
                <a:moveTo>
                  <a:pt x="35660" y="259532"/>
                </a:moveTo>
                <a:lnTo>
                  <a:pt x="34340" y="259532"/>
                </a:lnTo>
                <a:lnTo>
                  <a:pt x="26415" y="255900"/>
                </a:lnTo>
                <a:lnTo>
                  <a:pt x="22783" y="253918"/>
                </a:lnTo>
                <a:lnTo>
                  <a:pt x="19481" y="252267"/>
                </a:lnTo>
                <a:lnTo>
                  <a:pt x="11886" y="247645"/>
                </a:lnTo>
                <a:lnTo>
                  <a:pt x="5943" y="243682"/>
                </a:lnTo>
                <a:lnTo>
                  <a:pt x="0" y="238730"/>
                </a:lnTo>
                <a:lnTo>
                  <a:pt x="0" y="234767"/>
                </a:lnTo>
                <a:lnTo>
                  <a:pt x="2971" y="232786"/>
                </a:lnTo>
                <a:lnTo>
                  <a:pt x="5283" y="233446"/>
                </a:lnTo>
                <a:lnTo>
                  <a:pt x="16509" y="235428"/>
                </a:lnTo>
                <a:lnTo>
                  <a:pt x="19811" y="236088"/>
                </a:lnTo>
                <a:lnTo>
                  <a:pt x="24434" y="236748"/>
                </a:lnTo>
                <a:lnTo>
                  <a:pt x="36321" y="237739"/>
                </a:lnTo>
                <a:lnTo>
                  <a:pt x="171134" y="237739"/>
                </a:lnTo>
                <a:lnTo>
                  <a:pt x="161794" y="239720"/>
                </a:lnTo>
                <a:lnTo>
                  <a:pt x="136039" y="243682"/>
                </a:lnTo>
                <a:lnTo>
                  <a:pt x="92124" y="249956"/>
                </a:lnTo>
                <a:lnTo>
                  <a:pt x="76274" y="251607"/>
                </a:lnTo>
                <a:lnTo>
                  <a:pt x="53491" y="254249"/>
                </a:lnTo>
                <a:lnTo>
                  <a:pt x="46887" y="254909"/>
                </a:lnTo>
                <a:lnTo>
                  <a:pt x="43915" y="255239"/>
                </a:lnTo>
                <a:lnTo>
                  <a:pt x="37972" y="257551"/>
                </a:lnTo>
                <a:lnTo>
                  <a:pt x="35660" y="2595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387819" y="7278489"/>
            <a:ext cx="254635" cy="310515"/>
          </a:xfrm>
          <a:custGeom>
            <a:avLst/>
            <a:gdLst/>
            <a:ahLst/>
            <a:cxnLst/>
            <a:rect l="l" t="t" r="r" b="b"/>
            <a:pathLst>
              <a:path w="254634" h="310515">
                <a:moveTo>
                  <a:pt x="195804" y="129766"/>
                </a:moveTo>
                <a:lnTo>
                  <a:pt x="178634" y="129766"/>
                </a:lnTo>
                <a:lnTo>
                  <a:pt x="178634" y="42264"/>
                </a:lnTo>
                <a:lnTo>
                  <a:pt x="177644" y="37642"/>
                </a:lnTo>
                <a:lnTo>
                  <a:pt x="176653" y="36321"/>
                </a:lnTo>
                <a:lnTo>
                  <a:pt x="175663" y="34670"/>
                </a:lnTo>
                <a:lnTo>
                  <a:pt x="173351" y="32028"/>
                </a:lnTo>
                <a:lnTo>
                  <a:pt x="171370" y="30708"/>
                </a:lnTo>
                <a:lnTo>
                  <a:pt x="169719" y="29387"/>
                </a:lnTo>
                <a:lnTo>
                  <a:pt x="165757" y="27075"/>
                </a:lnTo>
                <a:lnTo>
                  <a:pt x="162455" y="25424"/>
                </a:lnTo>
                <a:lnTo>
                  <a:pt x="158162" y="23443"/>
                </a:lnTo>
                <a:lnTo>
                  <a:pt x="156181" y="22783"/>
                </a:lnTo>
                <a:lnTo>
                  <a:pt x="154530" y="22122"/>
                </a:lnTo>
                <a:lnTo>
                  <a:pt x="150238" y="20141"/>
                </a:lnTo>
                <a:lnTo>
                  <a:pt x="150238" y="16509"/>
                </a:lnTo>
                <a:lnTo>
                  <a:pt x="155191" y="14858"/>
                </a:lnTo>
                <a:lnTo>
                  <a:pt x="159153" y="14858"/>
                </a:lnTo>
                <a:lnTo>
                  <a:pt x="168398" y="16179"/>
                </a:lnTo>
                <a:lnTo>
                  <a:pt x="172691" y="17170"/>
                </a:lnTo>
                <a:lnTo>
                  <a:pt x="177313" y="18160"/>
                </a:lnTo>
                <a:lnTo>
                  <a:pt x="188210" y="21132"/>
                </a:lnTo>
                <a:lnTo>
                  <a:pt x="191512" y="22453"/>
                </a:lnTo>
                <a:lnTo>
                  <a:pt x="193493" y="23113"/>
                </a:lnTo>
                <a:lnTo>
                  <a:pt x="198116" y="26085"/>
                </a:lnTo>
                <a:lnTo>
                  <a:pt x="198116" y="29717"/>
                </a:lnTo>
                <a:lnTo>
                  <a:pt x="196795" y="34670"/>
                </a:lnTo>
                <a:lnTo>
                  <a:pt x="196465" y="36321"/>
                </a:lnTo>
                <a:lnTo>
                  <a:pt x="196135" y="37642"/>
                </a:lnTo>
                <a:lnTo>
                  <a:pt x="195878" y="42264"/>
                </a:lnTo>
                <a:lnTo>
                  <a:pt x="195804" y="129766"/>
                </a:lnTo>
                <a:close/>
              </a:path>
              <a:path w="254634" h="310515">
                <a:moveTo>
                  <a:pt x="139011" y="57783"/>
                </a:moveTo>
                <a:lnTo>
                  <a:pt x="80897" y="57783"/>
                </a:lnTo>
                <a:lnTo>
                  <a:pt x="91463" y="56463"/>
                </a:lnTo>
                <a:lnTo>
                  <a:pt x="94435" y="55142"/>
                </a:lnTo>
                <a:lnTo>
                  <a:pt x="97076" y="54151"/>
                </a:lnTo>
                <a:lnTo>
                  <a:pt x="101369" y="50849"/>
                </a:lnTo>
                <a:lnTo>
                  <a:pt x="102690" y="49529"/>
                </a:lnTo>
                <a:lnTo>
                  <a:pt x="107643" y="49859"/>
                </a:lnTo>
                <a:lnTo>
                  <a:pt x="115237" y="49859"/>
                </a:lnTo>
                <a:lnTo>
                  <a:pt x="120520" y="50519"/>
                </a:lnTo>
                <a:lnTo>
                  <a:pt x="129435" y="51180"/>
                </a:lnTo>
                <a:lnTo>
                  <a:pt x="139011" y="56463"/>
                </a:lnTo>
                <a:lnTo>
                  <a:pt x="139011" y="57783"/>
                </a:lnTo>
                <a:close/>
              </a:path>
              <a:path w="254634" h="310515">
                <a:moveTo>
                  <a:pt x="42264" y="247645"/>
                </a:moveTo>
                <a:lnTo>
                  <a:pt x="38962" y="247645"/>
                </a:lnTo>
                <a:lnTo>
                  <a:pt x="25094" y="237739"/>
                </a:lnTo>
                <a:lnTo>
                  <a:pt x="25094" y="71982"/>
                </a:lnTo>
                <a:lnTo>
                  <a:pt x="22453" y="67359"/>
                </a:lnTo>
                <a:lnTo>
                  <a:pt x="20141" y="66038"/>
                </a:lnTo>
                <a:lnTo>
                  <a:pt x="17500" y="64387"/>
                </a:lnTo>
                <a:lnTo>
                  <a:pt x="10236" y="61746"/>
                </a:lnTo>
                <a:lnTo>
                  <a:pt x="6273" y="60755"/>
                </a:lnTo>
                <a:lnTo>
                  <a:pt x="4292" y="60095"/>
                </a:lnTo>
                <a:lnTo>
                  <a:pt x="0" y="58774"/>
                </a:lnTo>
                <a:lnTo>
                  <a:pt x="0" y="54481"/>
                </a:lnTo>
                <a:lnTo>
                  <a:pt x="6934" y="51510"/>
                </a:lnTo>
                <a:lnTo>
                  <a:pt x="24434" y="51510"/>
                </a:lnTo>
                <a:lnTo>
                  <a:pt x="45236" y="55472"/>
                </a:lnTo>
                <a:lnTo>
                  <a:pt x="46557" y="57783"/>
                </a:lnTo>
                <a:lnTo>
                  <a:pt x="139011" y="57783"/>
                </a:lnTo>
                <a:lnTo>
                  <a:pt x="139011" y="65048"/>
                </a:lnTo>
                <a:lnTo>
                  <a:pt x="135379" y="68350"/>
                </a:lnTo>
                <a:lnTo>
                  <a:pt x="43255" y="68350"/>
                </a:lnTo>
                <a:lnTo>
                  <a:pt x="43255" y="227503"/>
                </a:lnTo>
                <a:lnTo>
                  <a:pt x="118916" y="227503"/>
                </a:lnTo>
                <a:lnTo>
                  <a:pt x="109294" y="230144"/>
                </a:lnTo>
                <a:lnTo>
                  <a:pt x="101699" y="232456"/>
                </a:lnTo>
                <a:lnTo>
                  <a:pt x="95425" y="234437"/>
                </a:lnTo>
                <a:lnTo>
                  <a:pt x="80897" y="238399"/>
                </a:lnTo>
                <a:lnTo>
                  <a:pt x="73302" y="240380"/>
                </a:lnTo>
                <a:lnTo>
                  <a:pt x="65048" y="242692"/>
                </a:lnTo>
                <a:lnTo>
                  <a:pt x="47217" y="246654"/>
                </a:lnTo>
                <a:lnTo>
                  <a:pt x="42264" y="247645"/>
                </a:lnTo>
                <a:close/>
              </a:path>
              <a:path w="254634" h="310515">
                <a:moveTo>
                  <a:pt x="125143" y="148917"/>
                </a:moveTo>
                <a:lnTo>
                  <a:pt x="124152" y="148917"/>
                </a:lnTo>
                <a:lnTo>
                  <a:pt x="117218" y="145945"/>
                </a:lnTo>
                <a:lnTo>
                  <a:pt x="114577" y="144624"/>
                </a:lnTo>
                <a:lnTo>
                  <a:pt x="111605" y="142973"/>
                </a:lnTo>
                <a:lnTo>
                  <a:pt x="104341" y="139011"/>
                </a:lnTo>
                <a:lnTo>
                  <a:pt x="101699" y="137360"/>
                </a:lnTo>
                <a:lnTo>
                  <a:pt x="99718" y="136039"/>
                </a:lnTo>
                <a:lnTo>
                  <a:pt x="94435" y="131747"/>
                </a:lnTo>
                <a:lnTo>
                  <a:pt x="94435" y="128445"/>
                </a:lnTo>
                <a:lnTo>
                  <a:pt x="96746" y="127124"/>
                </a:lnTo>
                <a:lnTo>
                  <a:pt x="100709" y="127784"/>
                </a:lnTo>
                <a:lnTo>
                  <a:pt x="108303" y="128445"/>
                </a:lnTo>
                <a:lnTo>
                  <a:pt x="110945" y="128775"/>
                </a:lnTo>
                <a:lnTo>
                  <a:pt x="114577" y="129105"/>
                </a:lnTo>
                <a:lnTo>
                  <a:pt x="132737" y="129766"/>
                </a:lnTo>
                <a:lnTo>
                  <a:pt x="195804" y="129766"/>
                </a:lnTo>
                <a:lnTo>
                  <a:pt x="195804" y="140332"/>
                </a:lnTo>
                <a:lnTo>
                  <a:pt x="150238" y="140332"/>
                </a:lnTo>
                <a:lnTo>
                  <a:pt x="137030" y="142973"/>
                </a:lnTo>
                <a:lnTo>
                  <a:pt x="133728" y="144294"/>
                </a:lnTo>
                <a:lnTo>
                  <a:pt x="131417" y="145285"/>
                </a:lnTo>
                <a:lnTo>
                  <a:pt x="127124" y="147596"/>
                </a:lnTo>
                <a:lnTo>
                  <a:pt x="125143" y="148917"/>
                </a:lnTo>
                <a:close/>
              </a:path>
              <a:path w="254634" h="310515">
                <a:moveTo>
                  <a:pt x="186559" y="292221"/>
                </a:moveTo>
                <a:lnTo>
                  <a:pt x="184248" y="292221"/>
                </a:lnTo>
                <a:lnTo>
                  <a:pt x="182597" y="290240"/>
                </a:lnTo>
                <a:lnTo>
                  <a:pt x="181936" y="288919"/>
                </a:lnTo>
                <a:lnTo>
                  <a:pt x="181606" y="287598"/>
                </a:lnTo>
                <a:lnTo>
                  <a:pt x="180615" y="283966"/>
                </a:lnTo>
                <a:lnTo>
                  <a:pt x="178634" y="262503"/>
                </a:lnTo>
                <a:lnTo>
                  <a:pt x="178634" y="140332"/>
                </a:lnTo>
                <a:lnTo>
                  <a:pt x="195804" y="140332"/>
                </a:lnTo>
                <a:lnTo>
                  <a:pt x="195782" y="234437"/>
                </a:lnTo>
                <a:lnTo>
                  <a:pt x="195144" y="253588"/>
                </a:lnTo>
                <a:lnTo>
                  <a:pt x="194484" y="259862"/>
                </a:lnTo>
                <a:lnTo>
                  <a:pt x="194153" y="266796"/>
                </a:lnTo>
                <a:lnTo>
                  <a:pt x="192833" y="277032"/>
                </a:lnTo>
                <a:lnTo>
                  <a:pt x="192172" y="279674"/>
                </a:lnTo>
                <a:lnTo>
                  <a:pt x="191842" y="281985"/>
                </a:lnTo>
                <a:lnTo>
                  <a:pt x="189861" y="287598"/>
                </a:lnTo>
                <a:lnTo>
                  <a:pt x="188540" y="290240"/>
                </a:lnTo>
                <a:lnTo>
                  <a:pt x="186559" y="292221"/>
                </a:lnTo>
                <a:close/>
              </a:path>
              <a:path w="254634" h="310515">
                <a:moveTo>
                  <a:pt x="118916" y="227503"/>
                </a:moveTo>
                <a:lnTo>
                  <a:pt x="43255" y="227503"/>
                </a:lnTo>
                <a:lnTo>
                  <a:pt x="47878" y="226843"/>
                </a:lnTo>
                <a:lnTo>
                  <a:pt x="65378" y="224531"/>
                </a:lnTo>
                <a:lnTo>
                  <a:pt x="70991" y="223541"/>
                </a:lnTo>
                <a:lnTo>
                  <a:pt x="93114" y="219908"/>
                </a:lnTo>
                <a:lnTo>
                  <a:pt x="124152" y="213635"/>
                </a:lnTo>
                <a:lnTo>
                  <a:pt x="131086" y="212314"/>
                </a:lnTo>
                <a:lnTo>
                  <a:pt x="137690" y="210663"/>
                </a:lnTo>
                <a:lnTo>
                  <a:pt x="151558" y="207361"/>
                </a:lnTo>
                <a:lnTo>
                  <a:pt x="156841" y="206040"/>
                </a:lnTo>
                <a:lnTo>
                  <a:pt x="160804" y="204720"/>
                </a:lnTo>
                <a:lnTo>
                  <a:pt x="163445" y="211654"/>
                </a:lnTo>
                <a:lnTo>
                  <a:pt x="158823" y="213965"/>
                </a:lnTo>
                <a:lnTo>
                  <a:pt x="154530" y="215946"/>
                </a:lnTo>
                <a:lnTo>
                  <a:pt x="137360" y="221559"/>
                </a:lnTo>
                <a:lnTo>
                  <a:pt x="126133" y="225522"/>
                </a:lnTo>
                <a:lnTo>
                  <a:pt x="118916" y="227503"/>
                </a:lnTo>
                <a:close/>
              </a:path>
              <a:path w="254634" h="310515">
                <a:moveTo>
                  <a:pt x="242362" y="310382"/>
                </a:moveTo>
                <a:lnTo>
                  <a:pt x="239390" y="310382"/>
                </a:lnTo>
                <a:lnTo>
                  <a:pt x="237409" y="307410"/>
                </a:lnTo>
                <a:lnTo>
                  <a:pt x="236748" y="306089"/>
                </a:lnTo>
                <a:lnTo>
                  <a:pt x="236342" y="304108"/>
                </a:lnTo>
                <a:lnTo>
                  <a:pt x="235428" y="300146"/>
                </a:lnTo>
                <a:lnTo>
                  <a:pt x="235097" y="297834"/>
                </a:lnTo>
                <a:lnTo>
                  <a:pt x="234767" y="293211"/>
                </a:lnTo>
                <a:lnTo>
                  <a:pt x="234437" y="286608"/>
                </a:lnTo>
                <a:lnTo>
                  <a:pt x="234107" y="280664"/>
                </a:lnTo>
                <a:lnTo>
                  <a:pt x="233777" y="273400"/>
                </a:lnTo>
                <a:lnTo>
                  <a:pt x="233777" y="30708"/>
                </a:lnTo>
                <a:lnTo>
                  <a:pt x="233116" y="26415"/>
                </a:lnTo>
                <a:lnTo>
                  <a:pt x="231795" y="24434"/>
                </a:lnTo>
                <a:lnTo>
                  <a:pt x="230805" y="22783"/>
                </a:lnTo>
                <a:lnTo>
                  <a:pt x="227833" y="19481"/>
                </a:lnTo>
                <a:lnTo>
                  <a:pt x="226182" y="18160"/>
                </a:lnTo>
                <a:lnTo>
                  <a:pt x="224531" y="16509"/>
                </a:lnTo>
                <a:lnTo>
                  <a:pt x="215286" y="11226"/>
                </a:lnTo>
                <a:lnTo>
                  <a:pt x="210003" y="8915"/>
                </a:lnTo>
                <a:lnTo>
                  <a:pt x="208022" y="8254"/>
                </a:lnTo>
                <a:lnTo>
                  <a:pt x="206371" y="7594"/>
                </a:lnTo>
                <a:lnTo>
                  <a:pt x="202078" y="5283"/>
                </a:lnTo>
                <a:lnTo>
                  <a:pt x="202078" y="1981"/>
                </a:lnTo>
                <a:lnTo>
                  <a:pt x="207691" y="0"/>
                </a:lnTo>
                <a:lnTo>
                  <a:pt x="212974" y="0"/>
                </a:lnTo>
                <a:lnTo>
                  <a:pt x="224861" y="1981"/>
                </a:lnTo>
                <a:lnTo>
                  <a:pt x="229154" y="3301"/>
                </a:lnTo>
                <a:lnTo>
                  <a:pt x="233116" y="4292"/>
                </a:lnTo>
                <a:lnTo>
                  <a:pt x="244343" y="7594"/>
                </a:lnTo>
                <a:lnTo>
                  <a:pt x="247315" y="8915"/>
                </a:lnTo>
                <a:lnTo>
                  <a:pt x="249956" y="10236"/>
                </a:lnTo>
                <a:lnTo>
                  <a:pt x="254249" y="12877"/>
                </a:lnTo>
                <a:lnTo>
                  <a:pt x="254249" y="16839"/>
                </a:lnTo>
                <a:lnTo>
                  <a:pt x="253258" y="20472"/>
                </a:lnTo>
                <a:lnTo>
                  <a:pt x="252598" y="22783"/>
                </a:lnTo>
                <a:lnTo>
                  <a:pt x="252267" y="24764"/>
                </a:lnTo>
                <a:lnTo>
                  <a:pt x="251701" y="30708"/>
                </a:lnTo>
                <a:lnTo>
                  <a:pt x="251607" y="242362"/>
                </a:lnTo>
                <a:lnTo>
                  <a:pt x="250947" y="261843"/>
                </a:lnTo>
                <a:lnTo>
                  <a:pt x="250616" y="267456"/>
                </a:lnTo>
                <a:lnTo>
                  <a:pt x="250286" y="277362"/>
                </a:lnTo>
                <a:lnTo>
                  <a:pt x="248966" y="290900"/>
                </a:lnTo>
                <a:lnTo>
                  <a:pt x="248305" y="293872"/>
                </a:lnTo>
                <a:lnTo>
                  <a:pt x="247645" y="298164"/>
                </a:lnTo>
                <a:lnTo>
                  <a:pt x="245994" y="304108"/>
                </a:lnTo>
                <a:lnTo>
                  <a:pt x="244673" y="307410"/>
                </a:lnTo>
                <a:lnTo>
                  <a:pt x="242362" y="3103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691158" y="7278489"/>
            <a:ext cx="237490" cy="310515"/>
          </a:xfrm>
          <a:custGeom>
            <a:avLst/>
            <a:gdLst/>
            <a:ahLst/>
            <a:cxnLst/>
            <a:rect l="l" t="t" r="r" b="b"/>
            <a:pathLst>
              <a:path w="237490" h="310515">
                <a:moveTo>
                  <a:pt x="91133" y="226843"/>
                </a:moveTo>
                <a:lnTo>
                  <a:pt x="70331" y="226843"/>
                </a:lnTo>
                <a:lnTo>
                  <a:pt x="51510" y="222880"/>
                </a:lnTo>
                <a:lnTo>
                  <a:pt x="46557" y="220569"/>
                </a:lnTo>
                <a:lnTo>
                  <a:pt x="39953" y="217597"/>
                </a:lnTo>
                <a:lnTo>
                  <a:pt x="9245" y="184248"/>
                </a:lnTo>
                <a:lnTo>
                  <a:pt x="6603" y="177313"/>
                </a:lnTo>
                <a:lnTo>
                  <a:pt x="3301" y="169389"/>
                </a:lnTo>
                <a:lnTo>
                  <a:pt x="0" y="146936"/>
                </a:lnTo>
                <a:lnTo>
                  <a:pt x="0" y="128445"/>
                </a:lnTo>
                <a:lnTo>
                  <a:pt x="3301" y="105992"/>
                </a:lnTo>
                <a:lnTo>
                  <a:pt x="6603" y="98067"/>
                </a:lnTo>
                <a:lnTo>
                  <a:pt x="9245" y="91133"/>
                </a:lnTo>
                <a:lnTo>
                  <a:pt x="39953" y="57783"/>
                </a:lnTo>
                <a:lnTo>
                  <a:pt x="68680" y="49529"/>
                </a:lnTo>
                <a:lnTo>
                  <a:pt x="71321" y="47878"/>
                </a:lnTo>
                <a:lnTo>
                  <a:pt x="73963" y="45236"/>
                </a:lnTo>
                <a:lnTo>
                  <a:pt x="74293" y="44245"/>
                </a:lnTo>
                <a:lnTo>
                  <a:pt x="74293" y="42594"/>
                </a:lnTo>
                <a:lnTo>
                  <a:pt x="72312" y="39623"/>
                </a:lnTo>
                <a:lnTo>
                  <a:pt x="70661" y="38302"/>
                </a:lnTo>
                <a:lnTo>
                  <a:pt x="69340" y="36981"/>
                </a:lnTo>
                <a:lnTo>
                  <a:pt x="65708" y="35000"/>
                </a:lnTo>
                <a:lnTo>
                  <a:pt x="65708" y="32358"/>
                </a:lnTo>
                <a:lnTo>
                  <a:pt x="69670" y="31038"/>
                </a:lnTo>
                <a:lnTo>
                  <a:pt x="71321" y="31368"/>
                </a:lnTo>
                <a:lnTo>
                  <a:pt x="73302" y="31698"/>
                </a:lnTo>
                <a:lnTo>
                  <a:pt x="81227" y="33349"/>
                </a:lnTo>
                <a:lnTo>
                  <a:pt x="83869" y="34340"/>
                </a:lnTo>
                <a:lnTo>
                  <a:pt x="85850" y="35000"/>
                </a:lnTo>
                <a:lnTo>
                  <a:pt x="91793" y="38632"/>
                </a:lnTo>
                <a:lnTo>
                  <a:pt x="91793" y="40944"/>
                </a:lnTo>
                <a:lnTo>
                  <a:pt x="91463" y="42594"/>
                </a:lnTo>
                <a:lnTo>
                  <a:pt x="89152" y="46887"/>
                </a:lnTo>
                <a:lnTo>
                  <a:pt x="87501" y="48868"/>
                </a:lnTo>
                <a:lnTo>
                  <a:pt x="96086" y="49198"/>
                </a:lnTo>
                <a:lnTo>
                  <a:pt x="110284" y="53161"/>
                </a:lnTo>
                <a:lnTo>
                  <a:pt x="114577" y="54812"/>
                </a:lnTo>
                <a:lnTo>
                  <a:pt x="121181" y="57783"/>
                </a:lnTo>
                <a:lnTo>
                  <a:pt x="124698" y="60095"/>
                </a:lnTo>
                <a:lnTo>
                  <a:pt x="72312" y="60095"/>
                </a:lnTo>
                <a:lnTo>
                  <a:pt x="57123" y="63727"/>
                </a:lnTo>
                <a:lnTo>
                  <a:pt x="24104" y="101369"/>
                </a:lnTo>
                <a:lnTo>
                  <a:pt x="18821" y="129766"/>
                </a:lnTo>
                <a:lnTo>
                  <a:pt x="18821" y="144624"/>
                </a:lnTo>
                <a:lnTo>
                  <a:pt x="29057" y="185568"/>
                </a:lnTo>
                <a:lnTo>
                  <a:pt x="72312" y="214625"/>
                </a:lnTo>
                <a:lnTo>
                  <a:pt x="125514" y="214625"/>
                </a:lnTo>
                <a:lnTo>
                  <a:pt x="121181" y="217597"/>
                </a:lnTo>
                <a:lnTo>
                  <a:pt x="114577" y="220569"/>
                </a:lnTo>
                <a:lnTo>
                  <a:pt x="109624" y="222880"/>
                </a:lnTo>
                <a:lnTo>
                  <a:pt x="91133" y="226843"/>
                </a:lnTo>
                <a:close/>
              </a:path>
              <a:path w="237490" h="310515">
                <a:moveTo>
                  <a:pt x="125514" y="214625"/>
                </a:moveTo>
                <a:lnTo>
                  <a:pt x="89152" y="214625"/>
                </a:lnTo>
                <a:lnTo>
                  <a:pt x="104011" y="210993"/>
                </a:lnTo>
                <a:lnTo>
                  <a:pt x="115237" y="205050"/>
                </a:lnTo>
                <a:lnTo>
                  <a:pt x="125143" y="196465"/>
                </a:lnTo>
                <a:lnTo>
                  <a:pt x="128445" y="191182"/>
                </a:lnTo>
                <a:lnTo>
                  <a:pt x="132077" y="185568"/>
                </a:lnTo>
                <a:lnTo>
                  <a:pt x="137360" y="173351"/>
                </a:lnTo>
                <a:lnTo>
                  <a:pt x="138681" y="168068"/>
                </a:lnTo>
                <a:lnTo>
                  <a:pt x="140332" y="162455"/>
                </a:lnTo>
                <a:lnTo>
                  <a:pt x="142313" y="144624"/>
                </a:lnTo>
                <a:lnTo>
                  <a:pt x="142313" y="129766"/>
                </a:lnTo>
                <a:lnTo>
                  <a:pt x="140332" y="111935"/>
                </a:lnTo>
                <a:lnTo>
                  <a:pt x="138681" y="106652"/>
                </a:lnTo>
                <a:lnTo>
                  <a:pt x="137360" y="101369"/>
                </a:lnTo>
                <a:lnTo>
                  <a:pt x="132077" y="88822"/>
                </a:lnTo>
                <a:lnTo>
                  <a:pt x="128445" y="83538"/>
                </a:lnTo>
                <a:lnTo>
                  <a:pt x="125143" y="78255"/>
                </a:lnTo>
                <a:lnTo>
                  <a:pt x="115237" y="69670"/>
                </a:lnTo>
                <a:lnTo>
                  <a:pt x="104011" y="63727"/>
                </a:lnTo>
                <a:lnTo>
                  <a:pt x="89152" y="60095"/>
                </a:lnTo>
                <a:lnTo>
                  <a:pt x="124698" y="60095"/>
                </a:lnTo>
                <a:lnTo>
                  <a:pt x="132737" y="65378"/>
                </a:lnTo>
                <a:lnTo>
                  <a:pt x="143634" y="76935"/>
                </a:lnTo>
                <a:lnTo>
                  <a:pt x="151889" y="91133"/>
                </a:lnTo>
                <a:lnTo>
                  <a:pt x="154530" y="98067"/>
                </a:lnTo>
                <a:lnTo>
                  <a:pt x="157832" y="105992"/>
                </a:lnTo>
                <a:lnTo>
                  <a:pt x="161134" y="128445"/>
                </a:lnTo>
                <a:lnTo>
                  <a:pt x="161134" y="146936"/>
                </a:lnTo>
                <a:lnTo>
                  <a:pt x="157832" y="169389"/>
                </a:lnTo>
                <a:lnTo>
                  <a:pt x="154530" y="177313"/>
                </a:lnTo>
                <a:lnTo>
                  <a:pt x="151889" y="184248"/>
                </a:lnTo>
                <a:lnTo>
                  <a:pt x="143634" y="198446"/>
                </a:lnTo>
                <a:lnTo>
                  <a:pt x="138020" y="204389"/>
                </a:lnTo>
                <a:lnTo>
                  <a:pt x="132737" y="209672"/>
                </a:lnTo>
                <a:lnTo>
                  <a:pt x="125514" y="214625"/>
                </a:lnTo>
                <a:close/>
              </a:path>
              <a:path w="237490" h="310515">
                <a:moveTo>
                  <a:pt x="225192" y="310382"/>
                </a:moveTo>
                <a:lnTo>
                  <a:pt x="222220" y="310382"/>
                </a:lnTo>
                <a:lnTo>
                  <a:pt x="220239" y="307410"/>
                </a:lnTo>
                <a:lnTo>
                  <a:pt x="219578" y="306089"/>
                </a:lnTo>
                <a:lnTo>
                  <a:pt x="219172" y="304108"/>
                </a:lnTo>
                <a:lnTo>
                  <a:pt x="218258" y="300146"/>
                </a:lnTo>
                <a:lnTo>
                  <a:pt x="217927" y="297834"/>
                </a:lnTo>
                <a:lnTo>
                  <a:pt x="217597" y="293211"/>
                </a:lnTo>
                <a:lnTo>
                  <a:pt x="217267" y="286608"/>
                </a:lnTo>
                <a:lnTo>
                  <a:pt x="216937" y="280664"/>
                </a:lnTo>
                <a:lnTo>
                  <a:pt x="216607" y="273400"/>
                </a:lnTo>
                <a:lnTo>
                  <a:pt x="216607" y="31698"/>
                </a:lnTo>
                <a:lnTo>
                  <a:pt x="215286" y="26415"/>
                </a:lnTo>
                <a:lnTo>
                  <a:pt x="213965" y="24434"/>
                </a:lnTo>
                <a:lnTo>
                  <a:pt x="212644" y="22783"/>
                </a:lnTo>
                <a:lnTo>
                  <a:pt x="209342" y="19151"/>
                </a:lnTo>
                <a:lnTo>
                  <a:pt x="207031" y="17830"/>
                </a:lnTo>
                <a:lnTo>
                  <a:pt x="204720" y="16179"/>
                </a:lnTo>
                <a:lnTo>
                  <a:pt x="185238" y="7594"/>
                </a:lnTo>
                <a:lnTo>
                  <a:pt x="180946" y="5613"/>
                </a:lnTo>
                <a:lnTo>
                  <a:pt x="180946" y="1981"/>
                </a:lnTo>
                <a:lnTo>
                  <a:pt x="186229" y="0"/>
                </a:lnTo>
                <a:lnTo>
                  <a:pt x="191512" y="0"/>
                </a:lnTo>
                <a:lnTo>
                  <a:pt x="203729" y="1650"/>
                </a:lnTo>
                <a:lnTo>
                  <a:pt x="209342" y="3301"/>
                </a:lnTo>
                <a:lnTo>
                  <a:pt x="213305" y="4292"/>
                </a:lnTo>
                <a:lnTo>
                  <a:pt x="223871" y="7264"/>
                </a:lnTo>
                <a:lnTo>
                  <a:pt x="228494" y="8915"/>
                </a:lnTo>
                <a:lnTo>
                  <a:pt x="231795" y="10236"/>
                </a:lnTo>
                <a:lnTo>
                  <a:pt x="237409" y="13537"/>
                </a:lnTo>
                <a:lnTo>
                  <a:pt x="237289" y="17830"/>
                </a:lnTo>
                <a:lnTo>
                  <a:pt x="236088" y="21132"/>
                </a:lnTo>
                <a:lnTo>
                  <a:pt x="235428" y="23443"/>
                </a:lnTo>
                <a:lnTo>
                  <a:pt x="235097" y="25424"/>
                </a:lnTo>
                <a:lnTo>
                  <a:pt x="234470" y="31698"/>
                </a:lnTo>
                <a:lnTo>
                  <a:pt x="234437" y="242362"/>
                </a:lnTo>
                <a:lnTo>
                  <a:pt x="233777" y="261843"/>
                </a:lnTo>
                <a:lnTo>
                  <a:pt x="233446" y="267456"/>
                </a:lnTo>
                <a:lnTo>
                  <a:pt x="233116" y="277362"/>
                </a:lnTo>
                <a:lnTo>
                  <a:pt x="231795" y="290900"/>
                </a:lnTo>
                <a:lnTo>
                  <a:pt x="231135" y="293872"/>
                </a:lnTo>
                <a:lnTo>
                  <a:pt x="230475" y="298164"/>
                </a:lnTo>
                <a:lnTo>
                  <a:pt x="228824" y="304108"/>
                </a:lnTo>
                <a:lnTo>
                  <a:pt x="227503" y="307410"/>
                </a:lnTo>
                <a:lnTo>
                  <a:pt x="225192" y="3103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970393" y="7278489"/>
            <a:ext cx="249554" cy="310515"/>
          </a:xfrm>
          <a:custGeom>
            <a:avLst/>
            <a:gdLst/>
            <a:ahLst/>
            <a:cxnLst/>
            <a:rect l="l" t="t" r="r" b="b"/>
            <a:pathLst>
              <a:path w="249554" h="310515">
                <a:moveTo>
                  <a:pt x="246324" y="129766"/>
                </a:moveTo>
                <a:lnTo>
                  <a:pt x="228494" y="129766"/>
                </a:lnTo>
                <a:lnTo>
                  <a:pt x="228494" y="31698"/>
                </a:lnTo>
                <a:lnTo>
                  <a:pt x="227173" y="26415"/>
                </a:lnTo>
                <a:lnTo>
                  <a:pt x="225852" y="24434"/>
                </a:lnTo>
                <a:lnTo>
                  <a:pt x="224531" y="22783"/>
                </a:lnTo>
                <a:lnTo>
                  <a:pt x="221229" y="19151"/>
                </a:lnTo>
                <a:lnTo>
                  <a:pt x="218918" y="17830"/>
                </a:lnTo>
                <a:lnTo>
                  <a:pt x="216607" y="16179"/>
                </a:lnTo>
                <a:lnTo>
                  <a:pt x="197125" y="7594"/>
                </a:lnTo>
                <a:lnTo>
                  <a:pt x="192833" y="5613"/>
                </a:lnTo>
                <a:lnTo>
                  <a:pt x="192833" y="1981"/>
                </a:lnTo>
                <a:lnTo>
                  <a:pt x="198116" y="0"/>
                </a:lnTo>
                <a:lnTo>
                  <a:pt x="203399" y="0"/>
                </a:lnTo>
                <a:lnTo>
                  <a:pt x="215616" y="1650"/>
                </a:lnTo>
                <a:lnTo>
                  <a:pt x="221229" y="3301"/>
                </a:lnTo>
                <a:lnTo>
                  <a:pt x="225192" y="4292"/>
                </a:lnTo>
                <a:lnTo>
                  <a:pt x="235758" y="7264"/>
                </a:lnTo>
                <a:lnTo>
                  <a:pt x="240380" y="8915"/>
                </a:lnTo>
                <a:lnTo>
                  <a:pt x="243682" y="10236"/>
                </a:lnTo>
                <a:lnTo>
                  <a:pt x="249296" y="13537"/>
                </a:lnTo>
                <a:lnTo>
                  <a:pt x="249176" y="17830"/>
                </a:lnTo>
                <a:lnTo>
                  <a:pt x="247975" y="21132"/>
                </a:lnTo>
                <a:lnTo>
                  <a:pt x="247315" y="23443"/>
                </a:lnTo>
                <a:lnTo>
                  <a:pt x="246984" y="25424"/>
                </a:lnTo>
                <a:lnTo>
                  <a:pt x="246357" y="31698"/>
                </a:lnTo>
                <a:lnTo>
                  <a:pt x="246324" y="129766"/>
                </a:lnTo>
                <a:close/>
              </a:path>
              <a:path w="249554" h="310515">
                <a:moveTo>
                  <a:pt x="169389" y="46227"/>
                </a:moveTo>
                <a:lnTo>
                  <a:pt x="101369" y="46227"/>
                </a:lnTo>
                <a:lnTo>
                  <a:pt x="114577" y="44906"/>
                </a:lnTo>
                <a:lnTo>
                  <a:pt x="117879" y="43585"/>
                </a:lnTo>
                <a:lnTo>
                  <a:pt x="120520" y="42594"/>
                </a:lnTo>
                <a:lnTo>
                  <a:pt x="125473" y="39953"/>
                </a:lnTo>
                <a:lnTo>
                  <a:pt x="127454" y="37972"/>
                </a:lnTo>
                <a:lnTo>
                  <a:pt x="133068" y="38302"/>
                </a:lnTo>
                <a:lnTo>
                  <a:pt x="142973" y="38302"/>
                </a:lnTo>
                <a:lnTo>
                  <a:pt x="149247" y="38962"/>
                </a:lnTo>
                <a:lnTo>
                  <a:pt x="158823" y="39623"/>
                </a:lnTo>
                <a:lnTo>
                  <a:pt x="169389" y="44576"/>
                </a:lnTo>
                <a:lnTo>
                  <a:pt x="169389" y="46227"/>
                </a:lnTo>
                <a:close/>
              </a:path>
              <a:path w="249554" h="310515">
                <a:moveTo>
                  <a:pt x="43255" y="255900"/>
                </a:moveTo>
                <a:lnTo>
                  <a:pt x="39293" y="255900"/>
                </a:lnTo>
                <a:lnTo>
                  <a:pt x="26415" y="245664"/>
                </a:lnTo>
                <a:lnTo>
                  <a:pt x="26415" y="60095"/>
                </a:lnTo>
                <a:lnTo>
                  <a:pt x="23773" y="55802"/>
                </a:lnTo>
                <a:lnTo>
                  <a:pt x="21462" y="54481"/>
                </a:lnTo>
                <a:lnTo>
                  <a:pt x="18821" y="52830"/>
                </a:lnTo>
                <a:lnTo>
                  <a:pt x="10566" y="49859"/>
                </a:lnTo>
                <a:lnTo>
                  <a:pt x="6934" y="48868"/>
                </a:lnTo>
                <a:lnTo>
                  <a:pt x="5283" y="48208"/>
                </a:lnTo>
                <a:lnTo>
                  <a:pt x="0" y="47217"/>
                </a:lnTo>
                <a:lnTo>
                  <a:pt x="0" y="42925"/>
                </a:lnTo>
                <a:lnTo>
                  <a:pt x="6934" y="39953"/>
                </a:lnTo>
                <a:lnTo>
                  <a:pt x="17830" y="39953"/>
                </a:lnTo>
                <a:lnTo>
                  <a:pt x="28726" y="40944"/>
                </a:lnTo>
                <a:lnTo>
                  <a:pt x="37972" y="42264"/>
                </a:lnTo>
                <a:lnTo>
                  <a:pt x="47217" y="44906"/>
                </a:lnTo>
                <a:lnTo>
                  <a:pt x="47878" y="46227"/>
                </a:lnTo>
                <a:lnTo>
                  <a:pt x="169389" y="46227"/>
                </a:lnTo>
                <a:lnTo>
                  <a:pt x="169389" y="53821"/>
                </a:lnTo>
                <a:lnTo>
                  <a:pt x="165757" y="57123"/>
                </a:lnTo>
                <a:lnTo>
                  <a:pt x="44576" y="57123"/>
                </a:lnTo>
                <a:lnTo>
                  <a:pt x="44576" y="132077"/>
                </a:lnTo>
                <a:lnTo>
                  <a:pt x="140332" y="132077"/>
                </a:lnTo>
                <a:lnTo>
                  <a:pt x="140332" y="138681"/>
                </a:lnTo>
                <a:lnTo>
                  <a:pt x="136700" y="142973"/>
                </a:lnTo>
                <a:lnTo>
                  <a:pt x="44576" y="142973"/>
                </a:lnTo>
                <a:lnTo>
                  <a:pt x="44576" y="236088"/>
                </a:lnTo>
                <a:lnTo>
                  <a:pt x="139671" y="236088"/>
                </a:lnTo>
                <a:lnTo>
                  <a:pt x="120850" y="240711"/>
                </a:lnTo>
                <a:lnTo>
                  <a:pt x="110614" y="243022"/>
                </a:lnTo>
                <a:lnTo>
                  <a:pt x="80237" y="249296"/>
                </a:lnTo>
                <a:lnTo>
                  <a:pt x="69670" y="251607"/>
                </a:lnTo>
                <a:lnTo>
                  <a:pt x="50519" y="254909"/>
                </a:lnTo>
                <a:lnTo>
                  <a:pt x="43255" y="255900"/>
                </a:lnTo>
                <a:close/>
              </a:path>
              <a:path w="249554" h="310515">
                <a:moveTo>
                  <a:pt x="140332" y="132077"/>
                </a:moveTo>
                <a:lnTo>
                  <a:pt x="77595" y="132077"/>
                </a:lnTo>
                <a:lnTo>
                  <a:pt x="90142" y="130756"/>
                </a:lnTo>
                <a:lnTo>
                  <a:pt x="94435" y="129435"/>
                </a:lnTo>
                <a:lnTo>
                  <a:pt x="97737" y="128115"/>
                </a:lnTo>
                <a:lnTo>
                  <a:pt x="102360" y="125143"/>
                </a:lnTo>
                <a:lnTo>
                  <a:pt x="104011" y="123492"/>
                </a:lnTo>
                <a:lnTo>
                  <a:pt x="108633" y="123822"/>
                </a:lnTo>
                <a:lnTo>
                  <a:pt x="117879" y="124152"/>
                </a:lnTo>
                <a:lnTo>
                  <a:pt x="122832" y="124813"/>
                </a:lnTo>
                <a:lnTo>
                  <a:pt x="131086" y="125473"/>
                </a:lnTo>
                <a:lnTo>
                  <a:pt x="140332" y="130096"/>
                </a:lnTo>
                <a:lnTo>
                  <a:pt x="140332" y="132077"/>
                </a:lnTo>
                <a:close/>
              </a:path>
              <a:path w="249554" h="310515">
                <a:moveTo>
                  <a:pt x="179625" y="148917"/>
                </a:moveTo>
                <a:lnTo>
                  <a:pt x="178634" y="148917"/>
                </a:lnTo>
                <a:lnTo>
                  <a:pt x="171040" y="145285"/>
                </a:lnTo>
                <a:lnTo>
                  <a:pt x="165096" y="142313"/>
                </a:lnTo>
                <a:lnTo>
                  <a:pt x="158162" y="138020"/>
                </a:lnTo>
                <a:lnTo>
                  <a:pt x="155851" y="136700"/>
                </a:lnTo>
                <a:lnTo>
                  <a:pt x="153870" y="135379"/>
                </a:lnTo>
                <a:lnTo>
                  <a:pt x="148917" y="131417"/>
                </a:lnTo>
                <a:lnTo>
                  <a:pt x="148917" y="128445"/>
                </a:lnTo>
                <a:lnTo>
                  <a:pt x="151558" y="127124"/>
                </a:lnTo>
                <a:lnTo>
                  <a:pt x="153540" y="127454"/>
                </a:lnTo>
                <a:lnTo>
                  <a:pt x="157172" y="127784"/>
                </a:lnTo>
                <a:lnTo>
                  <a:pt x="165757" y="128775"/>
                </a:lnTo>
                <a:lnTo>
                  <a:pt x="173351" y="129435"/>
                </a:lnTo>
                <a:lnTo>
                  <a:pt x="187880" y="129766"/>
                </a:lnTo>
                <a:lnTo>
                  <a:pt x="246324" y="129766"/>
                </a:lnTo>
                <a:lnTo>
                  <a:pt x="246324" y="140332"/>
                </a:lnTo>
                <a:lnTo>
                  <a:pt x="207691" y="140332"/>
                </a:lnTo>
                <a:lnTo>
                  <a:pt x="193493" y="142643"/>
                </a:lnTo>
                <a:lnTo>
                  <a:pt x="189861" y="143964"/>
                </a:lnTo>
                <a:lnTo>
                  <a:pt x="187219" y="144955"/>
                </a:lnTo>
                <a:lnTo>
                  <a:pt x="181606" y="147596"/>
                </a:lnTo>
                <a:lnTo>
                  <a:pt x="179625" y="148917"/>
                </a:lnTo>
                <a:close/>
              </a:path>
              <a:path w="249554" h="310515">
                <a:moveTo>
                  <a:pt x="237079" y="310382"/>
                </a:moveTo>
                <a:lnTo>
                  <a:pt x="234107" y="310382"/>
                </a:lnTo>
                <a:lnTo>
                  <a:pt x="232126" y="307410"/>
                </a:lnTo>
                <a:lnTo>
                  <a:pt x="231465" y="306089"/>
                </a:lnTo>
                <a:lnTo>
                  <a:pt x="231059" y="304108"/>
                </a:lnTo>
                <a:lnTo>
                  <a:pt x="230144" y="300146"/>
                </a:lnTo>
                <a:lnTo>
                  <a:pt x="229814" y="297834"/>
                </a:lnTo>
                <a:lnTo>
                  <a:pt x="229484" y="293211"/>
                </a:lnTo>
                <a:lnTo>
                  <a:pt x="229154" y="286608"/>
                </a:lnTo>
                <a:lnTo>
                  <a:pt x="228824" y="280664"/>
                </a:lnTo>
                <a:lnTo>
                  <a:pt x="228494" y="273400"/>
                </a:lnTo>
                <a:lnTo>
                  <a:pt x="228494" y="140332"/>
                </a:lnTo>
                <a:lnTo>
                  <a:pt x="246324" y="140332"/>
                </a:lnTo>
                <a:lnTo>
                  <a:pt x="246212" y="245664"/>
                </a:lnTo>
                <a:lnTo>
                  <a:pt x="245664" y="261843"/>
                </a:lnTo>
                <a:lnTo>
                  <a:pt x="245333" y="267456"/>
                </a:lnTo>
                <a:lnTo>
                  <a:pt x="245003" y="277362"/>
                </a:lnTo>
                <a:lnTo>
                  <a:pt x="243682" y="290900"/>
                </a:lnTo>
                <a:lnTo>
                  <a:pt x="243022" y="293872"/>
                </a:lnTo>
                <a:lnTo>
                  <a:pt x="242362" y="298164"/>
                </a:lnTo>
                <a:lnTo>
                  <a:pt x="240711" y="304108"/>
                </a:lnTo>
                <a:lnTo>
                  <a:pt x="239390" y="307410"/>
                </a:lnTo>
                <a:lnTo>
                  <a:pt x="237079" y="310382"/>
                </a:lnTo>
                <a:close/>
              </a:path>
              <a:path w="249554" h="310515">
                <a:moveTo>
                  <a:pt x="139671" y="236088"/>
                </a:moveTo>
                <a:lnTo>
                  <a:pt x="44576" y="236088"/>
                </a:lnTo>
                <a:lnTo>
                  <a:pt x="53161" y="235428"/>
                </a:lnTo>
                <a:lnTo>
                  <a:pt x="73302" y="233116"/>
                </a:lnTo>
                <a:lnTo>
                  <a:pt x="119199" y="226843"/>
                </a:lnTo>
                <a:lnTo>
                  <a:pt x="126794" y="225522"/>
                </a:lnTo>
                <a:lnTo>
                  <a:pt x="149247" y="221890"/>
                </a:lnTo>
                <a:lnTo>
                  <a:pt x="158492" y="220239"/>
                </a:lnTo>
                <a:lnTo>
                  <a:pt x="182927" y="215286"/>
                </a:lnTo>
                <a:lnTo>
                  <a:pt x="188870" y="213965"/>
                </a:lnTo>
                <a:lnTo>
                  <a:pt x="192833" y="212644"/>
                </a:lnTo>
                <a:lnTo>
                  <a:pt x="194484" y="219908"/>
                </a:lnTo>
                <a:lnTo>
                  <a:pt x="190851" y="221559"/>
                </a:lnTo>
                <a:lnTo>
                  <a:pt x="185568" y="223541"/>
                </a:lnTo>
                <a:lnTo>
                  <a:pt x="166417" y="229154"/>
                </a:lnTo>
                <a:lnTo>
                  <a:pt x="159153" y="231135"/>
                </a:lnTo>
                <a:lnTo>
                  <a:pt x="139671" y="236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268118" y="7278489"/>
            <a:ext cx="247650" cy="310515"/>
          </a:xfrm>
          <a:custGeom>
            <a:avLst/>
            <a:gdLst/>
            <a:ahLst/>
            <a:cxnLst/>
            <a:rect l="l" t="t" r="r" b="b"/>
            <a:pathLst>
              <a:path w="247650" h="310515">
                <a:moveTo>
                  <a:pt x="192172" y="134719"/>
                </a:moveTo>
                <a:lnTo>
                  <a:pt x="175002" y="134719"/>
                </a:lnTo>
                <a:lnTo>
                  <a:pt x="175002" y="42264"/>
                </a:lnTo>
                <a:lnTo>
                  <a:pt x="174012" y="37642"/>
                </a:lnTo>
                <a:lnTo>
                  <a:pt x="173021" y="36321"/>
                </a:lnTo>
                <a:lnTo>
                  <a:pt x="172030" y="34670"/>
                </a:lnTo>
                <a:lnTo>
                  <a:pt x="169719" y="32028"/>
                </a:lnTo>
                <a:lnTo>
                  <a:pt x="167738" y="30708"/>
                </a:lnTo>
                <a:lnTo>
                  <a:pt x="166087" y="29387"/>
                </a:lnTo>
                <a:lnTo>
                  <a:pt x="162125" y="27075"/>
                </a:lnTo>
                <a:lnTo>
                  <a:pt x="158823" y="25424"/>
                </a:lnTo>
                <a:lnTo>
                  <a:pt x="154530" y="23443"/>
                </a:lnTo>
                <a:lnTo>
                  <a:pt x="152549" y="22783"/>
                </a:lnTo>
                <a:lnTo>
                  <a:pt x="150898" y="22122"/>
                </a:lnTo>
                <a:lnTo>
                  <a:pt x="146605" y="20141"/>
                </a:lnTo>
                <a:lnTo>
                  <a:pt x="146605" y="16509"/>
                </a:lnTo>
                <a:lnTo>
                  <a:pt x="151558" y="14858"/>
                </a:lnTo>
                <a:lnTo>
                  <a:pt x="155521" y="14858"/>
                </a:lnTo>
                <a:lnTo>
                  <a:pt x="164766" y="16179"/>
                </a:lnTo>
                <a:lnTo>
                  <a:pt x="169059" y="17170"/>
                </a:lnTo>
                <a:lnTo>
                  <a:pt x="173681" y="18160"/>
                </a:lnTo>
                <a:lnTo>
                  <a:pt x="184578" y="21132"/>
                </a:lnTo>
                <a:lnTo>
                  <a:pt x="187880" y="22453"/>
                </a:lnTo>
                <a:lnTo>
                  <a:pt x="189861" y="23113"/>
                </a:lnTo>
                <a:lnTo>
                  <a:pt x="194484" y="26085"/>
                </a:lnTo>
                <a:lnTo>
                  <a:pt x="194484" y="29717"/>
                </a:lnTo>
                <a:lnTo>
                  <a:pt x="193163" y="34670"/>
                </a:lnTo>
                <a:lnTo>
                  <a:pt x="192833" y="36321"/>
                </a:lnTo>
                <a:lnTo>
                  <a:pt x="192502" y="37642"/>
                </a:lnTo>
                <a:lnTo>
                  <a:pt x="192282" y="41604"/>
                </a:lnTo>
                <a:lnTo>
                  <a:pt x="192172" y="134719"/>
                </a:lnTo>
                <a:close/>
              </a:path>
              <a:path w="247650" h="310515">
                <a:moveTo>
                  <a:pt x="74953" y="227503"/>
                </a:moveTo>
                <a:lnTo>
                  <a:pt x="62406" y="227503"/>
                </a:lnTo>
                <a:lnTo>
                  <a:pt x="49198" y="225192"/>
                </a:lnTo>
                <a:lnTo>
                  <a:pt x="45236" y="223871"/>
                </a:lnTo>
                <a:lnTo>
                  <a:pt x="41604" y="222550"/>
                </a:lnTo>
                <a:lnTo>
                  <a:pt x="32028" y="217927"/>
                </a:lnTo>
                <a:lnTo>
                  <a:pt x="29387" y="215946"/>
                </a:lnTo>
                <a:lnTo>
                  <a:pt x="25094" y="212974"/>
                </a:lnTo>
                <a:lnTo>
                  <a:pt x="4622" y="177644"/>
                </a:lnTo>
                <a:lnTo>
                  <a:pt x="0" y="149577"/>
                </a:lnTo>
                <a:lnTo>
                  <a:pt x="0" y="134719"/>
                </a:lnTo>
                <a:lnTo>
                  <a:pt x="12217" y="88161"/>
                </a:lnTo>
                <a:lnTo>
                  <a:pt x="29387" y="68680"/>
                </a:lnTo>
                <a:lnTo>
                  <a:pt x="32028" y="66699"/>
                </a:lnTo>
                <a:lnTo>
                  <a:pt x="56132" y="58444"/>
                </a:lnTo>
                <a:lnTo>
                  <a:pt x="59104" y="57123"/>
                </a:lnTo>
                <a:lnTo>
                  <a:pt x="62406" y="53821"/>
                </a:lnTo>
                <a:lnTo>
                  <a:pt x="62736" y="52500"/>
                </a:lnTo>
                <a:lnTo>
                  <a:pt x="62736" y="50519"/>
                </a:lnTo>
                <a:lnTo>
                  <a:pt x="60755" y="47547"/>
                </a:lnTo>
                <a:lnTo>
                  <a:pt x="59104" y="46227"/>
                </a:lnTo>
                <a:lnTo>
                  <a:pt x="57783" y="44576"/>
                </a:lnTo>
                <a:lnTo>
                  <a:pt x="53821" y="42264"/>
                </a:lnTo>
                <a:lnTo>
                  <a:pt x="54151" y="41274"/>
                </a:lnTo>
                <a:lnTo>
                  <a:pt x="54812" y="39623"/>
                </a:lnTo>
                <a:lnTo>
                  <a:pt x="58114" y="38632"/>
                </a:lnTo>
                <a:lnTo>
                  <a:pt x="59765" y="38962"/>
                </a:lnTo>
                <a:lnTo>
                  <a:pt x="62736" y="39293"/>
                </a:lnTo>
                <a:lnTo>
                  <a:pt x="69670" y="41604"/>
                </a:lnTo>
                <a:lnTo>
                  <a:pt x="71982" y="42594"/>
                </a:lnTo>
                <a:lnTo>
                  <a:pt x="74623" y="43585"/>
                </a:lnTo>
                <a:lnTo>
                  <a:pt x="80237" y="46887"/>
                </a:lnTo>
                <a:lnTo>
                  <a:pt x="80237" y="49198"/>
                </a:lnTo>
                <a:lnTo>
                  <a:pt x="79576" y="51510"/>
                </a:lnTo>
                <a:lnTo>
                  <a:pt x="77265" y="55802"/>
                </a:lnTo>
                <a:lnTo>
                  <a:pt x="75944" y="57783"/>
                </a:lnTo>
                <a:lnTo>
                  <a:pt x="80567" y="58114"/>
                </a:lnTo>
                <a:lnTo>
                  <a:pt x="89482" y="59765"/>
                </a:lnTo>
                <a:lnTo>
                  <a:pt x="92124" y="60755"/>
                </a:lnTo>
                <a:lnTo>
                  <a:pt x="95756" y="62076"/>
                </a:lnTo>
                <a:lnTo>
                  <a:pt x="105331" y="66699"/>
                </a:lnTo>
                <a:lnTo>
                  <a:pt x="107973" y="68680"/>
                </a:lnTo>
                <a:lnTo>
                  <a:pt x="63397" y="68680"/>
                </a:lnTo>
                <a:lnTo>
                  <a:pt x="53161" y="70991"/>
                </a:lnTo>
                <a:lnTo>
                  <a:pt x="28726" y="92784"/>
                </a:lnTo>
                <a:lnTo>
                  <a:pt x="26745" y="96086"/>
                </a:lnTo>
                <a:lnTo>
                  <a:pt x="18898" y="134719"/>
                </a:lnTo>
                <a:lnTo>
                  <a:pt x="18897" y="149577"/>
                </a:lnTo>
                <a:lnTo>
                  <a:pt x="20141" y="165757"/>
                </a:lnTo>
                <a:lnTo>
                  <a:pt x="21462" y="171370"/>
                </a:lnTo>
                <a:lnTo>
                  <a:pt x="22783" y="176653"/>
                </a:lnTo>
                <a:lnTo>
                  <a:pt x="26745" y="188210"/>
                </a:lnTo>
                <a:lnTo>
                  <a:pt x="28726" y="191842"/>
                </a:lnTo>
                <a:lnTo>
                  <a:pt x="30377" y="195144"/>
                </a:lnTo>
                <a:lnTo>
                  <a:pt x="63397" y="215946"/>
                </a:lnTo>
                <a:lnTo>
                  <a:pt x="107973" y="215946"/>
                </a:lnTo>
                <a:lnTo>
                  <a:pt x="105331" y="217927"/>
                </a:lnTo>
                <a:lnTo>
                  <a:pt x="95756" y="222550"/>
                </a:lnTo>
                <a:lnTo>
                  <a:pt x="92124" y="223871"/>
                </a:lnTo>
                <a:lnTo>
                  <a:pt x="88161" y="225192"/>
                </a:lnTo>
                <a:lnTo>
                  <a:pt x="74953" y="227503"/>
                </a:lnTo>
                <a:close/>
              </a:path>
              <a:path w="247650" h="310515">
                <a:moveTo>
                  <a:pt x="107973" y="215946"/>
                </a:moveTo>
                <a:lnTo>
                  <a:pt x="74293" y="215946"/>
                </a:lnTo>
                <a:lnTo>
                  <a:pt x="84199" y="213635"/>
                </a:lnTo>
                <a:lnTo>
                  <a:pt x="90142" y="210993"/>
                </a:lnTo>
                <a:lnTo>
                  <a:pt x="108633" y="191842"/>
                </a:lnTo>
                <a:lnTo>
                  <a:pt x="110614" y="188210"/>
                </a:lnTo>
                <a:lnTo>
                  <a:pt x="114577" y="176653"/>
                </a:lnTo>
                <a:lnTo>
                  <a:pt x="115975" y="171040"/>
                </a:lnTo>
                <a:lnTo>
                  <a:pt x="117218" y="165757"/>
                </a:lnTo>
                <a:lnTo>
                  <a:pt x="118463" y="149577"/>
                </a:lnTo>
                <a:lnTo>
                  <a:pt x="118461" y="134719"/>
                </a:lnTo>
                <a:lnTo>
                  <a:pt x="110614" y="96086"/>
                </a:lnTo>
                <a:lnTo>
                  <a:pt x="108633" y="92784"/>
                </a:lnTo>
                <a:lnTo>
                  <a:pt x="106982" y="89482"/>
                </a:lnTo>
                <a:lnTo>
                  <a:pt x="74293" y="68680"/>
                </a:lnTo>
                <a:lnTo>
                  <a:pt x="107973" y="68680"/>
                </a:lnTo>
                <a:lnTo>
                  <a:pt x="131417" y="101699"/>
                </a:lnTo>
                <a:lnTo>
                  <a:pt x="132737" y="106982"/>
                </a:lnTo>
                <a:lnTo>
                  <a:pt x="134388" y="112265"/>
                </a:lnTo>
                <a:lnTo>
                  <a:pt x="136369" y="127454"/>
                </a:lnTo>
                <a:lnTo>
                  <a:pt x="136700" y="134719"/>
                </a:lnTo>
                <a:lnTo>
                  <a:pt x="192172" y="134719"/>
                </a:lnTo>
                <a:lnTo>
                  <a:pt x="192172" y="147926"/>
                </a:lnTo>
                <a:lnTo>
                  <a:pt x="137030" y="147926"/>
                </a:lnTo>
                <a:lnTo>
                  <a:pt x="136700" y="155191"/>
                </a:lnTo>
                <a:lnTo>
                  <a:pt x="134388" y="172030"/>
                </a:lnTo>
                <a:lnTo>
                  <a:pt x="132737" y="177644"/>
                </a:lnTo>
                <a:lnTo>
                  <a:pt x="131417" y="182927"/>
                </a:lnTo>
                <a:lnTo>
                  <a:pt x="125143" y="196465"/>
                </a:lnTo>
                <a:lnTo>
                  <a:pt x="122501" y="200757"/>
                </a:lnTo>
                <a:lnTo>
                  <a:pt x="120190" y="204059"/>
                </a:lnTo>
                <a:lnTo>
                  <a:pt x="112265" y="212974"/>
                </a:lnTo>
                <a:lnTo>
                  <a:pt x="107973" y="215946"/>
                </a:lnTo>
                <a:close/>
              </a:path>
              <a:path w="247650" h="310515">
                <a:moveTo>
                  <a:pt x="182927" y="292221"/>
                </a:moveTo>
                <a:lnTo>
                  <a:pt x="180615" y="292221"/>
                </a:lnTo>
                <a:lnTo>
                  <a:pt x="178964" y="290240"/>
                </a:lnTo>
                <a:lnTo>
                  <a:pt x="178304" y="288919"/>
                </a:lnTo>
                <a:lnTo>
                  <a:pt x="177974" y="287598"/>
                </a:lnTo>
                <a:lnTo>
                  <a:pt x="176983" y="283966"/>
                </a:lnTo>
                <a:lnTo>
                  <a:pt x="175002" y="262503"/>
                </a:lnTo>
                <a:lnTo>
                  <a:pt x="175002" y="147926"/>
                </a:lnTo>
                <a:lnTo>
                  <a:pt x="192172" y="147926"/>
                </a:lnTo>
                <a:lnTo>
                  <a:pt x="192172" y="233777"/>
                </a:lnTo>
                <a:lnTo>
                  <a:pt x="191512" y="253588"/>
                </a:lnTo>
                <a:lnTo>
                  <a:pt x="190851" y="259862"/>
                </a:lnTo>
                <a:lnTo>
                  <a:pt x="190521" y="266796"/>
                </a:lnTo>
                <a:lnTo>
                  <a:pt x="189200" y="277032"/>
                </a:lnTo>
                <a:lnTo>
                  <a:pt x="188540" y="279674"/>
                </a:lnTo>
                <a:lnTo>
                  <a:pt x="188210" y="281985"/>
                </a:lnTo>
                <a:lnTo>
                  <a:pt x="186229" y="287598"/>
                </a:lnTo>
                <a:lnTo>
                  <a:pt x="184908" y="290240"/>
                </a:lnTo>
                <a:lnTo>
                  <a:pt x="182927" y="292221"/>
                </a:lnTo>
                <a:close/>
              </a:path>
              <a:path w="247650" h="310515">
                <a:moveTo>
                  <a:pt x="235428" y="310382"/>
                </a:moveTo>
                <a:lnTo>
                  <a:pt x="232456" y="310382"/>
                </a:lnTo>
                <a:lnTo>
                  <a:pt x="230475" y="307410"/>
                </a:lnTo>
                <a:lnTo>
                  <a:pt x="229814" y="306089"/>
                </a:lnTo>
                <a:lnTo>
                  <a:pt x="229408" y="304108"/>
                </a:lnTo>
                <a:lnTo>
                  <a:pt x="228494" y="300146"/>
                </a:lnTo>
                <a:lnTo>
                  <a:pt x="228163" y="297834"/>
                </a:lnTo>
                <a:lnTo>
                  <a:pt x="227833" y="293211"/>
                </a:lnTo>
                <a:lnTo>
                  <a:pt x="227503" y="286608"/>
                </a:lnTo>
                <a:lnTo>
                  <a:pt x="227173" y="280664"/>
                </a:lnTo>
                <a:lnTo>
                  <a:pt x="226843" y="273400"/>
                </a:lnTo>
                <a:lnTo>
                  <a:pt x="226843" y="30708"/>
                </a:lnTo>
                <a:lnTo>
                  <a:pt x="226182" y="26415"/>
                </a:lnTo>
                <a:lnTo>
                  <a:pt x="224861" y="24434"/>
                </a:lnTo>
                <a:lnTo>
                  <a:pt x="223871" y="22783"/>
                </a:lnTo>
                <a:lnTo>
                  <a:pt x="220899" y="19481"/>
                </a:lnTo>
                <a:lnTo>
                  <a:pt x="219248" y="18160"/>
                </a:lnTo>
                <a:lnTo>
                  <a:pt x="217597" y="16509"/>
                </a:lnTo>
                <a:lnTo>
                  <a:pt x="208352" y="11226"/>
                </a:lnTo>
                <a:lnTo>
                  <a:pt x="203069" y="8915"/>
                </a:lnTo>
                <a:lnTo>
                  <a:pt x="201087" y="8254"/>
                </a:lnTo>
                <a:lnTo>
                  <a:pt x="199436" y="7594"/>
                </a:lnTo>
                <a:lnTo>
                  <a:pt x="195144" y="5283"/>
                </a:lnTo>
                <a:lnTo>
                  <a:pt x="195144" y="1981"/>
                </a:lnTo>
                <a:lnTo>
                  <a:pt x="200757" y="0"/>
                </a:lnTo>
                <a:lnTo>
                  <a:pt x="206040" y="0"/>
                </a:lnTo>
                <a:lnTo>
                  <a:pt x="217927" y="1981"/>
                </a:lnTo>
                <a:lnTo>
                  <a:pt x="222220" y="3301"/>
                </a:lnTo>
                <a:lnTo>
                  <a:pt x="226182" y="4292"/>
                </a:lnTo>
                <a:lnTo>
                  <a:pt x="237409" y="7594"/>
                </a:lnTo>
                <a:lnTo>
                  <a:pt x="240380" y="8915"/>
                </a:lnTo>
                <a:lnTo>
                  <a:pt x="243022" y="10236"/>
                </a:lnTo>
                <a:lnTo>
                  <a:pt x="247315" y="12877"/>
                </a:lnTo>
                <a:lnTo>
                  <a:pt x="247315" y="16839"/>
                </a:lnTo>
                <a:lnTo>
                  <a:pt x="246324" y="20472"/>
                </a:lnTo>
                <a:lnTo>
                  <a:pt x="245664" y="22783"/>
                </a:lnTo>
                <a:lnTo>
                  <a:pt x="245333" y="24764"/>
                </a:lnTo>
                <a:lnTo>
                  <a:pt x="244767" y="30708"/>
                </a:lnTo>
                <a:lnTo>
                  <a:pt x="244673" y="242362"/>
                </a:lnTo>
                <a:lnTo>
                  <a:pt x="244013" y="261843"/>
                </a:lnTo>
                <a:lnTo>
                  <a:pt x="243682" y="267456"/>
                </a:lnTo>
                <a:lnTo>
                  <a:pt x="243352" y="277362"/>
                </a:lnTo>
                <a:lnTo>
                  <a:pt x="242031" y="290900"/>
                </a:lnTo>
                <a:lnTo>
                  <a:pt x="241371" y="293872"/>
                </a:lnTo>
                <a:lnTo>
                  <a:pt x="240711" y="298164"/>
                </a:lnTo>
                <a:lnTo>
                  <a:pt x="239060" y="304108"/>
                </a:lnTo>
                <a:lnTo>
                  <a:pt x="237739" y="307410"/>
                </a:lnTo>
                <a:lnTo>
                  <a:pt x="235428" y="3103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642496" y="7318113"/>
            <a:ext cx="284480" cy="239395"/>
          </a:xfrm>
          <a:custGeom>
            <a:avLst/>
            <a:gdLst/>
            <a:ahLst/>
            <a:cxnLst/>
            <a:rect l="l" t="t" r="r" b="b"/>
            <a:pathLst>
              <a:path w="284479" h="239395">
                <a:moveTo>
                  <a:pt x="245003" y="4952"/>
                </a:moveTo>
                <a:lnTo>
                  <a:pt x="214295" y="4952"/>
                </a:lnTo>
                <a:lnTo>
                  <a:pt x="220899" y="0"/>
                </a:lnTo>
                <a:lnTo>
                  <a:pt x="225522" y="330"/>
                </a:lnTo>
                <a:lnTo>
                  <a:pt x="232786" y="660"/>
                </a:lnTo>
                <a:lnTo>
                  <a:pt x="236418" y="1320"/>
                </a:lnTo>
                <a:lnTo>
                  <a:pt x="240050" y="1650"/>
                </a:lnTo>
                <a:lnTo>
                  <a:pt x="245003" y="4292"/>
                </a:lnTo>
                <a:lnTo>
                  <a:pt x="245003" y="4952"/>
                </a:lnTo>
                <a:close/>
              </a:path>
              <a:path w="284479" h="239395">
                <a:moveTo>
                  <a:pt x="69670" y="26415"/>
                </a:moveTo>
                <a:lnTo>
                  <a:pt x="68350" y="26415"/>
                </a:lnTo>
                <a:lnTo>
                  <a:pt x="60755" y="23443"/>
                </a:lnTo>
                <a:lnTo>
                  <a:pt x="57123" y="22122"/>
                </a:lnTo>
                <a:lnTo>
                  <a:pt x="53821" y="20472"/>
                </a:lnTo>
                <a:lnTo>
                  <a:pt x="44245" y="16179"/>
                </a:lnTo>
                <a:lnTo>
                  <a:pt x="37642" y="12877"/>
                </a:lnTo>
                <a:lnTo>
                  <a:pt x="29717" y="7264"/>
                </a:lnTo>
                <a:lnTo>
                  <a:pt x="29717" y="2641"/>
                </a:lnTo>
                <a:lnTo>
                  <a:pt x="33349" y="1650"/>
                </a:lnTo>
                <a:lnTo>
                  <a:pt x="35000" y="1981"/>
                </a:lnTo>
                <a:lnTo>
                  <a:pt x="47547" y="3301"/>
                </a:lnTo>
                <a:lnTo>
                  <a:pt x="245003" y="4952"/>
                </a:lnTo>
                <a:lnTo>
                  <a:pt x="245003" y="9245"/>
                </a:lnTo>
                <a:lnTo>
                  <a:pt x="241371" y="15849"/>
                </a:lnTo>
                <a:lnTo>
                  <a:pt x="241206" y="16509"/>
                </a:lnTo>
                <a:lnTo>
                  <a:pt x="130756" y="16509"/>
                </a:lnTo>
                <a:lnTo>
                  <a:pt x="87831" y="19481"/>
                </a:lnTo>
                <a:lnTo>
                  <a:pt x="82548" y="21132"/>
                </a:lnTo>
                <a:lnTo>
                  <a:pt x="79246" y="22122"/>
                </a:lnTo>
                <a:lnTo>
                  <a:pt x="72312" y="25094"/>
                </a:lnTo>
                <a:lnTo>
                  <a:pt x="69670" y="26415"/>
                </a:lnTo>
                <a:close/>
              </a:path>
              <a:path w="284479" h="239395">
                <a:moveTo>
                  <a:pt x="282692" y="217927"/>
                </a:moveTo>
                <a:lnTo>
                  <a:pt x="197786" y="217927"/>
                </a:lnTo>
                <a:lnTo>
                  <a:pt x="199545" y="207691"/>
                </a:lnTo>
                <a:lnTo>
                  <a:pt x="203399" y="184248"/>
                </a:lnTo>
                <a:lnTo>
                  <a:pt x="210230" y="129889"/>
                </a:lnTo>
                <a:lnTo>
                  <a:pt x="215330" y="79870"/>
                </a:lnTo>
                <a:lnTo>
                  <a:pt x="216607" y="59765"/>
                </a:lnTo>
                <a:lnTo>
                  <a:pt x="217267" y="49859"/>
                </a:lnTo>
                <a:lnTo>
                  <a:pt x="218588" y="24434"/>
                </a:lnTo>
                <a:lnTo>
                  <a:pt x="218918" y="16509"/>
                </a:lnTo>
                <a:lnTo>
                  <a:pt x="241206" y="16509"/>
                </a:lnTo>
                <a:lnTo>
                  <a:pt x="240380" y="19811"/>
                </a:lnTo>
                <a:lnTo>
                  <a:pt x="239390" y="27736"/>
                </a:lnTo>
                <a:lnTo>
                  <a:pt x="236748" y="54151"/>
                </a:lnTo>
                <a:lnTo>
                  <a:pt x="235758" y="62406"/>
                </a:lnTo>
                <a:lnTo>
                  <a:pt x="230516" y="104011"/>
                </a:lnTo>
                <a:lnTo>
                  <a:pt x="222968" y="150065"/>
                </a:lnTo>
                <a:lnTo>
                  <a:pt x="219578" y="167408"/>
                </a:lnTo>
                <a:lnTo>
                  <a:pt x="218381" y="173560"/>
                </a:lnTo>
                <a:lnTo>
                  <a:pt x="217432" y="178242"/>
                </a:lnTo>
                <a:lnTo>
                  <a:pt x="216142" y="184248"/>
                </a:lnTo>
                <a:lnTo>
                  <a:pt x="210993" y="207691"/>
                </a:lnTo>
                <a:lnTo>
                  <a:pt x="208352" y="217267"/>
                </a:lnTo>
                <a:lnTo>
                  <a:pt x="281843" y="217267"/>
                </a:lnTo>
                <a:lnTo>
                  <a:pt x="282692" y="217927"/>
                </a:lnTo>
                <a:close/>
              </a:path>
              <a:path w="284479" h="239395">
                <a:moveTo>
                  <a:pt x="281843" y="217267"/>
                </a:moveTo>
                <a:lnTo>
                  <a:pt x="209342" y="217267"/>
                </a:lnTo>
                <a:lnTo>
                  <a:pt x="212974" y="216937"/>
                </a:lnTo>
                <a:lnTo>
                  <a:pt x="223871" y="215616"/>
                </a:lnTo>
                <a:lnTo>
                  <a:pt x="227503" y="214295"/>
                </a:lnTo>
                <a:lnTo>
                  <a:pt x="230805" y="213305"/>
                </a:lnTo>
                <a:lnTo>
                  <a:pt x="235758" y="210663"/>
                </a:lnTo>
                <a:lnTo>
                  <a:pt x="237409" y="209342"/>
                </a:lnTo>
                <a:lnTo>
                  <a:pt x="242031" y="209672"/>
                </a:lnTo>
                <a:lnTo>
                  <a:pt x="250947" y="210003"/>
                </a:lnTo>
                <a:lnTo>
                  <a:pt x="255239" y="210663"/>
                </a:lnTo>
                <a:lnTo>
                  <a:pt x="260522" y="210993"/>
                </a:lnTo>
                <a:lnTo>
                  <a:pt x="273400" y="213305"/>
                </a:lnTo>
                <a:lnTo>
                  <a:pt x="278023" y="214295"/>
                </a:lnTo>
                <a:lnTo>
                  <a:pt x="281843" y="217267"/>
                </a:lnTo>
                <a:close/>
              </a:path>
              <a:path w="284479" h="239395">
                <a:moveTo>
                  <a:pt x="38632" y="239390"/>
                </a:moveTo>
                <a:lnTo>
                  <a:pt x="37972" y="239390"/>
                </a:lnTo>
                <a:lnTo>
                  <a:pt x="33349" y="237739"/>
                </a:lnTo>
                <a:lnTo>
                  <a:pt x="31698" y="237079"/>
                </a:lnTo>
                <a:lnTo>
                  <a:pt x="29387" y="236088"/>
                </a:lnTo>
                <a:lnTo>
                  <a:pt x="23773" y="233446"/>
                </a:lnTo>
                <a:lnTo>
                  <a:pt x="20141" y="231795"/>
                </a:lnTo>
                <a:lnTo>
                  <a:pt x="17170" y="230144"/>
                </a:lnTo>
                <a:lnTo>
                  <a:pt x="9905" y="226512"/>
                </a:lnTo>
                <a:lnTo>
                  <a:pt x="7264" y="224861"/>
                </a:lnTo>
                <a:lnTo>
                  <a:pt x="4952" y="223210"/>
                </a:lnTo>
                <a:lnTo>
                  <a:pt x="0" y="219248"/>
                </a:lnTo>
                <a:lnTo>
                  <a:pt x="0" y="215946"/>
                </a:lnTo>
                <a:lnTo>
                  <a:pt x="2641" y="214295"/>
                </a:lnTo>
                <a:lnTo>
                  <a:pt x="4622" y="214625"/>
                </a:lnTo>
                <a:lnTo>
                  <a:pt x="8585" y="214956"/>
                </a:lnTo>
                <a:lnTo>
                  <a:pt x="20472" y="216276"/>
                </a:lnTo>
                <a:lnTo>
                  <a:pt x="25755" y="216607"/>
                </a:lnTo>
                <a:lnTo>
                  <a:pt x="57453" y="217927"/>
                </a:lnTo>
                <a:lnTo>
                  <a:pt x="282692" y="217927"/>
                </a:lnTo>
                <a:lnTo>
                  <a:pt x="283966" y="218918"/>
                </a:lnTo>
                <a:lnTo>
                  <a:pt x="283966" y="227173"/>
                </a:lnTo>
                <a:lnTo>
                  <a:pt x="282271" y="229484"/>
                </a:lnTo>
                <a:lnTo>
                  <a:pt x="94765" y="229484"/>
                </a:lnTo>
                <a:lnTo>
                  <a:pt x="72642" y="230475"/>
                </a:lnTo>
                <a:lnTo>
                  <a:pt x="68019" y="231135"/>
                </a:lnTo>
                <a:lnTo>
                  <a:pt x="63727" y="231465"/>
                </a:lnTo>
                <a:lnTo>
                  <a:pt x="53821" y="233446"/>
                </a:lnTo>
                <a:lnTo>
                  <a:pt x="50519" y="234437"/>
                </a:lnTo>
                <a:lnTo>
                  <a:pt x="47878" y="235097"/>
                </a:lnTo>
                <a:lnTo>
                  <a:pt x="41274" y="238069"/>
                </a:lnTo>
                <a:lnTo>
                  <a:pt x="38632" y="239390"/>
                </a:lnTo>
                <a:close/>
              </a:path>
              <a:path w="284479" h="239395">
                <a:moveTo>
                  <a:pt x="280334" y="232126"/>
                </a:moveTo>
                <a:lnTo>
                  <a:pt x="274721" y="232126"/>
                </a:lnTo>
                <a:lnTo>
                  <a:pt x="258871" y="230805"/>
                </a:lnTo>
                <a:lnTo>
                  <a:pt x="252598" y="230144"/>
                </a:lnTo>
                <a:lnTo>
                  <a:pt x="231135" y="229484"/>
                </a:lnTo>
                <a:lnTo>
                  <a:pt x="282271" y="229484"/>
                </a:lnTo>
                <a:lnTo>
                  <a:pt x="280334" y="2321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929326" y="7278489"/>
            <a:ext cx="254635" cy="310515"/>
          </a:xfrm>
          <a:custGeom>
            <a:avLst/>
            <a:gdLst/>
            <a:ahLst/>
            <a:cxnLst/>
            <a:rect l="l" t="t" r="r" b="b"/>
            <a:pathLst>
              <a:path w="254634" h="310515">
                <a:moveTo>
                  <a:pt x="85850" y="310382"/>
                </a:moveTo>
                <a:lnTo>
                  <a:pt x="83538" y="310382"/>
                </a:lnTo>
                <a:lnTo>
                  <a:pt x="81227" y="308070"/>
                </a:lnTo>
                <a:lnTo>
                  <a:pt x="80567" y="306089"/>
                </a:lnTo>
                <a:lnTo>
                  <a:pt x="79906" y="304438"/>
                </a:lnTo>
                <a:lnTo>
                  <a:pt x="78255" y="296183"/>
                </a:lnTo>
                <a:lnTo>
                  <a:pt x="76604" y="279013"/>
                </a:lnTo>
                <a:lnTo>
                  <a:pt x="72642" y="218918"/>
                </a:lnTo>
                <a:lnTo>
                  <a:pt x="72312" y="216276"/>
                </a:lnTo>
                <a:lnTo>
                  <a:pt x="55142" y="208022"/>
                </a:lnTo>
                <a:lnTo>
                  <a:pt x="46887" y="205710"/>
                </a:lnTo>
                <a:lnTo>
                  <a:pt x="46887" y="201748"/>
                </a:lnTo>
                <a:lnTo>
                  <a:pt x="53821" y="198116"/>
                </a:lnTo>
                <a:lnTo>
                  <a:pt x="63397" y="198116"/>
                </a:lnTo>
                <a:lnTo>
                  <a:pt x="80237" y="199106"/>
                </a:lnTo>
                <a:lnTo>
                  <a:pt x="84529" y="199767"/>
                </a:lnTo>
                <a:lnTo>
                  <a:pt x="87501" y="200097"/>
                </a:lnTo>
                <a:lnTo>
                  <a:pt x="92124" y="201418"/>
                </a:lnTo>
                <a:lnTo>
                  <a:pt x="93114" y="203069"/>
                </a:lnTo>
                <a:lnTo>
                  <a:pt x="254579" y="203069"/>
                </a:lnTo>
                <a:lnTo>
                  <a:pt x="254579" y="205380"/>
                </a:lnTo>
                <a:lnTo>
                  <a:pt x="251277" y="212644"/>
                </a:lnTo>
                <a:lnTo>
                  <a:pt x="251029" y="213635"/>
                </a:lnTo>
                <a:lnTo>
                  <a:pt x="91793" y="213635"/>
                </a:lnTo>
                <a:lnTo>
                  <a:pt x="92454" y="268777"/>
                </a:lnTo>
                <a:lnTo>
                  <a:pt x="92417" y="280664"/>
                </a:lnTo>
                <a:lnTo>
                  <a:pt x="92124" y="283306"/>
                </a:lnTo>
                <a:lnTo>
                  <a:pt x="248057" y="283306"/>
                </a:lnTo>
                <a:lnTo>
                  <a:pt x="253258" y="287268"/>
                </a:lnTo>
                <a:lnTo>
                  <a:pt x="253258" y="291561"/>
                </a:lnTo>
                <a:lnTo>
                  <a:pt x="249956" y="293872"/>
                </a:lnTo>
                <a:lnTo>
                  <a:pt x="91463" y="293872"/>
                </a:lnTo>
                <a:lnTo>
                  <a:pt x="91133" y="297834"/>
                </a:lnTo>
                <a:lnTo>
                  <a:pt x="90142" y="303117"/>
                </a:lnTo>
                <a:lnTo>
                  <a:pt x="89482" y="304768"/>
                </a:lnTo>
                <a:lnTo>
                  <a:pt x="88491" y="307410"/>
                </a:lnTo>
                <a:lnTo>
                  <a:pt x="85850" y="310382"/>
                </a:lnTo>
                <a:close/>
              </a:path>
              <a:path w="254634" h="310515">
                <a:moveTo>
                  <a:pt x="254579" y="203069"/>
                </a:moveTo>
                <a:lnTo>
                  <a:pt x="225522" y="203069"/>
                </a:lnTo>
                <a:lnTo>
                  <a:pt x="231795" y="198446"/>
                </a:lnTo>
                <a:lnTo>
                  <a:pt x="236418" y="198776"/>
                </a:lnTo>
                <a:lnTo>
                  <a:pt x="243682" y="199106"/>
                </a:lnTo>
                <a:lnTo>
                  <a:pt x="247645" y="199767"/>
                </a:lnTo>
                <a:lnTo>
                  <a:pt x="250286" y="200097"/>
                </a:lnTo>
                <a:lnTo>
                  <a:pt x="254579" y="202078"/>
                </a:lnTo>
                <a:lnTo>
                  <a:pt x="254579" y="203069"/>
                </a:lnTo>
                <a:close/>
              </a:path>
              <a:path w="254634" h="310515">
                <a:moveTo>
                  <a:pt x="248057" y="283306"/>
                </a:moveTo>
                <a:lnTo>
                  <a:pt x="226512" y="283306"/>
                </a:lnTo>
                <a:lnTo>
                  <a:pt x="230475" y="279674"/>
                </a:lnTo>
                <a:lnTo>
                  <a:pt x="230475" y="213635"/>
                </a:lnTo>
                <a:lnTo>
                  <a:pt x="251029" y="213635"/>
                </a:lnTo>
                <a:lnTo>
                  <a:pt x="250286" y="216607"/>
                </a:lnTo>
                <a:lnTo>
                  <a:pt x="242692" y="280664"/>
                </a:lnTo>
                <a:lnTo>
                  <a:pt x="246324" y="281985"/>
                </a:lnTo>
                <a:lnTo>
                  <a:pt x="248057" y="283306"/>
                </a:lnTo>
                <a:close/>
              </a:path>
              <a:path w="254634" h="310515">
                <a:moveTo>
                  <a:pt x="187067" y="67029"/>
                </a:moveTo>
                <a:lnTo>
                  <a:pt x="120850" y="67029"/>
                </a:lnTo>
                <a:lnTo>
                  <a:pt x="135709" y="66368"/>
                </a:lnTo>
                <a:lnTo>
                  <a:pt x="140662" y="65048"/>
                </a:lnTo>
                <a:lnTo>
                  <a:pt x="143964" y="64387"/>
                </a:lnTo>
                <a:lnTo>
                  <a:pt x="150568" y="60425"/>
                </a:lnTo>
                <a:lnTo>
                  <a:pt x="151558" y="59434"/>
                </a:lnTo>
                <a:lnTo>
                  <a:pt x="155191" y="59765"/>
                </a:lnTo>
                <a:lnTo>
                  <a:pt x="162455" y="60095"/>
                </a:lnTo>
                <a:lnTo>
                  <a:pt x="167408" y="60755"/>
                </a:lnTo>
                <a:lnTo>
                  <a:pt x="170379" y="61085"/>
                </a:lnTo>
                <a:lnTo>
                  <a:pt x="177313" y="62406"/>
                </a:lnTo>
                <a:lnTo>
                  <a:pt x="183257" y="63727"/>
                </a:lnTo>
                <a:lnTo>
                  <a:pt x="187067" y="67029"/>
                </a:lnTo>
                <a:close/>
              </a:path>
              <a:path w="254634" h="310515">
                <a:moveTo>
                  <a:pt x="39293" y="86180"/>
                </a:moveTo>
                <a:lnTo>
                  <a:pt x="38302" y="86180"/>
                </a:lnTo>
                <a:lnTo>
                  <a:pt x="32358" y="83208"/>
                </a:lnTo>
                <a:lnTo>
                  <a:pt x="29387" y="81888"/>
                </a:lnTo>
                <a:lnTo>
                  <a:pt x="17170" y="75284"/>
                </a:lnTo>
                <a:lnTo>
                  <a:pt x="14528" y="73633"/>
                </a:lnTo>
                <a:lnTo>
                  <a:pt x="12547" y="72312"/>
                </a:lnTo>
                <a:lnTo>
                  <a:pt x="7594" y="68680"/>
                </a:lnTo>
                <a:lnTo>
                  <a:pt x="7594" y="65048"/>
                </a:lnTo>
                <a:lnTo>
                  <a:pt x="10236" y="63727"/>
                </a:lnTo>
                <a:lnTo>
                  <a:pt x="14198" y="64387"/>
                </a:lnTo>
                <a:lnTo>
                  <a:pt x="25424" y="65708"/>
                </a:lnTo>
                <a:lnTo>
                  <a:pt x="28726" y="66038"/>
                </a:lnTo>
                <a:lnTo>
                  <a:pt x="48538" y="67029"/>
                </a:lnTo>
                <a:lnTo>
                  <a:pt x="187067" y="67029"/>
                </a:lnTo>
                <a:lnTo>
                  <a:pt x="188210" y="68019"/>
                </a:lnTo>
                <a:lnTo>
                  <a:pt x="188210" y="75614"/>
                </a:lnTo>
                <a:lnTo>
                  <a:pt x="186559" y="77595"/>
                </a:lnTo>
                <a:lnTo>
                  <a:pt x="75614" y="77595"/>
                </a:lnTo>
                <a:lnTo>
                  <a:pt x="61746" y="78255"/>
                </a:lnTo>
                <a:lnTo>
                  <a:pt x="58114" y="78916"/>
                </a:lnTo>
                <a:lnTo>
                  <a:pt x="55142" y="79246"/>
                </a:lnTo>
                <a:lnTo>
                  <a:pt x="48868" y="80897"/>
                </a:lnTo>
                <a:lnTo>
                  <a:pt x="46887" y="81888"/>
                </a:lnTo>
                <a:lnTo>
                  <a:pt x="45236" y="82548"/>
                </a:lnTo>
                <a:lnTo>
                  <a:pt x="40944" y="85189"/>
                </a:lnTo>
                <a:lnTo>
                  <a:pt x="39293" y="86180"/>
                </a:lnTo>
                <a:close/>
              </a:path>
              <a:path w="254634" h="310515">
                <a:moveTo>
                  <a:pt x="3632" y="194484"/>
                </a:moveTo>
                <a:lnTo>
                  <a:pt x="0" y="190191"/>
                </a:lnTo>
                <a:lnTo>
                  <a:pt x="2971" y="187880"/>
                </a:lnTo>
                <a:lnTo>
                  <a:pt x="6603" y="185238"/>
                </a:lnTo>
                <a:lnTo>
                  <a:pt x="15519" y="178634"/>
                </a:lnTo>
                <a:lnTo>
                  <a:pt x="18821" y="176323"/>
                </a:lnTo>
                <a:lnTo>
                  <a:pt x="22122" y="173681"/>
                </a:lnTo>
                <a:lnTo>
                  <a:pt x="31038" y="166417"/>
                </a:lnTo>
                <a:lnTo>
                  <a:pt x="34340" y="163445"/>
                </a:lnTo>
                <a:lnTo>
                  <a:pt x="37972" y="160474"/>
                </a:lnTo>
                <a:lnTo>
                  <a:pt x="46557" y="152549"/>
                </a:lnTo>
                <a:lnTo>
                  <a:pt x="50189" y="149247"/>
                </a:lnTo>
                <a:lnTo>
                  <a:pt x="60755" y="138681"/>
                </a:lnTo>
                <a:lnTo>
                  <a:pt x="67029" y="131747"/>
                </a:lnTo>
                <a:lnTo>
                  <a:pt x="73633" y="124152"/>
                </a:lnTo>
                <a:lnTo>
                  <a:pt x="76604" y="120850"/>
                </a:lnTo>
                <a:lnTo>
                  <a:pt x="79246" y="117879"/>
                </a:lnTo>
                <a:lnTo>
                  <a:pt x="85189" y="109624"/>
                </a:lnTo>
                <a:lnTo>
                  <a:pt x="87501" y="105992"/>
                </a:lnTo>
                <a:lnTo>
                  <a:pt x="89812" y="102690"/>
                </a:lnTo>
                <a:lnTo>
                  <a:pt x="94435" y="94765"/>
                </a:lnTo>
                <a:lnTo>
                  <a:pt x="96086" y="91793"/>
                </a:lnTo>
                <a:lnTo>
                  <a:pt x="95756" y="89482"/>
                </a:lnTo>
                <a:lnTo>
                  <a:pt x="92124" y="81557"/>
                </a:lnTo>
                <a:lnTo>
                  <a:pt x="89812" y="77595"/>
                </a:lnTo>
                <a:lnTo>
                  <a:pt x="100048" y="77595"/>
                </a:lnTo>
                <a:lnTo>
                  <a:pt x="101699" y="78916"/>
                </a:lnTo>
                <a:lnTo>
                  <a:pt x="105001" y="82218"/>
                </a:lnTo>
                <a:lnTo>
                  <a:pt x="106322" y="83208"/>
                </a:lnTo>
                <a:lnTo>
                  <a:pt x="109624" y="85850"/>
                </a:lnTo>
                <a:lnTo>
                  <a:pt x="117548" y="91133"/>
                </a:lnTo>
                <a:lnTo>
                  <a:pt x="118209" y="92784"/>
                </a:lnTo>
                <a:lnTo>
                  <a:pt x="117548" y="95425"/>
                </a:lnTo>
                <a:lnTo>
                  <a:pt x="112265" y="104341"/>
                </a:lnTo>
                <a:lnTo>
                  <a:pt x="110284" y="107643"/>
                </a:lnTo>
                <a:lnTo>
                  <a:pt x="108963" y="109954"/>
                </a:lnTo>
                <a:lnTo>
                  <a:pt x="105331" y="115237"/>
                </a:lnTo>
                <a:lnTo>
                  <a:pt x="103350" y="117879"/>
                </a:lnTo>
                <a:lnTo>
                  <a:pt x="106982" y="120190"/>
                </a:lnTo>
                <a:lnTo>
                  <a:pt x="113916" y="125473"/>
                </a:lnTo>
                <a:lnTo>
                  <a:pt x="118044" y="127784"/>
                </a:lnTo>
                <a:lnTo>
                  <a:pt x="95425" y="127784"/>
                </a:lnTo>
                <a:lnTo>
                  <a:pt x="64387" y="157172"/>
                </a:lnTo>
                <a:lnTo>
                  <a:pt x="30708" y="179955"/>
                </a:lnTo>
                <a:lnTo>
                  <a:pt x="27075" y="182266"/>
                </a:lnTo>
                <a:lnTo>
                  <a:pt x="22783" y="184908"/>
                </a:lnTo>
                <a:lnTo>
                  <a:pt x="11556" y="190851"/>
                </a:lnTo>
                <a:lnTo>
                  <a:pt x="6934" y="193163"/>
                </a:lnTo>
                <a:lnTo>
                  <a:pt x="3632" y="194484"/>
                </a:lnTo>
                <a:close/>
              </a:path>
              <a:path w="254634" h="310515">
                <a:moveTo>
                  <a:pt x="184908" y="79576"/>
                </a:moveTo>
                <a:lnTo>
                  <a:pt x="180285" y="79576"/>
                </a:lnTo>
                <a:lnTo>
                  <a:pt x="172030" y="78916"/>
                </a:lnTo>
                <a:lnTo>
                  <a:pt x="165427" y="78255"/>
                </a:lnTo>
                <a:lnTo>
                  <a:pt x="145285" y="77595"/>
                </a:lnTo>
                <a:lnTo>
                  <a:pt x="186559" y="77595"/>
                </a:lnTo>
                <a:lnTo>
                  <a:pt x="184908" y="79576"/>
                </a:lnTo>
                <a:close/>
              </a:path>
              <a:path w="254634" h="310515">
                <a:moveTo>
                  <a:pt x="192172" y="183587"/>
                </a:moveTo>
                <a:lnTo>
                  <a:pt x="145285" y="158823"/>
                </a:lnTo>
                <a:lnTo>
                  <a:pt x="138681" y="155191"/>
                </a:lnTo>
                <a:lnTo>
                  <a:pt x="132407" y="151558"/>
                </a:lnTo>
                <a:lnTo>
                  <a:pt x="119530" y="143634"/>
                </a:lnTo>
                <a:lnTo>
                  <a:pt x="113586" y="139671"/>
                </a:lnTo>
                <a:lnTo>
                  <a:pt x="109294" y="137030"/>
                </a:lnTo>
                <a:lnTo>
                  <a:pt x="100048" y="130756"/>
                </a:lnTo>
                <a:lnTo>
                  <a:pt x="95425" y="127784"/>
                </a:lnTo>
                <a:lnTo>
                  <a:pt x="118044" y="127784"/>
                </a:lnTo>
                <a:lnTo>
                  <a:pt x="153540" y="143964"/>
                </a:lnTo>
                <a:lnTo>
                  <a:pt x="167077" y="146275"/>
                </a:lnTo>
                <a:lnTo>
                  <a:pt x="170710" y="148587"/>
                </a:lnTo>
                <a:lnTo>
                  <a:pt x="177974" y="154860"/>
                </a:lnTo>
                <a:lnTo>
                  <a:pt x="181936" y="158492"/>
                </a:lnTo>
                <a:lnTo>
                  <a:pt x="183917" y="160143"/>
                </a:lnTo>
                <a:lnTo>
                  <a:pt x="190191" y="166747"/>
                </a:lnTo>
                <a:lnTo>
                  <a:pt x="191512" y="168728"/>
                </a:lnTo>
                <a:lnTo>
                  <a:pt x="193823" y="171700"/>
                </a:lnTo>
                <a:lnTo>
                  <a:pt x="195804" y="177974"/>
                </a:lnTo>
                <a:lnTo>
                  <a:pt x="194153" y="180615"/>
                </a:lnTo>
                <a:lnTo>
                  <a:pt x="192172" y="183587"/>
                </a:lnTo>
                <a:close/>
              </a:path>
              <a:path w="254634" h="310515">
                <a:moveTo>
                  <a:pt x="240711" y="191842"/>
                </a:moveTo>
                <a:lnTo>
                  <a:pt x="239060" y="191842"/>
                </a:lnTo>
                <a:lnTo>
                  <a:pt x="237079" y="190191"/>
                </a:lnTo>
                <a:lnTo>
                  <a:pt x="236418" y="188870"/>
                </a:lnTo>
                <a:lnTo>
                  <a:pt x="235758" y="187219"/>
                </a:lnTo>
                <a:lnTo>
                  <a:pt x="234767" y="183257"/>
                </a:lnTo>
                <a:lnTo>
                  <a:pt x="234437" y="181276"/>
                </a:lnTo>
                <a:lnTo>
                  <a:pt x="234107" y="179625"/>
                </a:lnTo>
                <a:lnTo>
                  <a:pt x="233777" y="174672"/>
                </a:lnTo>
                <a:lnTo>
                  <a:pt x="233426" y="170049"/>
                </a:lnTo>
                <a:lnTo>
                  <a:pt x="233116" y="165096"/>
                </a:lnTo>
                <a:lnTo>
                  <a:pt x="232894" y="154200"/>
                </a:lnTo>
                <a:lnTo>
                  <a:pt x="232786" y="31368"/>
                </a:lnTo>
                <a:lnTo>
                  <a:pt x="231135" y="25755"/>
                </a:lnTo>
                <a:lnTo>
                  <a:pt x="228494" y="22453"/>
                </a:lnTo>
                <a:lnTo>
                  <a:pt x="225192" y="19151"/>
                </a:lnTo>
                <a:lnTo>
                  <a:pt x="223210" y="17830"/>
                </a:lnTo>
                <a:lnTo>
                  <a:pt x="220899" y="16179"/>
                </a:lnTo>
                <a:lnTo>
                  <a:pt x="215286" y="13207"/>
                </a:lnTo>
                <a:lnTo>
                  <a:pt x="213305" y="12217"/>
                </a:lnTo>
                <a:lnTo>
                  <a:pt x="205710" y="8915"/>
                </a:lnTo>
                <a:lnTo>
                  <a:pt x="203729" y="8254"/>
                </a:lnTo>
                <a:lnTo>
                  <a:pt x="202078" y="7594"/>
                </a:lnTo>
                <a:lnTo>
                  <a:pt x="197455" y="5613"/>
                </a:lnTo>
                <a:lnTo>
                  <a:pt x="197455" y="1981"/>
                </a:lnTo>
                <a:lnTo>
                  <a:pt x="202738" y="0"/>
                </a:lnTo>
                <a:lnTo>
                  <a:pt x="208022" y="0"/>
                </a:lnTo>
                <a:lnTo>
                  <a:pt x="221229" y="1981"/>
                </a:lnTo>
                <a:lnTo>
                  <a:pt x="226512" y="3301"/>
                </a:lnTo>
                <a:lnTo>
                  <a:pt x="230805" y="4292"/>
                </a:lnTo>
                <a:lnTo>
                  <a:pt x="239720" y="6934"/>
                </a:lnTo>
                <a:lnTo>
                  <a:pt x="244343" y="8585"/>
                </a:lnTo>
                <a:lnTo>
                  <a:pt x="247645" y="9905"/>
                </a:lnTo>
                <a:lnTo>
                  <a:pt x="253588" y="13207"/>
                </a:lnTo>
                <a:lnTo>
                  <a:pt x="253588" y="17170"/>
                </a:lnTo>
                <a:lnTo>
                  <a:pt x="252267" y="21132"/>
                </a:lnTo>
                <a:lnTo>
                  <a:pt x="251607" y="23443"/>
                </a:lnTo>
                <a:lnTo>
                  <a:pt x="251277" y="25424"/>
                </a:lnTo>
                <a:lnTo>
                  <a:pt x="250683" y="31368"/>
                </a:lnTo>
                <a:lnTo>
                  <a:pt x="250616" y="132737"/>
                </a:lnTo>
                <a:lnTo>
                  <a:pt x="250286" y="144294"/>
                </a:lnTo>
                <a:lnTo>
                  <a:pt x="249956" y="148917"/>
                </a:lnTo>
                <a:lnTo>
                  <a:pt x="249626" y="154200"/>
                </a:lnTo>
                <a:lnTo>
                  <a:pt x="248966" y="165757"/>
                </a:lnTo>
                <a:lnTo>
                  <a:pt x="248635" y="167738"/>
                </a:lnTo>
                <a:lnTo>
                  <a:pt x="248267" y="170379"/>
                </a:lnTo>
                <a:lnTo>
                  <a:pt x="247315" y="178634"/>
                </a:lnTo>
                <a:lnTo>
                  <a:pt x="246654" y="180615"/>
                </a:lnTo>
                <a:lnTo>
                  <a:pt x="246324" y="182927"/>
                </a:lnTo>
                <a:lnTo>
                  <a:pt x="244343" y="187549"/>
                </a:lnTo>
                <a:lnTo>
                  <a:pt x="243022" y="190191"/>
                </a:lnTo>
                <a:lnTo>
                  <a:pt x="240711" y="191842"/>
                </a:lnTo>
                <a:close/>
              </a:path>
              <a:path w="254634" h="310515">
                <a:moveTo>
                  <a:pt x="146605" y="35000"/>
                </a:moveTo>
                <a:lnTo>
                  <a:pt x="67029" y="35000"/>
                </a:lnTo>
                <a:lnTo>
                  <a:pt x="55802" y="32028"/>
                </a:lnTo>
                <a:lnTo>
                  <a:pt x="51510" y="29717"/>
                </a:lnTo>
                <a:lnTo>
                  <a:pt x="48208" y="27736"/>
                </a:lnTo>
                <a:lnTo>
                  <a:pt x="40613" y="20802"/>
                </a:lnTo>
                <a:lnTo>
                  <a:pt x="40613" y="16509"/>
                </a:lnTo>
                <a:lnTo>
                  <a:pt x="43585" y="15188"/>
                </a:lnTo>
                <a:lnTo>
                  <a:pt x="44906" y="15849"/>
                </a:lnTo>
                <a:lnTo>
                  <a:pt x="46557" y="16179"/>
                </a:lnTo>
                <a:lnTo>
                  <a:pt x="52830" y="18160"/>
                </a:lnTo>
                <a:lnTo>
                  <a:pt x="55142" y="18821"/>
                </a:lnTo>
                <a:lnTo>
                  <a:pt x="58774" y="19481"/>
                </a:lnTo>
                <a:lnTo>
                  <a:pt x="72642" y="21462"/>
                </a:lnTo>
                <a:lnTo>
                  <a:pt x="147626" y="21462"/>
                </a:lnTo>
                <a:lnTo>
                  <a:pt x="151228" y="23113"/>
                </a:lnTo>
                <a:lnTo>
                  <a:pt x="151228" y="32028"/>
                </a:lnTo>
                <a:lnTo>
                  <a:pt x="146605" y="35000"/>
                </a:lnTo>
                <a:close/>
              </a:path>
              <a:path w="254634" h="310515">
                <a:moveTo>
                  <a:pt x="147626" y="21462"/>
                </a:moveTo>
                <a:lnTo>
                  <a:pt x="111275" y="21462"/>
                </a:lnTo>
                <a:lnTo>
                  <a:pt x="120520" y="19481"/>
                </a:lnTo>
                <a:lnTo>
                  <a:pt x="122832" y="17170"/>
                </a:lnTo>
                <a:lnTo>
                  <a:pt x="136369" y="18160"/>
                </a:lnTo>
                <a:lnTo>
                  <a:pt x="139341" y="18821"/>
                </a:lnTo>
                <a:lnTo>
                  <a:pt x="143304" y="19481"/>
                </a:lnTo>
                <a:lnTo>
                  <a:pt x="147626" y="214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678249" y="5929294"/>
            <a:ext cx="332105" cy="327660"/>
          </a:xfrm>
          <a:custGeom>
            <a:avLst/>
            <a:gdLst/>
            <a:ahLst/>
            <a:cxnLst/>
            <a:rect l="l" t="t" r="r" b="b"/>
            <a:pathLst>
              <a:path w="332105" h="327660">
                <a:moveTo>
                  <a:pt x="213050" y="327348"/>
                </a:moveTo>
                <a:lnTo>
                  <a:pt x="206192" y="327348"/>
                </a:lnTo>
                <a:lnTo>
                  <a:pt x="207564" y="324605"/>
                </a:lnTo>
                <a:lnTo>
                  <a:pt x="209393" y="319576"/>
                </a:lnTo>
                <a:lnTo>
                  <a:pt x="209850" y="317747"/>
                </a:lnTo>
                <a:lnTo>
                  <a:pt x="209850" y="154987"/>
                </a:lnTo>
                <a:lnTo>
                  <a:pt x="146758" y="154987"/>
                </a:lnTo>
                <a:lnTo>
                  <a:pt x="146758" y="126184"/>
                </a:lnTo>
                <a:lnTo>
                  <a:pt x="209850" y="126184"/>
                </a:lnTo>
                <a:lnTo>
                  <a:pt x="209850" y="0"/>
                </a:lnTo>
                <a:lnTo>
                  <a:pt x="218079" y="1371"/>
                </a:lnTo>
                <a:lnTo>
                  <a:pt x="234081" y="6400"/>
                </a:lnTo>
                <a:lnTo>
                  <a:pt x="240939" y="10058"/>
                </a:lnTo>
                <a:lnTo>
                  <a:pt x="247797" y="13258"/>
                </a:lnTo>
                <a:lnTo>
                  <a:pt x="256483" y="22859"/>
                </a:lnTo>
                <a:lnTo>
                  <a:pt x="256483" y="315004"/>
                </a:lnTo>
                <a:lnTo>
                  <a:pt x="254655" y="317747"/>
                </a:lnTo>
                <a:lnTo>
                  <a:pt x="243682" y="322776"/>
                </a:lnTo>
                <a:lnTo>
                  <a:pt x="229052" y="325519"/>
                </a:lnTo>
                <a:lnTo>
                  <a:pt x="213050" y="327348"/>
                </a:lnTo>
                <a:close/>
              </a:path>
              <a:path w="332105" h="327660">
                <a:moveTo>
                  <a:pt x="166417" y="286658"/>
                </a:moveTo>
                <a:lnTo>
                  <a:pt x="20573" y="286658"/>
                </a:lnTo>
                <a:lnTo>
                  <a:pt x="10972" y="283000"/>
                </a:lnTo>
                <a:lnTo>
                  <a:pt x="7772" y="279343"/>
                </a:lnTo>
                <a:lnTo>
                  <a:pt x="4114" y="276143"/>
                </a:lnTo>
                <a:lnTo>
                  <a:pt x="0" y="266999"/>
                </a:lnTo>
                <a:lnTo>
                  <a:pt x="0" y="10972"/>
                </a:lnTo>
                <a:lnTo>
                  <a:pt x="156359" y="10972"/>
                </a:lnTo>
                <a:lnTo>
                  <a:pt x="156359" y="37946"/>
                </a:lnTo>
                <a:lnTo>
                  <a:pt x="48462" y="37946"/>
                </a:lnTo>
                <a:lnTo>
                  <a:pt x="48462" y="259684"/>
                </a:lnTo>
                <a:lnTo>
                  <a:pt x="166417" y="259684"/>
                </a:lnTo>
                <a:lnTo>
                  <a:pt x="166417" y="286658"/>
                </a:lnTo>
                <a:close/>
              </a:path>
              <a:path w="332105" h="327660">
                <a:moveTo>
                  <a:pt x="281172" y="327348"/>
                </a:moveTo>
                <a:lnTo>
                  <a:pt x="283000" y="325062"/>
                </a:lnTo>
                <a:lnTo>
                  <a:pt x="283915" y="321862"/>
                </a:lnTo>
                <a:lnTo>
                  <a:pt x="284372" y="321404"/>
                </a:lnTo>
                <a:lnTo>
                  <a:pt x="284372" y="320490"/>
                </a:lnTo>
                <a:lnTo>
                  <a:pt x="284829" y="319118"/>
                </a:lnTo>
                <a:lnTo>
                  <a:pt x="285286" y="318661"/>
                </a:lnTo>
                <a:lnTo>
                  <a:pt x="285286" y="0"/>
                </a:lnTo>
                <a:lnTo>
                  <a:pt x="322776" y="12801"/>
                </a:lnTo>
                <a:lnTo>
                  <a:pt x="331920" y="22402"/>
                </a:lnTo>
                <a:lnTo>
                  <a:pt x="331920" y="315004"/>
                </a:lnTo>
                <a:lnTo>
                  <a:pt x="288030" y="326891"/>
                </a:lnTo>
                <a:lnTo>
                  <a:pt x="281172" y="3273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025595" y="5929294"/>
            <a:ext cx="315595" cy="327660"/>
          </a:xfrm>
          <a:custGeom>
            <a:avLst/>
            <a:gdLst/>
            <a:ahLst/>
            <a:cxnLst/>
            <a:rect l="l" t="t" r="r" b="b"/>
            <a:pathLst>
              <a:path w="315595" h="327660">
                <a:moveTo>
                  <a:pt x="104664" y="298545"/>
                </a:moveTo>
                <a:lnTo>
                  <a:pt x="59013" y="286815"/>
                </a:lnTo>
                <a:lnTo>
                  <a:pt x="29267" y="259684"/>
                </a:lnTo>
                <a:lnTo>
                  <a:pt x="11375" y="222651"/>
                </a:lnTo>
                <a:lnTo>
                  <a:pt x="2025" y="180818"/>
                </a:lnTo>
                <a:lnTo>
                  <a:pt x="0" y="159891"/>
                </a:lnTo>
                <a:lnTo>
                  <a:pt x="10" y="145054"/>
                </a:lnTo>
                <a:lnTo>
                  <a:pt x="5525" y="104125"/>
                </a:lnTo>
                <a:lnTo>
                  <a:pt x="8197" y="94638"/>
                </a:lnTo>
                <a:lnTo>
                  <a:pt x="10693" y="84880"/>
                </a:lnTo>
                <a:lnTo>
                  <a:pt x="27885" y="47490"/>
                </a:lnTo>
                <a:lnTo>
                  <a:pt x="57377" y="19412"/>
                </a:lnTo>
                <a:lnTo>
                  <a:pt x="104664" y="7315"/>
                </a:lnTo>
                <a:lnTo>
                  <a:pt x="117373" y="7432"/>
                </a:lnTo>
                <a:lnTo>
                  <a:pt x="157641" y="22516"/>
                </a:lnTo>
                <a:lnTo>
                  <a:pt x="169110" y="32917"/>
                </a:lnTo>
                <a:lnTo>
                  <a:pt x="91405" y="32917"/>
                </a:lnTo>
                <a:lnTo>
                  <a:pt x="82033" y="41147"/>
                </a:lnTo>
                <a:lnTo>
                  <a:pt x="76477" y="46147"/>
                </a:lnTo>
                <a:lnTo>
                  <a:pt x="73089" y="49890"/>
                </a:lnTo>
                <a:lnTo>
                  <a:pt x="70300" y="54455"/>
                </a:lnTo>
                <a:lnTo>
                  <a:pt x="66717" y="61720"/>
                </a:lnTo>
                <a:lnTo>
                  <a:pt x="62967" y="69089"/>
                </a:lnTo>
                <a:lnTo>
                  <a:pt x="53194" y="109143"/>
                </a:lnTo>
                <a:lnTo>
                  <a:pt x="49868" y="159891"/>
                </a:lnTo>
                <a:lnTo>
                  <a:pt x="50715" y="181504"/>
                </a:lnTo>
                <a:lnTo>
                  <a:pt x="53001" y="194763"/>
                </a:lnTo>
                <a:lnTo>
                  <a:pt x="54179" y="203289"/>
                </a:lnTo>
                <a:lnTo>
                  <a:pt x="64596" y="241425"/>
                </a:lnTo>
                <a:lnTo>
                  <a:pt x="92320" y="274314"/>
                </a:lnTo>
                <a:lnTo>
                  <a:pt x="166703" y="274314"/>
                </a:lnTo>
                <a:lnTo>
                  <a:pt x="163181" y="278175"/>
                </a:lnTo>
                <a:lnTo>
                  <a:pt x="125495" y="297602"/>
                </a:lnTo>
                <a:lnTo>
                  <a:pt x="117340" y="298427"/>
                </a:lnTo>
                <a:lnTo>
                  <a:pt x="104664" y="298545"/>
                </a:lnTo>
                <a:close/>
              </a:path>
              <a:path w="315595" h="327660">
                <a:moveTo>
                  <a:pt x="166703" y="274314"/>
                </a:moveTo>
                <a:lnTo>
                  <a:pt x="117922" y="274314"/>
                </a:lnTo>
                <a:lnTo>
                  <a:pt x="136667" y="258769"/>
                </a:lnTo>
                <a:lnTo>
                  <a:pt x="142611" y="246425"/>
                </a:lnTo>
                <a:lnTo>
                  <a:pt x="155212" y="205021"/>
                </a:lnTo>
                <a:lnTo>
                  <a:pt x="159834" y="159891"/>
                </a:lnTo>
                <a:lnTo>
                  <a:pt x="159865" y="145400"/>
                </a:lnTo>
                <a:lnTo>
                  <a:pt x="159070" y="127098"/>
                </a:lnTo>
                <a:lnTo>
                  <a:pt x="151526" y="86637"/>
                </a:lnTo>
                <a:lnTo>
                  <a:pt x="135753" y="48462"/>
                </a:lnTo>
                <a:lnTo>
                  <a:pt x="117465" y="32917"/>
                </a:lnTo>
                <a:lnTo>
                  <a:pt x="169110" y="32917"/>
                </a:lnTo>
                <a:lnTo>
                  <a:pt x="193802" y="70139"/>
                </a:lnTo>
                <a:lnTo>
                  <a:pt x="201131" y="92352"/>
                </a:lnTo>
                <a:lnTo>
                  <a:pt x="203803" y="101849"/>
                </a:lnTo>
                <a:lnTo>
                  <a:pt x="209332" y="145054"/>
                </a:lnTo>
                <a:lnTo>
                  <a:pt x="209324" y="159891"/>
                </a:lnTo>
                <a:lnTo>
                  <a:pt x="204256" y="201013"/>
                </a:lnTo>
                <a:lnTo>
                  <a:pt x="189244" y="242768"/>
                </a:lnTo>
                <a:lnTo>
                  <a:pt x="176771" y="263277"/>
                </a:lnTo>
                <a:lnTo>
                  <a:pt x="166703" y="274314"/>
                </a:lnTo>
                <a:close/>
              </a:path>
              <a:path w="315595" h="327660">
                <a:moveTo>
                  <a:pt x="264681" y="327348"/>
                </a:moveTo>
                <a:lnTo>
                  <a:pt x="265595" y="325976"/>
                </a:lnTo>
                <a:lnTo>
                  <a:pt x="267881" y="321862"/>
                </a:lnTo>
                <a:lnTo>
                  <a:pt x="268795" y="317290"/>
                </a:lnTo>
                <a:lnTo>
                  <a:pt x="268795" y="0"/>
                </a:lnTo>
                <a:lnTo>
                  <a:pt x="275653" y="914"/>
                </a:lnTo>
                <a:lnTo>
                  <a:pt x="286626" y="3657"/>
                </a:lnTo>
                <a:lnTo>
                  <a:pt x="291655" y="5029"/>
                </a:lnTo>
                <a:lnTo>
                  <a:pt x="301713" y="8686"/>
                </a:lnTo>
                <a:lnTo>
                  <a:pt x="315429" y="19659"/>
                </a:lnTo>
                <a:lnTo>
                  <a:pt x="315429" y="315004"/>
                </a:lnTo>
                <a:lnTo>
                  <a:pt x="314057" y="316833"/>
                </a:lnTo>
                <a:lnTo>
                  <a:pt x="311771" y="320033"/>
                </a:lnTo>
                <a:lnTo>
                  <a:pt x="308114" y="321404"/>
                </a:lnTo>
                <a:lnTo>
                  <a:pt x="298513" y="324148"/>
                </a:lnTo>
                <a:lnTo>
                  <a:pt x="276568" y="326891"/>
                </a:lnTo>
                <a:lnTo>
                  <a:pt x="264681" y="3273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384764" y="5929294"/>
            <a:ext cx="323850" cy="327660"/>
          </a:xfrm>
          <a:custGeom>
            <a:avLst/>
            <a:gdLst/>
            <a:ahLst/>
            <a:cxnLst/>
            <a:rect l="l" t="t" r="r" b="b"/>
            <a:pathLst>
              <a:path w="323850" h="327660">
                <a:moveTo>
                  <a:pt x="206192" y="286658"/>
                </a:moveTo>
                <a:lnTo>
                  <a:pt x="20116" y="286658"/>
                </a:lnTo>
                <a:lnTo>
                  <a:pt x="11429" y="282543"/>
                </a:lnTo>
                <a:lnTo>
                  <a:pt x="4114" y="276143"/>
                </a:lnTo>
                <a:lnTo>
                  <a:pt x="0" y="266999"/>
                </a:lnTo>
                <a:lnTo>
                  <a:pt x="0" y="10972"/>
                </a:lnTo>
                <a:lnTo>
                  <a:pt x="202078" y="10972"/>
                </a:lnTo>
                <a:lnTo>
                  <a:pt x="202078" y="37946"/>
                </a:lnTo>
                <a:lnTo>
                  <a:pt x="50290" y="37946"/>
                </a:lnTo>
                <a:lnTo>
                  <a:pt x="50290" y="125727"/>
                </a:lnTo>
                <a:lnTo>
                  <a:pt x="197963" y="125727"/>
                </a:lnTo>
                <a:lnTo>
                  <a:pt x="197963" y="152701"/>
                </a:lnTo>
                <a:lnTo>
                  <a:pt x="50290" y="152701"/>
                </a:lnTo>
                <a:lnTo>
                  <a:pt x="50290" y="259684"/>
                </a:lnTo>
                <a:lnTo>
                  <a:pt x="206192" y="259684"/>
                </a:lnTo>
                <a:lnTo>
                  <a:pt x="206192" y="286658"/>
                </a:lnTo>
                <a:close/>
              </a:path>
              <a:path w="323850" h="327660">
                <a:moveTo>
                  <a:pt x="276143" y="327348"/>
                </a:moveTo>
                <a:lnTo>
                  <a:pt x="268370" y="327348"/>
                </a:lnTo>
                <a:lnTo>
                  <a:pt x="268828" y="326891"/>
                </a:lnTo>
                <a:lnTo>
                  <a:pt x="270656" y="323690"/>
                </a:lnTo>
                <a:lnTo>
                  <a:pt x="272485" y="319118"/>
                </a:lnTo>
                <a:lnTo>
                  <a:pt x="272828" y="317747"/>
                </a:lnTo>
                <a:lnTo>
                  <a:pt x="272942" y="159102"/>
                </a:lnTo>
                <a:lnTo>
                  <a:pt x="214422" y="159102"/>
                </a:lnTo>
                <a:lnTo>
                  <a:pt x="214422" y="130299"/>
                </a:lnTo>
                <a:lnTo>
                  <a:pt x="272942" y="130299"/>
                </a:lnTo>
                <a:lnTo>
                  <a:pt x="272942" y="0"/>
                </a:lnTo>
                <a:lnTo>
                  <a:pt x="281629" y="1371"/>
                </a:lnTo>
                <a:lnTo>
                  <a:pt x="299459" y="6400"/>
                </a:lnTo>
                <a:lnTo>
                  <a:pt x="306774" y="9601"/>
                </a:lnTo>
                <a:lnTo>
                  <a:pt x="314089" y="13258"/>
                </a:lnTo>
                <a:lnTo>
                  <a:pt x="323233" y="22402"/>
                </a:lnTo>
                <a:lnTo>
                  <a:pt x="323233" y="314547"/>
                </a:lnTo>
                <a:lnTo>
                  <a:pt x="320947" y="317747"/>
                </a:lnTo>
                <a:lnTo>
                  <a:pt x="309060" y="322776"/>
                </a:lnTo>
                <a:lnTo>
                  <a:pt x="293516" y="325519"/>
                </a:lnTo>
                <a:lnTo>
                  <a:pt x="276143" y="3273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660876" y="6281332"/>
            <a:ext cx="1065530" cy="0"/>
          </a:xfrm>
          <a:custGeom>
            <a:avLst/>
            <a:gdLst/>
            <a:ahLst/>
            <a:cxnLst/>
            <a:rect l="l" t="t" r="r" b="b"/>
            <a:pathLst>
              <a:path w="1065529" h="0">
                <a:moveTo>
                  <a:pt x="0" y="0"/>
                </a:moveTo>
                <a:lnTo>
                  <a:pt x="1065285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725866" y="6281332"/>
            <a:ext cx="97155" cy="0"/>
          </a:xfrm>
          <a:custGeom>
            <a:avLst/>
            <a:gdLst/>
            <a:ahLst/>
            <a:cxnLst/>
            <a:rect l="l" t="t" r="r" b="b"/>
            <a:pathLst>
              <a:path w="97154" h="0">
                <a:moveTo>
                  <a:pt x="0" y="0"/>
                </a:moveTo>
                <a:lnTo>
                  <a:pt x="96735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825955" y="5933866"/>
            <a:ext cx="340995" cy="321945"/>
          </a:xfrm>
          <a:custGeom>
            <a:avLst/>
            <a:gdLst/>
            <a:ahLst/>
            <a:cxnLst/>
            <a:rect l="l" t="t" r="r" b="b"/>
            <a:pathLst>
              <a:path w="340995" h="321945">
                <a:moveTo>
                  <a:pt x="32460" y="166874"/>
                </a:moveTo>
                <a:lnTo>
                  <a:pt x="24688" y="158187"/>
                </a:lnTo>
                <a:lnTo>
                  <a:pt x="21487" y="154530"/>
                </a:lnTo>
                <a:lnTo>
                  <a:pt x="16001" y="147672"/>
                </a:lnTo>
                <a:lnTo>
                  <a:pt x="12801" y="144015"/>
                </a:lnTo>
                <a:lnTo>
                  <a:pt x="49480" y="132603"/>
                </a:lnTo>
                <a:lnTo>
                  <a:pt x="87009" y="112726"/>
                </a:lnTo>
                <a:lnTo>
                  <a:pt x="105611" y="96010"/>
                </a:lnTo>
                <a:lnTo>
                  <a:pt x="116351" y="85873"/>
                </a:lnTo>
                <a:lnTo>
                  <a:pt x="140853" y="42575"/>
                </a:lnTo>
                <a:lnTo>
                  <a:pt x="145386" y="5029"/>
                </a:lnTo>
                <a:lnTo>
                  <a:pt x="145386" y="0"/>
                </a:lnTo>
                <a:lnTo>
                  <a:pt x="192020" y="0"/>
                </a:lnTo>
                <a:lnTo>
                  <a:pt x="192020" y="5029"/>
                </a:lnTo>
                <a:lnTo>
                  <a:pt x="192449" y="21773"/>
                </a:lnTo>
                <a:lnTo>
                  <a:pt x="209350" y="68625"/>
                </a:lnTo>
                <a:lnTo>
                  <a:pt x="225997" y="89152"/>
                </a:lnTo>
                <a:lnTo>
                  <a:pt x="168703" y="89152"/>
                </a:lnTo>
                <a:lnTo>
                  <a:pt x="136242" y="119555"/>
                </a:lnTo>
                <a:lnTo>
                  <a:pt x="90191" y="147372"/>
                </a:lnTo>
                <a:lnTo>
                  <a:pt x="47862" y="162931"/>
                </a:lnTo>
                <a:lnTo>
                  <a:pt x="41457" y="164667"/>
                </a:lnTo>
                <a:lnTo>
                  <a:pt x="32460" y="166874"/>
                </a:lnTo>
                <a:close/>
              </a:path>
              <a:path w="340995" h="321945">
                <a:moveTo>
                  <a:pt x="304946" y="163217"/>
                </a:moveTo>
                <a:lnTo>
                  <a:pt x="261345" y="151680"/>
                </a:lnTo>
                <a:lnTo>
                  <a:pt x="225787" y="135328"/>
                </a:lnTo>
                <a:lnTo>
                  <a:pt x="190884" y="111204"/>
                </a:lnTo>
                <a:lnTo>
                  <a:pt x="168703" y="89152"/>
                </a:lnTo>
                <a:lnTo>
                  <a:pt x="225997" y="89152"/>
                </a:lnTo>
                <a:lnTo>
                  <a:pt x="231338" y="94181"/>
                </a:lnTo>
                <a:lnTo>
                  <a:pt x="241757" y="104135"/>
                </a:lnTo>
                <a:lnTo>
                  <a:pt x="249540" y="110382"/>
                </a:lnTo>
                <a:lnTo>
                  <a:pt x="287012" y="128874"/>
                </a:lnTo>
                <a:lnTo>
                  <a:pt x="323690" y="139900"/>
                </a:lnTo>
                <a:lnTo>
                  <a:pt x="314089" y="152244"/>
                </a:lnTo>
                <a:lnTo>
                  <a:pt x="304946" y="163217"/>
                </a:lnTo>
                <a:close/>
              </a:path>
              <a:path w="340995" h="321945">
                <a:moveTo>
                  <a:pt x="340606" y="221280"/>
                </a:moveTo>
                <a:lnTo>
                  <a:pt x="0" y="221280"/>
                </a:lnTo>
                <a:lnTo>
                  <a:pt x="0" y="194305"/>
                </a:lnTo>
                <a:lnTo>
                  <a:pt x="340606" y="194305"/>
                </a:lnTo>
                <a:lnTo>
                  <a:pt x="340606" y="221280"/>
                </a:lnTo>
                <a:close/>
              </a:path>
              <a:path w="340995" h="321945">
                <a:moveTo>
                  <a:pt x="195677" y="321862"/>
                </a:moveTo>
                <a:lnTo>
                  <a:pt x="145386" y="321862"/>
                </a:lnTo>
                <a:lnTo>
                  <a:pt x="145386" y="221280"/>
                </a:lnTo>
                <a:lnTo>
                  <a:pt x="195677" y="221280"/>
                </a:lnTo>
                <a:lnTo>
                  <a:pt x="195677" y="3218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181041" y="5925636"/>
            <a:ext cx="329565" cy="323850"/>
          </a:xfrm>
          <a:custGeom>
            <a:avLst/>
            <a:gdLst/>
            <a:ahLst/>
            <a:cxnLst/>
            <a:rect l="l" t="t" r="r" b="b"/>
            <a:pathLst>
              <a:path w="329564" h="323850">
                <a:moveTo>
                  <a:pt x="215336" y="41604"/>
                </a:moveTo>
                <a:lnTo>
                  <a:pt x="9143" y="41604"/>
                </a:lnTo>
                <a:lnTo>
                  <a:pt x="9143" y="14630"/>
                </a:lnTo>
                <a:lnTo>
                  <a:pt x="215336" y="14630"/>
                </a:lnTo>
                <a:lnTo>
                  <a:pt x="215336" y="41604"/>
                </a:lnTo>
                <a:close/>
              </a:path>
              <a:path w="329564" h="323850">
                <a:moveTo>
                  <a:pt x="19659" y="166874"/>
                </a:moveTo>
                <a:lnTo>
                  <a:pt x="8686" y="154987"/>
                </a:lnTo>
                <a:lnTo>
                  <a:pt x="6394" y="152694"/>
                </a:lnTo>
                <a:lnTo>
                  <a:pt x="2285" y="147672"/>
                </a:lnTo>
                <a:lnTo>
                  <a:pt x="0" y="144472"/>
                </a:lnTo>
                <a:lnTo>
                  <a:pt x="11076" y="140353"/>
                </a:lnTo>
                <a:lnTo>
                  <a:pt x="18316" y="137242"/>
                </a:lnTo>
                <a:lnTo>
                  <a:pt x="53766" y="112708"/>
                </a:lnTo>
                <a:lnTo>
                  <a:pt x="60349" y="105153"/>
                </a:lnTo>
                <a:lnTo>
                  <a:pt x="67060" y="97770"/>
                </a:lnTo>
                <a:lnTo>
                  <a:pt x="84494" y="60777"/>
                </a:lnTo>
                <a:lnTo>
                  <a:pt x="87323" y="41604"/>
                </a:lnTo>
                <a:lnTo>
                  <a:pt x="136242" y="41604"/>
                </a:lnTo>
                <a:lnTo>
                  <a:pt x="149072" y="87173"/>
                </a:lnTo>
                <a:lnTo>
                  <a:pt x="162013" y="105153"/>
                </a:lnTo>
                <a:lnTo>
                  <a:pt x="111554" y="105153"/>
                </a:lnTo>
                <a:lnTo>
                  <a:pt x="81276" y="135681"/>
                </a:lnTo>
                <a:lnTo>
                  <a:pt x="47940" y="156898"/>
                </a:lnTo>
                <a:lnTo>
                  <a:pt x="29717" y="164588"/>
                </a:lnTo>
                <a:lnTo>
                  <a:pt x="19659" y="166874"/>
                </a:lnTo>
                <a:close/>
              </a:path>
              <a:path w="329564" h="323850">
                <a:moveTo>
                  <a:pt x="204364" y="166874"/>
                </a:moveTo>
                <a:lnTo>
                  <a:pt x="166870" y="152694"/>
                </a:lnTo>
                <a:lnTo>
                  <a:pt x="135556" y="130070"/>
                </a:lnTo>
                <a:lnTo>
                  <a:pt x="111554" y="105153"/>
                </a:lnTo>
                <a:lnTo>
                  <a:pt x="162013" y="105153"/>
                </a:lnTo>
                <a:lnTo>
                  <a:pt x="163217" y="106525"/>
                </a:lnTo>
                <a:lnTo>
                  <a:pt x="170324" y="114072"/>
                </a:lnTo>
                <a:lnTo>
                  <a:pt x="205735" y="137700"/>
                </a:lnTo>
                <a:lnTo>
                  <a:pt x="224023" y="144472"/>
                </a:lnTo>
                <a:lnTo>
                  <a:pt x="220823" y="148129"/>
                </a:lnTo>
                <a:lnTo>
                  <a:pt x="215336" y="154073"/>
                </a:lnTo>
                <a:lnTo>
                  <a:pt x="212136" y="157730"/>
                </a:lnTo>
                <a:lnTo>
                  <a:pt x="209850" y="160016"/>
                </a:lnTo>
                <a:lnTo>
                  <a:pt x="206650" y="164588"/>
                </a:lnTo>
                <a:lnTo>
                  <a:pt x="204364" y="166874"/>
                </a:lnTo>
                <a:close/>
              </a:path>
              <a:path w="329564" h="323850">
                <a:moveTo>
                  <a:pt x="327348" y="173275"/>
                </a:moveTo>
                <a:lnTo>
                  <a:pt x="280714" y="173275"/>
                </a:lnTo>
                <a:lnTo>
                  <a:pt x="280714" y="0"/>
                </a:lnTo>
                <a:lnTo>
                  <a:pt x="287115" y="914"/>
                </a:lnTo>
                <a:lnTo>
                  <a:pt x="298545" y="3657"/>
                </a:lnTo>
                <a:lnTo>
                  <a:pt x="303574" y="5486"/>
                </a:lnTo>
                <a:lnTo>
                  <a:pt x="305250" y="5486"/>
                </a:lnTo>
                <a:lnTo>
                  <a:pt x="308603" y="6400"/>
                </a:lnTo>
                <a:lnTo>
                  <a:pt x="316833" y="10972"/>
                </a:lnTo>
                <a:lnTo>
                  <a:pt x="323233" y="16458"/>
                </a:lnTo>
                <a:lnTo>
                  <a:pt x="327348" y="24231"/>
                </a:lnTo>
                <a:lnTo>
                  <a:pt x="327348" y="173275"/>
                </a:lnTo>
                <a:close/>
              </a:path>
              <a:path w="329564" h="323850">
                <a:moveTo>
                  <a:pt x="305250" y="5486"/>
                </a:moveTo>
                <a:lnTo>
                  <a:pt x="303574" y="5486"/>
                </a:lnTo>
                <a:lnTo>
                  <a:pt x="303574" y="5029"/>
                </a:lnTo>
                <a:lnTo>
                  <a:pt x="305250" y="5486"/>
                </a:lnTo>
                <a:close/>
              </a:path>
              <a:path w="329564" h="323850">
                <a:moveTo>
                  <a:pt x="329177" y="323690"/>
                </a:moveTo>
                <a:lnTo>
                  <a:pt x="74064" y="323690"/>
                </a:lnTo>
                <a:lnTo>
                  <a:pt x="56234" y="320033"/>
                </a:lnTo>
                <a:lnTo>
                  <a:pt x="42518" y="311803"/>
                </a:lnTo>
                <a:lnTo>
                  <a:pt x="34746" y="298545"/>
                </a:lnTo>
                <a:lnTo>
                  <a:pt x="34746" y="198420"/>
                </a:lnTo>
                <a:lnTo>
                  <a:pt x="85037" y="198420"/>
                </a:lnTo>
                <a:lnTo>
                  <a:pt x="85037" y="230424"/>
                </a:lnTo>
                <a:lnTo>
                  <a:pt x="329177" y="230424"/>
                </a:lnTo>
                <a:lnTo>
                  <a:pt x="329177" y="256483"/>
                </a:lnTo>
                <a:lnTo>
                  <a:pt x="85037" y="256483"/>
                </a:lnTo>
                <a:lnTo>
                  <a:pt x="85037" y="296716"/>
                </a:lnTo>
                <a:lnTo>
                  <a:pt x="329177" y="296716"/>
                </a:lnTo>
                <a:lnTo>
                  <a:pt x="329177" y="323690"/>
                </a:lnTo>
                <a:close/>
              </a:path>
              <a:path w="329564" h="323850">
                <a:moveTo>
                  <a:pt x="329177" y="230424"/>
                </a:moveTo>
                <a:lnTo>
                  <a:pt x="278429" y="230424"/>
                </a:lnTo>
                <a:lnTo>
                  <a:pt x="278429" y="198420"/>
                </a:lnTo>
                <a:lnTo>
                  <a:pt x="329177" y="198420"/>
                </a:lnTo>
                <a:lnTo>
                  <a:pt x="329177" y="230424"/>
                </a:lnTo>
                <a:close/>
              </a:path>
              <a:path w="329564" h="323850">
                <a:moveTo>
                  <a:pt x="329177" y="296716"/>
                </a:moveTo>
                <a:lnTo>
                  <a:pt x="278429" y="296716"/>
                </a:lnTo>
                <a:lnTo>
                  <a:pt x="278429" y="256483"/>
                </a:lnTo>
                <a:lnTo>
                  <a:pt x="329177" y="256483"/>
                </a:lnTo>
                <a:lnTo>
                  <a:pt x="329177" y="296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822297" y="6281332"/>
            <a:ext cx="710565" cy="0"/>
          </a:xfrm>
          <a:custGeom>
            <a:avLst/>
            <a:gdLst/>
            <a:ahLst/>
            <a:cxnLst/>
            <a:rect l="l" t="t" r="r" b="b"/>
            <a:pathLst>
              <a:path w="710564" h="0">
                <a:moveTo>
                  <a:pt x="0" y="0"/>
                </a:moveTo>
                <a:lnTo>
                  <a:pt x="710488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532491" y="6281332"/>
            <a:ext cx="96520" cy="0"/>
          </a:xfrm>
          <a:custGeom>
            <a:avLst/>
            <a:gdLst/>
            <a:ahLst/>
            <a:cxnLst/>
            <a:rect l="l" t="t" r="r" b="b"/>
            <a:pathLst>
              <a:path w="96520" h="0">
                <a:moveTo>
                  <a:pt x="0" y="0"/>
                </a:moveTo>
                <a:lnTo>
                  <a:pt x="96440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638228" y="5928379"/>
            <a:ext cx="347345" cy="321310"/>
          </a:xfrm>
          <a:custGeom>
            <a:avLst/>
            <a:gdLst/>
            <a:ahLst/>
            <a:cxnLst/>
            <a:rect l="l" t="t" r="r" b="b"/>
            <a:pathLst>
              <a:path w="347345" h="321310">
                <a:moveTo>
                  <a:pt x="137157" y="21945"/>
                </a:moveTo>
                <a:lnTo>
                  <a:pt x="83208" y="21945"/>
                </a:lnTo>
                <a:lnTo>
                  <a:pt x="83208" y="0"/>
                </a:lnTo>
                <a:lnTo>
                  <a:pt x="137157" y="0"/>
                </a:lnTo>
                <a:lnTo>
                  <a:pt x="137157" y="21945"/>
                </a:lnTo>
                <a:close/>
              </a:path>
              <a:path w="347345" h="321310">
                <a:moveTo>
                  <a:pt x="212593" y="47090"/>
                </a:moveTo>
                <a:lnTo>
                  <a:pt x="0" y="47090"/>
                </a:lnTo>
                <a:lnTo>
                  <a:pt x="0" y="21945"/>
                </a:lnTo>
                <a:lnTo>
                  <a:pt x="212593" y="21945"/>
                </a:lnTo>
                <a:lnTo>
                  <a:pt x="212593" y="47090"/>
                </a:lnTo>
                <a:close/>
              </a:path>
              <a:path w="347345" h="321310">
                <a:moveTo>
                  <a:pt x="106068" y="167788"/>
                </a:moveTo>
                <a:lnTo>
                  <a:pt x="62177" y="162302"/>
                </a:lnTo>
                <a:lnTo>
                  <a:pt x="21937" y="141729"/>
                </a:lnTo>
                <a:lnTo>
                  <a:pt x="2396" y="107336"/>
                </a:lnTo>
                <a:lnTo>
                  <a:pt x="2285" y="92352"/>
                </a:lnTo>
                <a:lnTo>
                  <a:pt x="9143" y="77265"/>
                </a:lnTo>
                <a:lnTo>
                  <a:pt x="15544" y="69492"/>
                </a:lnTo>
                <a:lnTo>
                  <a:pt x="21487" y="62635"/>
                </a:lnTo>
                <a:lnTo>
                  <a:pt x="39775" y="50290"/>
                </a:lnTo>
                <a:lnTo>
                  <a:pt x="51662" y="47090"/>
                </a:lnTo>
                <a:lnTo>
                  <a:pt x="162302" y="47090"/>
                </a:lnTo>
                <a:lnTo>
                  <a:pt x="172818" y="50290"/>
                </a:lnTo>
                <a:lnTo>
                  <a:pt x="184845" y="58520"/>
                </a:lnTo>
                <a:lnTo>
                  <a:pt x="95095" y="58520"/>
                </a:lnTo>
                <a:lnTo>
                  <a:pt x="75436" y="65378"/>
                </a:lnTo>
                <a:lnTo>
                  <a:pt x="67664" y="70864"/>
                </a:lnTo>
                <a:lnTo>
                  <a:pt x="60349" y="76808"/>
                </a:lnTo>
                <a:lnTo>
                  <a:pt x="52119" y="91438"/>
                </a:lnTo>
                <a:lnTo>
                  <a:pt x="52119" y="107896"/>
                </a:lnTo>
                <a:lnTo>
                  <a:pt x="60806" y="123898"/>
                </a:lnTo>
                <a:lnTo>
                  <a:pt x="68121" y="129384"/>
                </a:lnTo>
                <a:lnTo>
                  <a:pt x="75893" y="135328"/>
                </a:lnTo>
                <a:lnTo>
                  <a:pt x="95095" y="141729"/>
                </a:lnTo>
                <a:lnTo>
                  <a:pt x="190014" y="141729"/>
                </a:lnTo>
                <a:lnTo>
                  <a:pt x="173732" y="152851"/>
                </a:lnTo>
                <a:lnTo>
                  <a:pt x="137571" y="165474"/>
                </a:lnTo>
                <a:lnTo>
                  <a:pt x="120112" y="167703"/>
                </a:lnTo>
                <a:lnTo>
                  <a:pt x="106068" y="167788"/>
                </a:lnTo>
                <a:close/>
              </a:path>
              <a:path w="347345" h="321310">
                <a:moveTo>
                  <a:pt x="190014" y="141729"/>
                </a:moveTo>
                <a:lnTo>
                  <a:pt x="116583" y="141729"/>
                </a:lnTo>
                <a:lnTo>
                  <a:pt x="135785" y="135328"/>
                </a:lnTo>
                <a:lnTo>
                  <a:pt x="143557" y="129384"/>
                </a:lnTo>
                <a:lnTo>
                  <a:pt x="151330" y="123898"/>
                </a:lnTo>
                <a:lnTo>
                  <a:pt x="160931" y="108354"/>
                </a:lnTo>
                <a:lnTo>
                  <a:pt x="160931" y="91438"/>
                </a:lnTo>
                <a:lnTo>
                  <a:pt x="152701" y="76808"/>
                </a:lnTo>
                <a:lnTo>
                  <a:pt x="145386" y="70864"/>
                </a:lnTo>
                <a:lnTo>
                  <a:pt x="138071" y="65378"/>
                </a:lnTo>
                <a:lnTo>
                  <a:pt x="117955" y="58520"/>
                </a:lnTo>
                <a:lnTo>
                  <a:pt x="184845" y="58520"/>
                </a:lnTo>
                <a:lnTo>
                  <a:pt x="190191" y="62177"/>
                </a:lnTo>
                <a:lnTo>
                  <a:pt x="196591" y="69492"/>
                </a:lnTo>
                <a:lnTo>
                  <a:pt x="202992" y="77265"/>
                </a:lnTo>
                <a:lnTo>
                  <a:pt x="210307" y="92352"/>
                </a:lnTo>
                <a:lnTo>
                  <a:pt x="210193" y="107596"/>
                </a:lnTo>
                <a:lnTo>
                  <a:pt x="194877" y="137671"/>
                </a:lnTo>
                <a:lnTo>
                  <a:pt x="190014" y="141729"/>
                </a:lnTo>
                <a:close/>
              </a:path>
              <a:path w="347345" h="321310">
                <a:moveTo>
                  <a:pt x="315004" y="164588"/>
                </a:moveTo>
                <a:lnTo>
                  <a:pt x="264713" y="164588"/>
                </a:lnTo>
                <a:lnTo>
                  <a:pt x="264713" y="1371"/>
                </a:lnTo>
                <a:lnTo>
                  <a:pt x="305403" y="14172"/>
                </a:lnTo>
                <a:lnTo>
                  <a:pt x="315004" y="23316"/>
                </a:lnTo>
                <a:lnTo>
                  <a:pt x="315004" y="80008"/>
                </a:lnTo>
                <a:lnTo>
                  <a:pt x="347007" y="80008"/>
                </a:lnTo>
                <a:lnTo>
                  <a:pt x="347007" y="108811"/>
                </a:lnTo>
                <a:lnTo>
                  <a:pt x="315004" y="108811"/>
                </a:lnTo>
                <a:lnTo>
                  <a:pt x="315004" y="164588"/>
                </a:lnTo>
                <a:close/>
              </a:path>
              <a:path w="347345" h="321310">
                <a:moveTo>
                  <a:pt x="329177" y="320947"/>
                </a:moveTo>
                <a:lnTo>
                  <a:pt x="66749" y="320947"/>
                </a:lnTo>
                <a:lnTo>
                  <a:pt x="50748" y="317290"/>
                </a:lnTo>
                <a:lnTo>
                  <a:pt x="44804" y="313175"/>
                </a:lnTo>
                <a:lnTo>
                  <a:pt x="37946" y="308603"/>
                </a:lnTo>
                <a:lnTo>
                  <a:pt x="29717" y="296259"/>
                </a:lnTo>
                <a:lnTo>
                  <a:pt x="28803" y="287572"/>
                </a:lnTo>
                <a:lnTo>
                  <a:pt x="28803" y="198420"/>
                </a:lnTo>
                <a:lnTo>
                  <a:pt x="80008" y="198420"/>
                </a:lnTo>
                <a:lnTo>
                  <a:pt x="80008" y="293973"/>
                </a:lnTo>
                <a:lnTo>
                  <a:pt x="329177" y="293973"/>
                </a:lnTo>
                <a:lnTo>
                  <a:pt x="329177" y="3209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001543" y="5929294"/>
            <a:ext cx="325755" cy="327660"/>
          </a:xfrm>
          <a:custGeom>
            <a:avLst/>
            <a:gdLst/>
            <a:ahLst/>
            <a:cxnLst/>
            <a:rect l="l" t="t" r="r" b="b"/>
            <a:pathLst>
              <a:path w="325754" h="327660">
                <a:moveTo>
                  <a:pt x="204364" y="327348"/>
                </a:moveTo>
                <a:lnTo>
                  <a:pt x="197506" y="327348"/>
                </a:lnTo>
                <a:lnTo>
                  <a:pt x="199792" y="324605"/>
                </a:lnTo>
                <a:lnTo>
                  <a:pt x="201163" y="319576"/>
                </a:lnTo>
                <a:lnTo>
                  <a:pt x="201621" y="317747"/>
                </a:lnTo>
                <a:lnTo>
                  <a:pt x="201621" y="207107"/>
                </a:lnTo>
                <a:lnTo>
                  <a:pt x="158187" y="207107"/>
                </a:lnTo>
                <a:lnTo>
                  <a:pt x="158187" y="178304"/>
                </a:lnTo>
                <a:lnTo>
                  <a:pt x="201621" y="178304"/>
                </a:lnTo>
                <a:lnTo>
                  <a:pt x="201621" y="111554"/>
                </a:lnTo>
                <a:lnTo>
                  <a:pt x="158187" y="111554"/>
                </a:lnTo>
                <a:lnTo>
                  <a:pt x="158187" y="82751"/>
                </a:lnTo>
                <a:lnTo>
                  <a:pt x="201621" y="82751"/>
                </a:lnTo>
                <a:lnTo>
                  <a:pt x="201621" y="0"/>
                </a:lnTo>
                <a:lnTo>
                  <a:pt x="209850" y="1371"/>
                </a:lnTo>
                <a:lnTo>
                  <a:pt x="226309" y="6400"/>
                </a:lnTo>
                <a:lnTo>
                  <a:pt x="233167" y="10058"/>
                </a:lnTo>
                <a:lnTo>
                  <a:pt x="239567" y="13258"/>
                </a:lnTo>
                <a:lnTo>
                  <a:pt x="248254" y="22859"/>
                </a:lnTo>
                <a:lnTo>
                  <a:pt x="248254" y="315004"/>
                </a:lnTo>
                <a:lnTo>
                  <a:pt x="246425" y="317747"/>
                </a:lnTo>
                <a:lnTo>
                  <a:pt x="235453" y="322776"/>
                </a:lnTo>
                <a:lnTo>
                  <a:pt x="220823" y="325519"/>
                </a:lnTo>
                <a:lnTo>
                  <a:pt x="204364" y="327348"/>
                </a:lnTo>
                <a:close/>
              </a:path>
              <a:path w="325754" h="327660">
                <a:moveTo>
                  <a:pt x="102410" y="287572"/>
                </a:moveTo>
                <a:lnTo>
                  <a:pt x="105153" y="284372"/>
                </a:lnTo>
                <a:lnTo>
                  <a:pt x="107439" y="278429"/>
                </a:lnTo>
                <a:lnTo>
                  <a:pt x="107896" y="274771"/>
                </a:lnTo>
                <a:lnTo>
                  <a:pt x="107896" y="38404"/>
                </a:lnTo>
                <a:lnTo>
                  <a:pt x="0" y="38404"/>
                </a:lnTo>
                <a:lnTo>
                  <a:pt x="0" y="11429"/>
                </a:lnTo>
                <a:lnTo>
                  <a:pt x="117497" y="11429"/>
                </a:lnTo>
                <a:lnTo>
                  <a:pt x="128470" y="12344"/>
                </a:lnTo>
                <a:lnTo>
                  <a:pt x="143557" y="18744"/>
                </a:lnTo>
                <a:lnTo>
                  <a:pt x="147672" y="24688"/>
                </a:lnTo>
                <a:lnTo>
                  <a:pt x="152244" y="30631"/>
                </a:lnTo>
                <a:lnTo>
                  <a:pt x="155901" y="48462"/>
                </a:lnTo>
                <a:lnTo>
                  <a:pt x="155901" y="272942"/>
                </a:lnTo>
                <a:lnTo>
                  <a:pt x="154073" y="276600"/>
                </a:lnTo>
                <a:lnTo>
                  <a:pt x="142643" y="281629"/>
                </a:lnTo>
                <a:lnTo>
                  <a:pt x="127098" y="285286"/>
                </a:lnTo>
                <a:lnTo>
                  <a:pt x="110182" y="287115"/>
                </a:lnTo>
                <a:lnTo>
                  <a:pt x="102410" y="287572"/>
                </a:lnTo>
                <a:close/>
              </a:path>
              <a:path w="325754" h="327660">
                <a:moveTo>
                  <a:pt x="274771" y="327348"/>
                </a:moveTo>
                <a:lnTo>
                  <a:pt x="277057" y="323233"/>
                </a:lnTo>
                <a:lnTo>
                  <a:pt x="277971" y="320490"/>
                </a:lnTo>
                <a:lnTo>
                  <a:pt x="278429" y="319576"/>
                </a:lnTo>
                <a:lnTo>
                  <a:pt x="278429" y="318661"/>
                </a:lnTo>
                <a:lnTo>
                  <a:pt x="278886" y="316833"/>
                </a:lnTo>
                <a:lnTo>
                  <a:pt x="278886" y="0"/>
                </a:lnTo>
                <a:lnTo>
                  <a:pt x="316375" y="12801"/>
                </a:lnTo>
                <a:lnTo>
                  <a:pt x="325519" y="22402"/>
                </a:lnTo>
                <a:lnTo>
                  <a:pt x="325519" y="315004"/>
                </a:lnTo>
                <a:lnTo>
                  <a:pt x="281629" y="326891"/>
                </a:lnTo>
                <a:lnTo>
                  <a:pt x="274771" y="3273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628626" y="6281332"/>
            <a:ext cx="710565" cy="0"/>
          </a:xfrm>
          <a:custGeom>
            <a:avLst/>
            <a:gdLst/>
            <a:ahLst/>
            <a:cxnLst/>
            <a:rect l="l" t="t" r="r" b="b"/>
            <a:pathLst>
              <a:path w="710564" h="0">
                <a:moveTo>
                  <a:pt x="0" y="0"/>
                </a:moveTo>
                <a:lnTo>
                  <a:pt x="710488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9215999" y="6714145"/>
            <a:ext cx="868555" cy="2871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0121638" y="6714755"/>
            <a:ext cx="268605" cy="287020"/>
          </a:xfrm>
          <a:custGeom>
            <a:avLst/>
            <a:gdLst/>
            <a:ahLst/>
            <a:cxnLst/>
            <a:rect l="l" t="t" r="r" b="b"/>
            <a:pathLst>
              <a:path w="268604" h="287020">
                <a:moveTo>
                  <a:pt x="209695" y="286503"/>
                </a:moveTo>
                <a:lnTo>
                  <a:pt x="206952" y="286503"/>
                </a:lnTo>
                <a:lnTo>
                  <a:pt x="205123" y="283759"/>
                </a:lnTo>
                <a:lnTo>
                  <a:pt x="204514" y="282540"/>
                </a:lnTo>
                <a:lnTo>
                  <a:pt x="204139" y="280712"/>
                </a:lnTo>
                <a:lnTo>
                  <a:pt x="203295" y="277054"/>
                </a:lnTo>
                <a:lnTo>
                  <a:pt x="202990" y="274921"/>
                </a:lnTo>
                <a:lnTo>
                  <a:pt x="202685" y="270653"/>
                </a:lnTo>
                <a:lnTo>
                  <a:pt x="202380" y="264558"/>
                </a:lnTo>
                <a:lnTo>
                  <a:pt x="202076" y="259071"/>
                </a:lnTo>
                <a:lnTo>
                  <a:pt x="201771" y="252366"/>
                </a:lnTo>
                <a:lnTo>
                  <a:pt x="201771" y="29259"/>
                </a:lnTo>
                <a:lnTo>
                  <a:pt x="200552" y="24383"/>
                </a:lnTo>
                <a:lnTo>
                  <a:pt x="199332" y="22554"/>
                </a:lnTo>
                <a:lnTo>
                  <a:pt x="198113" y="21030"/>
                </a:lnTo>
                <a:lnTo>
                  <a:pt x="195065" y="17677"/>
                </a:lnTo>
                <a:lnTo>
                  <a:pt x="192932" y="16458"/>
                </a:lnTo>
                <a:lnTo>
                  <a:pt x="190798" y="14934"/>
                </a:lnTo>
                <a:lnTo>
                  <a:pt x="172816" y="7010"/>
                </a:lnTo>
                <a:lnTo>
                  <a:pt x="168853" y="5181"/>
                </a:lnTo>
                <a:lnTo>
                  <a:pt x="168853" y="1828"/>
                </a:lnTo>
                <a:lnTo>
                  <a:pt x="173730" y="0"/>
                </a:lnTo>
                <a:lnTo>
                  <a:pt x="178607" y="0"/>
                </a:lnTo>
                <a:lnTo>
                  <a:pt x="189884" y="1523"/>
                </a:lnTo>
                <a:lnTo>
                  <a:pt x="195065" y="3047"/>
                </a:lnTo>
                <a:lnTo>
                  <a:pt x="198723" y="3962"/>
                </a:lnTo>
                <a:lnTo>
                  <a:pt x="208476" y="6705"/>
                </a:lnTo>
                <a:lnTo>
                  <a:pt x="212743" y="8229"/>
                </a:lnTo>
                <a:lnTo>
                  <a:pt x="215791" y="9448"/>
                </a:lnTo>
                <a:lnTo>
                  <a:pt x="220973" y="12496"/>
                </a:lnTo>
                <a:lnTo>
                  <a:pt x="220862" y="16458"/>
                </a:lnTo>
                <a:lnTo>
                  <a:pt x="219753" y="19506"/>
                </a:lnTo>
                <a:lnTo>
                  <a:pt x="219144" y="21640"/>
                </a:lnTo>
                <a:lnTo>
                  <a:pt x="218839" y="23468"/>
                </a:lnTo>
                <a:lnTo>
                  <a:pt x="218260" y="29259"/>
                </a:lnTo>
                <a:lnTo>
                  <a:pt x="218229" y="136850"/>
                </a:lnTo>
                <a:lnTo>
                  <a:pt x="268215" y="136850"/>
                </a:lnTo>
                <a:lnTo>
                  <a:pt x="268215" y="143251"/>
                </a:lnTo>
                <a:lnTo>
                  <a:pt x="264253" y="146604"/>
                </a:lnTo>
                <a:lnTo>
                  <a:pt x="218229" y="146604"/>
                </a:lnTo>
                <a:lnTo>
                  <a:pt x="218116" y="227068"/>
                </a:lnTo>
                <a:lnTo>
                  <a:pt x="217620" y="241698"/>
                </a:lnTo>
                <a:lnTo>
                  <a:pt x="217315" y="246880"/>
                </a:lnTo>
                <a:lnTo>
                  <a:pt x="217010" y="256024"/>
                </a:lnTo>
                <a:lnTo>
                  <a:pt x="215791" y="268520"/>
                </a:lnTo>
                <a:lnTo>
                  <a:pt x="215182" y="271263"/>
                </a:lnTo>
                <a:lnTo>
                  <a:pt x="214572" y="275225"/>
                </a:lnTo>
                <a:lnTo>
                  <a:pt x="213048" y="280712"/>
                </a:lnTo>
                <a:lnTo>
                  <a:pt x="211829" y="283759"/>
                </a:lnTo>
                <a:lnTo>
                  <a:pt x="209695" y="286503"/>
                </a:lnTo>
                <a:close/>
              </a:path>
              <a:path w="268604" h="287020">
                <a:moveTo>
                  <a:pt x="144775" y="42670"/>
                </a:moveTo>
                <a:lnTo>
                  <a:pt x="117649" y="42670"/>
                </a:lnTo>
                <a:lnTo>
                  <a:pt x="123440" y="38403"/>
                </a:lnTo>
                <a:lnTo>
                  <a:pt x="128316" y="38708"/>
                </a:lnTo>
                <a:lnTo>
                  <a:pt x="135022" y="39013"/>
                </a:lnTo>
                <a:lnTo>
                  <a:pt x="137155" y="39317"/>
                </a:lnTo>
                <a:lnTo>
                  <a:pt x="141422" y="39622"/>
                </a:lnTo>
                <a:lnTo>
                  <a:pt x="144775" y="41756"/>
                </a:lnTo>
                <a:lnTo>
                  <a:pt x="144775" y="42670"/>
                </a:lnTo>
                <a:close/>
              </a:path>
              <a:path w="268604" h="287020">
                <a:moveTo>
                  <a:pt x="35355" y="60043"/>
                </a:moveTo>
                <a:lnTo>
                  <a:pt x="34441" y="60043"/>
                </a:lnTo>
                <a:lnTo>
                  <a:pt x="27431" y="56995"/>
                </a:lnTo>
                <a:lnTo>
                  <a:pt x="21944" y="54252"/>
                </a:lnTo>
                <a:lnTo>
                  <a:pt x="12496" y="49071"/>
                </a:lnTo>
                <a:lnTo>
                  <a:pt x="10667" y="47852"/>
                </a:lnTo>
                <a:lnTo>
                  <a:pt x="6095" y="44194"/>
                </a:lnTo>
                <a:lnTo>
                  <a:pt x="6095" y="41451"/>
                </a:lnTo>
                <a:lnTo>
                  <a:pt x="8229" y="39927"/>
                </a:lnTo>
                <a:lnTo>
                  <a:pt x="10058" y="40232"/>
                </a:lnTo>
                <a:lnTo>
                  <a:pt x="21640" y="41451"/>
                </a:lnTo>
                <a:lnTo>
                  <a:pt x="25297" y="41756"/>
                </a:lnTo>
                <a:lnTo>
                  <a:pt x="30479" y="42061"/>
                </a:lnTo>
                <a:lnTo>
                  <a:pt x="49071" y="42670"/>
                </a:lnTo>
                <a:lnTo>
                  <a:pt x="144775" y="42670"/>
                </a:lnTo>
                <a:lnTo>
                  <a:pt x="144775" y="45108"/>
                </a:lnTo>
                <a:lnTo>
                  <a:pt x="141727" y="52423"/>
                </a:lnTo>
                <a:lnTo>
                  <a:pt x="63091" y="52423"/>
                </a:lnTo>
                <a:lnTo>
                  <a:pt x="48156" y="54862"/>
                </a:lnTo>
                <a:lnTo>
                  <a:pt x="45108" y="55776"/>
                </a:lnTo>
                <a:lnTo>
                  <a:pt x="42365" y="56691"/>
                </a:lnTo>
                <a:lnTo>
                  <a:pt x="36879" y="59129"/>
                </a:lnTo>
                <a:lnTo>
                  <a:pt x="35355" y="60043"/>
                </a:lnTo>
                <a:close/>
              </a:path>
              <a:path w="268604" h="287020">
                <a:moveTo>
                  <a:pt x="138965" y="122830"/>
                </a:moveTo>
                <a:lnTo>
                  <a:pt x="117953" y="122830"/>
                </a:lnTo>
                <a:lnTo>
                  <a:pt x="122525" y="119477"/>
                </a:lnTo>
                <a:lnTo>
                  <a:pt x="122525" y="52423"/>
                </a:lnTo>
                <a:lnTo>
                  <a:pt x="141727" y="52423"/>
                </a:lnTo>
                <a:lnTo>
                  <a:pt x="140813" y="55776"/>
                </a:lnTo>
                <a:lnTo>
                  <a:pt x="134107" y="119477"/>
                </a:lnTo>
                <a:lnTo>
                  <a:pt x="137155" y="121306"/>
                </a:lnTo>
                <a:lnTo>
                  <a:pt x="138965" y="122830"/>
                </a:lnTo>
                <a:close/>
              </a:path>
              <a:path w="268604" h="287020">
                <a:moveTo>
                  <a:pt x="39622" y="234688"/>
                </a:moveTo>
                <a:lnTo>
                  <a:pt x="36879" y="234688"/>
                </a:lnTo>
                <a:lnTo>
                  <a:pt x="24383" y="224021"/>
                </a:lnTo>
                <a:lnTo>
                  <a:pt x="24383" y="135936"/>
                </a:lnTo>
                <a:lnTo>
                  <a:pt x="21944" y="131669"/>
                </a:lnTo>
                <a:lnTo>
                  <a:pt x="19201" y="130450"/>
                </a:lnTo>
                <a:lnTo>
                  <a:pt x="15849" y="128621"/>
                </a:lnTo>
                <a:lnTo>
                  <a:pt x="8838" y="126183"/>
                </a:lnTo>
                <a:lnTo>
                  <a:pt x="5791" y="125573"/>
                </a:lnTo>
                <a:lnTo>
                  <a:pt x="4571" y="125268"/>
                </a:lnTo>
                <a:lnTo>
                  <a:pt x="0" y="123744"/>
                </a:lnTo>
                <a:lnTo>
                  <a:pt x="0" y="120087"/>
                </a:lnTo>
                <a:lnTo>
                  <a:pt x="6400" y="117344"/>
                </a:lnTo>
                <a:lnTo>
                  <a:pt x="14934" y="117344"/>
                </a:lnTo>
                <a:lnTo>
                  <a:pt x="28345" y="118258"/>
                </a:lnTo>
                <a:lnTo>
                  <a:pt x="31698" y="118868"/>
                </a:lnTo>
                <a:lnTo>
                  <a:pt x="35050" y="119173"/>
                </a:lnTo>
                <a:lnTo>
                  <a:pt x="42975" y="121611"/>
                </a:lnTo>
                <a:lnTo>
                  <a:pt x="43280" y="122830"/>
                </a:lnTo>
                <a:lnTo>
                  <a:pt x="138965" y="122830"/>
                </a:lnTo>
                <a:lnTo>
                  <a:pt x="142946" y="126183"/>
                </a:lnTo>
                <a:lnTo>
                  <a:pt x="142946" y="131059"/>
                </a:lnTo>
                <a:lnTo>
                  <a:pt x="139289" y="132583"/>
                </a:lnTo>
                <a:lnTo>
                  <a:pt x="40841" y="132583"/>
                </a:lnTo>
                <a:lnTo>
                  <a:pt x="40841" y="216401"/>
                </a:lnTo>
                <a:lnTo>
                  <a:pt x="130247" y="216401"/>
                </a:lnTo>
                <a:lnTo>
                  <a:pt x="104238" y="222497"/>
                </a:lnTo>
                <a:lnTo>
                  <a:pt x="82903" y="227068"/>
                </a:lnTo>
                <a:lnTo>
                  <a:pt x="66139" y="230421"/>
                </a:lnTo>
                <a:lnTo>
                  <a:pt x="46632" y="233774"/>
                </a:lnTo>
                <a:lnTo>
                  <a:pt x="39622" y="234688"/>
                </a:lnTo>
                <a:close/>
              </a:path>
              <a:path w="268604" h="287020">
                <a:moveTo>
                  <a:pt x="268215" y="136850"/>
                </a:moveTo>
                <a:lnTo>
                  <a:pt x="225544" y="136850"/>
                </a:lnTo>
                <a:lnTo>
                  <a:pt x="231640" y="135326"/>
                </a:lnTo>
                <a:lnTo>
                  <a:pt x="234383" y="133498"/>
                </a:lnTo>
                <a:lnTo>
                  <a:pt x="236517" y="131974"/>
                </a:lnTo>
                <a:lnTo>
                  <a:pt x="239565" y="128926"/>
                </a:lnTo>
                <a:lnTo>
                  <a:pt x="240174" y="127707"/>
                </a:lnTo>
                <a:lnTo>
                  <a:pt x="243527" y="128012"/>
                </a:lnTo>
                <a:lnTo>
                  <a:pt x="252366" y="128621"/>
                </a:lnTo>
                <a:lnTo>
                  <a:pt x="255414" y="129231"/>
                </a:lnTo>
                <a:lnTo>
                  <a:pt x="260595" y="129840"/>
                </a:lnTo>
                <a:lnTo>
                  <a:pt x="268215" y="134412"/>
                </a:lnTo>
                <a:lnTo>
                  <a:pt x="268215" y="136850"/>
                </a:lnTo>
                <a:close/>
              </a:path>
              <a:path w="268604" h="287020">
                <a:moveTo>
                  <a:pt x="130247" y="216401"/>
                </a:moveTo>
                <a:lnTo>
                  <a:pt x="40841" y="216401"/>
                </a:lnTo>
                <a:lnTo>
                  <a:pt x="49680" y="215791"/>
                </a:lnTo>
                <a:lnTo>
                  <a:pt x="76807" y="212438"/>
                </a:lnTo>
                <a:lnTo>
                  <a:pt x="85036" y="211219"/>
                </a:lnTo>
                <a:lnTo>
                  <a:pt x="106067" y="208476"/>
                </a:lnTo>
                <a:lnTo>
                  <a:pt x="114296" y="207257"/>
                </a:lnTo>
                <a:lnTo>
                  <a:pt x="122220" y="205733"/>
                </a:lnTo>
                <a:lnTo>
                  <a:pt x="143556" y="202380"/>
                </a:lnTo>
                <a:lnTo>
                  <a:pt x="152090" y="200856"/>
                </a:lnTo>
                <a:lnTo>
                  <a:pt x="181350" y="194456"/>
                </a:lnTo>
                <a:lnTo>
                  <a:pt x="185007" y="193237"/>
                </a:lnTo>
                <a:lnTo>
                  <a:pt x="186836" y="199942"/>
                </a:lnTo>
                <a:lnTo>
                  <a:pt x="183179" y="201466"/>
                </a:lnTo>
                <a:lnTo>
                  <a:pt x="178302" y="203600"/>
                </a:lnTo>
                <a:lnTo>
                  <a:pt x="152700" y="210915"/>
                </a:lnTo>
                <a:lnTo>
                  <a:pt x="144775" y="213048"/>
                </a:lnTo>
                <a:lnTo>
                  <a:pt x="130247" y="2164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0391887" y="6728471"/>
            <a:ext cx="262255" cy="262255"/>
          </a:xfrm>
          <a:custGeom>
            <a:avLst/>
            <a:gdLst/>
            <a:ahLst/>
            <a:cxnLst/>
            <a:rect l="l" t="t" r="r" b="b"/>
            <a:pathLst>
              <a:path w="262254" h="262254">
                <a:moveTo>
                  <a:pt x="226764" y="96009"/>
                </a:moveTo>
                <a:lnTo>
                  <a:pt x="64006" y="96009"/>
                </a:lnTo>
                <a:lnTo>
                  <a:pt x="44194" y="88998"/>
                </a:lnTo>
                <a:lnTo>
                  <a:pt x="44194" y="22249"/>
                </a:lnTo>
                <a:lnTo>
                  <a:pt x="42061" y="18592"/>
                </a:lnTo>
                <a:lnTo>
                  <a:pt x="40537" y="17373"/>
                </a:lnTo>
                <a:lnTo>
                  <a:pt x="39013" y="15849"/>
                </a:lnTo>
                <a:lnTo>
                  <a:pt x="35050" y="13410"/>
                </a:lnTo>
                <a:lnTo>
                  <a:pt x="32612" y="12191"/>
                </a:lnTo>
                <a:lnTo>
                  <a:pt x="30479" y="11277"/>
                </a:lnTo>
                <a:lnTo>
                  <a:pt x="24078" y="8838"/>
                </a:lnTo>
                <a:lnTo>
                  <a:pt x="21640" y="8229"/>
                </a:lnTo>
                <a:lnTo>
                  <a:pt x="20116" y="7619"/>
                </a:lnTo>
                <a:lnTo>
                  <a:pt x="15849" y="6095"/>
                </a:lnTo>
                <a:lnTo>
                  <a:pt x="15849" y="2438"/>
                </a:lnTo>
                <a:lnTo>
                  <a:pt x="21030" y="0"/>
                </a:lnTo>
                <a:lnTo>
                  <a:pt x="27126" y="0"/>
                </a:lnTo>
                <a:lnTo>
                  <a:pt x="56386" y="5486"/>
                </a:lnTo>
                <a:lnTo>
                  <a:pt x="58824" y="6095"/>
                </a:lnTo>
                <a:lnTo>
                  <a:pt x="62786" y="8838"/>
                </a:lnTo>
                <a:lnTo>
                  <a:pt x="62786" y="12496"/>
                </a:lnTo>
                <a:lnTo>
                  <a:pt x="61262" y="18287"/>
                </a:lnTo>
                <a:lnTo>
                  <a:pt x="61262" y="80769"/>
                </a:lnTo>
                <a:lnTo>
                  <a:pt x="69187" y="85646"/>
                </a:lnTo>
                <a:lnTo>
                  <a:pt x="230116" y="85646"/>
                </a:lnTo>
                <a:lnTo>
                  <a:pt x="230116" y="92351"/>
                </a:lnTo>
                <a:lnTo>
                  <a:pt x="226764" y="96009"/>
                </a:lnTo>
                <a:close/>
              </a:path>
              <a:path w="262254" h="262254">
                <a:moveTo>
                  <a:pt x="230116" y="85646"/>
                </a:moveTo>
                <a:lnTo>
                  <a:pt x="157271" y="85646"/>
                </a:lnTo>
                <a:lnTo>
                  <a:pt x="171292" y="84426"/>
                </a:lnTo>
                <a:lnTo>
                  <a:pt x="177997" y="82598"/>
                </a:lnTo>
                <a:lnTo>
                  <a:pt x="184093" y="79245"/>
                </a:lnTo>
                <a:lnTo>
                  <a:pt x="185617" y="77721"/>
                </a:lnTo>
                <a:lnTo>
                  <a:pt x="191713" y="78026"/>
                </a:lnTo>
                <a:lnTo>
                  <a:pt x="206038" y="78331"/>
                </a:lnTo>
                <a:lnTo>
                  <a:pt x="212743" y="78940"/>
                </a:lnTo>
                <a:lnTo>
                  <a:pt x="223411" y="79550"/>
                </a:lnTo>
                <a:lnTo>
                  <a:pt x="230116" y="85341"/>
                </a:lnTo>
                <a:lnTo>
                  <a:pt x="230116" y="85646"/>
                </a:lnTo>
                <a:close/>
              </a:path>
              <a:path w="262254" h="262254">
                <a:moveTo>
                  <a:pt x="232555" y="262119"/>
                </a:moveTo>
                <a:lnTo>
                  <a:pt x="69187" y="262119"/>
                </a:lnTo>
                <a:lnTo>
                  <a:pt x="50900" y="256024"/>
                </a:lnTo>
                <a:lnTo>
                  <a:pt x="50900" y="205123"/>
                </a:lnTo>
                <a:lnTo>
                  <a:pt x="48156" y="201161"/>
                </a:lnTo>
                <a:lnTo>
                  <a:pt x="46632" y="199942"/>
                </a:lnTo>
                <a:lnTo>
                  <a:pt x="45413" y="198723"/>
                </a:lnTo>
                <a:lnTo>
                  <a:pt x="40232" y="195980"/>
                </a:lnTo>
                <a:lnTo>
                  <a:pt x="38098" y="195065"/>
                </a:lnTo>
                <a:lnTo>
                  <a:pt x="35050" y="193541"/>
                </a:lnTo>
                <a:lnTo>
                  <a:pt x="28955" y="191408"/>
                </a:lnTo>
                <a:lnTo>
                  <a:pt x="26821" y="190798"/>
                </a:lnTo>
                <a:lnTo>
                  <a:pt x="25297" y="190189"/>
                </a:lnTo>
                <a:lnTo>
                  <a:pt x="21030" y="188970"/>
                </a:lnTo>
                <a:lnTo>
                  <a:pt x="21030" y="185312"/>
                </a:lnTo>
                <a:lnTo>
                  <a:pt x="25907" y="182874"/>
                </a:lnTo>
                <a:lnTo>
                  <a:pt x="32003" y="182874"/>
                </a:lnTo>
                <a:lnTo>
                  <a:pt x="42975" y="184398"/>
                </a:lnTo>
                <a:lnTo>
                  <a:pt x="46632" y="185007"/>
                </a:lnTo>
                <a:lnTo>
                  <a:pt x="50595" y="185617"/>
                </a:lnTo>
                <a:lnTo>
                  <a:pt x="60348" y="188055"/>
                </a:lnTo>
                <a:lnTo>
                  <a:pt x="63091" y="188970"/>
                </a:lnTo>
                <a:lnTo>
                  <a:pt x="65225" y="189579"/>
                </a:lnTo>
                <a:lnTo>
                  <a:pt x="69492" y="192322"/>
                </a:lnTo>
                <a:lnTo>
                  <a:pt x="69492" y="196285"/>
                </a:lnTo>
                <a:lnTo>
                  <a:pt x="67968" y="201161"/>
                </a:lnTo>
                <a:lnTo>
                  <a:pt x="67968" y="247489"/>
                </a:lnTo>
                <a:lnTo>
                  <a:pt x="75892" y="251452"/>
                </a:lnTo>
                <a:lnTo>
                  <a:pt x="236212" y="251452"/>
                </a:lnTo>
                <a:lnTo>
                  <a:pt x="236212" y="259071"/>
                </a:lnTo>
                <a:lnTo>
                  <a:pt x="232555" y="262119"/>
                </a:lnTo>
                <a:close/>
              </a:path>
              <a:path w="262254" h="262254">
                <a:moveTo>
                  <a:pt x="236212" y="251452"/>
                </a:moveTo>
                <a:lnTo>
                  <a:pt x="163367" y="251452"/>
                </a:lnTo>
                <a:lnTo>
                  <a:pt x="176473" y="250232"/>
                </a:lnTo>
                <a:lnTo>
                  <a:pt x="183788" y="247794"/>
                </a:lnTo>
                <a:lnTo>
                  <a:pt x="188970" y="244746"/>
                </a:lnTo>
                <a:lnTo>
                  <a:pt x="190494" y="243222"/>
                </a:lnTo>
                <a:lnTo>
                  <a:pt x="196589" y="243527"/>
                </a:lnTo>
                <a:lnTo>
                  <a:pt x="211829" y="244137"/>
                </a:lnTo>
                <a:lnTo>
                  <a:pt x="217620" y="244746"/>
                </a:lnTo>
                <a:lnTo>
                  <a:pt x="227068" y="245356"/>
                </a:lnTo>
                <a:lnTo>
                  <a:pt x="236212" y="250537"/>
                </a:lnTo>
                <a:lnTo>
                  <a:pt x="236212" y="251452"/>
                </a:lnTo>
                <a:close/>
              </a:path>
              <a:path w="262254" h="262254">
                <a:moveTo>
                  <a:pt x="261228" y="138070"/>
                </a:moveTo>
                <a:lnTo>
                  <a:pt x="181959" y="138070"/>
                </a:lnTo>
                <a:lnTo>
                  <a:pt x="196894" y="137460"/>
                </a:lnTo>
                <a:lnTo>
                  <a:pt x="200552" y="137155"/>
                </a:lnTo>
                <a:lnTo>
                  <a:pt x="203600" y="136546"/>
                </a:lnTo>
                <a:lnTo>
                  <a:pt x="211829" y="135022"/>
                </a:lnTo>
                <a:lnTo>
                  <a:pt x="213962" y="133803"/>
                </a:lnTo>
                <a:lnTo>
                  <a:pt x="215486" y="133193"/>
                </a:lnTo>
                <a:lnTo>
                  <a:pt x="218229" y="131364"/>
                </a:lnTo>
                <a:lnTo>
                  <a:pt x="219449" y="130450"/>
                </a:lnTo>
                <a:lnTo>
                  <a:pt x="223716" y="130755"/>
                </a:lnTo>
                <a:lnTo>
                  <a:pt x="232859" y="131059"/>
                </a:lnTo>
                <a:lnTo>
                  <a:pt x="237736" y="131669"/>
                </a:lnTo>
                <a:lnTo>
                  <a:pt x="242613" y="131974"/>
                </a:lnTo>
                <a:lnTo>
                  <a:pt x="256328" y="134717"/>
                </a:lnTo>
                <a:lnTo>
                  <a:pt x="261228" y="138070"/>
                </a:lnTo>
                <a:close/>
              </a:path>
              <a:path w="262254" h="262254">
                <a:moveTo>
                  <a:pt x="35050" y="156967"/>
                </a:moveTo>
                <a:lnTo>
                  <a:pt x="33831" y="156967"/>
                </a:lnTo>
                <a:lnTo>
                  <a:pt x="25602" y="153614"/>
                </a:lnTo>
                <a:lnTo>
                  <a:pt x="22249" y="152090"/>
                </a:lnTo>
                <a:lnTo>
                  <a:pt x="18592" y="150566"/>
                </a:lnTo>
                <a:lnTo>
                  <a:pt x="7924" y="144775"/>
                </a:lnTo>
                <a:lnTo>
                  <a:pt x="5181" y="143251"/>
                </a:lnTo>
                <a:lnTo>
                  <a:pt x="0" y="139289"/>
                </a:lnTo>
                <a:lnTo>
                  <a:pt x="0" y="135936"/>
                </a:lnTo>
                <a:lnTo>
                  <a:pt x="2743" y="134412"/>
                </a:lnTo>
                <a:lnTo>
                  <a:pt x="4571" y="134717"/>
                </a:lnTo>
                <a:lnTo>
                  <a:pt x="7314" y="135022"/>
                </a:lnTo>
                <a:lnTo>
                  <a:pt x="16458" y="136241"/>
                </a:lnTo>
                <a:lnTo>
                  <a:pt x="19811" y="136546"/>
                </a:lnTo>
                <a:lnTo>
                  <a:pt x="50290" y="138070"/>
                </a:lnTo>
                <a:lnTo>
                  <a:pt x="261228" y="138070"/>
                </a:lnTo>
                <a:lnTo>
                  <a:pt x="262119" y="138679"/>
                </a:lnTo>
                <a:lnTo>
                  <a:pt x="262119" y="145994"/>
                </a:lnTo>
                <a:lnTo>
                  <a:pt x="260595" y="148432"/>
                </a:lnTo>
                <a:lnTo>
                  <a:pt x="95399" y="148432"/>
                </a:lnTo>
                <a:lnTo>
                  <a:pt x="85327" y="148452"/>
                </a:lnTo>
                <a:lnTo>
                  <a:pt x="43889" y="153309"/>
                </a:lnTo>
                <a:lnTo>
                  <a:pt x="38098" y="155443"/>
                </a:lnTo>
                <a:lnTo>
                  <a:pt x="35050" y="156967"/>
                </a:lnTo>
                <a:close/>
              </a:path>
              <a:path w="262254" h="262254">
                <a:moveTo>
                  <a:pt x="259071" y="150871"/>
                </a:moveTo>
                <a:lnTo>
                  <a:pt x="254804" y="150566"/>
                </a:lnTo>
                <a:lnTo>
                  <a:pt x="251756" y="150261"/>
                </a:lnTo>
                <a:lnTo>
                  <a:pt x="244746" y="149956"/>
                </a:lnTo>
                <a:lnTo>
                  <a:pt x="237736" y="149347"/>
                </a:lnTo>
                <a:lnTo>
                  <a:pt x="217925" y="148432"/>
                </a:lnTo>
                <a:lnTo>
                  <a:pt x="260595" y="148432"/>
                </a:lnTo>
                <a:lnTo>
                  <a:pt x="259071" y="1508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0743372" y="6727556"/>
            <a:ext cx="262255" cy="274320"/>
          </a:xfrm>
          <a:custGeom>
            <a:avLst/>
            <a:gdLst/>
            <a:ahLst/>
            <a:cxnLst/>
            <a:rect l="l" t="t" r="r" b="b"/>
            <a:pathLst>
              <a:path w="262254" h="274320">
                <a:moveTo>
                  <a:pt x="261307" y="145689"/>
                </a:moveTo>
                <a:lnTo>
                  <a:pt x="51814" y="145689"/>
                </a:lnTo>
                <a:lnTo>
                  <a:pt x="175904" y="145680"/>
                </a:lnTo>
                <a:lnTo>
                  <a:pt x="181750" y="145613"/>
                </a:lnTo>
                <a:lnTo>
                  <a:pt x="186367" y="145432"/>
                </a:lnTo>
                <a:lnTo>
                  <a:pt x="201771" y="144470"/>
                </a:lnTo>
                <a:lnTo>
                  <a:pt x="205733" y="143251"/>
                </a:lnTo>
                <a:lnTo>
                  <a:pt x="210000" y="142032"/>
                </a:lnTo>
                <a:lnTo>
                  <a:pt x="215791" y="139594"/>
                </a:lnTo>
                <a:lnTo>
                  <a:pt x="217925" y="137765"/>
                </a:lnTo>
                <a:lnTo>
                  <a:pt x="222192" y="138070"/>
                </a:lnTo>
                <a:lnTo>
                  <a:pt x="234993" y="138679"/>
                </a:lnTo>
                <a:lnTo>
                  <a:pt x="238955" y="139289"/>
                </a:lnTo>
                <a:lnTo>
                  <a:pt x="243527" y="139594"/>
                </a:lnTo>
                <a:lnTo>
                  <a:pt x="251452" y="141117"/>
                </a:lnTo>
                <a:lnTo>
                  <a:pt x="254804" y="142032"/>
                </a:lnTo>
                <a:lnTo>
                  <a:pt x="257243" y="142641"/>
                </a:lnTo>
                <a:lnTo>
                  <a:pt x="261307" y="145689"/>
                </a:lnTo>
                <a:close/>
              </a:path>
              <a:path w="262254" h="274320">
                <a:moveTo>
                  <a:pt x="35965" y="165196"/>
                </a:moveTo>
                <a:lnTo>
                  <a:pt x="34746" y="165196"/>
                </a:lnTo>
                <a:lnTo>
                  <a:pt x="24992" y="161234"/>
                </a:lnTo>
                <a:lnTo>
                  <a:pt x="17677" y="157881"/>
                </a:lnTo>
                <a:lnTo>
                  <a:pt x="10667" y="154223"/>
                </a:lnTo>
                <a:lnTo>
                  <a:pt x="7619" y="152395"/>
                </a:lnTo>
                <a:lnTo>
                  <a:pt x="4876" y="150871"/>
                </a:lnTo>
                <a:lnTo>
                  <a:pt x="0" y="146909"/>
                </a:lnTo>
                <a:lnTo>
                  <a:pt x="0" y="143251"/>
                </a:lnTo>
                <a:lnTo>
                  <a:pt x="2743" y="142032"/>
                </a:lnTo>
                <a:lnTo>
                  <a:pt x="4876" y="142337"/>
                </a:lnTo>
                <a:lnTo>
                  <a:pt x="8229" y="142641"/>
                </a:lnTo>
                <a:lnTo>
                  <a:pt x="19506" y="144165"/>
                </a:lnTo>
                <a:lnTo>
                  <a:pt x="23164" y="144470"/>
                </a:lnTo>
                <a:lnTo>
                  <a:pt x="28345" y="144775"/>
                </a:lnTo>
                <a:lnTo>
                  <a:pt x="51814" y="145689"/>
                </a:lnTo>
                <a:lnTo>
                  <a:pt x="261307" y="145689"/>
                </a:lnTo>
                <a:lnTo>
                  <a:pt x="262119" y="146299"/>
                </a:lnTo>
                <a:lnTo>
                  <a:pt x="262119" y="153309"/>
                </a:lnTo>
                <a:lnTo>
                  <a:pt x="260748" y="156052"/>
                </a:lnTo>
                <a:lnTo>
                  <a:pt x="97532" y="156052"/>
                </a:lnTo>
                <a:lnTo>
                  <a:pt x="86772" y="156074"/>
                </a:lnTo>
                <a:lnTo>
                  <a:pt x="48461" y="160319"/>
                </a:lnTo>
                <a:lnTo>
                  <a:pt x="38403" y="163672"/>
                </a:lnTo>
                <a:lnTo>
                  <a:pt x="35965" y="165196"/>
                </a:lnTo>
                <a:close/>
              </a:path>
              <a:path w="262254" h="274320">
                <a:moveTo>
                  <a:pt x="130145" y="273701"/>
                </a:moveTo>
                <a:lnTo>
                  <a:pt x="128012" y="273701"/>
                </a:lnTo>
                <a:lnTo>
                  <a:pt x="126183" y="271873"/>
                </a:lnTo>
                <a:lnTo>
                  <a:pt x="122220" y="156052"/>
                </a:lnTo>
                <a:lnTo>
                  <a:pt x="139289" y="156052"/>
                </a:lnTo>
                <a:lnTo>
                  <a:pt x="139289" y="213353"/>
                </a:lnTo>
                <a:lnTo>
                  <a:pt x="138984" y="225849"/>
                </a:lnTo>
                <a:lnTo>
                  <a:pt x="138679" y="231031"/>
                </a:lnTo>
                <a:lnTo>
                  <a:pt x="138374" y="235298"/>
                </a:lnTo>
                <a:lnTo>
                  <a:pt x="138070" y="245661"/>
                </a:lnTo>
                <a:lnTo>
                  <a:pt x="137460" y="249318"/>
                </a:lnTo>
                <a:lnTo>
                  <a:pt x="136241" y="259376"/>
                </a:lnTo>
                <a:lnTo>
                  <a:pt x="135631" y="261510"/>
                </a:lnTo>
                <a:lnTo>
                  <a:pt x="135326" y="263643"/>
                </a:lnTo>
                <a:lnTo>
                  <a:pt x="133498" y="269129"/>
                </a:lnTo>
                <a:lnTo>
                  <a:pt x="132279" y="271568"/>
                </a:lnTo>
                <a:lnTo>
                  <a:pt x="130145" y="273701"/>
                </a:lnTo>
                <a:close/>
              </a:path>
              <a:path w="262254" h="274320">
                <a:moveTo>
                  <a:pt x="259376" y="158795"/>
                </a:moveTo>
                <a:lnTo>
                  <a:pt x="255109" y="158491"/>
                </a:lnTo>
                <a:lnTo>
                  <a:pt x="252671" y="158186"/>
                </a:lnTo>
                <a:lnTo>
                  <a:pt x="243222" y="157576"/>
                </a:lnTo>
                <a:lnTo>
                  <a:pt x="239870" y="157271"/>
                </a:lnTo>
                <a:lnTo>
                  <a:pt x="234993" y="156967"/>
                </a:lnTo>
                <a:lnTo>
                  <a:pt x="216706" y="156052"/>
                </a:lnTo>
                <a:lnTo>
                  <a:pt x="260748" y="156052"/>
                </a:lnTo>
                <a:lnTo>
                  <a:pt x="259376" y="158795"/>
                </a:lnTo>
                <a:close/>
              </a:path>
              <a:path w="262254" h="274320">
                <a:moveTo>
                  <a:pt x="228694" y="7010"/>
                </a:moveTo>
                <a:lnTo>
                  <a:pt x="160015" y="7010"/>
                </a:lnTo>
                <a:lnTo>
                  <a:pt x="176168" y="6095"/>
                </a:lnTo>
                <a:lnTo>
                  <a:pt x="180435" y="5181"/>
                </a:lnTo>
                <a:lnTo>
                  <a:pt x="183788" y="4571"/>
                </a:lnTo>
                <a:lnTo>
                  <a:pt x="190494" y="1523"/>
                </a:lnTo>
                <a:lnTo>
                  <a:pt x="192018" y="0"/>
                </a:lnTo>
                <a:lnTo>
                  <a:pt x="195370" y="304"/>
                </a:lnTo>
                <a:lnTo>
                  <a:pt x="206038" y="914"/>
                </a:lnTo>
                <a:lnTo>
                  <a:pt x="208171" y="1219"/>
                </a:lnTo>
                <a:lnTo>
                  <a:pt x="213048" y="1523"/>
                </a:lnTo>
                <a:lnTo>
                  <a:pt x="220363" y="3047"/>
                </a:lnTo>
                <a:lnTo>
                  <a:pt x="223411" y="3962"/>
                </a:lnTo>
                <a:lnTo>
                  <a:pt x="225849" y="4571"/>
                </a:lnTo>
                <a:lnTo>
                  <a:pt x="228694" y="7010"/>
                </a:lnTo>
                <a:close/>
              </a:path>
              <a:path w="262254" h="274320">
                <a:moveTo>
                  <a:pt x="58214" y="25297"/>
                </a:moveTo>
                <a:lnTo>
                  <a:pt x="57605" y="25297"/>
                </a:lnTo>
                <a:lnTo>
                  <a:pt x="50900" y="22554"/>
                </a:lnTo>
                <a:lnTo>
                  <a:pt x="47547" y="21030"/>
                </a:lnTo>
                <a:lnTo>
                  <a:pt x="44804" y="19506"/>
                </a:lnTo>
                <a:lnTo>
                  <a:pt x="35355" y="14934"/>
                </a:lnTo>
                <a:lnTo>
                  <a:pt x="32612" y="13410"/>
                </a:lnTo>
                <a:lnTo>
                  <a:pt x="30479" y="12191"/>
                </a:lnTo>
                <a:lnTo>
                  <a:pt x="25907" y="8534"/>
                </a:lnTo>
                <a:lnTo>
                  <a:pt x="25907" y="5486"/>
                </a:lnTo>
                <a:lnTo>
                  <a:pt x="28650" y="3962"/>
                </a:lnTo>
                <a:lnTo>
                  <a:pt x="30174" y="4267"/>
                </a:lnTo>
                <a:lnTo>
                  <a:pt x="33222" y="4571"/>
                </a:lnTo>
                <a:lnTo>
                  <a:pt x="39927" y="5486"/>
                </a:lnTo>
                <a:lnTo>
                  <a:pt x="42365" y="5791"/>
                </a:lnTo>
                <a:lnTo>
                  <a:pt x="46632" y="6095"/>
                </a:lnTo>
                <a:lnTo>
                  <a:pt x="65834" y="7010"/>
                </a:lnTo>
                <a:lnTo>
                  <a:pt x="228694" y="7010"/>
                </a:lnTo>
                <a:lnTo>
                  <a:pt x="230116" y="8229"/>
                </a:lnTo>
                <a:lnTo>
                  <a:pt x="230116" y="15239"/>
                </a:lnTo>
                <a:lnTo>
                  <a:pt x="228592" y="17373"/>
                </a:lnTo>
                <a:lnTo>
                  <a:pt x="93265" y="17373"/>
                </a:lnTo>
                <a:lnTo>
                  <a:pt x="79245" y="18287"/>
                </a:lnTo>
                <a:lnTo>
                  <a:pt x="76197" y="18897"/>
                </a:lnTo>
                <a:lnTo>
                  <a:pt x="73454" y="19201"/>
                </a:lnTo>
                <a:lnTo>
                  <a:pt x="67663" y="20725"/>
                </a:lnTo>
                <a:lnTo>
                  <a:pt x="65225" y="21640"/>
                </a:lnTo>
                <a:lnTo>
                  <a:pt x="63396" y="22249"/>
                </a:lnTo>
                <a:lnTo>
                  <a:pt x="60043" y="24078"/>
                </a:lnTo>
                <a:lnTo>
                  <a:pt x="58214" y="25297"/>
                </a:lnTo>
                <a:close/>
              </a:path>
              <a:path w="262254" h="274320">
                <a:moveTo>
                  <a:pt x="12191" y="113686"/>
                </a:moveTo>
                <a:lnTo>
                  <a:pt x="9143" y="108810"/>
                </a:lnTo>
                <a:lnTo>
                  <a:pt x="13105" y="107286"/>
                </a:lnTo>
                <a:lnTo>
                  <a:pt x="18592" y="104847"/>
                </a:lnTo>
                <a:lnTo>
                  <a:pt x="33526" y="97532"/>
                </a:lnTo>
                <a:lnTo>
                  <a:pt x="39927" y="94485"/>
                </a:lnTo>
                <a:lnTo>
                  <a:pt x="45413" y="91741"/>
                </a:lnTo>
                <a:lnTo>
                  <a:pt x="57910" y="84731"/>
                </a:lnTo>
                <a:lnTo>
                  <a:pt x="64006" y="81074"/>
                </a:lnTo>
                <a:lnTo>
                  <a:pt x="69187" y="77721"/>
                </a:lnTo>
                <a:lnTo>
                  <a:pt x="81683" y="69797"/>
                </a:lnTo>
                <a:lnTo>
                  <a:pt x="86560" y="66139"/>
                </a:lnTo>
                <a:lnTo>
                  <a:pt x="90827" y="63091"/>
                </a:lnTo>
                <a:lnTo>
                  <a:pt x="101800" y="54862"/>
                </a:lnTo>
                <a:lnTo>
                  <a:pt x="105762" y="51204"/>
                </a:lnTo>
                <a:lnTo>
                  <a:pt x="110029" y="47547"/>
                </a:lnTo>
                <a:lnTo>
                  <a:pt x="116125" y="41756"/>
                </a:lnTo>
                <a:lnTo>
                  <a:pt x="118563" y="39013"/>
                </a:lnTo>
                <a:lnTo>
                  <a:pt x="121001" y="36574"/>
                </a:lnTo>
                <a:lnTo>
                  <a:pt x="125573" y="31088"/>
                </a:lnTo>
                <a:lnTo>
                  <a:pt x="126792" y="29259"/>
                </a:lnTo>
                <a:lnTo>
                  <a:pt x="126488" y="27431"/>
                </a:lnTo>
                <a:lnTo>
                  <a:pt x="123744" y="20725"/>
                </a:lnTo>
                <a:lnTo>
                  <a:pt x="121916" y="17373"/>
                </a:lnTo>
                <a:lnTo>
                  <a:pt x="131974" y="17373"/>
                </a:lnTo>
                <a:lnTo>
                  <a:pt x="133498" y="18592"/>
                </a:lnTo>
                <a:lnTo>
                  <a:pt x="137155" y="21944"/>
                </a:lnTo>
                <a:lnTo>
                  <a:pt x="138374" y="22859"/>
                </a:lnTo>
                <a:lnTo>
                  <a:pt x="141117" y="24992"/>
                </a:lnTo>
                <a:lnTo>
                  <a:pt x="146909" y="28955"/>
                </a:lnTo>
                <a:lnTo>
                  <a:pt x="147518" y="30479"/>
                </a:lnTo>
                <a:lnTo>
                  <a:pt x="148128" y="31698"/>
                </a:lnTo>
                <a:lnTo>
                  <a:pt x="144775" y="37489"/>
                </a:lnTo>
                <a:lnTo>
                  <a:pt x="143251" y="39317"/>
                </a:lnTo>
                <a:lnTo>
                  <a:pt x="141727" y="41451"/>
                </a:lnTo>
                <a:lnTo>
                  <a:pt x="137460" y="46632"/>
                </a:lnTo>
                <a:lnTo>
                  <a:pt x="133498" y="50595"/>
                </a:lnTo>
                <a:lnTo>
                  <a:pt x="137155" y="52728"/>
                </a:lnTo>
                <a:lnTo>
                  <a:pt x="145385" y="56691"/>
                </a:lnTo>
                <a:lnTo>
                  <a:pt x="148128" y="58214"/>
                </a:lnTo>
                <a:lnTo>
                  <a:pt x="149956" y="59129"/>
                </a:lnTo>
                <a:lnTo>
                  <a:pt x="124964" y="59129"/>
                </a:lnTo>
                <a:lnTo>
                  <a:pt x="121916" y="61872"/>
                </a:lnTo>
                <a:lnTo>
                  <a:pt x="115210" y="66749"/>
                </a:lnTo>
                <a:lnTo>
                  <a:pt x="111553" y="69187"/>
                </a:lnTo>
                <a:lnTo>
                  <a:pt x="106676" y="72540"/>
                </a:lnTo>
                <a:lnTo>
                  <a:pt x="94789" y="79855"/>
                </a:lnTo>
                <a:lnTo>
                  <a:pt x="57300" y="98447"/>
                </a:lnTo>
                <a:lnTo>
                  <a:pt x="20420" y="111858"/>
                </a:lnTo>
                <a:lnTo>
                  <a:pt x="16153" y="113077"/>
                </a:lnTo>
                <a:lnTo>
                  <a:pt x="12191" y="113686"/>
                </a:lnTo>
                <a:close/>
              </a:path>
              <a:path w="262254" h="274320">
                <a:moveTo>
                  <a:pt x="227068" y="19506"/>
                </a:moveTo>
                <a:lnTo>
                  <a:pt x="222192" y="19506"/>
                </a:lnTo>
                <a:lnTo>
                  <a:pt x="211524" y="18592"/>
                </a:lnTo>
                <a:lnTo>
                  <a:pt x="207562" y="18287"/>
                </a:lnTo>
                <a:lnTo>
                  <a:pt x="186226" y="17373"/>
                </a:lnTo>
                <a:lnTo>
                  <a:pt x="228592" y="17373"/>
                </a:lnTo>
                <a:lnTo>
                  <a:pt x="227068" y="19506"/>
                </a:lnTo>
                <a:close/>
              </a:path>
              <a:path w="262254" h="274320">
                <a:moveTo>
                  <a:pt x="237126" y="105762"/>
                </a:moveTo>
                <a:lnTo>
                  <a:pt x="233164" y="105152"/>
                </a:lnTo>
                <a:lnTo>
                  <a:pt x="229812" y="104238"/>
                </a:lnTo>
                <a:lnTo>
                  <a:pt x="210000" y="96618"/>
                </a:lnTo>
                <a:lnTo>
                  <a:pt x="203600" y="93875"/>
                </a:lnTo>
                <a:lnTo>
                  <a:pt x="185312" y="86560"/>
                </a:lnTo>
                <a:lnTo>
                  <a:pt x="172511" y="80769"/>
                </a:lnTo>
                <a:lnTo>
                  <a:pt x="155443" y="73759"/>
                </a:lnTo>
                <a:lnTo>
                  <a:pt x="149042" y="70711"/>
                </a:lnTo>
                <a:lnTo>
                  <a:pt x="144165" y="68273"/>
                </a:lnTo>
                <a:lnTo>
                  <a:pt x="131059" y="62177"/>
                </a:lnTo>
                <a:lnTo>
                  <a:pt x="124964" y="59129"/>
                </a:lnTo>
                <a:lnTo>
                  <a:pt x="149956" y="59129"/>
                </a:lnTo>
                <a:lnTo>
                  <a:pt x="152395" y="60348"/>
                </a:lnTo>
                <a:lnTo>
                  <a:pt x="165196" y="64920"/>
                </a:lnTo>
                <a:lnTo>
                  <a:pt x="208781" y="74064"/>
                </a:lnTo>
                <a:lnTo>
                  <a:pt x="212134" y="75283"/>
                </a:lnTo>
                <a:lnTo>
                  <a:pt x="217925" y="78940"/>
                </a:lnTo>
                <a:lnTo>
                  <a:pt x="220973" y="80464"/>
                </a:lnTo>
                <a:lnTo>
                  <a:pt x="224325" y="82598"/>
                </a:lnTo>
                <a:lnTo>
                  <a:pt x="232250" y="87779"/>
                </a:lnTo>
                <a:lnTo>
                  <a:pt x="235298" y="90217"/>
                </a:lnTo>
                <a:lnTo>
                  <a:pt x="238650" y="92656"/>
                </a:lnTo>
                <a:lnTo>
                  <a:pt x="242918" y="98752"/>
                </a:lnTo>
                <a:lnTo>
                  <a:pt x="241089" y="104238"/>
                </a:lnTo>
                <a:lnTo>
                  <a:pt x="237126" y="1057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006000" y="6714755"/>
            <a:ext cx="240665" cy="287020"/>
          </a:xfrm>
          <a:custGeom>
            <a:avLst/>
            <a:gdLst/>
            <a:ahLst/>
            <a:cxnLst/>
            <a:rect l="l" t="t" r="r" b="b"/>
            <a:pathLst>
              <a:path w="240665" h="287020">
                <a:moveTo>
                  <a:pt x="188055" y="117344"/>
                </a:moveTo>
                <a:lnTo>
                  <a:pt x="172206" y="117344"/>
                </a:lnTo>
                <a:lnTo>
                  <a:pt x="172206" y="39013"/>
                </a:lnTo>
                <a:lnTo>
                  <a:pt x="171292" y="34746"/>
                </a:lnTo>
                <a:lnTo>
                  <a:pt x="170377" y="33526"/>
                </a:lnTo>
                <a:lnTo>
                  <a:pt x="169463" y="32003"/>
                </a:lnTo>
                <a:lnTo>
                  <a:pt x="167329" y="29564"/>
                </a:lnTo>
                <a:lnTo>
                  <a:pt x="165501" y="28345"/>
                </a:lnTo>
                <a:lnTo>
                  <a:pt x="163977" y="27126"/>
                </a:lnTo>
                <a:lnTo>
                  <a:pt x="160319" y="24992"/>
                </a:lnTo>
                <a:lnTo>
                  <a:pt x="157271" y="23468"/>
                </a:lnTo>
                <a:lnTo>
                  <a:pt x="153309" y="21640"/>
                </a:lnTo>
                <a:lnTo>
                  <a:pt x="151480" y="21030"/>
                </a:lnTo>
                <a:lnTo>
                  <a:pt x="149956" y="20420"/>
                </a:lnTo>
                <a:lnTo>
                  <a:pt x="145994" y="18592"/>
                </a:lnTo>
                <a:lnTo>
                  <a:pt x="145994" y="15239"/>
                </a:lnTo>
                <a:lnTo>
                  <a:pt x="150566" y="13715"/>
                </a:lnTo>
                <a:lnTo>
                  <a:pt x="154223" y="13715"/>
                </a:lnTo>
                <a:lnTo>
                  <a:pt x="162758" y="14934"/>
                </a:lnTo>
                <a:lnTo>
                  <a:pt x="166720" y="15849"/>
                </a:lnTo>
                <a:lnTo>
                  <a:pt x="170987" y="16763"/>
                </a:lnTo>
                <a:lnTo>
                  <a:pt x="181045" y="19506"/>
                </a:lnTo>
                <a:lnTo>
                  <a:pt x="184093" y="20725"/>
                </a:lnTo>
                <a:lnTo>
                  <a:pt x="185922" y="21335"/>
                </a:lnTo>
                <a:lnTo>
                  <a:pt x="190189" y="24078"/>
                </a:lnTo>
                <a:lnTo>
                  <a:pt x="190189" y="27431"/>
                </a:lnTo>
                <a:lnTo>
                  <a:pt x="188970" y="32003"/>
                </a:lnTo>
                <a:lnTo>
                  <a:pt x="188665" y="33526"/>
                </a:lnTo>
                <a:lnTo>
                  <a:pt x="188360" y="34746"/>
                </a:lnTo>
                <a:lnTo>
                  <a:pt x="188123" y="39013"/>
                </a:lnTo>
                <a:lnTo>
                  <a:pt x="188055" y="117344"/>
                </a:lnTo>
                <a:close/>
              </a:path>
              <a:path w="240665" h="287020">
                <a:moveTo>
                  <a:pt x="140672" y="48766"/>
                </a:moveTo>
                <a:lnTo>
                  <a:pt x="88084" y="48766"/>
                </a:lnTo>
                <a:lnTo>
                  <a:pt x="99361" y="47852"/>
                </a:lnTo>
                <a:lnTo>
                  <a:pt x="102409" y="46937"/>
                </a:lnTo>
                <a:lnTo>
                  <a:pt x="104847" y="46328"/>
                </a:lnTo>
                <a:lnTo>
                  <a:pt x="109419" y="43585"/>
                </a:lnTo>
                <a:lnTo>
                  <a:pt x="110943" y="42061"/>
                </a:lnTo>
                <a:lnTo>
                  <a:pt x="114296" y="42365"/>
                </a:lnTo>
                <a:lnTo>
                  <a:pt x="120697" y="42670"/>
                </a:lnTo>
                <a:lnTo>
                  <a:pt x="124354" y="43280"/>
                </a:lnTo>
                <a:lnTo>
                  <a:pt x="127707" y="43585"/>
                </a:lnTo>
                <a:lnTo>
                  <a:pt x="132888" y="44499"/>
                </a:lnTo>
                <a:lnTo>
                  <a:pt x="134717" y="45108"/>
                </a:lnTo>
                <a:lnTo>
                  <a:pt x="137155" y="45718"/>
                </a:lnTo>
                <a:lnTo>
                  <a:pt x="140672" y="48766"/>
                </a:lnTo>
                <a:close/>
              </a:path>
              <a:path w="240665" h="287020">
                <a:moveTo>
                  <a:pt x="31088" y="66444"/>
                </a:moveTo>
                <a:lnTo>
                  <a:pt x="30174" y="66444"/>
                </a:lnTo>
                <a:lnTo>
                  <a:pt x="19811" y="61262"/>
                </a:lnTo>
                <a:lnTo>
                  <a:pt x="10667" y="55167"/>
                </a:lnTo>
                <a:lnTo>
                  <a:pt x="8838" y="53643"/>
                </a:lnTo>
                <a:lnTo>
                  <a:pt x="4571" y="49985"/>
                </a:lnTo>
                <a:lnTo>
                  <a:pt x="4571" y="47242"/>
                </a:lnTo>
                <a:lnTo>
                  <a:pt x="7619" y="45718"/>
                </a:lnTo>
                <a:lnTo>
                  <a:pt x="8838" y="46023"/>
                </a:lnTo>
                <a:lnTo>
                  <a:pt x="11277" y="46328"/>
                </a:lnTo>
                <a:lnTo>
                  <a:pt x="17373" y="47242"/>
                </a:lnTo>
                <a:lnTo>
                  <a:pt x="19811" y="47547"/>
                </a:lnTo>
                <a:lnTo>
                  <a:pt x="38403" y="48766"/>
                </a:lnTo>
                <a:lnTo>
                  <a:pt x="140672" y="48766"/>
                </a:lnTo>
                <a:lnTo>
                  <a:pt x="141727" y="49680"/>
                </a:lnTo>
                <a:lnTo>
                  <a:pt x="141727" y="56995"/>
                </a:lnTo>
                <a:lnTo>
                  <a:pt x="139926" y="58519"/>
                </a:lnTo>
                <a:lnTo>
                  <a:pt x="57605" y="58519"/>
                </a:lnTo>
                <a:lnTo>
                  <a:pt x="49071" y="59434"/>
                </a:lnTo>
                <a:lnTo>
                  <a:pt x="46632" y="60043"/>
                </a:lnTo>
                <a:lnTo>
                  <a:pt x="44804" y="60348"/>
                </a:lnTo>
                <a:lnTo>
                  <a:pt x="39013" y="62177"/>
                </a:lnTo>
                <a:lnTo>
                  <a:pt x="37489" y="62786"/>
                </a:lnTo>
                <a:lnTo>
                  <a:pt x="32612" y="65225"/>
                </a:lnTo>
                <a:lnTo>
                  <a:pt x="31088" y="66444"/>
                </a:lnTo>
                <a:close/>
              </a:path>
              <a:path w="240665" h="287020">
                <a:moveTo>
                  <a:pt x="4571" y="237431"/>
                </a:moveTo>
                <a:lnTo>
                  <a:pt x="0" y="233164"/>
                </a:lnTo>
                <a:lnTo>
                  <a:pt x="2133" y="230726"/>
                </a:lnTo>
                <a:lnTo>
                  <a:pt x="5181" y="226459"/>
                </a:lnTo>
                <a:lnTo>
                  <a:pt x="12801" y="214572"/>
                </a:lnTo>
                <a:lnTo>
                  <a:pt x="15849" y="209695"/>
                </a:lnTo>
                <a:lnTo>
                  <a:pt x="18592" y="205428"/>
                </a:lnTo>
                <a:lnTo>
                  <a:pt x="37794" y="170682"/>
                </a:lnTo>
                <a:lnTo>
                  <a:pt x="57910" y="123440"/>
                </a:lnTo>
                <a:lnTo>
                  <a:pt x="59738" y="118868"/>
                </a:lnTo>
                <a:lnTo>
                  <a:pt x="61567" y="113991"/>
                </a:lnTo>
                <a:lnTo>
                  <a:pt x="64920" y="103019"/>
                </a:lnTo>
                <a:lnTo>
                  <a:pt x="66139" y="98447"/>
                </a:lnTo>
                <a:lnTo>
                  <a:pt x="67358" y="94180"/>
                </a:lnTo>
                <a:lnTo>
                  <a:pt x="70711" y="81074"/>
                </a:lnTo>
                <a:lnTo>
                  <a:pt x="71320" y="76502"/>
                </a:lnTo>
                <a:lnTo>
                  <a:pt x="71016" y="73759"/>
                </a:lnTo>
                <a:lnTo>
                  <a:pt x="66444" y="63396"/>
                </a:lnTo>
                <a:lnTo>
                  <a:pt x="64006" y="58519"/>
                </a:lnTo>
                <a:lnTo>
                  <a:pt x="72844" y="58519"/>
                </a:lnTo>
                <a:lnTo>
                  <a:pt x="74368" y="60348"/>
                </a:lnTo>
                <a:lnTo>
                  <a:pt x="78026" y="64310"/>
                </a:lnTo>
                <a:lnTo>
                  <a:pt x="82598" y="68882"/>
                </a:lnTo>
                <a:lnTo>
                  <a:pt x="88998" y="74064"/>
                </a:lnTo>
                <a:lnTo>
                  <a:pt x="89913" y="75588"/>
                </a:lnTo>
                <a:lnTo>
                  <a:pt x="89608" y="78940"/>
                </a:lnTo>
                <a:lnTo>
                  <a:pt x="86255" y="92046"/>
                </a:lnTo>
                <a:lnTo>
                  <a:pt x="85036" y="96313"/>
                </a:lnTo>
                <a:lnTo>
                  <a:pt x="83817" y="101190"/>
                </a:lnTo>
                <a:lnTo>
                  <a:pt x="79855" y="112772"/>
                </a:lnTo>
                <a:lnTo>
                  <a:pt x="78331" y="117039"/>
                </a:lnTo>
                <a:lnTo>
                  <a:pt x="77416" y="119173"/>
                </a:lnTo>
                <a:lnTo>
                  <a:pt x="75588" y="124659"/>
                </a:lnTo>
                <a:lnTo>
                  <a:pt x="74368" y="127707"/>
                </a:lnTo>
                <a:lnTo>
                  <a:pt x="77416" y="132888"/>
                </a:lnTo>
                <a:lnTo>
                  <a:pt x="82674" y="141117"/>
                </a:lnTo>
                <a:lnTo>
                  <a:pt x="68882" y="141117"/>
                </a:lnTo>
                <a:lnTo>
                  <a:pt x="68577" y="141422"/>
                </a:lnTo>
                <a:lnTo>
                  <a:pt x="68577" y="142032"/>
                </a:lnTo>
                <a:lnTo>
                  <a:pt x="68273" y="142641"/>
                </a:lnTo>
                <a:lnTo>
                  <a:pt x="65529" y="148432"/>
                </a:lnTo>
                <a:lnTo>
                  <a:pt x="59129" y="162148"/>
                </a:lnTo>
                <a:lnTo>
                  <a:pt x="55776" y="168244"/>
                </a:lnTo>
                <a:lnTo>
                  <a:pt x="43585" y="188665"/>
                </a:lnTo>
                <a:lnTo>
                  <a:pt x="39927" y="193846"/>
                </a:lnTo>
                <a:lnTo>
                  <a:pt x="35965" y="199637"/>
                </a:lnTo>
                <a:lnTo>
                  <a:pt x="28040" y="210610"/>
                </a:lnTo>
                <a:lnTo>
                  <a:pt x="24383" y="214877"/>
                </a:lnTo>
                <a:lnTo>
                  <a:pt x="20420" y="219449"/>
                </a:lnTo>
                <a:lnTo>
                  <a:pt x="11582" y="230116"/>
                </a:lnTo>
                <a:lnTo>
                  <a:pt x="7314" y="234383"/>
                </a:lnTo>
                <a:lnTo>
                  <a:pt x="4571" y="237431"/>
                </a:lnTo>
                <a:close/>
              </a:path>
              <a:path w="240665" h="287020">
                <a:moveTo>
                  <a:pt x="137765" y="60348"/>
                </a:moveTo>
                <a:lnTo>
                  <a:pt x="134107" y="60348"/>
                </a:lnTo>
                <a:lnTo>
                  <a:pt x="126488" y="59738"/>
                </a:lnTo>
                <a:lnTo>
                  <a:pt x="124049" y="59434"/>
                </a:lnTo>
                <a:lnTo>
                  <a:pt x="121306" y="59129"/>
                </a:lnTo>
                <a:lnTo>
                  <a:pt x="106371" y="58519"/>
                </a:lnTo>
                <a:lnTo>
                  <a:pt x="139926" y="58519"/>
                </a:lnTo>
                <a:lnTo>
                  <a:pt x="137765" y="60348"/>
                </a:lnTo>
                <a:close/>
              </a:path>
              <a:path w="240665" h="287020">
                <a:moveTo>
                  <a:pt x="133193" y="135022"/>
                </a:moveTo>
                <a:lnTo>
                  <a:pt x="107286" y="118868"/>
                </a:lnTo>
                <a:lnTo>
                  <a:pt x="107286" y="116125"/>
                </a:lnTo>
                <a:lnTo>
                  <a:pt x="109724" y="114601"/>
                </a:lnTo>
                <a:lnTo>
                  <a:pt x="111553" y="114906"/>
                </a:lnTo>
                <a:lnTo>
                  <a:pt x="113077" y="115210"/>
                </a:lnTo>
                <a:lnTo>
                  <a:pt x="121001" y="116125"/>
                </a:lnTo>
                <a:lnTo>
                  <a:pt x="127097" y="116734"/>
                </a:lnTo>
                <a:lnTo>
                  <a:pt x="138374" y="117344"/>
                </a:lnTo>
                <a:lnTo>
                  <a:pt x="188055" y="117344"/>
                </a:lnTo>
                <a:lnTo>
                  <a:pt x="188055" y="127097"/>
                </a:lnTo>
                <a:lnTo>
                  <a:pt x="143861" y="129535"/>
                </a:lnTo>
                <a:lnTo>
                  <a:pt x="135022" y="133803"/>
                </a:lnTo>
                <a:lnTo>
                  <a:pt x="133193" y="135022"/>
                </a:lnTo>
                <a:close/>
              </a:path>
              <a:path w="240665" h="287020">
                <a:moveTo>
                  <a:pt x="179521" y="269739"/>
                </a:moveTo>
                <a:lnTo>
                  <a:pt x="177388" y="269739"/>
                </a:lnTo>
                <a:lnTo>
                  <a:pt x="175864" y="267910"/>
                </a:lnTo>
                <a:lnTo>
                  <a:pt x="175254" y="266691"/>
                </a:lnTo>
                <a:lnTo>
                  <a:pt x="174949" y="265472"/>
                </a:lnTo>
                <a:lnTo>
                  <a:pt x="174035" y="262119"/>
                </a:lnTo>
                <a:lnTo>
                  <a:pt x="172206" y="242308"/>
                </a:lnTo>
                <a:lnTo>
                  <a:pt x="172206" y="127097"/>
                </a:lnTo>
                <a:lnTo>
                  <a:pt x="188055" y="127097"/>
                </a:lnTo>
                <a:lnTo>
                  <a:pt x="187933" y="219449"/>
                </a:lnTo>
                <a:lnTo>
                  <a:pt x="187476" y="233164"/>
                </a:lnTo>
                <a:lnTo>
                  <a:pt x="187414" y="234383"/>
                </a:lnTo>
                <a:lnTo>
                  <a:pt x="186836" y="239870"/>
                </a:lnTo>
                <a:lnTo>
                  <a:pt x="186531" y="246270"/>
                </a:lnTo>
                <a:lnTo>
                  <a:pt x="185312" y="255719"/>
                </a:lnTo>
                <a:lnTo>
                  <a:pt x="184703" y="258157"/>
                </a:lnTo>
                <a:lnTo>
                  <a:pt x="184398" y="260291"/>
                </a:lnTo>
                <a:lnTo>
                  <a:pt x="182569" y="265472"/>
                </a:lnTo>
                <a:lnTo>
                  <a:pt x="181350" y="267910"/>
                </a:lnTo>
                <a:lnTo>
                  <a:pt x="179521" y="269739"/>
                </a:lnTo>
                <a:close/>
              </a:path>
              <a:path w="240665" h="287020">
                <a:moveTo>
                  <a:pt x="137765" y="231335"/>
                </a:moveTo>
                <a:lnTo>
                  <a:pt x="133498" y="230116"/>
                </a:lnTo>
                <a:lnTo>
                  <a:pt x="131669" y="228288"/>
                </a:lnTo>
                <a:lnTo>
                  <a:pt x="121916" y="215791"/>
                </a:lnTo>
                <a:lnTo>
                  <a:pt x="119173" y="211829"/>
                </a:lnTo>
                <a:lnTo>
                  <a:pt x="115210" y="206647"/>
                </a:lnTo>
                <a:lnTo>
                  <a:pt x="84731" y="164891"/>
                </a:lnTo>
                <a:lnTo>
                  <a:pt x="80769" y="159100"/>
                </a:lnTo>
                <a:lnTo>
                  <a:pt x="78026" y="154833"/>
                </a:lnTo>
                <a:lnTo>
                  <a:pt x="68882" y="141117"/>
                </a:lnTo>
                <a:lnTo>
                  <a:pt x="82674" y="141117"/>
                </a:lnTo>
                <a:lnTo>
                  <a:pt x="84426" y="143861"/>
                </a:lnTo>
                <a:lnTo>
                  <a:pt x="86560" y="146909"/>
                </a:lnTo>
                <a:lnTo>
                  <a:pt x="89913" y="151785"/>
                </a:lnTo>
                <a:lnTo>
                  <a:pt x="96618" y="160929"/>
                </a:lnTo>
                <a:lnTo>
                  <a:pt x="99666" y="164586"/>
                </a:lnTo>
                <a:lnTo>
                  <a:pt x="102409" y="167939"/>
                </a:lnTo>
                <a:lnTo>
                  <a:pt x="110334" y="175559"/>
                </a:lnTo>
                <a:lnTo>
                  <a:pt x="113382" y="177692"/>
                </a:lnTo>
                <a:lnTo>
                  <a:pt x="115820" y="179521"/>
                </a:lnTo>
                <a:lnTo>
                  <a:pt x="123440" y="184093"/>
                </a:lnTo>
                <a:lnTo>
                  <a:pt x="126183" y="185312"/>
                </a:lnTo>
                <a:lnTo>
                  <a:pt x="128316" y="188970"/>
                </a:lnTo>
                <a:lnTo>
                  <a:pt x="134107" y="201161"/>
                </a:lnTo>
                <a:lnTo>
                  <a:pt x="135631" y="205123"/>
                </a:lnTo>
                <a:lnTo>
                  <a:pt x="138374" y="211524"/>
                </a:lnTo>
                <a:lnTo>
                  <a:pt x="143556" y="227678"/>
                </a:lnTo>
                <a:lnTo>
                  <a:pt x="139898" y="230116"/>
                </a:lnTo>
                <a:lnTo>
                  <a:pt x="137765" y="231335"/>
                </a:lnTo>
                <a:close/>
              </a:path>
              <a:path w="240665" h="287020">
                <a:moveTo>
                  <a:pt x="229507" y="286503"/>
                </a:moveTo>
                <a:lnTo>
                  <a:pt x="226764" y="286503"/>
                </a:lnTo>
                <a:lnTo>
                  <a:pt x="224935" y="283759"/>
                </a:lnTo>
                <a:lnTo>
                  <a:pt x="224325" y="282540"/>
                </a:lnTo>
                <a:lnTo>
                  <a:pt x="223950" y="280712"/>
                </a:lnTo>
                <a:lnTo>
                  <a:pt x="223106" y="277054"/>
                </a:lnTo>
                <a:lnTo>
                  <a:pt x="222801" y="274921"/>
                </a:lnTo>
                <a:lnTo>
                  <a:pt x="222497" y="270653"/>
                </a:lnTo>
                <a:lnTo>
                  <a:pt x="222192" y="264558"/>
                </a:lnTo>
                <a:lnTo>
                  <a:pt x="221887" y="259071"/>
                </a:lnTo>
                <a:lnTo>
                  <a:pt x="221582" y="252366"/>
                </a:lnTo>
                <a:lnTo>
                  <a:pt x="221582" y="28345"/>
                </a:lnTo>
                <a:lnTo>
                  <a:pt x="220973" y="24383"/>
                </a:lnTo>
                <a:lnTo>
                  <a:pt x="219753" y="22554"/>
                </a:lnTo>
                <a:lnTo>
                  <a:pt x="218839" y="21030"/>
                </a:lnTo>
                <a:lnTo>
                  <a:pt x="216096" y="17982"/>
                </a:lnTo>
                <a:lnTo>
                  <a:pt x="214572" y="16763"/>
                </a:lnTo>
                <a:lnTo>
                  <a:pt x="213048" y="15239"/>
                </a:lnTo>
                <a:lnTo>
                  <a:pt x="204514" y="10362"/>
                </a:lnTo>
                <a:lnTo>
                  <a:pt x="199637" y="8229"/>
                </a:lnTo>
                <a:lnTo>
                  <a:pt x="197809" y="7619"/>
                </a:lnTo>
                <a:lnTo>
                  <a:pt x="196285" y="7010"/>
                </a:lnTo>
                <a:lnTo>
                  <a:pt x="192322" y="4876"/>
                </a:lnTo>
                <a:lnTo>
                  <a:pt x="192322" y="1828"/>
                </a:lnTo>
                <a:lnTo>
                  <a:pt x="197504" y="0"/>
                </a:lnTo>
                <a:lnTo>
                  <a:pt x="202380" y="0"/>
                </a:lnTo>
                <a:lnTo>
                  <a:pt x="213353" y="1828"/>
                </a:lnTo>
                <a:lnTo>
                  <a:pt x="217315" y="3047"/>
                </a:lnTo>
                <a:lnTo>
                  <a:pt x="220973" y="3962"/>
                </a:lnTo>
                <a:lnTo>
                  <a:pt x="231335" y="7010"/>
                </a:lnTo>
                <a:lnTo>
                  <a:pt x="234079" y="8229"/>
                </a:lnTo>
                <a:lnTo>
                  <a:pt x="236517" y="9448"/>
                </a:lnTo>
                <a:lnTo>
                  <a:pt x="240479" y="11886"/>
                </a:lnTo>
                <a:lnTo>
                  <a:pt x="240479" y="15544"/>
                </a:lnTo>
                <a:lnTo>
                  <a:pt x="239565" y="18897"/>
                </a:lnTo>
                <a:lnTo>
                  <a:pt x="238955" y="21030"/>
                </a:lnTo>
                <a:lnTo>
                  <a:pt x="238650" y="22859"/>
                </a:lnTo>
                <a:lnTo>
                  <a:pt x="238128" y="28345"/>
                </a:lnTo>
                <a:lnTo>
                  <a:pt x="238041" y="223716"/>
                </a:lnTo>
                <a:lnTo>
                  <a:pt x="237431" y="241698"/>
                </a:lnTo>
                <a:lnTo>
                  <a:pt x="237126" y="246880"/>
                </a:lnTo>
                <a:lnTo>
                  <a:pt x="236822" y="256024"/>
                </a:lnTo>
                <a:lnTo>
                  <a:pt x="235603" y="268520"/>
                </a:lnTo>
                <a:lnTo>
                  <a:pt x="234993" y="271263"/>
                </a:lnTo>
                <a:lnTo>
                  <a:pt x="234383" y="275225"/>
                </a:lnTo>
                <a:lnTo>
                  <a:pt x="232859" y="280712"/>
                </a:lnTo>
                <a:lnTo>
                  <a:pt x="231640" y="283759"/>
                </a:lnTo>
                <a:lnTo>
                  <a:pt x="229507" y="2865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286917" y="6714755"/>
            <a:ext cx="228600" cy="287020"/>
          </a:xfrm>
          <a:custGeom>
            <a:avLst/>
            <a:gdLst/>
            <a:ahLst/>
            <a:cxnLst/>
            <a:rect l="l" t="t" r="r" b="b"/>
            <a:pathLst>
              <a:path w="228600" h="287020">
                <a:moveTo>
                  <a:pt x="177388" y="124354"/>
                </a:moveTo>
                <a:lnTo>
                  <a:pt x="161538" y="124354"/>
                </a:lnTo>
                <a:lnTo>
                  <a:pt x="161538" y="39013"/>
                </a:lnTo>
                <a:lnTo>
                  <a:pt x="160624" y="34746"/>
                </a:lnTo>
                <a:lnTo>
                  <a:pt x="159710" y="33526"/>
                </a:lnTo>
                <a:lnTo>
                  <a:pt x="158795" y="32003"/>
                </a:lnTo>
                <a:lnTo>
                  <a:pt x="156662" y="29564"/>
                </a:lnTo>
                <a:lnTo>
                  <a:pt x="154833" y="28345"/>
                </a:lnTo>
                <a:lnTo>
                  <a:pt x="153309" y="27126"/>
                </a:lnTo>
                <a:lnTo>
                  <a:pt x="149652" y="24992"/>
                </a:lnTo>
                <a:lnTo>
                  <a:pt x="146604" y="23468"/>
                </a:lnTo>
                <a:lnTo>
                  <a:pt x="142641" y="21640"/>
                </a:lnTo>
                <a:lnTo>
                  <a:pt x="140813" y="21030"/>
                </a:lnTo>
                <a:lnTo>
                  <a:pt x="139289" y="20420"/>
                </a:lnTo>
                <a:lnTo>
                  <a:pt x="135326" y="18592"/>
                </a:lnTo>
                <a:lnTo>
                  <a:pt x="135326" y="15239"/>
                </a:lnTo>
                <a:lnTo>
                  <a:pt x="139898" y="13715"/>
                </a:lnTo>
                <a:lnTo>
                  <a:pt x="143556" y="13715"/>
                </a:lnTo>
                <a:lnTo>
                  <a:pt x="152090" y="14934"/>
                </a:lnTo>
                <a:lnTo>
                  <a:pt x="156052" y="15849"/>
                </a:lnTo>
                <a:lnTo>
                  <a:pt x="160319" y="16763"/>
                </a:lnTo>
                <a:lnTo>
                  <a:pt x="170377" y="19506"/>
                </a:lnTo>
                <a:lnTo>
                  <a:pt x="173425" y="20725"/>
                </a:lnTo>
                <a:lnTo>
                  <a:pt x="175254" y="21335"/>
                </a:lnTo>
                <a:lnTo>
                  <a:pt x="179521" y="24078"/>
                </a:lnTo>
                <a:lnTo>
                  <a:pt x="179521" y="27431"/>
                </a:lnTo>
                <a:lnTo>
                  <a:pt x="178302" y="32003"/>
                </a:lnTo>
                <a:lnTo>
                  <a:pt x="177997" y="33526"/>
                </a:lnTo>
                <a:lnTo>
                  <a:pt x="177692" y="34746"/>
                </a:lnTo>
                <a:lnTo>
                  <a:pt x="177489" y="38403"/>
                </a:lnTo>
                <a:lnTo>
                  <a:pt x="177388" y="124354"/>
                </a:lnTo>
                <a:close/>
              </a:path>
              <a:path w="228600" h="287020">
                <a:moveTo>
                  <a:pt x="69187" y="210000"/>
                </a:moveTo>
                <a:lnTo>
                  <a:pt x="57605" y="210000"/>
                </a:lnTo>
                <a:lnTo>
                  <a:pt x="45413" y="207867"/>
                </a:lnTo>
                <a:lnTo>
                  <a:pt x="41756" y="206647"/>
                </a:lnTo>
                <a:lnTo>
                  <a:pt x="38403" y="205428"/>
                </a:lnTo>
                <a:lnTo>
                  <a:pt x="29564" y="201161"/>
                </a:lnTo>
                <a:lnTo>
                  <a:pt x="27126" y="199332"/>
                </a:lnTo>
                <a:lnTo>
                  <a:pt x="23164" y="196589"/>
                </a:lnTo>
                <a:lnTo>
                  <a:pt x="2438" y="157881"/>
                </a:lnTo>
                <a:lnTo>
                  <a:pt x="0" y="138070"/>
                </a:lnTo>
                <a:lnTo>
                  <a:pt x="0" y="124354"/>
                </a:lnTo>
                <a:lnTo>
                  <a:pt x="11277" y="81379"/>
                </a:lnTo>
                <a:lnTo>
                  <a:pt x="27126" y="63396"/>
                </a:lnTo>
                <a:lnTo>
                  <a:pt x="29564" y="61567"/>
                </a:lnTo>
                <a:lnTo>
                  <a:pt x="51814" y="53947"/>
                </a:lnTo>
                <a:lnTo>
                  <a:pt x="54557" y="52728"/>
                </a:lnTo>
                <a:lnTo>
                  <a:pt x="57605" y="49680"/>
                </a:lnTo>
                <a:lnTo>
                  <a:pt x="57910" y="48461"/>
                </a:lnTo>
                <a:lnTo>
                  <a:pt x="57910" y="46632"/>
                </a:lnTo>
                <a:lnTo>
                  <a:pt x="56081" y="43889"/>
                </a:lnTo>
                <a:lnTo>
                  <a:pt x="54557" y="42670"/>
                </a:lnTo>
                <a:lnTo>
                  <a:pt x="53338" y="41146"/>
                </a:lnTo>
                <a:lnTo>
                  <a:pt x="49680" y="39013"/>
                </a:lnTo>
                <a:lnTo>
                  <a:pt x="49985" y="38098"/>
                </a:lnTo>
                <a:lnTo>
                  <a:pt x="50595" y="36574"/>
                </a:lnTo>
                <a:lnTo>
                  <a:pt x="53643" y="35660"/>
                </a:lnTo>
                <a:lnTo>
                  <a:pt x="55167" y="35965"/>
                </a:lnTo>
                <a:lnTo>
                  <a:pt x="57910" y="36270"/>
                </a:lnTo>
                <a:lnTo>
                  <a:pt x="64310" y="38403"/>
                </a:lnTo>
                <a:lnTo>
                  <a:pt x="66444" y="39317"/>
                </a:lnTo>
                <a:lnTo>
                  <a:pt x="68882" y="40232"/>
                </a:lnTo>
                <a:lnTo>
                  <a:pt x="74064" y="43280"/>
                </a:lnTo>
                <a:lnTo>
                  <a:pt x="74064" y="45413"/>
                </a:lnTo>
                <a:lnTo>
                  <a:pt x="73454" y="47547"/>
                </a:lnTo>
                <a:lnTo>
                  <a:pt x="71320" y="51509"/>
                </a:lnTo>
                <a:lnTo>
                  <a:pt x="70101" y="53338"/>
                </a:lnTo>
                <a:lnTo>
                  <a:pt x="74368" y="53643"/>
                </a:lnTo>
                <a:lnTo>
                  <a:pt x="82598" y="55167"/>
                </a:lnTo>
                <a:lnTo>
                  <a:pt x="85036" y="56081"/>
                </a:lnTo>
                <a:lnTo>
                  <a:pt x="88389" y="57300"/>
                </a:lnTo>
                <a:lnTo>
                  <a:pt x="97228" y="61567"/>
                </a:lnTo>
                <a:lnTo>
                  <a:pt x="99666" y="63396"/>
                </a:lnTo>
                <a:lnTo>
                  <a:pt x="58519" y="63396"/>
                </a:lnTo>
                <a:lnTo>
                  <a:pt x="49071" y="65529"/>
                </a:lnTo>
                <a:lnTo>
                  <a:pt x="26516" y="85646"/>
                </a:lnTo>
                <a:lnTo>
                  <a:pt x="24688" y="88694"/>
                </a:lnTo>
                <a:lnTo>
                  <a:pt x="17443" y="138070"/>
                </a:lnTo>
                <a:lnTo>
                  <a:pt x="18592" y="153004"/>
                </a:lnTo>
                <a:lnTo>
                  <a:pt x="19811" y="158186"/>
                </a:lnTo>
                <a:lnTo>
                  <a:pt x="21030" y="163062"/>
                </a:lnTo>
                <a:lnTo>
                  <a:pt x="24688" y="173730"/>
                </a:lnTo>
                <a:lnTo>
                  <a:pt x="26516" y="177083"/>
                </a:lnTo>
                <a:lnTo>
                  <a:pt x="28040" y="180131"/>
                </a:lnTo>
                <a:lnTo>
                  <a:pt x="58519" y="199332"/>
                </a:lnTo>
                <a:lnTo>
                  <a:pt x="99666" y="199332"/>
                </a:lnTo>
                <a:lnTo>
                  <a:pt x="97228" y="201161"/>
                </a:lnTo>
                <a:lnTo>
                  <a:pt x="88389" y="205428"/>
                </a:lnTo>
                <a:lnTo>
                  <a:pt x="85036" y="206647"/>
                </a:lnTo>
                <a:lnTo>
                  <a:pt x="81379" y="207867"/>
                </a:lnTo>
                <a:lnTo>
                  <a:pt x="69187" y="210000"/>
                </a:lnTo>
                <a:close/>
              </a:path>
              <a:path w="228600" h="287020">
                <a:moveTo>
                  <a:pt x="99666" y="199332"/>
                </a:moveTo>
                <a:lnTo>
                  <a:pt x="68577" y="199332"/>
                </a:lnTo>
                <a:lnTo>
                  <a:pt x="77721" y="197199"/>
                </a:lnTo>
                <a:lnTo>
                  <a:pt x="83207" y="194761"/>
                </a:lnTo>
                <a:lnTo>
                  <a:pt x="100276" y="177083"/>
                </a:lnTo>
                <a:lnTo>
                  <a:pt x="102104" y="173730"/>
                </a:lnTo>
                <a:lnTo>
                  <a:pt x="105762" y="163062"/>
                </a:lnTo>
                <a:lnTo>
                  <a:pt x="107053" y="157881"/>
                </a:lnTo>
                <a:lnTo>
                  <a:pt x="108200" y="153004"/>
                </a:lnTo>
                <a:lnTo>
                  <a:pt x="109349" y="138070"/>
                </a:lnTo>
                <a:lnTo>
                  <a:pt x="109348" y="124354"/>
                </a:lnTo>
                <a:lnTo>
                  <a:pt x="100276" y="85646"/>
                </a:lnTo>
                <a:lnTo>
                  <a:pt x="98752" y="82598"/>
                </a:lnTo>
                <a:lnTo>
                  <a:pt x="68577" y="63396"/>
                </a:lnTo>
                <a:lnTo>
                  <a:pt x="99666" y="63396"/>
                </a:lnTo>
                <a:lnTo>
                  <a:pt x="122525" y="98752"/>
                </a:lnTo>
                <a:lnTo>
                  <a:pt x="124049" y="103628"/>
                </a:lnTo>
                <a:lnTo>
                  <a:pt x="125878" y="117649"/>
                </a:lnTo>
                <a:lnTo>
                  <a:pt x="126183" y="124354"/>
                </a:lnTo>
                <a:lnTo>
                  <a:pt x="177388" y="124354"/>
                </a:lnTo>
                <a:lnTo>
                  <a:pt x="177388" y="136546"/>
                </a:lnTo>
                <a:lnTo>
                  <a:pt x="126488" y="136546"/>
                </a:lnTo>
                <a:lnTo>
                  <a:pt x="126183" y="143251"/>
                </a:lnTo>
                <a:lnTo>
                  <a:pt x="124049" y="158795"/>
                </a:lnTo>
                <a:lnTo>
                  <a:pt x="122525" y="163977"/>
                </a:lnTo>
                <a:lnTo>
                  <a:pt x="121306" y="168853"/>
                </a:lnTo>
                <a:lnTo>
                  <a:pt x="115515" y="181350"/>
                </a:lnTo>
                <a:lnTo>
                  <a:pt x="113077" y="185312"/>
                </a:lnTo>
                <a:lnTo>
                  <a:pt x="110943" y="188360"/>
                </a:lnTo>
                <a:lnTo>
                  <a:pt x="103628" y="196589"/>
                </a:lnTo>
                <a:lnTo>
                  <a:pt x="99666" y="199332"/>
                </a:lnTo>
                <a:close/>
              </a:path>
              <a:path w="228600" h="287020">
                <a:moveTo>
                  <a:pt x="168853" y="269739"/>
                </a:moveTo>
                <a:lnTo>
                  <a:pt x="166720" y="269739"/>
                </a:lnTo>
                <a:lnTo>
                  <a:pt x="165196" y="267910"/>
                </a:lnTo>
                <a:lnTo>
                  <a:pt x="164586" y="266691"/>
                </a:lnTo>
                <a:lnTo>
                  <a:pt x="164282" y="265472"/>
                </a:lnTo>
                <a:lnTo>
                  <a:pt x="163367" y="262119"/>
                </a:lnTo>
                <a:lnTo>
                  <a:pt x="161538" y="242308"/>
                </a:lnTo>
                <a:lnTo>
                  <a:pt x="161538" y="136546"/>
                </a:lnTo>
                <a:lnTo>
                  <a:pt x="177388" y="136546"/>
                </a:lnTo>
                <a:lnTo>
                  <a:pt x="177388" y="215791"/>
                </a:lnTo>
                <a:lnTo>
                  <a:pt x="176778" y="234079"/>
                </a:lnTo>
                <a:lnTo>
                  <a:pt x="176168" y="239870"/>
                </a:lnTo>
                <a:lnTo>
                  <a:pt x="175864" y="246270"/>
                </a:lnTo>
                <a:lnTo>
                  <a:pt x="174644" y="255719"/>
                </a:lnTo>
                <a:lnTo>
                  <a:pt x="174035" y="258157"/>
                </a:lnTo>
                <a:lnTo>
                  <a:pt x="173730" y="260291"/>
                </a:lnTo>
                <a:lnTo>
                  <a:pt x="171901" y="265472"/>
                </a:lnTo>
                <a:lnTo>
                  <a:pt x="170682" y="267910"/>
                </a:lnTo>
                <a:lnTo>
                  <a:pt x="168853" y="269739"/>
                </a:lnTo>
                <a:close/>
              </a:path>
              <a:path w="228600" h="287020">
                <a:moveTo>
                  <a:pt x="217315" y="286503"/>
                </a:moveTo>
                <a:lnTo>
                  <a:pt x="214572" y="286503"/>
                </a:lnTo>
                <a:lnTo>
                  <a:pt x="212743" y="283759"/>
                </a:lnTo>
                <a:lnTo>
                  <a:pt x="212134" y="282540"/>
                </a:lnTo>
                <a:lnTo>
                  <a:pt x="211759" y="280712"/>
                </a:lnTo>
                <a:lnTo>
                  <a:pt x="210915" y="277054"/>
                </a:lnTo>
                <a:lnTo>
                  <a:pt x="210610" y="274921"/>
                </a:lnTo>
                <a:lnTo>
                  <a:pt x="210305" y="270653"/>
                </a:lnTo>
                <a:lnTo>
                  <a:pt x="210000" y="264558"/>
                </a:lnTo>
                <a:lnTo>
                  <a:pt x="209695" y="259071"/>
                </a:lnTo>
                <a:lnTo>
                  <a:pt x="209391" y="252366"/>
                </a:lnTo>
                <a:lnTo>
                  <a:pt x="209391" y="28345"/>
                </a:lnTo>
                <a:lnTo>
                  <a:pt x="208781" y="24383"/>
                </a:lnTo>
                <a:lnTo>
                  <a:pt x="207562" y="22554"/>
                </a:lnTo>
                <a:lnTo>
                  <a:pt x="206647" y="21030"/>
                </a:lnTo>
                <a:lnTo>
                  <a:pt x="203904" y="17982"/>
                </a:lnTo>
                <a:lnTo>
                  <a:pt x="202380" y="16763"/>
                </a:lnTo>
                <a:lnTo>
                  <a:pt x="200856" y="15239"/>
                </a:lnTo>
                <a:lnTo>
                  <a:pt x="192322" y="10362"/>
                </a:lnTo>
                <a:lnTo>
                  <a:pt x="187446" y="8229"/>
                </a:lnTo>
                <a:lnTo>
                  <a:pt x="185617" y="7619"/>
                </a:lnTo>
                <a:lnTo>
                  <a:pt x="184093" y="7010"/>
                </a:lnTo>
                <a:lnTo>
                  <a:pt x="180131" y="4876"/>
                </a:lnTo>
                <a:lnTo>
                  <a:pt x="180131" y="1828"/>
                </a:lnTo>
                <a:lnTo>
                  <a:pt x="185312" y="0"/>
                </a:lnTo>
                <a:lnTo>
                  <a:pt x="190189" y="0"/>
                </a:lnTo>
                <a:lnTo>
                  <a:pt x="201161" y="1828"/>
                </a:lnTo>
                <a:lnTo>
                  <a:pt x="205123" y="3047"/>
                </a:lnTo>
                <a:lnTo>
                  <a:pt x="208781" y="3962"/>
                </a:lnTo>
                <a:lnTo>
                  <a:pt x="219144" y="7010"/>
                </a:lnTo>
                <a:lnTo>
                  <a:pt x="221887" y="8229"/>
                </a:lnTo>
                <a:lnTo>
                  <a:pt x="224325" y="9448"/>
                </a:lnTo>
                <a:lnTo>
                  <a:pt x="228288" y="11886"/>
                </a:lnTo>
                <a:lnTo>
                  <a:pt x="228288" y="15544"/>
                </a:lnTo>
                <a:lnTo>
                  <a:pt x="227373" y="18897"/>
                </a:lnTo>
                <a:lnTo>
                  <a:pt x="226764" y="21030"/>
                </a:lnTo>
                <a:lnTo>
                  <a:pt x="226459" y="22859"/>
                </a:lnTo>
                <a:lnTo>
                  <a:pt x="225936" y="28345"/>
                </a:lnTo>
                <a:lnTo>
                  <a:pt x="225849" y="223716"/>
                </a:lnTo>
                <a:lnTo>
                  <a:pt x="225240" y="241698"/>
                </a:lnTo>
                <a:lnTo>
                  <a:pt x="224935" y="246880"/>
                </a:lnTo>
                <a:lnTo>
                  <a:pt x="224630" y="256024"/>
                </a:lnTo>
                <a:lnTo>
                  <a:pt x="223411" y="268520"/>
                </a:lnTo>
                <a:lnTo>
                  <a:pt x="222801" y="271263"/>
                </a:lnTo>
                <a:lnTo>
                  <a:pt x="222192" y="275225"/>
                </a:lnTo>
                <a:lnTo>
                  <a:pt x="220668" y="280712"/>
                </a:lnTo>
                <a:lnTo>
                  <a:pt x="219449" y="283759"/>
                </a:lnTo>
                <a:lnTo>
                  <a:pt x="217315" y="2865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543145" y="6714755"/>
            <a:ext cx="236854" cy="287020"/>
          </a:xfrm>
          <a:custGeom>
            <a:avLst/>
            <a:gdLst/>
            <a:ahLst/>
            <a:cxnLst/>
            <a:rect l="l" t="t" r="r" b="b"/>
            <a:pathLst>
              <a:path w="236854" h="287020">
                <a:moveTo>
                  <a:pt x="233774" y="109724"/>
                </a:moveTo>
                <a:lnTo>
                  <a:pt x="217315" y="109724"/>
                </a:lnTo>
                <a:lnTo>
                  <a:pt x="217239" y="28955"/>
                </a:lnTo>
                <a:lnTo>
                  <a:pt x="216096" y="24383"/>
                </a:lnTo>
                <a:lnTo>
                  <a:pt x="214877" y="22554"/>
                </a:lnTo>
                <a:lnTo>
                  <a:pt x="213658" y="21030"/>
                </a:lnTo>
                <a:lnTo>
                  <a:pt x="210610" y="17677"/>
                </a:lnTo>
                <a:lnTo>
                  <a:pt x="208476" y="16458"/>
                </a:lnTo>
                <a:lnTo>
                  <a:pt x="206343" y="14934"/>
                </a:lnTo>
                <a:lnTo>
                  <a:pt x="188360" y="7010"/>
                </a:lnTo>
                <a:lnTo>
                  <a:pt x="184398" y="5181"/>
                </a:lnTo>
                <a:lnTo>
                  <a:pt x="184398" y="1828"/>
                </a:lnTo>
                <a:lnTo>
                  <a:pt x="189274" y="0"/>
                </a:lnTo>
                <a:lnTo>
                  <a:pt x="194151" y="0"/>
                </a:lnTo>
                <a:lnTo>
                  <a:pt x="205428" y="1523"/>
                </a:lnTo>
                <a:lnTo>
                  <a:pt x="210610" y="3047"/>
                </a:lnTo>
                <a:lnTo>
                  <a:pt x="214267" y="3962"/>
                </a:lnTo>
                <a:lnTo>
                  <a:pt x="224021" y="6705"/>
                </a:lnTo>
                <a:lnTo>
                  <a:pt x="228288" y="8229"/>
                </a:lnTo>
                <a:lnTo>
                  <a:pt x="231335" y="9448"/>
                </a:lnTo>
                <a:lnTo>
                  <a:pt x="236517" y="12496"/>
                </a:lnTo>
                <a:lnTo>
                  <a:pt x="236406" y="16458"/>
                </a:lnTo>
                <a:lnTo>
                  <a:pt x="235298" y="19506"/>
                </a:lnTo>
                <a:lnTo>
                  <a:pt x="234688" y="21640"/>
                </a:lnTo>
                <a:lnTo>
                  <a:pt x="234383" y="23468"/>
                </a:lnTo>
                <a:lnTo>
                  <a:pt x="233835" y="28955"/>
                </a:lnTo>
                <a:lnTo>
                  <a:pt x="233774" y="109724"/>
                </a:lnTo>
                <a:close/>
              </a:path>
              <a:path w="236854" h="287020">
                <a:moveTo>
                  <a:pt x="4876" y="234993"/>
                </a:moveTo>
                <a:lnTo>
                  <a:pt x="0" y="231031"/>
                </a:lnTo>
                <a:lnTo>
                  <a:pt x="2438" y="227983"/>
                </a:lnTo>
                <a:lnTo>
                  <a:pt x="6705" y="222801"/>
                </a:lnTo>
                <a:lnTo>
                  <a:pt x="14325" y="211219"/>
                </a:lnTo>
                <a:lnTo>
                  <a:pt x="21640" y="199942"/>
                </a:lnTo>
                <a:lnTo>
                  <a:pt x="30174" y="186531"/>
                </a:lnTo>
                <a:lnTo>
                  <a:pt x="33222" y="181045"/>
                </a:lnTo>
                <a:lnTo>
                  <a:pt x="36574" y="175254"/>
                </a:lnTo>
                <a:lnTo>
                  <a:pt x="44194" y="161538"/>
                </a:lnTo>
                <a:lnTo>
                  <a:pt x="50290" y="149956"/>
                </a:lnTo>
                <a:lnTo>
                  <a:pt x="56691" y="137460"/>
                </a:lnTo>
                <a:lnTo>
                  <a:pt x="58824" y="132583"/>
                </a:lnTo>
                <a:lnTo>
                  <a:pt x="61262" y="127402"/>
                </a:lnTo>
                <a:lnTo>
                  <a:pt x="66444" y="113991"/>
                </a:lnTo>
                <a:lnTo>
                  <a:pt x="68577" y="108810"/>
                </a:lnTo>
                <a:lnTo>
                  <a:pt x="70406" y="104543"/>
                </a:lnTo>
                <a:lnTo>
                  <a:pt x="74978" y="90217"/>
                </a:lnTo>
                <a:lnTo>
                  <a:pt x="77721" y="81379"/>
                </a:lnTo>
                <a:lnTo>
                  <a:pt x="80769" y="72235"/>
                </a:lnTo>
                <a:lnTo>
                  <a:pt x="82075" y="67358"/>
                </a:lnTo>
                <a:lnTo>
                  <a:pt x="83207" y="63396"/>
                </a:lnTo>
                <a:lnTo>
                  <a:pt x="85950" y="52728"/>
                </a:lnTo>
                <a:lnTo>
                  <a:pt x="86255" y="50290"/>
                </a:lnTo>
                <a:lnTo>
                  <a:pt x="85950" y="48766"/>
                </a:lnTo>
                <a:lnTo>
                  <a:pt x="81988" y="44804"/>
                </a:lnTo>
                <a:lnTo>
                  <a:pt x="77721" y="41756"/>
                </a:lnTo>
                <a:lnTo>
                  <a:pt x="71625" y="37794"/>
                </a:lnTo>
                <a:lnTo>
                  <a:pt x="68882" y="36574"/>
                </a:lnTo>
                <a:lnTo>
                  <a:pt x="67663" y="35965"/>
                </a:lnTo>
                <a:lnTo>
                  <a:pt x="63396" y="33526"/>
                </a:lnTo>
                <a:lnTo>
                  <a:pt x="64006" y="30479"/>
                </a:lnTo>
                <a:lnTo>
                  <a:pt x="66749" y="28955"/>
                </a:lnTo>
                <a:lnTo>
                  <a:pt x="71320" y="28955"/>
                </a:lnTo>
                <a:lnTo>
                  <a:pt x="78331" y="30479"/>
                </a:lnTo>
                <a:lnTo>
                  <a:pt x="80464" y="31088"/>
                </a:lnTo>
                <a:lnTo>
                  <a:pt x="82903" y="31698"/>
                </a:lnTo>
                <a:lnTo>
                  <a:pt x="106981" y="42670"/>
                </a:lnTo>
                <a:lnTo>
                  <a:pt x="106920" y="44804"/>
                </a:lnTo>
                <a:lnTo>
                  <a:pt x="93570" y="92656"/>
                </a:lnTo>
                <a:lnTo>
                  <a:pt x="90827" y="99666"/>
                </a:lnTo>
                <a:lnTo>
                  <a:pt x="88389" y="106067"/>
                </a:lnTo>
                <a:lnTo>
                  <a:pt x="83512" y="118258"/>
                </a:lnTo>
                <a:lnTo>
                  <a:pt x="80769" y="124049"/>
                </a:lnTo>
                <a:lnTo>
                  <a:pt x="84122" y="128926"/>
                </a:lnTo>
                <a:lnTo>
                  <a:pt x="89845" y="136850"/>
                </a:lnTo>
                <a:lnTo>
                  <a:pt x="74368" y="136850"/>
                </a:lnTo>
                <a:lnTo>
                  <a:pt x="71320" y="142946"/>
                </a:lnTo>
                <a:lnTo>
                  <a:pt x="64615" y="156052"/>
                </a:lnTo>
                <a:lnTo>
                  <a:pt x="61262" y="161234"/>
                </a:lnTo>
                <a:lnTo>
                  <a:pt x="56995" y="167939"/>
                </a:lnTo>
                <a:lnTo>
                  <a:pt x="30479" y="206038"/>
                </a:lnTo>
                <a:lnTo>
                  <a:pt x="26211" y="211219"/>
                </a:lnTo>
                <a:lnTo>
                  <a:pt x="21335" y="217315"/>
                </a:lnTo>
                <a:lnTo>
                  <a:pt x="12191" y="228288"/>
                </a:lnTo>
                <a:lnTo>
                  <a:pt x="7924" y="232250"/>
                </a:lnTo>
                <a:lnTo>
                  <a:pt x="4876" y="234993"/>
                </a:lnTo>
                <a:close/>
              </a:path>
              <a:path w="236854" h="287020">
                <a:moveTo>
                  <a:pt x="158491" y="127707"/>
                </a:moveTo>
                <a:lnTo>
                  <a:pt x="157576" y="127707"/>
                </a:lnTo>
                <a:lnTo>
                  <a:pt x="145385" y="121611"/>
                </a:lnTo>
                <a:lnTo>
                  <a:pt x="136241" y="116429"/>
                </a:lnTo>
                <a:lnTo>
                  <a:pt x="134412" y="115210"/>
                </a:lnTo>
                <a:lnTo>
                  <a:pt x="129535" y="111248"/>
                </a:lnTo>
                <a:lnTo>
                  <a:pt x="129535" y="108505"/>
                </a:lnTo>
                <a:lnTo>
                  <a:pt x="131974" y="106981"/>
                </a:lnTo>
                <a:lnTo>
                  <a:pt x="133803" y="107286"/>
                </a:lnTo>
                <a:lnTo>
                  <a:pt x="137765" y="107591"/>
                </a:lnTo>
                <a:lnTo>
                  <a:pt x="143556" y="108505"/>
                </a:lnTo>
                <a:lnTo>
                  <a:pt x="147823" y="108810"/>
                </a:lnTo>
                <a:lnTo>
                  <a:pt x="151480" y="109114"/>
                </a:lnTo>
                <a:lnTo>
                  <a:pt x="167025" y="109724"/>
                </a:lnTo>
                <a:lnTo>
                  <a:pt x="233774" y="109724"/>
                </a:lnTo>
                <a:lnTo>
                  <a:pt x="233774" y="119477"/>
                </a:lnTo>
                <a:lnTo>
                  <a:pt x="187750" y="119477"/>
                </a:lnTo>
                <a:lnTo>
                  <a:pt x="173425" y="121306"/>
                </a:lnTo>
                <a:lnTo>
                  <a:pt x="166110" y="123744"/>
                </a:lnTo>
                <a:lnTo>
                  <a:pt x="160624" y="126488"/>
                </a:lnTo>
                <a:lnTo>
                  <a:pt x="158491" y="127707"/>
                </a:lnTo>
                <a:close/>
              </a:path>
              <a:path w="236854" h="287020">
                <a:moveTo>
                  <a:pt x="225240" y="286503"/>
                </a:moveTo>
                <a:lnTo>
                  <a:pt x="222497" y="286503"/>
                </a:lnTo>
                <a:lnTo>
                  <a:pt x="220668" y="283759"/>
                </a:lnTo>
                <a:lnTo>
                  <a:pt x="220058" y="282540"/>
                </a:lnTo>
                <a:lnTo>
                  <a:pt x="219683" y="280712"/>
                </a:lnTo>
                <a:lnTo>
                  <a:pt x="218839" y="277054"/>
                </a:lnTo>
                <a:lnTo>
                  <a:pt x="218534" y="274921"/>
                </a:lnTo>
                <a:lnTo>
                  <a:pt x="218229" y="270653"/>
                </a:lnTo>
                <a:lnTo>
                  <a:pt x="217925" y="264558"/>
                </a:lnTo>
                <a:lnTo>
                  <a:pt x="217620" y="259071"/>
                </a:lnTo>
                <a:lnTo>
                  <a:pt x="217315" y="252366"/>
                </a:lnTo>
                <a:lnTo>
                  <a:pt x="217315" y="119477"/>
                </a:lnTo>
                <a:lnTo>
                  <a:pt x="233774" y="119477"/>
                </a:lnTo>
                <a:lnTo>
                  <a:pt x="233660" y="227068"/>
                </a:lnTo>
                <a:lnTo>
                  <a:pt x="233164" y="241698"/>
                </a:lnTo>
                <a:lnTo>
                  <a:pt x="232859" y="246880"/>
                </a:lnTo>
                <a:lnTo>
                  <a:pt x="232555" y="256024"/>
                </a:lnTo>
                <a:lnTo>
                  <a:pt x="231335" y="268520"/>
                </a:lnTo>
                <a:lnTo>
                  <a:pt x="230726" y="271263"/>
                </a:lnTo>
                <a:lnTo>
                  <a:pt x="230116" y="275225"/>
                </a:lnTo>
                <a:lnTo>
                  <a:pt x="228592" y="280712"/>
                </a:lnTo>
                <a:lnTo>
                  <a:pt x="227373" y="283759"/>
                </a:lnTo>
                <a:lnTo>
                  <a:pt x="225240" y="286503"/>
                </a:lnTo>
                <a:close/>
              </a:path>
              <a:path w="236854" h="287020">
                <a:moveTo>
                  <a:pt x="156357" y="227068"/>
                </a:moveTo>
                <a:lnTo>
                  <a:pt x="151176" y="226764"/>
                </a:lnTo>
                <a:lnTo>
                  <a:pt x="144165" y="219753"/>
                </a:lnTo>
                <a:lnTo>
                  <a:pt x="134717" y="208781"/>
                </a:lnTo>
                <a:lnTo>
                  <a:pt x="131059" y="204819"/>
                </a:lnTo>
                <a:lnTo>
                  <a:pt x="110943" y="181045"/>
                </a:lnTo>
                <a:lnTo>
                  <a:pt x="106371" y="175864"/>
                </a:lnTo>
                <a:lnTo>
                  <a:pt x="96313" y="163672"/>
                </a:lnTo>
                <a:lnTo>
                  <a:pt x="91132" y="157576"/>
                </a:lnTo>
                <a:lnTo>
                  <a:pt x="87779" y="153309"/>
                </a:lnTo>
                <a:lnTo>
                  <a:pt x="78635" y="142032"/>
                </a:lnTo>
                <a:lnTo>
                  <a:pt x="74368" y="136850"/>
                </a:lnTo>
                <a:lnTo>
                  <a:pt x="89845" y="136850"/>
                </a:lnTo>
                <a:lnTo>
                  <a:pt x="92046" y="139898"/>
                </a:lnTo>
                <a:lnTo>
                  <a:pt x="95094" y="143556"/>
                </a:lnTo>
                <a:lnTo>
                  <a:pt x="125268" y="172816"/>
                </a:lnTo>
                <a:lnTo>
                  <a:pt x="138070" y="179521"/>
                </a:lnTo>
                <a:lnTo>
                  <a:pt x="139898" y="181959"/>
                </a:lnTo>
                <a:lnTo>
                  <a:pt x="144775" y="189274"/>
                </a:lnTo>
                <a:lnTo>
                  <a:pt x="146299" y="192018"/>
                </a:lnTo>
                <a:lnTo>
                  <a:pt x="148737" y="195980"/>
                </a:lnTo>
                <a:lnTo>
                  <a:pt x="153309" y="204209"/>
                </a:lnTo>
                <a:lnTo>
                  <a:pt x="154528" y="207257"/>
                </a:lnTo>
                <a:lnTo>
                  <a:pt x="156357" y="211219"/>
                </a:lnTo>
                <a:lnTo>
                  <a:pt x="160624" y="222801"/>
                </a:lnTo>
                <a:lnTo>
                  <a:pt x="156357" y="2270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1901030" y="6714755"/>
            <a:ext cx="804140" cy="2871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2800981" y="6714755"/>
            <a:ext cx="1326045" cy="2865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4216340" y="6714755"/>
            <a:ext cx="771833" cy="2865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5022512" y="6728471"/>
            <a:ext cx="262255" cy="262255"/>
          </a:xfrm>
          <a:custGeom>
            <a:avLst/>
            <a:gdLst/>
            <a:ahLst/>
            <a:cxnLst/>
            <a:rect l="l" t="t" r="r" b="b"/>
            <a:pathLst>
              <a:path w="262255" h="262254">
                <a:moveTo>
                  <a:pt x="226764" y="96009"/>
                </a:moveTo>
                <a:lnTo>
                  <a:pt x="64006" y="96009"/>
                </a:lnTo>
                <a:lnTo>
                  <a:pt x="44194" y="88998"/>
                </a:lnTo>
                <a:lnTo>
                  <a:pt x="44194" y="22249"/>
                </a:lnTo>
                <a:lnTo>
                  <a:pt x="42061" y="18592"/>
                </a:lnTo>
                <a:lnTo>
                  <a:pt x="40537" y="17373"/>
                </a:lnTo>
                <a:lnTo>
                  <a:pt x="39013" y="15849"/>
                </a:lnTo>
                <a:lnTo>
                  <a:pt x="35050" y="13410"/>
                </a:lnTo>
                <a:lnTo>
                  <a:pt x="32612" y="12191"/>
                </a:lnTo>
                <a:lnTo>
                  <a:pt x="30479" y="11277"/>
                </a:lnTo>
                <a:lnTo>
                  <a:pt x="24078" y="8838"/>
                </a:lnTo>
                <a:lnTo>
                  <a:pt x="21640" y="8229"/>
                </a:lnTo>
                <a:lnTo>
                  <a:pt x="20116" y="7619"/>
                </a:lnTo>
                <a:lnTo>
                  <a:pt x="15849" y="6095"/>
                </a:lnTo>
                <a:lnTo>
                  <a:pt x="15849" y="2438"/>
                </a:lnTo>
                <a:lnTo>
                  <a:pt x="21030" y="0"/>
                </a:lnTo>
                <a:lnTo>
                  <a:pt x="27126" y="0"/>
                </a:lnTo>
                <a:lnTo>
                  <a:pt x="56386" y="5486"/>
                </a:lnTo>
                <a:lnTo>
                  <a:pt x="58824" y="6095"/>
                </a:lnTo>
                <a:lnTo>
                  <a:pt x="62786" y="8838"/>
                </a:lnTo>
                <a:lnTo>
                  <a:pt x="62786" y="12496"/>
                </a:lnTo>
                <a:lnTo>
                  <a:pt x="61262" y="18287"/>
                </a:lnTo>
                <a:lnTo>
                  <a:pt x="61262" y="80769"/>
                </a:lnTo>
                <a:lnTo>
                  <a:pt x="69187" y="85646"/>
                </a:lnTo>
                <a:lnTo>
                  <a:pt x="230116" y="85646"/>
                </a:lnTo>
                <a:lnTo>
                  <a:pt x="230116" y="92351"/>
                </a:lnTo>
                <a:lnTo>
                  <a:pt x="226764" y="96009"/>
                </a:lnTo>
                <a:close/>
              </a:path>
              <a:path w="262255" h="262254">
                <a:moveTo>
                  <a:pt x="230116" y="85646"/>
                </a:moveTo>
                <a:lnTo>
                  <a:pt x="157271" y="85646"/>
                </a:lnTo>
                <a:lnTo>
                  <a:pt x="171292" y="84426"/>
                </a:lnTo>
                <a:lnTo>
                  <a:pt x="177997" y="82598"/>
                </a:lnTo>
                <a:lnTo>
                  <a:pt x="184093" y="79245"/>
                </a:lnTo>
                <a:lnTo>
                  <a:pt x="185617" y="77721"/>
                </a:lnTo>
                <a:lnTo>
                  <a:pt x="191713" y="78026"/>
                </a:lnTo>
                <a:lnTo>
                  <a:pt x="206038" y="78331"/>
                </a:lnTo>
                <a:lnTo>
                  <a:pt x="212743" y="78940"/>
                </a:lnTo>
                <a:lnTo>
                  <a:pt x="223411" y="79550"/>
                </a:lnTo>
                <a:lnTo>
                  <a:pt x="230116" y="85341"/>
                </a:lnTo>
                <a:lnTo>
                  <a:pt x="230116" y="85646"/>
                </a:lnTo>
                <a:close/>
              </a:path>
              <a:path w="262255" h="262254">
                <a:moveTo>
                  <a:pt x="232555" y="262119"/>
                </a:moveTo>
                <a:lnTo>
                  <a:pt x="69187" y="262119"/>
                </a:lnTo>
                <a:lnTo>
                  <a:pt x="50900" y="256024"/>
                </a:lnTo>
                <a:lnTo>
                  <a:pt x="50900" y="205123"/>
                </a:lnTo>
                <a:lnTo>
                  <a:pt x="48156" y="201161"/>
                </a:lnTo>
                <a:lnTo>
                  <a:pt x="46632" y="199942"/>
                </a:lnTo>
                <a:lnTo>
                  <a:pt x="45413" y="198723"/>
                </a:lnTo>
                <a:lnTo>
                  <a:pt x="40232" y="195980"/>
                </a:lnTo>
                <a:lnTo>
                  <a:pt x="38098" y="195065"/>
                </a:lnTo>
                <a:lnTo>
                  <a:pt x="35050" y="193541"/>
                </a:lnTo>
                <a:lnTo>
                  <a:pt x="28955" y="191408"/>
                </a:lnTo>
                <a:lnTo>
                  <a:pt x="26821" y="190798"/>
                </a:lnTo>
                <a:lnTo>
                  <a:pt x="25297" y="190189"/>
                </a:lnTo>
                <a:lnTo>
                  <a:pt x="21030" y="188970"/>
                </a:lnTo>
                <a:lnTo>
                  <a:pt x="21030" y="185312"/>
                </a:lnTo>
                <a:lnTo>
                  <a:pt x="25907" y="182874"/>
                </a:lnTo>
                <a:lnTo>
                  <a:pt x="32003" y="182874"/>
                </a:lnTo>
                <a:lnTo>
                  <a:pt x="42975" y="184398"/>
                </a:lnTo>
                <a:lnTo>
                  <a:pt x="46632" y="185007"/>
                </a:lnTo>
                <a:lnTo>
                  <a:pt x="50595" y="185617"/>
                </a:lnTo>
                <a:lnTo>
                  <a:pt x="60348" y="188055"/>
                </a:lnTo>
                <a:lnTo>
                  <a:pt x="63091" y="188970"/>
                </a:lnTo>
                <a:lnTo>
                  <a:pt x="65225" y="189579"/>
                </a:lnTo>
                <a:lnTo>
                  <a:pt x="69492" y="192322"/>
                </a:lnTo>
                <a:lnTo>
                  <a:pt x="69492" y="196285"/>
                </a:lnTo>
                <a:lnTo>
                  <a:pt x="67968" y="201161"/>
                </a:lnTo>
                <a:lnTo>
                  <a:pt x="67968" y="247489"/>
                </a:lnTo>
                <a:lnTo>
                  <a:pt x="75892" y="251452"/>
                </a:lnTo>
                <a:lnTo>
                  <a:pt x="236212" y="251452"/>
                </a:lnTo>
                <a:lnTo>
                  <a:pt x="236212" y="259071"/>
                </a:lnTo>
                <a:lnTo>
                  <a:pt x="232555" y="262119"/>
                </a:lnTo>
                <a:close/>
              </a:path>
              <a:path w="262255" h="262254">
                <a:moveTo>
                  <a:pt x="236212" y="251452"/>
                </a:moveTo>
                <a:lnTo>
                  <a:pt x="163367" y="251452"/>
                </a:lnTo>
                <a:lnTo>
                  <a:pt x="176473" y="250232"/>
                </a:lnTo>
                <a:lnTo>
                  <a:pt x="183788" y="247794"/>
                </a:lnTo>
                <a:lnTo>
                  <a:pt x="188970" y="244746"/>
                </a:lnTo>
                <a:lnTo>
                  <a:pt x="190494" y="243222"/>
                </a:lnTo>
                <a:lnTo>
                  <a:pt x="196589" y="243527"/>
                </a:lnTo>
                <a:lnTo>
                  <a:pt x="211829" y="244137"/>
                </a:lnTo>
                <a:lnTo>
                  <a:pt x="217620" y="244746"/>
                </a:lnTo>
                <a:lnTo>
                  <a:pt x="227068" y="245356"/>
                </a:lnTo>
                <a:lnTo>
                  <a:pt x="236212" y="250537"/>
                </a:lnTo>
                <a:lnTo>
                  <a:pt x="236212" y="251452"/>
                </a:lnTo>
                <a:close/>
              </a:path>
              <a:path w="262255" h="262254">
                <a:moveTo>
                  <a:pt x="261228" y="138070"/>
                </a:moveTo>
                <a:lnTo>
                  <a:pt x="181959" y="138070"/>
                </a:lnTo>
                <a:lnTo>
                  <a:pt x="196894" y="137460"/>
                </a:lnTo>
                <a:lnTo>
                  <a:pt x="200552" y="137155"/>
                </a:lnTo>
                <a:lnTo>
                  <a:pt x="203600" y="136546"/>
                </a:lnTo>
                <a:lnTo>
                  <a:pt x="211829" y="135022"/>
                </a:lnTo>
                <a:lnTo>
                  <a:pt x="213962" y="133803"/>
                </a:lnTo>
                <a:lnTo>
                  <a:pt x="215486" y="133193"/>
                </a:lnTo>
                <a:lnTo>
                  <a:pt x="218229" y="131364"/>
                </a:lnTo>
                <a:lnTo>
                  <a:pt x="219449" y="130450"/>
                </a:lnTo>
                <a:lnTo>
                  <a:pt x="223716" y="130755"/>
                </a:lnTo>
                <a:lnTo>
                  <a:pt x="232859" y="131059"/>
                </a:lnTo>
                <a:lnTo>
                  <a:pt x="237736" y="131669"/>
                </a:lnTo>
                <a:lnTo>
                  <a:pt x="242613" y="131974"/>
                </a:lnTo>
                <a:lnTo>
                  <a:pt x="256328" y="134717"/>
                </a:lnTo>
                <a:lnTo>
                  <a:pt x="261228" y="138070"/>
                </a:lnTo>
                <a:close/>
              </a:path>
              <a:path w="262255" h="262254">
                <a:moveTo>
                  <a:pt x="35050" y="156967"/>
                </a:moveTo>
                <a:lnTo>
                  <a:pt x="33831" y="156967"/>
                </a:lnTo>
                <a:lnTo>
                  <a:pt x="25602" y="153614"/>
                </a:lnTo>
                <a:lnTo>
                  <a:pt x="22249" y="152090"/>
                </a:lnTo>
                <a:lnTo>
                  <a:pt x="18592" y="150566"/>
                </a:lnTo>
                <a:lnTo>
                  <a:pt x="7924" y="144775"/>
                </a:lnTo>
                <a:lnTo>
                  <a:pt x="5181" y="143251"/>
                </a:lnTo>
                <a:lnTo>
                  <a:pt x="0" y="139289"/>
                </a:lnTo>
                <a:lnTo>
                  <a:pt x="0" y="135936"/>
                </a:lnTo>
                <a:lnTo>
                  <a:pt x="2743" y="134412"/>
                </a:lnTo>
                <a:lnTo>
                  <a:pt x="4571" y="134717"/>
                </a:lnTo>
                <a:lnTo>
                  <a:pt x="7314" y="135022"/>
                </a:lnTo>
                <a:lnTo>
                  <a:pt x="16458" y="136241"/>
                </a:lnTo>
                <a:lnTo>
                  <a:pt x="19811" y="136546"/>
                </a:lnTo>
                <a:lnTo>
                  <a:pt x="50290" y="138070"/>
                </a:lnTo>
                <a:lnTo>
                  <a:pt x="261228" y="138070"/>
                </a:lnTo>
                <a:lnTo>
                  <a:pt x="262119" y="138679"/>
                </a:lnTo>
                <a:lnTo>
                  <a:pt x="262119" y="145994"/>
                </a:lnTo>
                <a:lnTo>
                  <a:pt x="260595" y="148432"/>
                </a:lnTo>
                <a:lnTo>
                  <a:pt x="95399" y="148432"/>
                </a:lnTo>
                <a:lnTo>
                  <a:pt x="85327" y="148452"/>
                </a:lnTo>
                <a:lnTo>
                  <a:pt x="43889" y="153309"/>
                </a:lnTo>
                <a:lnTo>
                  <a:pt x="38098" y="155443"/>
                </a:lnTo>
                <a:lnTo>
                  <a:pt x="35050" y="156967"/>
                </a:lnTo>
                <a:close/>
              </a:path>
              <a:path w="262255" h="262254">
                <a:moveTo>
                  <a:pt x="259071" y="150871"/>
                </a:moveTo>
                <a:lnTo>
                  <a:pt x="254804" y="150566"/>
                </a:lnTo>
                <a:lnTo>
                  <a:pt x="251756" y="150261"/>
                </a:lnTo>
                <a:lnTo>
                  <a:pt x="244746" y="149956"/>
                </a:lnTo>
                <a:lnTo>
                  <a:pt x="237736" y="149347"/>
                </a:lnTo>
                <a:lnTo>
                  <a:pt x="217925" y="148432"/>
                </a:lnTo>
                <a:lnTo>
                  <a:pt x="260595" y="148432"/>
                </a:lnTo>
                <a:lnTo>
                  <a:pt x="259071" y="1508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5370226" y="6714755"/>
            <a:ext cx="803531" cy="2865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9216996" y="7144361"/>
            <a:ext cx="222885" cy="287020"/>
          </a:xfrm>
          <a:custGeom>
            <a:avLst/>
            <a:gdLst/>
            <a:ahLst/>
            <a:cxnLst/>
            <a:rect l="l" t="t" r="r" b="b"/>
            <a:pathLst>
              <a:path w="222884" h="287020">
                <a:moveTo>
                  <a:pt x="219671" y="121306"/>
                </a:moveTo>
                <a:lnTo>
                  <a:pt x="203212" y="121306"/>
                </a:lnTo>
                <a:lnTo>
                  <a:pt x="203136" y="28955"/>
                </a:lnTo>
                <a:lnTo>
                  <a:pt x="201993" y="24383"/>
                </a:lnTo>
                <a:lnTo>
                  <a:pt x="200774" y="22554"/>
                </a:lnTo>
                <a:lnTo>
                  <a:pt x="199555" y="21030"/>
                </a:lnTo>
                <a:lnTo>
                  <a:pt x="196507" y="17677"/>
                </a:lnTo>
                <a:lnTo>
                  <a:pt x="194373" y="16458"/>
                </a:lnTo>
                <a:lnTo>
                  <a:pt x="192240" y="14934"/>
                </a:lnTo>
                <a:lnTo>
                  <a:pt x="174257" y="7010"/>
                </a:lnTo>
                <a:lnTo>
                  <a:pt x="170295" y="5181"/>
                </a:lnTo>
                <a:lnTo>
                  <a:pt x="170295" y="1828"/>
                </a:lnTo>
                <a:lnTo>
                  <a:pt x="175172" y="0"/>
                </a:lnTo>
                <a:lnTo>
                  <a:pt x="180048" y="0"/>
                </a:lnTo>
                <a:lnTo>
                  <a:pt x="191326" y="1523"/>
                </a:lnTo>
                <a:lnTo>
                  <a:pt x="196507" y="3047"/>
                </a:lnTo>
                <a:lnTo>
                  <a:pt x="200164" y="3962"/>
                </a:lnTo>
                <a:lnTo>
                  <a:pt x="209918" y="6705"/>
                </a:lnTo>
                <a:lnTo>
                  <a:pt x="214185" y="8229"/>
                </a:lnTo>
                <a:lnTo>
                  <a:pt x="217233" y="9448"/>
                </a:lnTo>
                <a:lnTo>
                  <a:pt x="222414" y="12496"/>
                </a:lnTo>
                <a:lnTo>
                  <a:pt x="222303" y="16458"/>
                </a:lnTo>
                <a:lnTo>
                  <a:pt x="221195" y="19506"/>
                </a:lnTo>
                <a:lnTo>
                  <a:pt x="220585" y="21640"/>
                </a:lnTo>
                <a:lnTo>
                  <a:pt x="220281" y="23468"/>
                </a:lnTo>
                <a:lnTo>
                  <a:pt x="219763" y="28650"/>
                </a:lnTo>
                <a:lnTo>
                  <a:pt x="219671" y="121306"/>
                </a:lnTo>
                <a:close/>
              </a:path>
              <a:path w="222884" h="287020">
                <a:moveTo>
                  <a:pt x="80687" y="213353"/>
                </a:moveTo>
                <a:lnTo>
                  <a:pt x="61485" y="213353"/>
                </a:lnTo>
                <a:lnTo>
                  <a:pt x="45940" y="210000"/>
                </a:lnTo>
                <a:lnTo>
                  <a:pt x="8756" y="175254"/>
                </a:lnTo>
                <a:lnTo>
                  <a:pt x="0" y="120392"/>
                </a:lnTo>
                <a:lnTo>
                  <a:pt x="2965" y="98447"/>
                </a:lnTo>
                <a:lnTo>
                  <a:pt x="6013" y="90827"/>
                </a:lnTo>
                <a:lnTo>
                  <a:pt x="8756" y="83817"/>
                </a:lnTo>
                <a:lnTo>
                  <a:pt x="15461" y="71930"/>
                </a:lnTo>
                <a:lnTo>
                  <a:pt x="20338" y="66139"/>
                </a:lnTo>
                <a:lnTo>
                  <a:pt x="24605" y="60958"/>
                </a:lnTo>
                <a:lnTo>
                  <a:pt x="36187" y="53338"/>
                </a:lnTo>
                <a:lnTo>
                  <a:pt x="41369" y="51204"/>
                </a:lnTo>
                <a:lnTo>
                  <a:pt x="44721" y="49680"/>
                </a:lnTo>
                <a:lnTo>
                  <a:pt x="54475" y="46937"/>
                </a:lnTo>
                <a:lnTo>
                  <a:pt x="60266" y="46632"/>
                </a:lnTo>
                <a:lnTo>
                  <a:pt x="62704" y="45108"/>
                </a:lnTo>
                <a:lnTo>
                  <a:pt x="65142" y="42670"/>
                </a:lnTo>
                <a:lnTo>
                  <a:pt x="65447" y="41451"/>
                </a:lnTo>
                <a:lnTo>
                  <a:pt x="65447" y="39622"/>
                </a:lnTo>
                <a:lnTo>
                  <a:pt x="63618" y="36879"/>
                </a:lnTo>
                <a:lnTo>
                  <a:pt x="62094" y="35660"/>
                </a:lnTo>
                <a:lnTo>
                  <a:pt x="60875" y="34136"/>
                </a:lnTo>
                <a:lnTo>
                  <a:pt x="57218" y="32003"/>
                </a:lnTo>
                <a:lnTo>
                  <a:pt x="57523" y="31088"/>
                </a:lnTo>
                <a:lnTo>
                  <a:pt x="58132" y="29564"/>
                </a:lnTo>
                <a:lnTo>
                  <a:pt x="61180" y="28650"/>
                </a:lnTo>
                <a:lnTo>
                  <a:pt x="62704" y="28955"/>
                </a:lnTo>
                <a:lnTo>
                  <a:pt x="65447" y="29259"/>
                </a:lnTo>
                <a:lnTo>
                  <a:pt x="71543" y="31393"/>
                </a:lnTo>
                <a:lnTo>
                  <a:pt x="76420" y="33222"/>
                </a:lnTo>
                <a:lnTo>
                  <a:pt x="81601" y="36270"/>
                </a:lnTo>
                <a:lnTo>
                  <a:pt x="81601" y="38403"/>
                </a:lnTo>
                <a:lnTo>
                  <a:pt x="80991" y="40537"/>
                </a:lnTo>
                <a:lnTo>
                  <a:pt x="78858" y="44194"/>
                </a:lnTo>
                <a:lnTo>
                  <a:pt x="77943" y="46023"/>
                </a:lnTo>
                <a:lnTo>
                  <a:pt x="85258" y="46328"/>
                </a:lnTo>
                <a:lnTo>
                  <a:pt x="96840" y="49680"/>
                </a:lnTo>
                <a:lnTo>
                  <a:pt x="105679" y="53338"/>
                </a:lnTo>
                <a:lnTo>
                  <a:pt x="109583" y="56081"/>
                </a:lnTo>
                <a:lnTo>
                  <a:pt x="64228" y="56081"/>
                </a:lnTo>
                <a:lnTo>
                  <a:pt x="51122" y="59434"/>
                </a:lnTo>
                <a:lnTo>
                  <a:pt x="46550" y="61872"/>
                </a:lnTo>
                <a:lnTo>
                  <a:pt x="40454" y="64920"/>
                </a:lnTo>
                <a:lnTo>
                  <a:pt x="32530" y="73759"/>
                </a:lnTo>
                <a:lnTo>
                  <a:pt x="30091" y="77721"/>
                </a:lnTo>
                <a:lnTo>
                  <a:pt x="26739" y="82903"/>
                </a:lnTo>
                <a:lnTo>
                  <a:pt x="22472" y="94789"/>
                </a:lnTo>
                <a:lnTo>
                  <a:pt x="20948" y="99971"/>
                </a:lnTo>
                <a:lnTo>
                  <a:pt x="19729" y="105152"/>
                </a:lnTo>
                <a:lnTo>
                  <a:pt x="17709" y="121306"/>
                </a:lnTo>
                <a:lnTo>
                  <a:pt x="17595" y="135936"/>
                </a:lnTo>
                <a:lnTo>
                  <a:pt x="19729" y="153309"/>
                </a:lnTo>
                <a:lnTo>
                  <a:pt x="20948" y="158491"/>
                </a:lnTo>
                <a:lnTo>
                  <a:pt x="22472" y="163367"/>
                </a:lnTo>
                <a:lnTo>
                  <a:pt x="26739" y="175559"/>
                </a:lnTo>
                <a:lnTo>
                  <a:pt x="30091" y="180740"/>
                </a:lnTo>
                <a:lnTo>
                  <a:pt x="32530" y="184703"/>
                </a:lnTo>
                <a:lnTo>
                  <a:pt x="40454" y="193237"/>
                </a:lnTo>
                <a:lnTo>
                  <a:pt x="46550" y="196589"/>
                </a:lnTo>
                <a:lnTo>
                  <a:pt x="51122" y="199028"/>
                </a:lnTo>
                <a:lnTo>
                  <a:pt x="63923" y="202380"/>
                </a:lnTo>
                <a:lnTo>
                  <a:pt x="110190" y="202380"/>
                </a:lnTo>
                <a:lnTo>
                  <a:pt x="105679" y="205428"/>
                </a:lnTo>
                <a:lnTo>
                  <a:pt x="95926" y="210000"/>
                </a:lnTo>
                <a:lnTo>
                  <a:pt x="80687" y="213353"/>
                </a:lnTo>
                <a:close/>
              </a:path>
              <a:path w="222884" h="287020">
                <a:moveTo>
                  <a:pt x="110190" y="202380"/>
                </a:moveTo>
                <a:lnTo>
                  <a:pt x="77943" y="202380"/>
                </a:lnTo>
                <a:lnTo>
                  <a:pt x="90745" y="199028"/>
                </a:lnTo>
                <a:lnTo>
                  <a:pt x="95317" y="196589"/>
                </a:lnTo>
                <a:lnTo>
                  <a:pt x="101412" y="193237"/>
                </a:lnTo>
                <a:lnTo>
                  <a:pt x="109337" y="184703"/>
                </a:lnTo>
                <a:lnTo>
                  <a:pt x="111775" y="180740"/>
                </a:lnTo>
                <a:lnTo>
                  <a:pt x="115128" y="175559"/>
                </a:lnTo>
                <a:lnTo>
                  <a:pt x="119700" y="163367"/>
                </a:lnTo>
                <a:lnTo>
                  <a:pt x="120919" y="158491"/>
                </a:lnTo>
                <a:lnTo>
                  <a:pt x="122443" y="153309"/>
                </a:lnTo>
                <a:lnTo>
                  <a:pt x="124047" y="138070"/>
                </a:lnTo>
                <a:lnTo>
                  <a:pt x="124174" y="121306"/>
                </a:lnTo>
                <a:lnTo>
                  <a:pt x="122443" y="105152"/>
                </a:lnTo>
                <a:lnTo>
                  <a:pt x="120919" y="99971"/>
                </a:lnTo>
                <a:lnTo>
                  <a:pt x="119700" y="94789"/>
                </a:lnTo>
                <a:lnTo>
                  <a:pt x="115128" y="82903"/>
                </a:lnTo>
                <a:lnTo>
                  <a:pt x="111775" y="77721"/>
                </a:lnTo>
                <a:lnTo>
                  <a:pt x="109337" y="73759"/>
                </a:lnTo>
                <a:lnTo>
                  <a:pt x="101412" y="64920"/>
                </a:lnTo>
                <a:lnTo>
                  <a:pt x="95317" y="61872"/>
                </a:lnTo>
                <a:lnTo>
                  <a:pt x="90745" y="59434"/>
                </a:lnTo>
                <a:lnTo>
                  <a:pt x="77943" y="56081"/>
                </a:lnTo>
                <a:lnTo>
                  <a:pt x="109583" y="56081"/>
                </a:lnTo>
                <a:lnTo>
                  <a:pt x="116957" y="61262"/>
                </a:lnTo>
                <a:lnTo>
                  <a:pt x="121224" y="66139"/>
                </a:lnTo>
                <a:lnTo>
                  <a:pt x="126405" y="71930"/>
                </a:lnTo>
                <a:lnTo>
                  <a:pt x="133111" y="83817"/>
                </a:lnTo>
                <a:lnTo>
                  <a:pt x="135854" y="90827"/>
                </a:lnTo>
                <a:lnTo>
                  <a:pt x="138292" y="96618"/>
                </a:lnTo>
                <a:lnTo>
                  <a:pt x="141035" y="112467"/>
                </a:lnTo>
                <a:lnTo>
                  <a:pt x="141340" y="119782"/>
                </a:lnTo>
                <a:lnTo>
                  <a:pt x="144388" y="120087"/>
                </a:lnTo>
                <a:lnTo>
                  <a:pt x="150179" y="120392"/>
                </a:lnTo>
                <a:lnTo>
                  <a:pt x="155665" y="121001"/>
                </a:lnTo>
                <a:lnTo>
                  <a:pt x="168161" y="121306"/>
                </a:lnTo>
                <a:lnTo>
                  <a:pt x="219671" y="121306"/>
                </a:lnTo>
                <a:lnTo>
                  <a:pt x="219671" y="128926"/>
                </a:lnTo>
                <a:lnTo>
                  <a:pt x="141949" y="128926"/>
                </a:lnTo>
                <a:lnTo>
                  <a:pt x="141908" y="138679"/>
                </a:lnTo>
                <a:lnTo>
                  <a:pt x="138902" y="160624"/>
                </a:lnTo>
                <a:lnTo>
                  <a:pt x="135854" y="168244"/>
                </a:lnTo>
                <a:lnTo>
                  <a:pt x="133111" y="175254"/>
                </a:lnTo>
                <a:lnTo>
                  <a:pt x="126405" y="187141"/>
                </a:lnTo>
                <a:lnTo>
                  <a:pt x="121224" y="192932"/>
                </a:lnTo>
                <a:lnTo>
                  <a:pt x="116957" y="197809"/>
                </a:lnTo>
                <a:lnTo>
                  <a:pt x="110190" y="202380"/>
                </a:lnTo>
                <a:close/>
              </a:path>
              <a:path w="222884" h="287020">
                <a:moveTo>
                  <a:pt x="161456" y="138679"/>
                </a:moveTo>
                <a:lnTo>
                  <a:pt x="160237" y="138679"/>
                </a:lnTo>
                <a:lnTo>
                  <a:pt x="151398" y="134412"/>
                </a:lnTo>
                <a:lnTo>
                  <a:pt x="148045" y="132583"/>
                </a:lnTo>
                <a:lnTo>
                  <a:pt x="146826" y="131974"/>
                </a:lnTo>
                <a:lnTo>
                  <a:pt x="143473" y="129840"/>
                </a:lnTo>
                <a:lnTo>
                  <a:pt x="141949" y="128926"/>
                </a:lnTo>
                <a:lnTo>
                  <a:pt x="219671" y="128926"/>
                </a:lnTo>
                <a:lnTo>
                  <a:pt x="219671" y="131059"/>
                </a:lnTo>
                <a:lnTo>
                  <a:pt x="184011" y="131059"/>
                </a:lnTo>
                <a:lnTo>
                  <a:pt x="172429" y="133193"/>
                </a:lnTo>
                <a:lnTo>
                  <a:pt x="169990" y="134107"/>
                </a:lnTo>
                <a:lnTo>
                  <a:pt x="167857" y="135022"/>
                </a:lnTo>
                <a:lnTo>
                  <a:pt x="163590" y="137155"/>
                </a:lnTo>
                <a:lnTo>
                  <a:pt x="161456" y="138679"/>
                </a:lnTo>
                <a:close/>
              </a:path>
              <a:path w="222884" h="287020">
                <a:moveTo>
                  <a:pt x="211137" y="286503"/>
                </a:moveTo>
                <a:lnTo>
                  <a:pt x="208394" y="286503"/>
                </a:lnTo>
                <a:lnTo>
                  <a:pt x="206565" y="283759"/>
                </a:lnTo>
                <a:lnTo>
                  <a:pt x="205955" y="282540"/>
                </a:lnTo>
                <a:lnTo>
                  <a:pt x="205580" y="280712"/>
                </a:lnTo>
                <a:lnTo>
                  <a:pt x="204736" y="277054"/>
                </a:lnTo>
                <a:lnTo>
                  <a:pt x="204432" y="274921"/>
                </a:lnTo>
                <a:lnTo>
                  <a:pt x="204127" y="270653"/>
                </a:lnTo>
                <a:lnTo>
                  <a:pt x="203822" y="264558"/>
                </a:lnTo>
                <a:lnTo>
                  <a:pt x="203517" y="259071"/>
                </a:lnTo>
                <a:lnTo>
                  <a:pt x="203212" y="252366"/>
                </a:lnTo>
                <a:lnTo>
                  <a:pt x="203212" y="131059"/>
                </a:lnTo>
                <a:lnTo>
                  <a:pt x="219671" y="131059"/>
                </a:lnTo>
                <a:lnTo>
                  <a:pt x="219671" y="223716"/>
                </a:lnTo>
                <a:lnTo>
                  <a:pt x="219061" y="241698"/>
                </a:lnTo>
                <a:lnTo>
                  <a:pt x="218757" y="246880"/>
                </a:lnTo>
                <a:lnTo>
                  <a:pt x="218452" y="256024"/>
                </a:lnTo>
                <a:lnTo>
                  <a:pt x="217233" y="268520"/>
                </a:lnTo>
                <a:lnTo>
                  <a:pt x="216623" y="271263"/>
                </a:lnTo>
                <a:lnTo>
                  <a:pt x="216014" y="275225"/>
                </a:lnTo>
                <a:lnTo>
                  <a:pt x="214490" y="280712"/>
                </a:lnTo>
                <a:lnTo>
                  <a:pt x="213270" y="283759"/>
                </a:lnTo>
                <a:lnTo>
                  <a:pt x="211137" y="2865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9478019" y="7144361"/>
            <a:ext cx="230504" cy="287020"/>
          </a:xfrm>
          <a:custGeom>
            <a:avLst/>
            <a:gdLst/>
            <a:ahLst/>
            <a:cxnLst/>
            <a:rect l="l" t="t" r="r" b="b"/>
            <a:pathLst>
              <a:path w="230504" h="287020">
                <a:moveTo>
                  <a:pt x="227373" y="80769"/>
                </a:moveTo>
                <a:lnTo>
                  <a:pt x="210915" y="80769"/>
                </a:lnTo>
                <a:lnTo>
                  <a:pt x="210915" y="29259"/>
                </a:lnTo>
                <a:lnTo>
                  <a:pt x="209695" y="24383"/>
                </a:lnTo>
                <a:lnTo>
                  <a:pt x="208476" y="22554"/>
                </a:lnTo>
                <a:lnTo>
                  <a:pt x="207257" y="21030"/>
                </a:lnTo>
                <a:lnTo>
                  <a:pt x="204209" y="17677"/>
                </a:lnTo>
                <a:lnTo>
                  <a:pt x="202076" y="16458"/>
                </a:lnTo>
                <a:lnTo>
                  <a:pt x="199942" y="14934"/>
                </a:lnTo>
                <a:lnTo>
                  <a:pt x="181959" y="7010"/>
                </a:lnTo>
                <a:lnTo>
                  <a:pt x="177997" y="5181"/>
                </a:lnTo>
                <a:lnTo>
                  <a:pt x="177997" y="1828"/>
                </a:lnTo>
                <a:lnTo>
                  <a:pt x="182874" y="0"/>
                </a:lnTo>
                <a:lnTo>
                  <a:pt x="187750" y="0"/>
                </a:lnTo>
                <a:lnTo>
                  <a:pt x="199028" y="1523"/>
                </a:lnTo>
                <a:lnTo>
                  <a:pt x="204209" y="3047"/>
                </a:lnTo>
                <a:lnTo>
                  <a:pt x="207867" y="3962"/>
                </a:lnTo>
                <a:lnTo>
                  <a:pt x="217620" y="6705"/>
                </a:lnTo>
                <a:lnTo>
                  <a:pt x="221887" y="8229"/>
                </a:lnTo>
                <a:lnTo>
                  <a:pt x="224935" y="9448"/>
                </a:lnTo>
                <a:lnTo>
                  <a:pt x="230116" y="12496"/>
                </a:lnTo>
                <a:lnTo>
                  <a:pt x="230005" y="16458"/>
                </a:lnTo>
                <a:lnTo>
                  <a:pt x="228897" y="19506"/>
                </a:lnTo>
                <a:lnTo>
                  <a:pt x="228288" y="21640"/>
                </a:lnTo>
                <a:lnTo>
                  <a:pt x="227983" y="23468"/>
                </a:lnTo>
                <a:lnTo>
                  <a:pt x="227404" y="29259"/>
                </a:lnTo>
                <a:lnTo>
                  <a:pt x="227373" y="80769"/>
                </a:lnTo>
                <a:close/>
              </a:path>
              <a:path w="230504" h="287020">
                <a:moveTo>
                  <a:pt x="136546" y="38098"/>
                </a:moveTo>
                <a:lnTo>
                  <a:pt x="109419" y="38098"/>
                </a:lnTo>
                <a:lnTo>
                  <a:pt x="115210" y="33831"/>
                </a:lnTo>
                <a:lnTo>
                  <a:pt x="120087" y="34136"/>
                </a:lnTo>
                <a:lnTo>
                  <a:pt x="126792" y="34441"/>
                </a:lnTo>
                <a:lnTo>
                  <a:pt x="128926" y="34746"/>
                </a:lnTo>
                <a:lnTo>
                  <a:pt x="133193" y="35050"/>
                </a:lnTo>
                <a:lnTo>
                  <a:pt x="136546" y="37184"/>
                </a:lnTo>
                <a:lnTo>
                  <a:pt x="136546" y="38098"/>
                </a:lnTo>
                <a:close/>
              </a:path>
              <a:path w="230504" h="287020">
                <a:moveTo>
                  <a:pt x="35355" y="55471"/>
                </a:moveTo>
                <a:lnTo>
                  <a:pt x="34441" y="55471"/>
                </a:lnTo>
                <a:lnTo>
                  <a:pt x="27431" y="52423"/>
                </a:lnTo>
                <a:lnTo>
                  <a:pt x="21944" y="49680"/>
                </a:lnTo>
                <a:lnTo>
                  <a:pt x="12496" y="44499"/>
                </a:lnTo>
                <a:lnTo>
                  <a:pt x="10667" y="43280"/>
                </a:lnTo>
                <a:lnTo>
                  <a:pt x="6095" y="39622"/>
                </a:lnTo>
                <a:lnTo>
                  <a:pt x="6095" y="36879"/>
                </a:lnTo>
                <a:lnTo>
                  <a:pt x="8229" y="35355"/>
                </a:lnTo>
                <a:lnTo>
                  <a:pt x="10058" y="35660"/>
                </a:lnTo>
                <a:lnTo>
                  <a:pt x="21640" y="36879"/>
                </a:lnTo>
                <a:lnTo>
                  <a:pt x="25297" y="37184"/>
                </a:lnTo>
                <a:lnTo>
                  <a:pt x="30479" y="37489"/>
                </a:lnTo>
                <a:lnTo>
                  <a:pt x="49071" y="38098"/>
                </a:lnTo>
                <a:lnTo>
                  <a:pt x="136546" y="38098"/>
                </a:lnTo>
                <a:lnTo>
                  <a:pt x="136546" y="40537"/>
                </a:lnTo>
                <a:lnTo>
                  <a:pt x="133498" y="47852"/>
                </a:lnTo>
                <a:lnTo>
                  <a:pt x="63091" y="47852"/>
                </a:lnTo>
                <a:lnTo>
                  <a:pt x="48156" y="50290"/>
                </a:lnTo>
                <a:lnTo>
                  <a:pt x="45108" y="51204"/>
                </a:lnTo>
                <a:lnTo>
                  <a:pt x="42365" y="52119"/>
                </a:lnTo>
                <a:lnTo>
                  <a:pt x="36879" y="54557"/>
                </a:lnTo>
                <a:lnTo>
                  <a:pt x="35355" y="55471"/>
                </a:lnTo>
                <a:close/>
              </a:path>
              <a:path w="230504" h="287020">
                <a:moveTo>
                  <a:pt x="130736" y="123440"/>
                </a:moveTo>
                <a:lnTo>
                  <a:pt x="109724" y="123440"/>
                </a:lnTo>
                <a:lnTo>
                  <a:pt x="114296" y="120087"/>
                </a:lnTo>
                <a:lnTo>
                  <a:pt x="114296" y="47852"/>
                </a:lnTo>
                <a:lnTo>
                  <a:pt x="133498" y="47852"/>
                </a:lnTo>
                <a:lnTo>
                  <a:pt x="132583" y="51204"/>
                </a:lnTo>
                <a:lnTo>
                  <a:pt x="125878" y="120087"/>
                </a:lnTo>
                <a:lnTo>
                  <a:pt x="128926" y="121916"/>
                </a:lnTo>
                <a:lnTo>
                  <a:pt x="130736" y="123440"/>
                </a:lnTo>
                <a:close/>
              </a:path>
              <a:path w="230504" h="287020">
                <a:moveTo>
                  <a:pt x="167329" y="98447"/>
                </a:moveTo>
                <a:lnTo>
                  <a:pt x="165806" y="97837"/>
                </a:lnTo>
                <a:lnTo>
                  <a:pt x="159405" y="95094"/>
                </a:lnTo>
                <a:lnTo>
                  <a:pt x="153919" y="92351"/>
                </a:lnTo>
                <a:lnTo>
                  <a:pt x="147213" y="88389"/>
                </a:lnTo>
                <a:lnTo>
                  <a:pt x="145080" y="87170"/>
                </a:lnTo>
                <a:lnTo>
                  <a:pt x="143251" y="85950"/>
                </a:lnTo>
                <a:lnTo>
                  <a:pt x="138679" y="82293"/>
                </a:lnTo>
                <a:lnTo>
                  <a:pt x="138679" y="79550"/>
                </a:lnTo>
                <a:lnTo>
                  <a:pt x="140813" y="78331"/>
                </a:lnTo>
                <a:lnTo>
                  <a:pt x="142641" y="78635"/>
                </a:lnTo>
                <a:lnTo>
                  <a:pt x="146909" y="78940"/>
                </a:lnTo>
                <a:lnTo>
                  <a:pt x="154528" y="79855"/>
                </a:lnTo>
                <a:lnTo>
                  <a:pt x="161538" y="80464"/>
                </a:lnTo>
                <a:lnTo>
                  <a:pt x="174949" y="80769"/>
                </a:lnTo>
                <a:lnTo>
                  <a:pt x="227373" y="80769"/>
                </a:lnTo>
                <a:lnTo>
                  <a:pt x="227373" y="90522"/>
                </a:lnTo>
                <a:lnTo>
                  <a:pt x="194151" y="90522"/>
                </a:lnTo>
                <a:lnTo>
                  <a:pt x="180131" y="92656"/>
                </a:lnTo>
                <a:lnTo>
                  <a:pt x="176778" y="93875"/>
                </a:lnTo>
                <a:lnTo>
                  <a:pt x="174035" y="94789"/>
                </a:lnTo>
                <a:lnTo>
                  <a:pt x="169463" y="97228"/>
                </a:lnTo>
                <a:lnTo>
                  <a:pt x="167329" y="98447"/>
                </a:lnTo>
                <a:close/>
              </a:path>
              <a:path w="230504" h="287020">
                <a:moveTo>
                  <a:pt x="227373" y="158186"/>
                </a:moveTo>
                <a:lnTo>
                  <a:pt x="210915" y="158186"/>
                </a:lnTo>
                <a:lnTo>
                  <a:pt x="210915" y="90522"/>
                </a:lnTo>
                <a:lnTo>
                  <a:pt x="227373" y="90522"/>
                </a:lnTo>
                <a:lnTo>
                  <a:pt x="227373" y="158186"/>
                </a:lnTo>
                <a:close/>
              </a:path>
              <a:path w="230504" h="287020">
                <a:moveTo>
                  <a:pt x="39927" y="240784"/>
                </a:moveTo>
                <a:lnTo>
                  <a:pt x="36270" y="240784"/>
                </a:lnTo>
                <a:lnTo>
                  <a:pt x="24383" y="231335"/>
                </a:lnTo>
                <a:lnTo>
                  <a:pt x="24383" y="136546"/>
                </a:lnTo>
                <a:lnTo>
                  <a:pt x="21944" y="132279"/>
                </a:lnTo>
                <a:lnTo>
                  <a:pt x="19201" y="131059"/>
                </a:lnTo>
                <a:lnTo>
                  <a:pt x="15849" y="129231"/>
                </a:lnTo>
                <a:lnTo>
                  <a:pt x="8838" y="126792"/>
                </a:lnTo>
                <a:lnTo>
                  <a:pt x="5791" y="126183"/>
                </a:lnTo>
                <a:lnTo>
                  <a:pt x="4571" y="125878"/>
                </a:lnTo>
                <a:lnTo>
                  <a:pt x="0" y="124354"/>
                </a:lnTo>
                <a:lnTo>
                  <a:pt x="0" y="120697"/>
                </a:lnTo>
                <a:lnTo>
                  <a:pt x="6400" y="117953"/>
                </a:lnTo>
                <a:lnTo>
                  <a:pt x="14934" y="117953"/>
                </a:lnTo>
                <a:lnTo>
                  <a:pt x="28345" y="118868"/>
                </a:lnTo>
                <a:lnTo>
                  <a:pt x="31698" y="119477"/>
                </a:lnTo>
                <a:lnTo>
                  <a:pt x="35050" y="119782"/>
                </a:lnTo>
                <a:lnTo>
                  <a:pt x="42975" y="122220"/>
                </a:lnTo>
                <a:lnTo>
                  <a:pt x="43280" y="123440"/>
                </a:lnTo>
                <a:lnTo>
                  <a:pt x="130736" y="123440"/>
                </a:lnTo>
                <a:lnTo>
                  <a:pt x="134717" y="126792"/>
                </a:lnTo>
                <a:lnTo>
                  <a:pt x="134717" y="131669"/>
                </a:lnTo>
                <a:lnTo>
                  <a:pt x="131059" y="133193"/>
                </a:lnTo>
                <a:lnTo>
                  <a:pt x="40841" y="133193"/>
                </a:lnTo>
                <a:lnTo>
                  <a:pt x="40841" y="222497"/>
                </a:lnTo>
                <a:lnTo>
                  <a:pt x="128012" y="222497"/>
                </a:lnTo>
                <a:lnTo>
                  <a:pt x="117039" y="225240"/>
                </a:lnTo>
                <a:lnTo>
                  <a:pt x="109419" y="227068"/>
                </a:lnTo>
                <a:lnTo>
                  <a:pt x="80769" y="233164"/>
                </a:lnTo>
                <a:lnTo>
                  <a:pt x="46632" y="239870"/>
                </a:lnTo>
                <a:lnTo>
                  <a:pt x="39927" y="240784"/>
                </a:lnTo>
                <a:close/>
              </a:path>
              <a:path w="230504" h="287020">
                <a:moveTo>
                  <a:pt x="164586" y="175864"/>
                </a:moveTo>
                <a:lnTo>
                  <a:pt x="163062" y="175254"/>
                </a:lnTo>
                <a:lnTo>
                  <a:pt x="156662" y="172511"/>
                </a:lnTo>
                <a:lnTo>
                  <a:pt x="151176" y="169768"/>
                </a:lnTo>
                <a:lnTo>
                  <a:pt x="144470" y="165806"/>
                </a:lnTo>
                <a:lnTo>
                  <a:pt x="142337" y="164586"/>
                </a:lnTo>
                <a:lnTo>
                  <a:pt x="140508" y="163367"/>
                </a:lnTo>
                <a:lnTo>
                  <a:pt x="135936" y="159710"/>
                </a:lnTo>
                <a:lnTo>
                  <a:pt x="135936" y="156967"/>
                </a:lnTo>
                <a:lnTo>
                  <a:pt x="138070" y="155747"/>
                </a:lnTo>
                <a:lnTo>
                  <a:pt x="139898" y="156052"/>
                </a:lnTo>
                <a:lnTo>
                  <a:pt x="144165" y="156357"/>
                </a:lnTo>
                <a:lnTo>
                  <a:pt x="151785" y="157271"/>
                </a:lnTo>
                <a:lnTo>
                  <a:pt x="158795" y="157881"/>
                </a:lnTo>
                <a:lnTo>
                  <a:pt x="172206" y="158186"/>
                </a:lnTo>
                <a:lnTo>
                  <a:pt x="227373" y="158186"/>
                </a:lnTo>
                <a:lnTo>
                  <a:pt x="227373" y="167939"/>
                </a:lnTo>
                <a:lnTo>
                  <a:pt x="191408" y="167939"/>
                </a:lnTo>
                <a:lnTo>
                  <a:pt x="177388" y="170073"/>
                </a:lnTo>
                <a:lnTo>
                  <a:pt x="174035" y="171292"/>
                </a:lnTo>
                <a:lnTo>
                  <a:pt x="171292" y="172206"/>
                </a:lnTo>
                <a:lnTo>
                  <a:pt x="166720" y="174644"/>
                </a:lnTo>
                <a:lnTo>
                  <a:pt x="164586" y="175864"/>
                </a:lnTo>
                <a:close/>
              </a:path>
              <a:path w="230504" h="287020">
                <a:moveTo>
                  <a:pt x="218839" y="286503"/>
                </a:moveTo>
                <a:lnTo>
                  <a:pt x="216096" y="286503"/>
                </a:lnTo>
                <a:lnTo>
                  <a:pt x="214267" y="283759"/>
                </a:lnTo>
                <a:lnTo>
                  <a:pt x="213658" y="282540"/>
                </a:lnTo>
                <a:lnTo>
                  <a:pt x="213283" y="280712"/>
                </a:lnTo>
                <a:lnTo>
                  <a:pt x="212438" y="277054"/>
                </a:lnTo>
                <a:lnTo>
                  <a:pt x="212134" y="274921"/>
                </a:lnTo>
                <a:lnTo>
                  <a:pt x="211829" y="270653"/>
                </a:lnTo>
                <a:lnTo>
                  <a:pt x="211524" y="264558"/>
                </a:lnTo>
                <a:lnTo>
                  <a:pt x="211219" y="259071"/>
                </a:lnTo>
                <a:lnTo>
                  <a:pt x="210915" y="252366"/>
                </a:lnTo>
                <a:lnTo>
                  <a:pt x="210915" y="167939"/>
                </a:lnTo>
                <a:lnTo>
                  <a:pt x="227373" y="167939"/>
                </a:lnTo>
                <a:lnTo>
                  <a:pt x="227260" y="227068"/>
                </a:lnTo>
                <a:lnTo>
                  <a:pt x="226764" y="241698"/>
                </a:lnTo>
                <a:lnTo>
                  <a:pt x="226459" y="246880"/>
                </a:lnTo>
                <a:lnTo>
                  <a:pt x="226154" y="256024"/>
                </a:lnTo>
                <a:lnTo>
                  <a:pt x="224935" y="268520"/>
                </a:lnTo>
                <a:lnTo>
                  <a:pt x="224325" y="271263"/>
                </a:lnTo>
                <a:lnTo>
                  <a:pt x="223716" y="275225"/>
                </a:lnTo>
                <a:lnTo>
                  <a:pt x="222192" y="280712"/>
                </a:lnTo>
                <a:lnTo>
                  <a:pt x="220973" y="283759"/>
                </a:lnTo>
                <a:lnTo>
                  <a:pt x="218839" y="286503"/>
                </a:lnTo>
                <a:close/>
              </a:path>
              <a:path w="230504" h="287020">
                <a:moveTo>
                  <a:pt x="128012" y="222497"/>
                </a:moveTo>
                <a:lnTo>
                  <a:pt x="40841" y="222497"/>
                </a:lnTo>
                <a:lnTo>
                  <a:pt x="47242" y="221887"/>
                </a:lnTo>
                <a:lnTo>
                  <a:pt x="80159" y="217925"/>
                </a:lnTo>
                <a:lnTo>
                  <a:pt x="134107" y="210000"/>
                </a:lnTo>
                <a:lnTo>
                  <a:pt x="173425" y="201771"/>
                </a:lnTo>
                <a:lnTo>
                  <a:pt x="174949" y="208476"/>
                </a:lnTo>
                <a:lnTo>
                  <a:pt x="171597" y="210000"/>
                </a:lnTo>
                <a:lnTo>
                  <a:pt x="166720" y="211829"/>
                </a:lnTo>
                <a:lnTo>
                  <a:pt x="143556" y="218534"/>
                </a:lnTo>
                <a:lnTo>
                  <a:pt x="128012" y="2224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9746743" y="7142533"/>
            <a:ext cx="262255" cy="288925"/>
          </a:xfrm>
          <a:custGeom>
            <a:avLst/>
            <a:gdLst/>
            <a:ahLst/>
            <a:cxnLst/>
            <a:rect l="l" t="t" r="r" b="b"/>
            <a:pathLst>
              <a:path w="262254" h="288925">
                <a:moveTo>
                  <a:pt x="261228" y="132583"/>
                </a:moveTo>
                <a:lnTo>
                  <a:pt x="181959" y="132583"/>
                </a:lnTo>
                <a:lnTo>
                  <a:pt x="196894" y="131974"/>
                </a:lnTo>
                <a:lnTo>
                  <a:pt x="200552" y="131669"/>
                </a:lnTo>
                <a:lnTo>
                  <a:pt x="203600" y="131059"/>
                </a:lnTo>
                <a:lnTo>
                  <a:pt x="211829" y="129535"/>
                </a:lnTo>
                <a:lnTo>
                  <a:pt x="213962" y="128316"/>
                </a:lnTo>
                <a:lnTo>
                  <a:pt x="215486" y="127707"/>
                </a:lnTo>
                <a:lnTo>
                  <a:pt x="218229" y="125878"/>
                </a:lnTo>
                <a:lnTo>
                  <a:pt x="219449" y="124964"/>
                </a:lnTo>
                <a:lnTo>
                  <a:pt x="223716" y="125268"/>
                </a:lnTo>
                <a:lnTo>
                  <a:pt x="232859" y="125573"/>
                </a:lnTo>
                <a:lnTo>
                  <a:pt x="237736" y="126183"/>
                </a:lnTo>
                <a:lnTo>
                  <a:pt x="242613" y="126488"/>
                </a:lnTo>
                <a:lnTo>
                  <a:pt x="256328" y="129231"/>
                </a:lnTo>
                <a:lnTo>
                  <a:pt x="261228" y="132583"/>
                </a:lnTo>
                <a:close/>
              </a:path>
              <a:path w="262254" h="288925">
                <a:moveTo>
                  <a:pt x="35050" y="151480"/>
                </a:moveTo>
                <a:lnTo>
                  <a:pt x="33831" y="151480"/>
                </a:lnTo>
                <a:lnTo>
                  <a:pt x="25602" y="148128"/>
                </a:lnTo>
                <a:lnTo>
                  <a:pt x="22249" y="146604"/>
                </a:lnTo>
                <a:lnTo>
                  <a:pt x="18592" y="145080"/>
                </a:lnTo>
                <a:lnTo>
                  <a:pt x="7924" y="139289"/>
                </a:lnTo>
                <a:lnTo>
                  <a:pt x="5181" y="137765"/>
                </a:lnTo>
                <a:lnTo>
                  <a:pt x="0" y="133803"/>
                </a:lnTo>
                <a:lnTo>
                  <a:pt x="0" y="130450"/>
                </a:lnTo>
                <a:lnTo>
                  <a:pt x="2743" y="128926"/>
                </a:lnTo>
                <a:lnTo>
                  <a:pt x="4571" y="129231"/>
                </a:lnTo>
                <a:lnTo>
                  <a:pt x="7314" y="129535"/>
                </a:lnTo>
                <a:lnTo>
                  <a:pt x="16458" y="130755"/>
                </a:lnTo>
                <a:lnTo>
                  <a:pt x="19811" y="131059"/>
                </a:lnTo>
                <a:lnTo>
                  <a:pt x="50290" y="132583"/>
                </a:lnTo>
                <a:lnTo>
                  <a:pt x="261228" y="132583"/>
                </a:lnTo>
                <a:lnTo>
                  <a:pt x="262119" y="133193"/>
                </a:lnTo>
                <a:lnTo>
                  <a:pt x="262119" y="140508"/>
                </a:lnTo>
                <a:lnTo>
                  <a:pt x="260595" y="142946"/>
                </a:lnTo>
                <a:lnTo>
                  <a:pt x="95399" y="142946"/>
                </a:lnTo>
                <a:lnTo>
                  <a:pt x="85327" y="142965"/>
                </a:lnTo>
                <a:lnTo>
                  <a:pt x="43889" y="147823"/>
                </a:lnTo>
                <a:lnTo>
                  <a:pt x="38098" y="149956"/>
                </a:lnTo>
                <a:lnTo>
                  <a:pt x="35050" y="151480"/>
                </a:lnTo>
                <a:close/>
              </a:path>
              <a:path w="262254" h="288925">
                <a:moveTo>
                  <a:pt x="135631" y="190798"/>
                </a:moveTo>
                <a:lnTo>
                  <a:pt x="126488" y="190798"/>
                </a:lnTo>
                <a:lnTo>
                  <a:pt x="125268" y="188055"/>
                </a:lnTo>
                <a:lnTo>
                  <a:pt x="124354" y="180740"/>
                </a:lnTo>
                <a:lnTo>
                  <a:pt x="124049" y="177997"/>
                </a:lnTo>
                <a:lnTo>
                  <a:pt x="123135" y="163062"/>
                </a:lnTo>
                <a:lnTo>
                  <a:pt x="123135" y="142946"/>
                </a:lnTo>
                <a:lnTo>
                  <a:pt x="140203" y="142946"/>
                </a:lnTo>
                <a:lnTo>
                  <a:pt x="140162" y="163062"/>
                </a:lnTo>
                <a:lnTo>
                  <a:pt x="139898" y="170987"/>
                </a:lnTo>
                <a:lnTo>
                  <a:pt x="139289" y="175864"/>
                </a:lnTo>
                <a:lnTo>
                  <a:pt x="138984" y="178607"/>
                </a:lnTo>
                <a:lnTo>
                  <a:pt x="137460" y="187446"/>
                </a:lnTo>
                <a:lnTo>
                  <a:pt x="135631" y="190798"/>
                </a:lnTo>
                <a:close/>
              </a:path>
              <a:path w="262254" h="288925">
                <a:moveTo>
                  <a:pt x="259071" y="145385"/>
                </a:moveTo>
                <a:lnTo>
                  <a:pt x="254804" y="145080"/>
                </a:lnTo>
                <a:lnTo>
                  <a:pt x="251756" y="144775"/>
                </a:lnTo>
                <a:lnTo>
                  <a:pt x="244746" y="144470"/>
                </a:lnTo>
                <a:lnTo>
                  <a:pt x="237736" y="143861"/>
                </a:lnTo>
                <a:lnTo>
                  <a:pt x="217925" y="142946"/>
                </a:lnTo>
                <a:lnTo>
                  <a:pt x="260595" y="142946"/>
                </a:lnTo>
                <a:lnTo>
                  <a:pt x="259071" y="145385"/>
                </a:lnTo>
                <a:close/>
              </a:path>
              <a:path w="262254" h="288925">
                <a:moveTo>
                  <a:pt x="63701" y="288331"/>
                </a:moveTo>
                <a:lnTo>
                  <a:pt x="60653" y="288331"/>
                </a:lnTo>
                <a:lnTo>
                  <a:pt x="58519" y="286503"/>
                </a:lnTo>
                <a:lnTo>
                  <a:pt x="57910" y="284674"/>
                </a:lnTo>
                <a:lnTo>
                  <a:pt x="57300" y="283150"/>
                </a:lnTo>
                <a:lnTo>
                  <a:pt x="56081" y="277968"/>
                </a:lnTo>
                <a:lnTo>
                  <a:pt x="55471" y="274921"/>
                </a:lnTo>
                <a:lnTo>
                  <a:pt x="54862" y="270653"/>
                </a:lnTo>
                <a:lnTo>
                  <a:pt x="54309" y="261815"/>
                </a:lnTo>
                <a:lnTo>
                  <a:pt x="54214" y="260595"/>
                </a:lnTo>
                <a:lnTo>
                  <a:pt x="53643" y="256024"/>
                </a:lnTo>
                <a:lnTo>
                  <a:pt x="50290" y="205428"/>
                </a:lnTo>
                <a:lnTo>
                  <a:pt x="49985" y="202990"/>
                </a:lnTo>
                <a:lnTo>
                  <a:pt x="34441" y="195370"/>
                </a:lnTo>
                <a:lnTo>
                  <a:pt x="26821" y="193237"/>
                </a:lnTo>
                <a:lnTo>
                  <a:pt x="26821" y="189579"/>
                </a:lnTo>
                <a:lnTo>
                  <a:pt x="33222" y="186226"/>
                </a:lnTo>
                <a:lnTo>
                  <a:pt x="42061" y="186226"/>
                </a:lnTo>
                <a:lnTo>
                  <a:pt x="57605" y="187141"/>
                </a:lnTo>
                <a:lnTo>
                  <a:pt x="61567" y="187750"/>
                </a:lnTo>
                <a:lnTo>
                  <a:pt x="64310" y="188055"/>
                </a:lnTo>
                <a:lnTo>
                  <a:pt x="68882" y="189274"/>
                </a:lnTo>
                <a:lnTo>
                  <a:pt x="69797" y="190798"/>
                </a:lnTo>
                <a:lnTo>
                  <a:pt x="224021" y="190798"/>
                </a:lnTo>
                <a:lnTo>
                  <a:pt x="224021" y="192932"/>
                </a:lnTo>
                <a:lnTo>
                  <a:pt x="220973" y="199637"/>
                </a:lnTo>
                <a:lnTo>
                  <a:pt x="220592" y="201161"/>
                </a:lnTo>
                <a:lnTo>
                  <a:pt x="68577" y="201161"/>
                </a:lnTo>
                <a:lnTo>
                  <a:pt x="69187" y="249928"/>
                </a:lnTo>
                <a:lnTo>
                  <a:pt x="69085" y="260900"/>
                </a:lnTo>
                <a:lnTo>
                  <a:pt x="68882" y="262729"/>
                </a:lnTo>
                <a:lnTo>
                  <a:pt x="217781" y="262729"/>
                </a:lnTo>
                <a:lnTo>
                  <a:pt x="222801" y="266996"/>
                </a:lnTo>
                <a:lnTo>
                  <a:pt x="222801" y="270958"/>
                </a:lnTo>
                <a:lnTo>
                  <a:pt x="219753" y="273092"/>
                </a:lnTo>
                <a:lnTo>
                  <a:pt x="68273" y="273092"/>
                </a:lnTo>
                <a:lnTo>
                  <a:pt x="67968" y="276749"/>
                </a:lnTo>
                <a:lnTo>
                  <a:pt x="67053" y="281626"/>
                </a:lnTo>
                <a:lnTo>
                  <a:pt x="66444" y="283150"/>
                </a:lnTo>
                <a:lnTo>
                  <a:pt x="65529" y="285588"/>
                </a:lnTo>
                <a:lnTo>
                  <a:pt x="63701" y="288331"/>
                </a:lnTo>
                <a:close/>
              </a:path>
              <a:path w="262254" h="288925">
                <a:moveTo>
                  <a:pt x="224021" y="190798"/>
                </a:moveTo>
                <a:lnTo>
                  <a:pt x="196589" y="190798"/>
                </a:lnTo>
                <a:lnTo>
                  <a:pt x="202380" y="186531"/>
                </a:lnTo>
                <a:lnTo>
                  <a:pt x="206647" y="186836"/>
                </a:lnTo>
                <a:lnTo>
                  <a:pt x="213962" y="187141"/>
                </a:lnTo>
                <a:lnTo>
                  <a:pt x="217620" y="187750"/>
                </a:lnTo>
                <a:lnTo>
                  <a:pt x="220058" y="188055"/>
                </a:lnTo>
                <a:lnTo>
                  <a:pt x="224021" y="189884"/>
                </a:lnTo>
                <a:lnTo>
                  <a:pt x="224021" y="190798"/>
                </a:lnTo>
                <a:close/>
              </a:path>
              <a:path w="262254" h="288925">
                <a:moveTo>
                  <a:pt x="217781" y="262729"/>
                </a:moveTo>
                <a:lnTo>
                  <a:pt x="197504" y="262729"/>
                </a:lnTo>
                <a:lnTo>
                  <a:pt x="201161" y="259681"/>
                </a:lnTo>
                <a:lnTo>
                  <a:pt x="201161" y="201161"/>
                </a:lnTo>
                <a:lnTo>
                  <a:pt x="220592" y="201161"/>
                </a:lnTo>
                <a:lnTo>
                  <a:pt x="220058" y="203295"/>
                </a:lnTo>
                <a:lnTo>
                  <a:pt x="213353" y="260595"/>
                </a:lnTo>
                <a:lnTo>
                  <a:pt x="216706" y="261815"/>
                </a:lnTo>
                <a:lnTo>
                  <a:pt x="217781" y="262729"/>
                </a:lnTo>
                <a:close/>
              </a:path>
              <a:path w="262254" h="288925">
                <a:moveTo>
                  <a:pt x="129535" y="109724"/>
                </a:moveTo>
                <a:lnTo>
                  <a:pt x="121397" y="109703"/>
                </a:lnTo>
                <a:lnTo>
                  <a:pt x="115858" y="109553"/>
                </a:lnTo>
                <a:lnTo>
                  <a:pt x="75588" y="104238"/>
                </a:lnTo>
                <a:lnTo>
                  <a:pt x="39927" y="78635"/>
                </a:lnTo>
                <a:lnTo>
                  <a:pt x="37184" y="67663"/>
                </a:lnTo>
                <a:lnTo>
                  <a:pt x="37184" y="59129"/>
                </a:lnTo>
                <a:lnTo>
                  <a:pt x="39927" y="48156"/>
                </a:lnTo>
                <a:lnTo>
                  <a:pt x="42365" y="44194"/>
                </a:lnTo>
                <a:lnTo>
                  <a:pt x="44804" y="39927"/>
                </a:lnTo>
                <a:lnTo>
                  <a:pt x="82293" y="21030"/>
                </a:lnTo>
                <a:lnTo>
                  <a:pt x="87474" y="19811"/>
                </a:lnTo>
                <a:lnTo>
                  <a:pt x="107286" y="17982"/>
                </a:lnTo>
                <a:lnTo>
                  <a:pt x="117953" y="17677"/>
                </a:lnTo>
                <a:lnTo>
                  <a:pt x="121001" y="16153"/>
                </a:lnTo>
                <a:lnTo>
                  <a:pt x="123135" y="13105"/>
                </a:lnTo>
                <a:lnTo>
                  <a:pt x="123135" y="10972"/>
                </a:lnTo>
                <a:lnTo>
                  <a:pt x="121001" y="7924"/>
                </a:lnTo>
                <a:lnTo>
                  <a:pt x="119477" y="6705"/>
                </a:lnTo>
                <a:lnTo>
                  <a:pt x="118258" y="5791"/>
                </a:lnTo>
                <a:lnTo>
                  <a:pt x="114906" y="3352"/>
                </a:lnTo>
                <a:lnTo>
                  <a:pt x="114906" y="914"/>
                </a:lnTo>
                <a:lnTo>
                  <a:pt x="118868" y="0"/>
                </a:lnTo>
                <a:lnTo>
                  <a:pt x="120392" y="304"/>
                </a:lnTo>
                <a:lnTo>
                  <a:pt x="122220" y="609"/>
                </a:lnTo>
                <a:lnTo>
                  <a:pt x="128926" y="2133"/>
                </a:lnTo>
                <a:lnTo>
                  <a:pt x="131974" y="3352"/>
                </a:lnTo>
                <a:lnTo>
                  <a:pt x="133803" y="3962"/>
                </a:lnTo>
                <a:lnTo>
                  <a:pt x="139289" y="7314"/>
                </a:lnTo>
                <a:lnTo>
                  <a:pt x="139289" y="10667"/>
                </a:lnTo>
                <a:lnTo>
                  <a:pt x="136850" y="14934"/>
                </a:lnTo>
                <a:lnTo>
                  <a:pt x="135326" y="17373"/>
                </a:lnTo>
                <a:lnTo>
                  <a:pt x="147823" y="17373"/>
                </a:lnTo>
                <a:lnTo>
                  <a:pt x="170987" y="19811"/>
                </a:lnTo>
                <a:lnTo>
                  <a:pt x="176778" y="21030"/>
                </a:lnTo>
                <a:lnTo>
                  <a:pt x="183788" y="22249"/>
                </a:lnTo>
                <a:lnTo>
                  <a:pt x="197504" y="27431"/>
                </a:lnTo>
                <a:lnTo>
                  <a:pt x="118563" y="27431"/>
                </a:lnTo>
                <a:lnTo>
                  <a:pt x="98142" y="28955"/>
                </a:lnTo>
                <a:lnTo>
                  <a:pt x="91741" y="30479"/>
                </a:lnTo>
                <a:lnTo>
                  <a:pt x="86255" y="31698"/>
                </a:lnTo>
                <a:lnTo>
                  <a:pt x="73759" y="35965"/>
                </a:lnTo>
                <a:lnTo>
                  <a:pt x="66444" y="39927"/>
                </a:lnTo>
                <a:lnTo>
                  <a:pt x="60653" y="45413"/>
                </a:lnTo>
                <a:lnTo>
                  <a:pt x="56995" y="51509"/>
                </a:lnTo>
                <a:lnTo>
                  <a:pt x="55237" y="59129"/>
                </a:lnTo>
                <a:lnTo>
                  <a:pt x="55237" y="66139"/>
                </a:lnTo>
                <a:lnTo>
                  <a:pt x="86255" y="93875"/>
                </a:lnTo>
                <a:lnTo>
                  <a:pt x="118563" y="98752"/>
                </a:lnTo>
                <a:lnTo>
                  <a:pt x="198587" y="98752"/>
                </a:lnTo>
                <a:lnTo>
                  <a:pt x="197504" y="99361"/>
                </a:lnTo>
                <a:lnTo>
                  <a:pt x="148694" y="109145"/>
                </a:lnTo>
                <a:lnTo>
                  <a:pt x="137674" y="109703"/>
                </a:lnTo>
                <a:lnTo>
                  <a:pt x="129535" y="109724"/>
                </a:lnTo>
                <a:close/>
              </a:path>
              <a:path w="262254" h="288925">
                <a:moveTo>
                  <a:pt x="198587" y="98752"/>
                </a:moveTo>
                <a:lnTo>
                  <a:pt x="140508" y="98752"/>
                </a:lnTo>
                <a:lnTo>
                  <a:pt x="160929" y="96618"/>
                </a:lnTo>
                <a:lnTo>
                  <a:pt x="167329" y="95399"/>
                </a:lnTo>
                <a:lnTo>
                  <a:pt x="202076" y="74064"/>
                </a:lnTo>
                <a:lnTo>
                  <a:pt x="203904" y="66139"/>
                </a:lnTo>
                <a:lnTo>
                  <a:pt x="203834" y="59434"/>
                </a:lnTo>
                <a:lnTo>
                  <a:pt x="202076" y="51814"/>
                </a:lnTo>
                <a:lnTo>
                  <a:pt x="198418" y="45718"/>
                </a:lnTo>
                <a:lnTo>
                  <a:pt x="192627" y="40232"/>
                </a:lnTo>
                <a:lnTo>
                  <a:pt x="188665" y="38098"/>
                </a:lnTo>
                <a:lnTo>
                  <a:pt x="185617" y="36270"/>
                </a:lnTo>
                <a:lnTo>
                  <a:pt x="172816" y="32003"/>
                </a:lnTo>
                <a:lnTo>
                  <a:pt x="167329" y="30783"/>
                </a:lnTo>
                <a:lnTo>
                  <a:pt x="160929" y="29259"/>
                </a:lnTo>
                <a:lnTo>
                  <a:pt x="140508" y="27431"/>
                </a:lnTo>
                <a:lnTo>
                  <a:pt x="197504" y="27431"/>
                </a:lnTo>
                <a:lnTo>
                  <a:pt x="202380" y="30174"/>
                </a:lnTo>
                <a:lnTo>
                  <a:pt x="207562" y="33222"/>
                </a:lnTo>
                <a:lnTo>
                  <a:pt x="214267" y="39927"/>
                </a:lnTo>
                <a:lnTo>
                  <a:pt x="216706" y="44194"/>
                </a:lnTo>
                <a:lnTo>
                  <a:pt x="219144" y="48156"/>
                </a:lnTo>
                <a:lnTo>
                  <a:pt x="221887" y="59129"/>
                </a:lnTo>
                <a:lnTo>
                  <a:pt x="221813" y="67663"/>
                </a:lnTo>
                <a:lnTo>
                  <a:pt x="219144" y="78635"/>
                </a:lnTo>
                <a:lnTo>
                  <a:pt x="214267" y="86560"/>
                </a:lnTo>
                <a:lnTo>
                  <a:pt x="207562" y="93570"/>
                </a:lnTo>
                <a:lnTo>
                  <a:pt x="202380" y="96618"/>
                </a:lnTo>
                <a:lnTo>
                  <a:pt x="198587" y="98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0026440" y="7144361"/>
            <a:ext cx="219710" cy="287020"/>
          </a:xfrm>
          <a:custGeom>
            <a:avLst/>
            <a:gdLst/>
            <a:ahLst/>
            <a:cxnLst/>
            <a:rect l="l" t="t" r="r" b="b"/>
            <a:pathLst>
              <a:path w="219709" h="287020">
                <a:moveTo>
                  <a:pt x="84122" y="209391"/>
                </a:moveTo>
                <a:lnTo>
                  <a:pt x="64920" y="209391"/>
                </a:lnTo>
                <a:lnTo>
                  <a:pt x="47547" y="205733"/>
                </a:lnTo>
                <a:lnTo>
                  <a:pt x="42975" y="203600"/>
                </a:lnTo>
                <a:lnTo>
                  <a:pt x="36879" y="200856"/>
                </a:lnTo>
                <a:lnTo>
                  <a:pt x="8534" y="170073"/>
                </a:lnTo>
                <a:lnTo>
                  <a:pt x="6095" y="163672"/>
                </a:lnTo>
                <a:lnTo>
                  <a:pt x="3047" y="156357"/>
                </a:lnTo>
                <a:lnTo>
                  <a:pt x="0" y="135631"/>
                </a:lnTo>
                <a:lnTo>
                  <a:pt x="0" y="118563"/>
                </a:lnTo>
                <a:lnTo>
                  <a:pt x="3047" y="97837"/>
                </a:lnTo>
                <a:lnTo>
                  <a:pt x="6095" y="90522"/>
                </a:lnTo>
                <a:lnTo>
                  <a:pt x="8534" y="84122"/>
                </a:lnTo>
                <a:lnTo>
                  <a:pt x="36879" y="53338"/>
                </a:lnTo>
                <a:lnTo>
                  <a:pt x="63396" y="45718"/>
                </a:lnTo>
                <a:lnTo>
                  <a:pt x="65834" y="44194"/>
                </a:lnTo>
                <a:lnTo>
                  <a:pt x="68273" y="41756"/>
                </a:lnTo>
                <a:lnTo>
                  <a:pt x="68577" y="40841"/>
                </a:lnTo>
                <a:lnTo>
                  <a:pt x="68577" y="39317"/>
                </a:lnTo>
                <a:lnTo>
                  <a:pt x="66749" y="36574"/>
                </a:lnTo>
                <a:lnTo>
                  <a:pt x="65225" y="35355"/>
                </a:lnTo>
                <a:lnTo>
                  <a:pt x="64006" y="34136"/>
                </a:lnTo>
                <a:lnTo>
                  <a:pt x="60653" y="32307"/>
                </a:lnTo>
                <a:lnTo>
                  <a:pt x="60653" y="29869"/>
                </a:lnTo>
                <a:lnTo>
                  <a:pt x="64310" y="28650"/>
                </a:lnTo>
                <a:lnTo>
                  <a:pt x="65834" y="28955"/>
                </a:lnTo>
                <a:lnTo>
                  <a:pt x="67663" y="29259"/>
                </a:lnTo>
                <a:lnTo>
                  <a:pt x="74978" y="30783"/>
                </a:lnTo>
                <a:lnTo>
                  <a:pt x="77416" y="31698"/>
                </a:lnTo>
                <a:lnTo>
                  <a:pt x="79245" y="32307"/>
                </a:lnTo>
                <a:lnTo>
                  <a:pt x="84731" y="35660"/>
                </a:lnTo>
                <a:lnTo>
                  <a:pt x="84731" y="37794"/>
                </a:lnTo>
                <a:lnTo>
                  <a:pt x="84426" y="39317"/>
                </a:lnTo>
                <a:lnTo>
                  <a:pt x="82293" y="43280"/>
                </a:lnTo>
                <a:lnTo>
                  <a:pt x="80769" y="45108"/>
                </a:lnTo>
                <a:lnTo>
                  <a:pt x="88694" y="45413"/>
                </a:lnTo>
                <a:lnTo>
                  <a:pt x="101800" y="49071"/>
                </a:lnTo>
                <a:lnTo>
                  <a:pt x="105762" y="50595"/>
                </a:lnTo>
                <a:lnTo>
                  <a:pt x="111858" y="53338"/>
                </a:lnTo>
                <a:lnTo>
                  <a:pt x="115104" y="55471"/>
                </a:lnTo>
                <a:lnTo>
                  <a:pt x="66749" y="55471"/>
                </a:lnTo>
                <a:lnTo>
                  <a:pt x="52728" y="58824"/>
                </a:lnTo>
                <a:lnTo>
                  <a:pt x="22249" y="93570"/>
                </a:lnTo>
                <a:lnTo>
                  <a:pt x="17373" y="119782"/>
                </a:lnTo>
                <a:lnTo>
                  <a:pt x="17373" y="133498"/>
                </a:lnTo>
                <a:lnTo>
                  <a:pt x="26821" y="171292"/>
                </a:lnTo>
                <a:lnTo>
                  <a:pt x="66749" y="198113"/>
                </a:lnTo>
                <a:lnTo>
                  <a:pt x="115858" y="198113"/>
                </a:lnTo>
                <a:lnTo>
                  <a:pt x="111858" y="200856"/>
                </a:lnTo>
                <a:lnTo>
                  <a:pt x="105762" y="203600"/>
                </a:lnTo>
                <a:lnTo>
                  <a:pt x="101190" y="205733"/>
                </a:lnTo>
                <a:lnTo>
                  <a:pt x="84122" y="209391"/>
                </a:lnTo>
                <a:close/>
              </a:path>
              <a:path w="219709" h="287020">
                <a:moveTo>
                  <a:pt x="115858" y="198113"/>
                </a:moveTo>
                <a:lnTo>
                  <a:pt x="82293" y="198113"/>
                </a:lnTo>
                <a:lnTo>
                  <a:pt x="96009" y="194761"/>
                </a:lnTo>
                <a:lnTo>
                  <a:pt x="106371" y="189274"/>
                </a:lnTo>
                <a:lnTo>
                  <a:pt x="115515" y="181350"/>
                </a:lnTo>
                <a:lnTo>
                  <a:pt x="118563" y="176473"/>
                </a:lnTo>
                <a:lnTo>
                  <a:pt x="121916" y="171292"/>
                </a:lnTo>
                <a:lnTo>
                  <a:pt x="126792" y="160015"/>
                </a:lnTo>
                <a:lnTo>
                  <a:pt x="128012" y="155138"/>
                </a:lnTo>
                <a:lnTo>
                  <a:pt x="129535" y="149956"/>
                </a:lnTo>
                <a:lnTo>
                  <a:pt x="131364" y="133498"/>
                </a:lnTo>
                <a:lnTo>
                  <a:pt x="131364" y="119782"/>
                </a:lnTo>
                <a:lnTo>
                  <a:pt x="129535" y="103323"/>
                </a:lnTo>
                <a:lnTo>
                  <a:pt x="128012" y="98447"/>
                </a:lnTo>
                <a:lnTo>
                  <a:pt x="126792" y="93570"/>
                </a:lnTo>
                <a:lnTo>
                  <a:pt x="121916" y="81988"/>
                </a:lnTo>
                <a:lnTo>
                  <a:pt x="118563" y="77111"/>
                </a:lnTo>
                <a:lnTo>
                  <a:pt x="115515" y="72235"/>
                </a:lnTo>
                <a:lnTo>
                  <a:pt x="106371" y="64310"/>
                </a:lnTo>
                <a:lnTo>
                  <a:pt x="96009" y="58824"/>
                </a:lnTo>
                <a:lnTo>
                  <a:pt x="82293" y="55471"/>
                </a:lnTo>
                <a:lnTo>
                  <a:pt x="115104" y="55471"/>
                </a:lnTo>
                <a:lnTo>
                  <a:pt x="122525" y="60348"/>
                </a:lnTo>
                <a:lnTo>
                  <a:pt x="132583" y="71016"/>
                </a:lnTo>
                <a:lnTo>
                  <a:pt x="140203" y="84122"/>
                </a:lnTo>
                <a:lnTo>
                  <a:pt x="142641" y="90522"/>
                </a:lnTo>
                <a:lnTo>
                  <a:pt x="145689" y="97837"/>
                </a:lnTo>
                <a:lnTo>
                  <a:pt x="148737" y="118563"/>
                </a:lnTo>
                <a:lnTo>
                  <a:pt x="148737" y="135631"/>
                </a:lnTo>
                <a:lnTo>
                  <a:pt x="145689" y="156357"/>
                </a:lnTo>
                <a:lnTo>
                  <a:pt x="142641" y="163672"/>
                </a:lnTo>
                <a:lnTo>
                  <a:pt x="140203" y="170073"/>
                </a:lnTo>
                <a:lnTo>
                  <a:pt x="132583" y="183179"/>
                </a:lnTo>
                <a:lnTo>
                  <a:pt x="127402" y="188665"/>
                </a:lnTo>
                <a:lnTo>
                  <a:pt x="122525" y="193541"/>
                </a:lnTo>
                <a:lnTo>
                  <a:pt x="115858" y="198113"/>
                </a:lnTo>
                <a:close/>
              </a:path>
              <a:path w="219709" h="287020">
                <a:moveTo>
                  <a:pt x="207867" y="286503"/>
                </a:moveTo>
                <a:lnTo>
                  <a:pt x="205123" y="286503"/>
                </a:lnTo>
                <a:lnTo>
                  <a:pt x="203295" y="283759"/>
                </a:lnTo>
                <a:lnTo>
                  <a:pt x="202685" y="282540"/>
                </a:lnTo>
                <a:lnTo>
                  <a:pt x="202310" y="280712"/>
                </a:lnTo>
                <a:lnTo>
                  <a:pt x="201466" y="277054"/>
                </a:lnTo>
                <a:lnTo>
                  <a:pt x="201161" y="274921"/>
                </a:lnTo>
                <a:lnTo>
                  <a:pt x="200856" y="270653"/>
                </a:lnTo>
                <a:lnTo>
                  <a:pt x="200552" y="264558"/>
                </a:lnTo>
                <a:lnTo>
                  <a:pt x="200247" y="259071"/>
                </a:lnTo>
                <a:lnTo>
                  <a:pt x="199942" y="252366"/>
                </a:lnTo>
                <a:lnTo>
                  <a:pt x="199942" y="29259"/>
                </a:lnTo>
                <a:lnTo>
                  <a:pt x="198723" y="24383"/>
                </a:lnTo>
                <a:lnTo>
                  <a:pt x="197504" y="22554"/>
                </a:lnTo>
                <a:lnTo>
                  <a:pt x="196285" y="21030"/>
                </a:lnTo>
                <a:lnTo>
                  <a:pt x="193237" y="17677"/>
                </a:lnTo>
                <a:lnTo>
                  <a:pt x="191103" y="16458"/>
                </a:lnTo>
                <a:lnTo>
                  <a:pt x="188970" y="14934"/>
                </a:lnTo>
                <a:lnTo>
                  <a:pt x="170987" y="7010"/>
                </a:lnTo>
                <a:lnTo>
                  <a:pt x="167025" y="5181"/>
                </a:lnTo>
                <a:lnTo>
                  <a:pt x="167025" y="1828"/>
                </a:lnTo>
                <a:lnTo>
                  <a:pt x="171901" y="0"/>
                </a:lnTo>
                <a:lnTo>
                  <a:pt x="176778" y="0"/>
                </a:lnTo>
                <a:lnTo>
                  <a:pt x="188055" y="1523"/>
                </a:lnTo>
                <a:lnTo>
                  <a:pt x="193237" y="3047"/>
                </a:lnTo>
                <a:lnTo>
                  <a:pt x="196894" y="3962"/>
                </a:lnTo>
                <a:lnTo>
                  <a:pt x="206647" y="6705"/>
                </a:lnTo>
                <a:lnTo>
                  <a:pt x="210915" y="8229"/>
                </a:lnTo>
                <a:lnTo>
                  <a:pt x="213962" y="9448"/>
                </a:lnTo>
                <a:lnTo>
                  <a:pt x="219144" y="12496"/>
                </a:lnTo>
                <a:lnTo>
                  <a:pt x="219033" y="16458"/>
                </a:lnTo>
                <a:lnTo>
                  <a:pt x="217925" y="19506"/>
                </a:lnTo>
                <a:lnTo>
                  <a:pt x="217315" y="21640"/>
                </a:lnTo>
                <a:lnTo>
                  <a:pt x="217010" y="23468"/>
                </a:lnTo>
                <a:lnTo>
                  <a:pt x="216431" y="29259"/>
                </a:lnTo>
                <a:lnTo>
                  <a:pt x="216401" y="223716"/>
                </a:lnTo>
                <a:lnTo>
                  <a:pt x="215791" y="241698"/>
                </a:lnTo>
                <a:lnTo>
                  <a:pt x="215486" y="246880"/>
                </a:lnTo>
                <a:lnTo>
                  <a:pt x="215182" y="256024"/>
                </a:lnTo>
                <a:lnTo>
                  <a:pt x="213962" y="268520"/>
                </a:lnTo>
                <a:lnTo>
                  <a:pt x="213353" y="271263"/>
                </a:lnTo>
                <a:lnTo>
                  <a:pt x="212743" y="275225"/>
                </a:lnTo>
                <a:lnTo>
                  <a:pt x="211219" y="280712"/>
                </a:lnTo>
                <a:lnTo>
                  <a:pt x="210000" y="283759"/>
                </a:lnTo>
                <a:lnTo>
                  <a:pt x="207867" y="2865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0377916" y="7144361"/>
            <a:ext cx="793168" cy="2865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9245564" y="7649860"/>
            <a:ext cx="34290" cy="146685"/>
          </a:xfrm>
          <a:custGeom>
            <a:avLst/>
            <a:gdLst/>
            <a:ahLst/>
            <a:cxnLst/>
            <a:rect l="l" t="t" r="r" b="b"/>
            <a:pathLst>
              <a:path w="34290" h="146684">
                <a:moveTo>
                  <a:pt x="24688" y="146604"/>
                </a:moveTo>
                <a:lnTo>
                  <a:pt x="10058" y="146604"/>
                </a:lnTo>
                <a:lnTo>
                  <a:pt x="0" y="136241"/>
                </a:lnTo>
                <a:lnTo>
                  <a:pt x="0" y="121611"/>
                </a:lnTo>
                <a:lnTo>
                  <a:pt x="10058" y="111248"/>
                </a:lnTo>
                <a:lnTo>
                  <a:pt x="24688" y="111248"/>
                </a:lnTo>
                <a:lnTo>
                  <a:pt x="34136" y="121611"/>
                </a:lnTo>
                <a:lnTo>
                  <a:pt x="34136" y="136241"/>
                </a:lnTo>
                <a:lnTo>
                  <a:pt x="24688" y="146604"/>
                </a:lnTo>
                <a:close/>
              </a:path>
              <a:path w="34290" h="146684">
                <a:moveTo>
                  <a:pt x="24688" y="35355"/>
                </a:moveTo>
                <a:lnTo>
                  <a:pt x="10058" y="35355"/>
                </a:lnTo>
                <a:lnTo>
                  <a:pt x="0" y="24992"/>
                </a:lnTo>
                <a:lnTo>
                  <a:pt x="0" y="10362"/>
                </a:lnTo>
                <a:lnTo>
                  <a:pt x="10058" y="0"/>
                </a:lnTo>
                <a:lnTo>
                  <a:pt x="24688" y="0"/>
                </a:lnTo>
                <a:lnTo>
                  <a:pt x="34136" y="10362"/>
                </a:lnTo>
                <a:lnTo>
                  <a:pt x="34136" y="24992"/>
                </a:lnTo>
                <a:lnTo>
                  <a:pt x="24688" y="35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9398641" y="7573967"/>
            <a:ext cx="806274" cy="2865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0369781" y="7573967"/>
            <a:ext cx="1326045" cy="2865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1785349" y="7573967"/>
            <a:ext cx="1036290" cy="2865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2860248" y="7589207"/>
            <a:ext cx="262255" cy="250190"/>
          </a:xfrm>
          <a:custGeom>
            <a:avLst/>
            <a:gdLst/>
            <a:ahLst/>
            <a:cxnLst/>
            <a:rect l="l" t="t" r="r" b="b"/>
            <a:pathLst>
              <a:path w="262255" h="250190">
                <a:moveTo>
                  <a:pt x="219449" y="65529"/>
                </a:moveTo>
                <a:lnTo>
                  <a:pt x="202380" y="65529"/>
                </a:lnTo>
                <a:lnTo>
                  <a:pt x="202380" y="24078"/>
                </a:lnTo>
                <a:lnTo>
                  <a:pt x="201161" y="19506"/>
                </a:lnTo>
                <a:lnTo>
                  <a:pt x="199332" y="17677"/>
                </a:lnTo>
                <a:lnTo>
                  <a:pt x="198113" y="16153"/>
                </a:lnTo>
                <a:lnTo>
                  <a:pt x="193237" y="13105"/>
                </a:lnTo>
                <a:lnTo>
                  <a:pt x="189579" y="11277"/>
                </a:lnTo>
                <a:lnTo>
                  <a:pt x="183483" y="8534"/>
                </a:lnTo>
                <a:lnTo>
                  <a:pt x="181655" y="7924"/>
                </a:lnTo>
                <a:lnTo>
                  <a:pt x="180131" y="7314"/>
                </a:lnTo>
                <a:lnTo>
                  <a:pt x="175864" y="5181"/>
                </a:lnTo>
                <a:lnTo>
                  <a:pt x="175864" y="1828"/>
                </a:lnTo>
                <a:lnTo>
                  <a:pt x="180435" y="0"/>
                </a:lnTo>
                <a:lnTo>
                  <a:pt x="184093" y="0"/>
                </a:lnTo>
                <a:lnTo>
                  <a:pt x="214267" y="6400"/>
                </a:lnTo>
                <a:lnTo>
                  <a:pt x="216401" y="7010"/>
                </a:lnTo>
                <a:lnTo>
                  <a:pt x="221277" y="9753"/>
                </a:lnTo>
                <a:lnTo>
                  <a:pt x="221204" y="13105"/>
                </a:lnTo>
                <a:lnTo>
                  <a:pt x="219449" y="20420"/>
                </a:lnTo>
                <a:lnTo>
                  <a:pt x="219449" y="65529"/>
                </a:lnTo>
                <a:close/>
              </a:path>
              <a:path w="262255" h="250190">
                <a:moveTo>
                  <a:pt x="54557" y="174949"/>
                </a:moveTo>
                <a:lnTo>
                  <a:pt x="50900" y="174949"/>
                </a:lnTo>
                <a:lnTo>
                  <a:pt x="48766" y="170682"/>
                </a:lnTo>
                <a:lnTo>
                  <a:pt x="45718" y="35050"/>
                </a:lnTo>
                <a:lnTo>
                  <a:pt x="44499" y="31088"/>
                </a:lnTo>
                <a:lnTo>
                  <a:pt x="42670" y="29259"/>
                </a:lnTo>
                <a:lnTo>
                  <a:pt x="41451" y="27735"/>
                </a:lnTo>
                <a:lnTo>
                  <a:pt x="36574" y="24688"/>
                </a:lnTo>
                <a:lnTo>
                  <a:pt x="32917" y="22859"/>
                </a:lnTo>
                <a:lnTo>
                  <a:pt x="28345" y="20725"/>
                </a:lnTo>
                <a:lnTo>
                  <a:pt x="24688" y="19506"/>
                </a:lnTo>
                <a:lnTo>
                  <a:pt x="20420" y="17373"/>
                </a:lnTo>
                <a:lnTo>
                  <a:pt x="20420" y="14020"/>
                </a:lnTo>
                <a:lnTo>
                  <a:pt x="24992" y="12191"/>
                </a:lnTo>
                <a:lnTo>
                  <a:pt x="28650" y="12191"/>
                </a:lnTo>
                <a:lnTo>
                  <a:pt x="36879" y="13105"/>
                </a:lnTo>
                <a:lnTo>
                  <a:pt x="41756" y="14020"/>
                </a:lnTo>
                <a:lnTo>
                  <a:pt x="45718" y="14629"/>
                </a:lnTo>
                <a:lnTo>
                  <a:pt x="54557" y="16763"/>
                </a:lnTo>
                <a:lnTo>
                  <a:pt x="58214" y="17982"/>
                </a:lnTo>
                <a:lnTo>
                  <a:pt x="60348" y="18592"/>
                </a:lnTo>
                <a:lnTo>
                  <a:pt x="64615" y="21030"/>
                </a:lnTo>
                <a:lnTo>
                  <a:pt x="64615" y="24078"/>
                </a:lnTo>
                <a:lnTo>
                  <a:pt x="62786" y="31698"/>
                </a:lnTo>
                <a:lnTo>
                  <a:pt x="62786" y="65529"/>
                </a:lnTo>
                <a:lnTo>
                  <a:pt x="219449" y="65529"/>
                </a:lnTo>
                <a:lnTo>
                  <a:pt x="219449" y="76197"/>
                </a:lnTo>
                <a:lnTo>
                  <a:pt x="62786" y="76197"/>
                </a:lnTo>
                <a:lnTo>
                  <a:pt x="62786" y="124659"/>
                </a:lnTo>
                <a:lnTo>
                  <a:pt x="62482" y="137155"/>
                </a:lnTo>
                <a:lnTo>
                  <a:pt x="61872" y="143251"/>
                </a:lnTo>
                <a:lnTo>
                  <a:pt x="218396" y="143251"/>
                </a:lnTo>
                <a:lnTo>
                  <a:pt x="217925" y="148432"/>
                </a:lnTo>
                <a:lnTo>
                  <a:pt x="217620" y="153309"/>
                </a:lnTo>
                <a:lnTo>
                  <a:pt x="217502" y="153919"/>
                </a:lnTo>
                <a:lnTo>
                  <a:pt x="60958" y="153919"/>
                </a:lnTo>
                <a:lnTo>
                  <a:pt x="60653" y="157881"/>
                </a:lnTo>
                <a:lnTo>
                  <a:pt x="58824" y="165806"/>
                </a:lnTo>
                <a:lnTo>
                  <a:pt x="58214" y="168244"/>
                </a:lnTo>
                <a:lnTo>
                  <a:pt x="57300" y="170987"/>
                </a:lnTo>
                <a:lnTo>
                  <a:pt x="54557" y="174949"/>
                </a:lnTo>
                <a:close/>
              </a:path>
              <a:path w="262255" h="250190">
                <a:moveTo>
                  <a:pt x="218396" y="143251"/>
                </a:moveTo>
                <a:lnTo>
                  <a:pt x="202380" y="143251"/>
                </a:lnTo>
                <a:lnTo>
                  <a:pt x="202380" y="76197"/>
                </a:lnTo>
                <a:lnTo>
                  <a:pt x="219449" y="76197"/>
                </a:lnTo>
                <a:lnTo>
                  <a:pt x="219374" y="124659"/>
                </a:lnTo>
                <a:lnTo>
                  <a:pt x="218534" y="141727"/>
                </a:lnTo>
                <a:lnTo>
                  <a:pt x="218396" y="143251"/>
                </a:lnTo>
                <a:close/>
              </a:path>
              <a:path w="262255" h="250190">
                <a:moveTo>
                  <a:pt x="139594" y="230116"/>
                </a:moveTo>
                <a:lnTo>
                  <a:pt x="122525" y="230116"/>
                </a:lnTo>
                <a:lnTo>
                  <a:pt x="122525" y="153919"/>
                </a:lnTo>
                <a:lnTo>
                  <a:pt x="139594" y="153919"/>
                </a:lnTo>
                <a:lnTo>
                  <a:pt x="139594" y="230116"/>
                </a:lnTo>
                <a:close/>
              </a:path>
              <a:path w="262255" h="250190">
                <a:moveTo>
                  <a:pt x="211219" y="172206"/>
                </a:moveTo>
                <a:lnTo>
                  <a:pt x="207562" y="172206"/>
                </a:lnTo>
                <a:lnTo>
                  <a:pt x="205428" y="167939"/>
                </a:lnTo>
                <a:lnTo>
                  <a:pt x="204819" y="165806"/>
                </a:lnTo>
                <a:lnTo>
                  <a:pt x="204427" y="162758"/>
                </a:lnTo>
                <a:lnTo>
                  <a:pt x="203600" y="156967"/>
                </a:lnTo>
                <a:lnTo>
                  <a:pt x="202990" y="153919"/>
                </a:lnTo>
                <a:lnTo>
                  <a:pt x="217502" y="153919"/>
                </a:lnTo>
                <a:lnTo>
                  <a:pt x="215791" y="162758"/>
                </a:lnTo>
                <a:lnTo>
                  <a:pt x="213962" y="168244"/>
                </a:lnTo>
                <a:lnTo>
                  <a:pt x="211219" y="172206"/>
                </a:lnTo>
                <a:close/>
              </a:path>
              <a:path w="262255" h="250190">
                <a:moveTo>
                  <a:pt x="260944" y="230116"/>
                </a:moveTo>
                <a:lnTo>
                  <a:pt x="177997" y="230116"/>
                </a:lnTo>
                <a:lnTo>
                  <a:pt x="189884" y="229812"/>
                </a:lnTo>
                <a:lnTo>
                  <a:pt x="196589" y="229202"/>
                </a:lnTo>
                <a:lnTo>
                  <a:pt x="206647" y="227983"/>
                </a:lnTo>
                <a:lnTo>
                  <a:pt x="210000" y="226764"/>
                </a:lnTo>
                <a:lnTo>
                  <a:pt x="213048" y="225849"/>
                </a:lnTo>
                <a:lnTo>
                  <a:pt x="217620" y="223411"/>
                </a:lnTo>
                <a:lnTo>
                  <a:pt x="219144" y="222192"/>
                </a:lnTo>
                <a:lnTo>
                  <a:pt x="223411" y="222497"/>
                </a:lnTo>
                <a:lnTo>
                  <a:pt x="231640" y="222801"/>
                </a:lnTo>
                <a:lnTo>
                  <a:pt x="235603" y="223411"/>
                </a:lnTo>
                <a:lnTo>
                  <a:pt x="240479" y="223716"/>
                </a:lnTo>
                <a:lnTo>
                  <a:pt x="252366" y="225849"/>
                </a:lnTo>
                <a:lnTo>
                  <a:pt x="256633" y="226764"/>
                </a:lnTo>
                <a:lnTo>
                  <a:pt x="260944" y="230116"/>
                </a:lnTo>
                <a:close/>
              </a:path>
              <a:path w="262255" h="250190">
                <a:moveTo>
                  <a:pt x="35660" y="249928"/>
                </a:moveTo>
                <a:lnTo>
                  <a:pt x="35050" y="249928"/>
                </a:lnTo>
                <a:lnTo>
                  <a:pt x="30783" y="248404"/>
                </a:lnTo>
                <a:lnTo>
                  <a:pt x="29259" y="247794"/>
                </a:lnTo>
                <a:lnTo>
                  <a:pt x="27126" y="246880"/>
                </a:lnTo>
                <a:lnTo>
                  <a:pt x="21944" y="244441"/>
                </a:lnTo>
                <a:lnTo>
                  <a:pt x="18592" y="242918"/>
                </a:lnTo>
                <a:lnTo>
                  <a:pt x="15849" y="241394"/>
                </a:lnTo>
                <a:lnTo>
                  <a:pt x="9143" y="238041"/>
                </a:lnTo>
                <a:lnTo>
                  <a:pt x="6705" y="236517"/>
                </a:lnTo>
                <a:lnTo>
                  <a:pt x="4571" y="234993"/>
                </a:lnTo>
                <a:lnTo>
                  <a:pt x="0" y="231335"/>
                </a:lnTo>
                <a:lnTo>
                  <a:pt x="0" y="228288"/>
                </a:lnTo>
                <a:lnTo>
                  <a:pt x="2438" y="226764"/>
                </a:lnTo>
                <a:lnTo>
                  <a:pt x="4267" y="227068"/>
                </a:lnTo>
                <a:lnTo>
                  <a:pt x="7924" y="227373"/>
                </a:lnTo>
                <a:lnTo>
                  <a:pt x="18897" y="228592"/>
                </a:lnTo>
                <a:lnTo>
                  <a:pt x="23773" y="228897"/>
                </a:lnTo>
                <a:lnTo>
                  <a:pt x="53033" y="230116"/>
                </a:lnTo>
                <a:lnTo>
                  <a:pt x="260944" y="230116"/>
                </a:lnTo>
                <a:lnTo>
                  <a:pt x="262119" y="231031"/>
                </a:lnTo>
                <a:lnTo>
                  <a:pt x="262119" y="238650"/>
                </a:lnTo>
                <a:lnTo>
                  <a:pt x="260555" y="240784"/>
                </a:lnTo>
                <a:lnTo>
                  <a:pt x="87474" y="240784"/>
                </a:lnTo>
                <a:lnTo>
                  <a:pt x="67053" y="241698"/>
                </a:lnTo>
                <a:lnTo>
                  <a:pt x="62786" y="242308"/>
                </a:lnTo>
                <a:lnTo>
                  <a:pt x="58824" y="242613"/>
                </a:lnTo>
                <a:lnTo>
                  <a:pt x="49680" y="244441"/>
                </a:lnTo>
                <a:lnTo>
                  <a:pt x="46632" y="245356"/>
                </a:lnTo>
                <a:lnTo>
                  <a:pt x="44194" y="245965"/>
                </a:lnTo>
                <a:lnTo>
                  <a:pt x="38098" y="248709"/>
                </a:lnTo>
                <a:lnTo>
                  <a:pt x="35660" y="249928"/>
                </a:lnTo>
                <a:close/>
              </a:path>
              <a:path w="262255" h="250190">
                <a:moveTo>
                  <a:pt x="258767" y="243222"/>
                </a:moveTo>
                <a:lnTo>
                  <a:pt x="253585" y="243222"/>
                </a:lnTo>
                <a:lnTo>
                  <a:pt x="238955" y="242003"/>
                </a:lnTo>
                <a:lnTo>
                  <a:pt x="233164" y="241394"/>
                </a:lnTo>
                <a:lnTo>
                  <a:pt x="213353" y="240784"/>
                </a:lnTo>
                <a:lnTo>
                  <a:pt x="260555" y="240784"/>
                </a:lnTo>
                <a:lnTo>
                  <a:pt x="258767" y="243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3127448" y="7573967"/>
            <a:ext cx="268605" cy="287020"/>
          </a:xfrm>
          <a:custGeom>
            <a:avLst/>
            <a:gdLst/>
            <a:ahLst/>
            <a:cxnLst/>
            <a:rect l="l" t="t" r="r" b="b"/>
            <a:pathLst>
              <a:path w="268605" h="287020">
                <a:moveTo>
                  <a:pt x="209695" y="286503"/>
                </a:moveTo>
                <a:lnTo>
                  <a:pt x="206952" y="286503"/>
                </a:lnTo>
                <a:lnTo>
                  <a:pt x="205123" y="283759"/>
                </a:lnTo>
                <a:lnTo>
                  <a:pt x="204514" y="282540"/>
                </a:lnTo>
                <a:lnTo>
                  <a:pt x="204139" y="280712"/>
                </a:lnTo>
                <a:lnTo>
                  <a:pt x="203295" y="277054"/>
                </a:lnTo>
                <a:lnTo>
                  <a:pt x="202990" y="274921"/>
                </a:lnTo>
                <a:lnTo>
                  <a:pt x="202685" y="270653"/>
                </a:lnTo>
                <a:lnTo>
                  <a:pt x="202380" y="264558"/>
                </a:lnTo>
                <a:lnTo>
                  <a:pt x="202076" y="259071"/>
                </a:lnTo>
                <a:lnTo>
                  <a:pt x="201771" y="252366"/>
                </a:lnTo>
                <a:lnTo>
                  <a:pt x="201771" y="29259"/>
                </a:lnTo>
                <a:lnTo>
                  <a:pt x="200552" y="24383"/>
                </a:lnTo>
                <a:lnTo>
                  <a:pt x="199332" y="22554"/>
                </a:lnTo>
                <a:lnTo>
                  <a:pt x="198113" y="21030"/>
                </a:lnTo>
                <a:lnTo>
                  <a:pt x="195065" y="17677"/>
                </a:lnTo>
                <a:lnTo>
                  <a:pt x="192932" y="16458"/>
                </a:lnTo>
                <a:lnTo>
                  <a:pt x="190798" y="14934"/>
                </a:lnTo>
                <a:lnTo>
                  <a:pt x="172816" y="7010"/>
                </a:lnTo>
                <a:lnTo>
                  <a:pt x="168853" y="5181"/>
                </a:lnTo>
                <a:lnTo>
                  <a:pt x="168853" y="1828"/>
                </a:lnTo>
                <a:lnTo>
                  <a:pt x="173730" y="0"/>
                </a:lnTo>
                <a:lnTo>
                  <a:pt x="178607" y="0"/>
                </a:lnTo>
                <a:lnTo>
                  <a:pt x="189884" y="1523"/>
                </a:lnTo>
                <a:lnTo>
                  <a:pt x="195065" y="3047"/>
                </a:lnTo>
                <a:lnTo>
                  <a:pt x="198723" y="3962"/>
                </a:lnTo>
                <a:lnTo>
                  <a:pt x="208476" y="6705"/>
                </a:lnTo>
                <a:lnTo>
                  <a:pt x="212743" y="8229"/>
                </a:lnTo>
                <a:lnTo>
                  <a:pt x="215791" y="9448"/>
                </a:lnTo>
                <a:lnTo>
                  <a:pt x="220973" y="12496"/>
                </a:lnTo>
                <a:lnTo>
                  <a:pt x="220862" y="16458"/>
                </a:lnTo>
                <a:lnTo>
                  <a:pt x="219753" y="19506"/>
                </a:lnTo>
                <a:lnTo>
                  <a:pt x="219144" y="21640"/>
                </a:lnTo>
                <a:lnTo>
                  <a:pt x="218839" y="23468"/>
                </a:lnTo>
                <a:lnTo>
                  <a:pt x="218260" y="29259"/>
                </a:lnTo>
                <a:lnTo>
                  <a:pt x="218229" y="136850"/>
                </a:lnTo>
                <a:lnTo>
                  <a:pt x="268215" y="136850"/>
                </a:lnTo>
                <a:lnTo>
                  <a:pt x="268215" y="143251"/>
                </a:lnTo>
                <a:lnTo>
                  <a:pt x="264253" y="146604"/>
                </a:lnTo>
                <a:lnTo>
                  <a:pt x="218229" y="146604"/>
                </a:lnTo>
                <a:lnTo>
                  <a:pt x="218106" y="227373"/>
                </a:lnTo>
                <a:lnTo>
                  <a:pt x="217620" y="241698"/>
                </a:lnTo>
                <a:lnTo>
                  <a:pt x="217315" y="246880"/>
                </a:lnTo>
                <a:lnTo>
                  <a:pt x="217010" y="256024"/>
                </a:lnTo>
                <a:lnTo>
                  <a:pt x="215791" y="268520"/>
                </a:lnTo>
                <a:lnTo>
                  <a:pt x="215182" y="271263"/>
                </a:lnTo>
                <a:lnTo>
                  <a:pt x="214572" y="275225"/>
                </a:lnTo>
                <a:lnTo>
                  <a:pt x="213048" y="280712"/>
                </a:lnTo>
                <a:lnTo>
                  <a:pt x="211829" y="283759"/>
                </a:lnTo>
                <a:lnTo>
                  <a:pt x="209695" y="286503"/>
                </a:lnTo>
                <a:close/>
              </a:path>
              <a:path w="268605" h="287020">
                <a:moveTo>
                  <a:pt x="148432" y="47242"/>
                </a:moveTo>
                <a:lnTo>
                  <a:pt x="85646" y="47242"/>
                </a:lnTo>
                <a:lnTo>
                  <a:pt x="97837" y="46023"/>
                </a:lnTo>
                <a:lnTo>
                  <a:pt x="100885" y="44804"/>
                </a:lnTo>
                <a:lnTo>
                  <a:pt x="103323" y="43889"/>
                </a:lnTo>
                <a:lnTo>
                  <a:pt x="107895" y="41451"/>
                </a:lnTo>
                <a:lnTo>
                  <a:pt x="109724" y="39622"/>
                </a:lnTo>
                <a:lnTo>
                  <a:pt x="114906" y="39927"/>
                </a:lnTo>
                <a:lnTo>
                  <a:pt x="124049" y="39927"/>
                </a:lnTo>
                <a:lnTo>
                  <a:pt x="129840" y="40537"/>
                </a:lnTo>
                <a:lnTo>
                  <a:pt x="138679" y="41146"/>
                </a:lnTo>
                <a:lnTo>
                  <a:pt x="148432" y="45718"/>
                </a:lnTo>
                <a:lnTo>
                  <a:pt x="148432" y="47242"/>
                </a:lnTo>
                <a:close/>
              </a:path>
              <a:path w="268605" h="287020">
                <a:moveTo>
                  <a:pt x="40537" y="228592"/>
                </a:moveTo>
                <a:lnTo>
                  <a:pt x="36574" y="228592"/>
                </a:lnTo>
                <a:lnTo>
                  <a:pt x="24383" y="218839"/>
                </a:lnTo>
                <a:lnTo>
                  <a:pt x="24383" y="60043"/>
                </a:lnTo>
                <a:lnTo>
                  <a:pt x="21944" y="56081"/>
                </a:lnTo>
                <a:lnTo>
                  <a:pt x="19811" y="54862"/>
                </a:lnTo>
                <a:lnTo>
                  <a:pt x="17373" y="53338"/>
                </a:lnTo>
                <a:lnTo>
                  <a:pt x="9753" y="50595"/>
                </a:lnTo>
                <a:lnTo>
                  <a:pt x="6400" y="49680"/>
                </a:lnTo>
                <a:lnTo>
                  <a:pt x="4876" y="49071"/>
                </a:lnTo>
                <a:lnTo>
                  <a:pt x="0" y="48156"/>
                </a:lnTo>
                <a:lnTo>
                  <a:pt x="0" y="44194"/>
                </a:lnTo>
                <a:lnTo>
                  <a:pt x="6400" y="41451"/>
                </a:lnTo>
                <a:lnTo>
                  <a:pt x="16458" y="41451"/>
                </a:lnTo>
                <a:lnTo>
                  <a:pt x="26516" y="42365"/>
                </a:lnTo>
                <a:lnTo>
                  <a:pt x="35050" y="43585"/>
                </a:lnTo>
                <a:lnTo>
                  <a:pt x="43585" y="46023"/>
                </a:lnTo>
                <a:lnTo>
                  <a:pt x="44194" y="47242"/>
                </a:lnTo>
                <a:lnTo>
                  <a:pt x="148432" y="47242"/>
                </a:lnTo>
                <a:lnTo>
                  <a:pt x="148432" y="54252"/>
                </a:lnTo>
                <a:lnTo>
                  <a:pt x="145080" y="57300"/>
                </a:lnTo>
                <a:lnTo>
                  <a:pt x="41146" y="57300"/>
                </a:lnTo>
                <a:lnTo>
                  <a:pt x="41146" y="210000"/>
                </a:lnTo>
                <a:lnTo>
                  <a:pt x="117687" y="210000"/>
                </a:lnTo>
                <a:lnTo>
                  <a:pt x="114601" y="210915"/>
                </a:lnTo>
                <a:lnTo>
                  <a:pt x="106676" y="213048"/>
                </a:lnTo>
                <a:lnTo>
                  <a:pt x="78026" y="220363"/>
                </a:lnTo>
                <a:lnTo>
                  <a:pt x="70101" y="222497"/>
                </a:lnTo>
                <a:lnTo>
                  <a:pt x="47242" y="227373"/>
                </a:lnTo>
                <a:lnTo>
                  <a:pt x="40537" y="228592"/>
                </a:lnTo>
                <a:close/>
              </a:path>
              <a:path w="268605" h="287020">
                <a:moveTo>
                  <a:pt x="268215" y="136850"/>
                </a:moveTo>
                <a:lnTo>
                  <a:pt x="225544" y="136850"/>
                </a:lnTo>
                <a:lnTo>
                  <a:pt x="231640" y="135326"/>
                </a:lnTo>
                <a:lnTo>
                  <a:pt x="234383" y="133498"/>
                </a:lnTo>
                <a:lnTo>
                  <a:pt x="236517" y="131974"/>
                </a:lnTo>
                <a:lnTo>
                  <a:pt x="239565" y="128926"/>
                </a:lnTo>
                <a:lnTo>
                  <a:pt x="240174" y="127707"/>
                </a:lnTo>
                <a:lnTo>
                  <a:pt x="243527" y="128012"/>
                </a:lnTo>
                <a:lnTo>
                  <a:pt x="252366" y="128621"/>
                </a:lnTo>
                <a:lnTo>
                  <a:pt x="255414" y="129231"/>
                </a:lnTo>
                <a:lnTo>
                  <a:pt x="260595" y="129840"/>
                </a:lnTo>
                <a:lnTo>
                  <a:pt x="268215" y="134412"/>
                </a:lnTo>
                <a:lnTo>
                  <a:pt x="268215" y="136850"/>
                </a:lnTo>
                <a:close/>
              </a:path>
              <a:path w="268605" h="287020">
                <a:moveTo>
                  <a:pt x="117687" y="210000"/>
                </a:moveTo>
                <a:lnTo>
                  <a:pt x="41146" y="210000"/>
                </a:lnTo>
                <a:lnTo>
                  <a:pt x="48461" y="209086"/>
                </a:lnTo>
                <a:lnTo>
                  <a:pt x="67968" y="206038"/>
                </a:lnTo>
                <a:lnTo>
                  <a:pt x="117649" y="196894"/>
                </a:lnTo>
                <a:lnTo>
                  <a:pt x="173120" y="183788"/>
                </a:lnTo>
                <a:lnTo>
                  <a:pt x="183483" y="180435"/>
                </a:lnTo>
                <a:lnTo>
                  <a:pt x="185922" y="186531"/>
                </a:lnTo>
                <a:lnTo>
                  <a:pt x="181655" y="188665"/>
                </a:lnTo>
                <a:lnTo>
                  <a:pt x="176778" y="190798"/>
                </a:lnTo>
                <a:lnTo>
                  <a:pt x="158186" y="197504"/>
                </a:lnTo>
                <a:lnTo>
                  <a:pt x="150566" y="199942"/>
                </a:lnTo>
                <a:lnTo>
                  <a:pt x="142641" y="202685"/>
                </a:lnTo>
                <a:lnTo>
                  <a:pt x="117687" y="210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3397696" y="7587683"/>
            <a:ext cx="262255" cy="262255"/>
          </a:xfrm>
          <a:custGeom>
            <a:avLst/>
            <a:gdLst/>
            <a:ahLst/>
            <a:cxnLst/>
            <a:rect l="l" t="t" r="r" b="b"/>
            <a:pathLst>
              <a:path w="262255" h="262254">
                <a:moveTo>
                  <a:pt x="226764" y="96009"/>
                </a:moveTo>
                <a:lnTo>
                  <a:pt x="64006" y="96009"/>
                </a:lnTo>
                <a:lnTo>
                  <a:pt x="44194" y="88998"/>
                </a:lnTo>
                <a:lnTo>
                  <a:pt x="44194" y="22249"/>
                </a:lnTo>
                <a:lnTo>
                  <a:pt x="42061" y="18592"/>
                </a:lnTo>
                <a:lnTo>
                  <a:pt x="40537" y="17373"/>
                </a:lnTo>
                <a:lnTo>
                  <a:pt x="39013" y="15849"/>
                </a:lnTo>
                <a:lnTo>
                  <a:pt x="35050" y="13410"/>
                </a:lnTo>
                <a:lnTo>
                  <a:pt x="32612" y="12191"/>
                </a:lnTo>
                <a:lnTo>
                  <a:pt x="30479" y="11277"/>
                </a:lnTo>
                <a:lnTo>
                  <a:pt x="24078" y="8838"/>
                </a:lnTo>
                <a:lnTo>
                  <a:pt x="21640" y="8229"/>
                </a:lnTo>
                <a:lnTo>
                  <a:pt x="20116" y="7619"/>
                </a:lnTo>
                <a:lnTo>
                  <a:pt x="15849" y="6095"/>
                </a:lnTo>
                <a:lnTo>
                  <a:pt x="15849" y="2438"/>
                </a:lnTo>
                <a:lnTo>
                  <a:pt x="21030" y="0"/>
                </a:lnTo>
                <a:lnTo>
                  <a:pt x="27126" y="0"/>
                </a:lnTo>
                <a:lnTo>
                  <a:pt x="56386" y="5486"/>
                </a:lnTo>
                <a:lnTo>
                  <a:pt x="58824" y="6095"/>
                </a:lnTo>
                <a:lnTo>
                  <a:pt x="62786" y="8838"/>
                </a:lnTo>
                <a:lnTo>
                  <a:pt x="62786" y="12496"/>
                </a:lnTo>
                <a:lnTo>
                  <a:pt x="61262" y="18287"/>
                </a:lnTo>
                <a:lnTo>
                  <a:pt x="61262" y="80769"/>
                </a:lnTo>
                <a:lnTo>
                  <a:pt x="69187" y="85646"/>
                </a:lnTo>
                <a:lnTo>
                  <a:pt x="230116" y="85646"/>
                </a:lnTo>
                <a:lnTo>
                  <a:pt x="230116" y="92351"/>
                </a:lnTo>
                <a:lnTo>
                  <a:pt x="226764" y="96009"/>
                </a:lnTo>
                <a:close/>
              </a:path>
              <a:path w="262255" h="262254">
                <a:moveTo>
                  <a:pt x="230116" y="85646"/>
                </a:moveTo>
                <a:lnTo>
                  <a:pt x="157271" y="85646"/>
                </a:lnTo>
                <a:lnTo>
                  <a:pt x="171292" y="84426"/>
                </a:lnTo>
                <a:lnTo>
                  <a:pt x="177997" y="82598"/>
                </a:lnTo>
                <a:lnTo>
                  <a:pt x="184093" y="79245"/>
                </a:lnTo>
                <a:lnTo>
                  <a:pt x="185617" y="77721"/>
                </a:lnTo>
                <a:lnTo>
                  <a:pt x="191713" y="78026"/>
                </a:lnTo>
                <a:lnTo>
                  <a:pt x="206038" y="78331"/>
                </a:lnTo>
                <a:lnTo>
                  <a:pt x="212743" y="78940"/>
                </a:lnTo>
                <a:lnTo>
                  <a:pt x="223411" y="79550"/>
                </a:lnTo>
                <a:lnTo>
                  <a:pt x="230116" y="85341"/>
                </a:lnTo>
                <a:lnTo>
                  <a:pt x="230116" y="85646"/>
                </a:lnTo>
                <a:close/>
              </a:path>
              <a:path w="262255" h="262254">
                <a:moveTo>
                  <a:pt x="232555" y="262119"/>
                </a:moveTo>
                <a:lnTo>
                  <a:pt x="69187" y="262119"/>
                </a:lnTo>
                <a:lnTo>
                  <a:pt x="50900" y="256024"/>
                </a:lnTo>
                <a:lnTo>
                  <a:pt x="50900" y="205123"/>
                </a:lnTo>
                <a:lnTo>
                  <a:pt x="48156" y="201161"/>
                </a:lnTo>
                <a:lnTo>
                  <a:pt x="46632" y="199942"/>
                </a:lnTo>
                <a:lnTo>
                  <a:pt x="45413" y="198723"/>
                </a:lnTo>
                <a:lnTo>
                  <a:pt x="40232" y="195980"/>
                </a:lnTo>
                <a:lnTo>
                  <a:pt x="38098" y="195065"/>
                </a:lnTo>
                <a:lnTo>
                  <a:pt x="35050" y="193541"/>
                </a:lnTo>
                <a:lnTo>
                  <a:pt x="28955" y="191408"/>
                </a:lnTo>
                <a:lnTo>
                  <a:pt x="26821" y="190798"/>
                </a:lnTo>
                <a:lnTo>
                  <a:pt x="25297" y="190189"/>
                </a:lnTo>
                <a:lnTo>
                  <a:pt x="21030" y="188970"/>
                </a:lnTo>
                <a:lnTo>
                  <a:pt x="21030" y="185312"/>
                </a:lnTo>
                <a:lnTo>
                  <a:pt x="25907" y="182874"/>
                </a:lnTo>
                <a:lnTo>
                  <a:pt x="32003" y="182874"/>
                </a:lnTo>
                <a:lnTo>
                  <a:pt x="42975" y="184398"/>
                </a:lnTo>
                <a:lnTo>
                  <a:pt x="46632" y="185007"/>
                </a:lnTo>
                <a:lnTo>
                  <a:pt x="50595" y="185617"/>
                </a:lnTo>
                <a:lnTo>
                  <a:pt x="60348" y="188055"/>
                </a:lnTo>
                <a:lnTo>
                  <a:pt x="63091" y="188970"/>
                </a:lnTo>
                <a:lnTo>
                  <a:pt x="65225" y="189579"/>
                </a:lnTo>
                <a:lnTo>
                  <a:pt x="69492" y="192322"/>
                </a:lnTo>
                <a:lnTo>
                  <a:pt x="69492" y="196285"/>
                </a:lnTo>
                <a:lnTo>
                  <a:pt x="67968" y="201161"/>
                </a:lnTo>
                <a:lnTo>
                  <a:pt x="67968" y="247489"/>
                </a:lnTo>
                <a:lnTo>
                  <a:pt x="75892" y="251452"/>
                </a:lnTo>
                <a:lnTo>
                  <a:pt x="236212" y="251452"/>
                </a:lnTo>
                <a:lnTo>
                  <a:pt x="236212" y="259071"/>
                </a:lnTo>
                <a:lnTo>
                  <a:pt x="232555" y="262119"/>
                </a:lnTo>
                <a:close/>
              </a:path>
              <a:path w="262255" h="262254">
                <a:moveTo>
                  <a:pt x="236212" y="251452"/>
                </a:moveTo>
                <a:lnTo>
                  <a:pt x="163367" y="251452"/>
                </a:lnTo>
                <a:lnTo>
                  <a:pt x="176473" y="250232"/>
                </a:lnTo>
                <a:lnTo>
                  <a:pt x="183788" y="247794"/>
                </a:lnTo>
                <a:lnTo>
                  <a:pt x="188970" y="244746"/>
                </a:lnTo>
                <a:lnTo>
                  <a:pt x="190494" y="243222"/>
                </a:lnTo>
                <a:lnTo>
                  <a:pt x="196589" y="243527"/>
                </a:lnTo>
                <a:lnTo>
                  <a:pt x="211829" y="244137"/>
                </a:lnTo>
                <a:lnTo>
                  <a:pt x="217620" y="244746"/>
                </a:lnTo>
                <a:lnTo>
                  <a:pt x="227068" y="245356"/>
                </a:lnTo>
                <a:lnTo>
                  <a:pt x="236212" y="250537"/>
                </a:lnTo>
                <a:lnTo>
                  <a:pt x="236212" y="251452"/>
                </a:lnTo>
                <a:close/>
              </a:path>
              <a:path w="262255" h="262254">
                <a:moveTo>
                  <a:pt x="261228" y="138070"/>
                </a:moveTo>
                <a:lnTo>
                  <a:pt x="181959" y="138070"/>
                </a:lnTo>
                <a:lnTo>
                  <a:pt x="196894" y="137460"/>
                </a:lnTo>
                <a:lnTo>
                  <a:pt x="200552" y="137155"/>
                </a:lnTo>
                <a:lnTo>
                  <a:pt x="203600" y="136546"/>
                </a:lnTo>
                <a:lnTo>
                  <a:pt x="211829" y="135022"/>
                </a:lnTo>
                <a:lnTo>
                  <a:pt x="213962" y="133803"/>
                </a:lnTo>
                <a:lnTo>
                  <a:pt x="215486" y="133193"/>
                </a:lnTo>
                <a:lnTo>
                  <a:pt x="218229" y="131364"/>
                </a:lnTo>
                <a:lnTo>
                  <a:pt x="219449" y="130450"/>
                </a:lnTo>
                <a:lnTo>
                  <a:pt x="223716" y="130755"/>
                </a:lnTo>
                <a:lnTo>
                  <a:pt x="232859" y="131059"/>
                </a:lnTo>
                <a:lnTo>
                  <a:pt x="237736" y="131669"/>
                </a:lnTo>
                <a:lnTo>
                  <a:pt x="242613" y="131974"/>
                </a:lnTo>
                <a:lnTo>
                  <a:pt x="256328" y="134717"/>
                </a:lnTo>
                <a:lnTo>
                  <a:pt x="261228" y="138070"/>
                </a:lnTo>
                <a:close/>
              </a:path>
              <a:path w="262255" h="262254">
                <a:moveTo>
                  <a:pt x="35050" y="156967"/>
                </a:moveTo>
                <a:lnTo>
                  <a:pt x="33831" y="156967"/>
                </a:lnTo>
                <a:lnTo>
                  <a:pt x="25602" y="153614"/>
                </a:lnTo>
                <a:lnTo>
                  <a:pt x="22249" y="152090"/>
                </a:lnTo>
                <a:lnTo>
                  <a:pt x="18592" y="150566"/>
                </a:lnTo>
                <a:lnTo>
                  <a:pt x="7924" y="144775"/>
                </a:lnTo>
                <a:lnTo>
                  <a:pt x="5181" y="143251"/>
                </a:lnTo>
                <a:lnTo>
                  <a:pt x="0" y="139289"/>
                </a:lnTo>
                <a:lnTo>
                  <a:pt x="0" y="135936"/>
                </a:lnTo>
                <a:lnTo>
                  <a:pt x="2743" y="134412"/>
                </a:lnTo>
                <a:lnTo>
                  <a:pt x="4571" y="134717"/>
                </a:lnTo>
                <a:lnTo>
                  <a:pt x="7314" y="135022"/>
                </a:lnTo>
                <a:lnTo>
                  <a:pt x="16458" y="136241"/>
                </a:lnTo>
                <a:lnTo>
                  <a:pt x="19811" y="136546"/>
                </a:lnTo>
                <a:lnTo>
                  <a:pt x="50290" y="138070"/>
                </a:lnTo>
                <a:lnTo>
                  <a:pt x="261228" y="138070"/>
                </a:lnTo>
                <a:lnTo>
                  <a:pt x="262119" y="138679"/>
                </a:lnTo>
                <a:lnTo>
                  <a:pt x="262119" y="145994"/>
                </a:lnTo>
                <a:lnTo>
                  <a:pt x="260595" y="148432"/>
                </a:lnTo>
                <a:lnTo>
                  <a:pt x="95399" y="148432"/>
                </a:lnTo>
                <a:lnTo>
                  <a:pt x="85327" y="148452"/>
                </a:lnTo>
                <a:lnTo>
                  <a:pt x="43889" y="153309"/>
                </a:lnTo>
                <a:lnTo>
                  <a:pt x="38098" y="155443"/>
                </a:lnTo>
                <a:lnTo>
                  <a:pt x="35050" y="156967"/>
                </a:lnTo>
                <a:close/>
              </a:path>
              <a:path w="262255" h="262254">
                <a:moveTo>
                  <a:pt x="259071" y="150871"/>
                </a:moveTo>
                <a:lnTo>
                  <a:pt x="254804" y="150566"/>
                </a:lnTo>
                <a:lnTo>
                  <a:pt x="251756" y="150261"/>
                </a:lnTo>
                <a:lnTo>
                  <a:pt x="244746" y="149956"/>
                </a:lnTo>
                <a:lnTo>
                  <a:pt x="237736" y="149347"/>
                </a:lnTo>
                <a:lnTo>
                  <a:pt x="217925" y="148432"/>
                </a:lnTo>
                <a:lnTo>
                  <a:pt x="260595" y="148432"/>
                </a:lnTo>
                <a:lnTo>
                  <a:pt x="259071" y="1508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3749233" y="7573967"/>
            <a:ext cx="1068293" cy="2865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4902930" y="7573967"/>
            <a:ext cx="258445" cy="284480"/>
          </a:xfrm>
          <a:custGeom>
            <a:avLst/>
            <a:gdLst/>
            <a:ahLst/>
            <a:cxnLst/>
            <a:rect l="l" t="t" r="r" b="b"/>
            <a:pathLst>
              <a:path w="258444" h="284479">
                <a:moveTo>
                  <a:pt x="231335" y="96520"/>
                </a:moveTo>
                <a:lnTo>
                  <a:pt x="214877" y="96520"/>
                </a:lnTo>
                <a:lnTo>
                  <a:pt x="214877" y="27940"/>
                </a:lnTo>
                <a:lnTo>
                  <a:pt x="213353" y="22860"/>
                </a:lnTo>
                <a:lnTo>
                  <a:pt x="210915" y="20320"/>
                </a:lnTo>
                <a:lnTo>
                  <a:pt x="207867" y="16510"/>
                </a:lnTo>
                <a:lnTo>
                  <a:pt x="206038" y="15240"/>
                </a:lnTo>
                <a:lnTo>
                  <a:pt x="203904" y="13970"/>
                </a:lnTo>
                <a:lnTo>
                  <a:pt x="198723" y="11430"/>
                </a:lnTo>
                <a:lnTo>
                  <a:pt x="196894" y="10160"/>
                </a:lnTo>
                <a:lnTo>
                  <a:pt x="189884" y="7620"/>
                </a:lnTo>
                <a:lnTo>
                  <a:pt x="188055" y="6350"/>
                </a:lnTo>
                <a:lnTo>
                  <a:pt x="186531" y="6350"/>
                </a:lnTo>
                <a:lnTo>
                  <a:pt x="182264" y="5080"/>
                </a:lnTo>
                <a:lnTo>
                  <a:pt x="182264" y="1270"/>
                </a:lnTo>
                <a:lnTo>
                  <a:pt x="187141" y="0"/>
                </a:lnTo>
                <a:lnTo>
                  <a:pt x="192018" y="0"/>
                </a:lnTo>
                <a:lnTo>
                  <a:pt x="204209" y="1270"/>
                </a:lnTo>
                <a:lnTo>
                  <a:pt x="209086" y="2540"/>
                </a:lnTo>
                <a:lnTo>
                  <a:pt x="213048" y="3810"/>
                </a:lnTo>
                <a:lnTo>
                  <a:pt x="221277" y="6350"/>
                </a:lnTo>
                <a:lnTo>
                  <a:pt x="225544" y="7620"/>
                </a:lnTo>
                <a:lnTo>
                  <a:pt x="228592" y="8890"/>
                </a:lnTo>
                <a:lnTo>
                  <a:pt x="234079" y="11430"/>
                </a:lnTo>
                <a:lnTo>
                  <a:pt x="234079" y="15240"/>
                </a:lnTo>
                <a:lnTo>
                  <a:pt x="232859" y="19050"/>
                </a:lnTo>
                <a:lnTo>
                  <a:pt x="231945" y="22860"/>
                </a:lnTo>
                <a:lnTo>
                  <a:pt x="231457" y="27940"/>
                </a:lnTo>
                <a:lnTo>
                  <a:pt x="231335" y="96520"/>
                </a:lnTo>
                <a:close/>
              </a:path>
              <a:path w="258444" h="284479">
                <a:moveTo>
                  <a:pt x="156357" y="31750"/>
                </a:moveTo>
                <a:lnTo>
                  <a:pt x="129840" y="31750"/>
                </a:lnTo>
                <a:lnTo>
                  <a:pt x="135631" y="27940"/>
                </a:lnTo>
                <a:lnTo>
                  <a:pt x="138679" y="29210"/>
                </a:lnTo>
                <a:lnTo>
                  <a:pt x="149956" y="29210"/>
                </a:lnTo>
                <a:lnTo>
                  <a:pt x="156357" y="31750"/>
                </a:lnTo>
                <a:close/>
              </a:path>
              <a:path w="258444" h="284479">
                <a:moveTo>
                  <a:pt x="45413" y="49530"/>
                </a:moveTo>
                <a:lnTo>
                  <a:pt x="43585" y="49530"/>
                </a:lnTo>
                <a:lnTo>
                  <a:pt x="39622" y="48260"/>
                </a:lnTo>
                <a:lnTo>
                  <a:pt x="36574" y="46990"/>
                </a:lnTo>
                <a:lnTo>
                  <a:pt x="32003" y="44450"/>
                </a:lnTo>
                <a:lnTo>
                  <a:pt x="26516" y="41910"/>
                </a:lnTo>
                <a:lnTo>
                  <a:pt x="19201" y="38100"/>
                </a:lnTo>
                <a:lnTo>
                  <a:pt x="17373" y="36830"/>
                </a:lnTo>
                <a:lnTo>
                  <a:pt x="13105" y="33020"/>
                </a:lnTo>
                <a:lnTo>
                  <a:pt x="13105" y="30480"/>
                </a:lnTo>
                <a:lnTo>
                  <a:pt x="15849" y="29210"/>
                </a:lnTo>
                <a:lnTo>
                  <a:pt x="17373" y="29210"/>
                </a:lnTo>
                <a:lnTo>
                  <a:pt x="19201" y="30480"/>
                </a:lnTo>
                <a:lnTo>
                  <a:pt x="28650" y="30480"/>
                </a:lnTo>
                <a:lnTo>
                  <a:pt x="33222" y="31750"/>
                </a:lnTo>
                <a:lnTo>
                  <a:pt x="156357" y="31750"/>
                </a:lnTo>
                <a:lnTo>
                  <a:pt x="156357" y="35560"/>
                </a:lnTo>
                <a:lnTo>
                  <a:pt x="152700" y="40640"/>
                </a:lnTo>
                <a:lnTo>
                  <a:pt x="152090" y="41910"/>
                </a:lnTo>
                <a:lnTo>
                  <a:pt x="81379" y="41910"/>
                </a:lnTo>
                <a:lnTo>
                  <a:pt x="65225" y="43180"/>
                </a:lnTo>
                <a:lnTo>
                  <a:pt x="60958" y="44450"/>
                </a:lnTo>
                <a:lnTo>
                  <a:pt x="57910" y="44450"/>
                </a:lnTo>
                <a:lnTo>
                  <a:pt x="51509" y="45720"/>
                </a:lnTo>
                <a:lnTo>
                  <a:pt x="49376" y="46990"/>
                </a:lnTo>
                <a:lnTo>
                  <a:pt x="47852" y="48260"/>
                </a:lnTo>
                <a:lnTo>
                  <a:pt x="45413" y="49530"/>
                </a:lnTo>
                <a:close/>
              </a:path>
              <a:path w="258444" h="284479">
                <a:moveTo>
                  <a:pt x="3657" y="180340"/>
                </a:moveTo>
                <a:lnTo>
                  <a:pt x="0" y="175260"/>
                </a:lnTo>
                <a:lnTo>
                  <a:pt x="3962" y="172720"/>
                </a:lnTo>
                <a:lnTo>
                  <a:pt x="9448" y="168910"/>
                </a:lnTo>
                <a:lnTo>
                  <a:pt x="21640" y="161290"/>
                </a:lnTo>
                <a:lnTo>
                  <a:pt x="32307" y="154940"/>
                </a:lnTo>
                <a:lnTo>
                  <a:pt x="43280" y="147320"/>
                </a:lnTo>
                <a:lnTo>
                  <a:pt x="48156" y="143510"/>
                </a:lnTo>
                <a:lnTo>
                  <a:pt x="53338" y="139700"/>
                </a:lnTo>
                <a:lnTo>
                  <a:pt x="64615" y="130810"/>
                </a:lnTo>
                <a:lnTo>
                  <a:pt x="69492" y="125730"/>
                </a:lnTo>
                <a:lnTo>
                  <a:pt x="74673" y="121920"/>
                </a:lnTo>
                <a:lnTo>
                  <a:pt x="84122" y="113030"/>
                </a:lnTo>
                <a:lnTo>
                  <a:pt x="92961" y="104140"/>
                </a:lnTo>
                <a:lnTo>
                  <a:pt x="100885" y="95250"/>
                </a:lnTo>
                <a:lnTo>
                  <a:pt x="104543" y="90170"/>
                </a:lnTo>
                <a:lnTo>
                  <a:pt x="113686" y="78740"/>
                </a:lnTo>
                <a:lnTo>
                  <a:pt x="116429" y="74930"/>
                </a:lnTo>
                <a:lnTo>
                  <a:pt x="119173" y="69850"/>
                </a:lnTo>
                <a:lnTo>
                  <a:pt x="124049" y="60960"/>
                </a:lnTo>
                <a:lnTo>
                  <a:pt x="126183" y="55880"/>
                </a:lnTo>
                <a:lnTo>
                  <a:pt x="127707" y="53340"/>
                </a:lnTo>
                <a:lnTo>
                  <a:pt x="130755" y="45720"/>
                </a:lnTo>
                <a:lnTo>
                  <a:pt x="131974" y="41910"/>
                </a:lnTo>
                <a:lnTo>
                  <a:pt x="152090" y="41910"/>
                </a:lnTo>
                <a:lnTo>
                  <a:pt x="150871" y="44450"/>
                </a:lnTo>
                <a:lnTo>
                  <a:pt x="149652" y="48260"/>
                </a:lnTo>
                <a:lnTo>
                  <a:pt x="145994" y="57150"/>
                </a:lnTo>
                <a:lnTo>
                  <a:pt x="144165" y="60960"/>
                </a:lnTo>
                <a:lnTo>
                  <a:pt x="142032" y="66040"/>
                </a:lnTo>
                <a:lnTo>
                  <a:pt x="136850" y="76200"/>
                </a:lnTo>
                <a:lnTo>
                  <a:pt x="134412" y="81280"/>
                </a:lnTo>
                <a:lnTo>
                  <a:pt x="131364" y="85090"/>
                </a:lnTo>
                <a:lnTo>
                  <a:pt x="123744" y="96520"/>
                </a:lnTo>
                <a:lnTo>
                  <a:pt x="119782" y="101600"/>
                </a:lnTo>
                <a:lnTo>
                  <a:pt x="115820" y="105410"/>
                </a:lnTo>
                <a:lnTo>
                  <a:pt x="106676" y="115570"/>
                </a:lnTo>
                <a:lnTo>
                  <a:pt x="101800" y="119380"/>
                </a:lnTo>
                <a:lnTo>
                  <a:pt x="96618" y="124460"/>
                </a:lnTo>
                <a:lnTo>
                  <a:pt x="85036" y="133350"/>
                </a:lnTo>
                <a:lnTo>
                  <a:pt x="74673" y="140970"/>
                </a:lnTo>
                <a:lnTo>
                  <a:pt x="60958" y="149860"/>
                </a:lnTo>
                <a:lnTo>
                  <a:pt x="55776" y="153670"/>
                </a:lnTo>
                <a:lnTo>
                  <a:pt x="49985" y="157480"/>
                </a:lnTo>
                <a:lnTo>
                  <a:pt x="36574" y="163830"/>
                </a:lnTo>
                <a:lnTo>
                  <a:pt x="25602" y="170180"/>
                </a:lnTo>
                <a:lnTo>
                  <a:pt x="13105" y="176530"/>
                </a:lnTo>
                <a:lnTo>
                  <a:pt x="7619" y="179070"/>
                </a:lnTo>
                <a:lnTo>
                  <a:pt x="3657" y="180340"/>
                </a:lnTo>
                <a:close/>
              </a:path>
              <a:path w="258444" h="284479">
                <a:moveTo>
                  <a:pt x="160929" y="114300"/>
                </a:moveTo>
                <a:lnTo>
                  <a:pt x="159405" y="114300"/>
                </a:lnTo>
                <a:lnTo>
                  <a:pt x="153614" y="111760"/>
                </a:lnTo>
                <a:lnTo>
                  <a:pt x="150871" y="110490"/>
                </a:lnTo>
                <a:lnTo>
                  <a:pt x="147823" y="109220"/>
                </a:lnTo>
                <a:lnTo>
                  <a:pt x="138679" y="104140"/>
                </a:lnTo>
                <a:lnTo>
                  <a:pt x="136850" y="102870"/>
                </a:lnTo>
                <a:lnTo>
                  <a:pt x="131974" y="97790"/>
                </a:lnTo>
                <a:lnTo>
                  <a:pt x="131974" y="95250"/>
                </a:lnTo>
                <a:lnTo>
                  <a:pt x="134412" y="93980"/>
                </a:lnTo>
                <a:lnTo>
                  <a:pt x="136241" y="93980"/>
                </a:lnTo>
                <a:lnTo>
                  <a:pt x="140203" y="95250"/>
                </a:lnTo>
                <a:lnTo>
                  <a:pt x="145994" y="95250"/>
                </a:lnTo>
                <a:lnTo>
                  <a:pt x="150261" y="96520"/>
                </a:lnTo>
                <a:lnTo>
                  <a:pt x="231335" y="96520"/>
                </a:lnTo>
                <a:lnTo>
                  <a:pt x="231335" y="106680"/>
                </a:lnTo>
                <a:lnTo>
                  <a:pt x="190189" y="106680"/>
                </a:lnTo>
                <a:lnTo>
                  <a:pt x="176168" y="107950"/>
                </a:lnTo>
                <a:lnTo>
                  <a:pt x="171292" y="110490"/>
                </a:lnTo>
                <a:lnTo>
                  <a:pt x="168244" y="110490"/>
                </a:lnTo>
                <a:lnTo>
                  <a:pt x="163062" y="113030"/>
                </a:lnTo>
                <a:lnTo>
                  <a:pt x="160929" y="114300"/>
                </a:lnTo>
                <a:close/>
              </a:path>
              <a:path w="258444" h="284479">
                <a:moveTo>
                  <a:pt x="222192" y="201930"/>
                </a:moveTo>
                <a:lnTo>
                  <a:pt x="220668" y="201930"/>
                </a:lnTo>
                <a:lnTo>
                  <a:pt x="218839" y="200660"/>
                </a:lnTo>
                <a:lnTo>
                  <a:pt x="217620" y="198120"/>
                </a:lnTo>
                <a:lnTo>
                  <a:pt x="216706" y="194310"/>
                </a:lnTo>
                <a:lnTo>
                  <a:pt x="216401" y="191770"/>
                </a:lnTo>
                <a:lnTo>
                  <a:pt x="216096" y="190500"/>
                </a:lnTo>
                <a:lnTo>
                  <a:pt x="215791" y="186690"/>
                </a:lnTo>
                <a:lnTo>
                  <a:pt x="215486" y="181610"/>
                </a:lnTo>
                <a:lnTo>
                  <a:pt x="215182" y="177800"/>
                </a:lnTo>
                <a:lnTo>
                  <a:pt x="215004" y="168910"/>
                </a:lnTo>
                <a:lnTo>
                  <a:pt x="214877" y="106680"/>
                </a:lnTo>
                <a:lnTo>
                  <a:pt x="231335" y="106680"/>
                </a:lnTo>
                <a:lnTo>
                  <a:pt x="231268" y="149860"/>
                </a:lnTo>
                <a:lnTo>
                  <a:pt x="231031" y="158750"/>
                </a:lnTo>
                <a:lnTo>
                  <a:pt x="230726" y="162560"/>
                </a:lnTo>
                <a:lnTo>
                  <a:pt x="229812" y="177800"/>
                </a:lnTo>
                <a:lnTo>
                  <a:pt x="229507" y="180340"/>
                </a:lnTo>
                <a:lnTo>
                  <a:pt x="229202" y="181610"/>
                </a:lnTo>
                <a:lnTo>
                  <a:pt x="228288" y="189230"/>
                </a:lnTo>
                <a:lnTo>
                  <a:pt x="227678" y="191770"/>
                </a:lnTo>
                <a:lnTo>
                  <a:pt x="227373" y="194310"/>
                </a:lnTo>
                <a:lnTo>
                  <a:pt x="224325" y="200660"/>
                </a:lnTo>
                <a:lnTo>
                  <a:pt x="222192" y="201930"/>
                </a:lnTo>
                <a:close/>
              </a:path>
              <a:path w="258444" h="284479">
                <a:moveTo>
                  <a:pt x="32003" y="284480"/>
                </a:moveTo>
                <a:lnTo>
                  <a:pt x="28955" y="279400"/>
                </a:lnTo>
                <a:lnTo>
                  <a:pt x="32917" y="276860"/>
                </a:lnTo>
                <a:lnTo>
                  <a:pt x="38403" y="274320"/>
                </a:lnTo>
                <a:lnTo>
                  <a:pt x="49985" y="267970"/>
                </a:lnTo>
                <a:lnTo>
                  <a:pt x="54862" y="265430"/>
                </a:lnTo>
                <a:lnTo>
                  <a:pt x="59434" y="262890"/>
                </a:lnTo>
                <a:lnTo>
                  <a:pt x="72235" y="255270"/>
                </a:lnTo>
                <a:lnTo>
                  <a:pt x="78026" y="250190"/>
                </a:lnTo>
                <a:lnTo>
                  <a:pt x="83512" y="247650"/>
                </a:lnTo>
                <a:lnTo>
                  <a:pt x="98142" y="236220"/>
                </a:lnTo>
                <a:lnTo>
                  <a:pt x="103933" y="232410"/>
                </a:lnTo>
                <a:lnTo>
                  <a:pt x="108505" y="228600"/>
                </a:lnTo>
                <a:lnTo>
                  <a:pt x="118258" y="219710"/>
                </a:lnTo>
                <a:lnTo>
                  <a:pt x="125268" y="212090"/>
                </a:lnTo>
                <a:lnTo>
                  <a:pt x="137460" y="199390"/>
                </a:lnTo>
                <a:lnTo>
                  <a:pt x="143251" y="191770"/>
                </a:lnTo>
                <a:lnTo>
                  <a:pt x="144470" y="190500"/>
                </a:lnTo>
                <a:lnTo>
                  <a:pt x="144165" y="189230"/>
                </a:lnTo>
                <a:lnTo>
                  <a:pt x="140813" y="185420"/>
                </a:lnTo>
                <a:lnTo>
                  <a:pt x="137765" y="182880"/>
                </a:lnTo>
                <a:lnTo>
                  <a:pt x="130145" y="179070"/>
                </a:lnTo>
                <a:lnTo>
                  <a:pt x="125268" y="176530"/>
                </a:lnTo>
                <a:lnTo>
                  <a:pt x="125573" y="175260"/>
                </a:lnTo>
                <a:lnTo>
                  <a:pt x="126183" y="173990"/>
                </a:lnTo>
                <a:lnTo>
                  <a:pt x="128926" y="172720"/>
                </a:lnTo>
                <a:lnTo>
                  <a:pt x="134107" y="172720"/>
                </a:lnTo>
                <a:lnTo>
                  <a:pt x="166110" y="185420"/>
                </a:lnTo>
                <a:lnTo>
                  <a:pt x="166110" y="187960"/>
                </a:lnTo>
                <a:lnTo>
                  <a:pt x="163367" y="193040"/>
                </a:lnTo>
                <a:lnTo>
                  <a:pt x="162148" y="195580"/>
                </a:lnTo>
                <a:lnTo>
                  <a:pt x="160624" y="198120"/>
                </a:lnTo>
                <a:lnTo>
                  <a:pt x="157271" y="203200"/>
                </a:lnTo>
                <a:lnTo>
                  <a:pt x="154833" y="205740"/>
                </a:lnTo>
                <a:lnTo>
                  <a:pt x="154528" y="205740"/>
                </a:lnTo>
                <a:lnTo>
                  <a:pt x="153309" y="207010"/>
                </a:lnTo>
                <a:lnTo>
                  <a:pt x="152700" y="208280"/>
                </a:lnTo>
                <a:lnTo>
                  <a:pt x="156662" y="210820"/>
                </a:lnTo>
                <a:lnTo>
                  <a:pt x="163245" y="215900"/>
                </a:lnTo>
                <a:lnTo>
                  <a:pt x="145385" y="215900"/>
                </a:lnTo>
                <a:lnTo>
                  <a:pt x="143556" y="218440"/>
                </a:lnTo>
                <a:lnTo>
                  <a:pt x="139289" y="222250"/>
                </a:lnTo>
                <a:lnTo>
                  <a:pt x="137155" y="224790"/>
                </a:lnTo>
                <a:lnTo>
                  <a:pt x="131669" y="229870"/>
                </a:lnTo>
                <a:lnTo>
                  <a:pt x="118868" y="240030"/>
                </a:lnTo>
                <a:lnTo>
                  <a:pt x="112772" y="243840"/>
                </a:lnTo>
                <a:lnTo>
                  <a:pt x="107591" y="247650"/>
                </a:lnTo>
                <a:lnTo>
                  <a:pt x="93265" y="256540"/>
                </a:lnTo>
                <a:lnTo>
                  <a:pt x="87474" y="259080"/>
                </a:lnTo>
                <a:lnTo>
                  <a:pt x="81379" y="262890"/>
                </a:lnTo>
                <a:lnTo>
                  <a:pt x="66139" y="270510"/>
                </a:lnTo>
                <a:lnTo>
                  <a:pt x="60348" y="273050"/>
                </a:lnTo>
                <a:lnTo>
                  <a:pt x="54252" y="275590"/>
                </a:lnTo>
                <a:lnTo>
                  <a:pt x="41146" y="280670"/>
                </a:lnTo>
                <a:lnTo>
                  <a:pt x="35355" y="283210"/>
                </a:lnTo>
                <a:lnTo>
                  <a:pt x="32003" y="284480"/>
                </a:lnTo>
                <a:close/>
              </a:path>
              <a:path w="258444" h="284479">
                <a:moveTo>
                  <a:pt x="253890" y="281940"/>
                </a:moveTo>
                <a:lnTo>
                  <a:pt x="249013" y="281940"/>
                </a:lnTo>
                <a:lnTo>
                  <a:pt x="245356" y="279400"/>
                </a:lnTo>
                <a:lnTo>
                  <a:pt x="241394" y="278130"/>
                </a:lnTo>
                <a:lnTo>
                  <a:pt x="229202" y="270510"/>
                </a:lnTo>
                <a:lnTo>
                  <a:pt x="223716" y="266700"/>
                </a:lnTo>
                <a:lnTo>
                  <a:pt x="217315" y="262890"/>
                </a:lnTo>
                <a:lnTo>
                  <a:pt x="202076" y="252730"/>
                </a:lnTo>
                <a:lnTo>
                  <a:pt x="194456" y="248920"/>
                </a:lnTo>
                <a:lnTo>
                  <a:pt x="187750" y="243840"/>
                </a:lnTo>
                <a:lnTo>
                  <a:pt x="174035" y="236220"/>
                </a:lnTo>
                <a:lnTo>
                  <a:pt x="168244" y="232410"/>
                </a:lnTo>
                <a:lnTo>
                  <a:pt x="150871" y="219710"/>
                </a:lnTo>
                <a:lnTo>
                  <a:pt x="145385" y="215900"/>
                </a:lnTo>
                <a:lnTo>
                  <a:pt x="163245" y="215900"/>
                </a:lnTo>
                <a:lnTo>
                  <a:pt x="168244" y="219710"/>
                </a:lnTo>
                <a:lnTo>
                  <a:pt x="172511" y="222250"/>
                </a:lnTo>
                <a:lnTo>
                  <a:pt x="184703" y="229870"/>
                </a:lnTo>
                <a:lnTo>
                  <a:pt x="193846" y="233680"/>
                </a:lnTo>
                <a:lnTo>
                  <a:pt x="204209" y="238760"/>
                </a:lnTo>
                <a:lnTo>
                  <a:pt x="208171" y="240030"/>
                </a:lnTo>
                <a:lnTo>
                  <a:pt x="210915" y="240030"/>
                </a:lnTo>
                <a:lnTo>
                  <a:pt x="219449" y="242570"/>
                </a:lnTo>
                <a:lnTo>
                  <a:pt x="224021" y="242570"/>
                </a:lnTo>
                <a:lnTo>
                  <a:pt x="227983" y="246380"/>
                </a:lnTo>
                <a:lnTo>
                  <a:pt x="238041" y="254000"/>
                </a:lnTo>
                <a:lnTo>
                  <a:pt x="242308" y="257810"/>
                </a:lnTo>
                <a:lnTo>
                  <a:pt x="248404" y="264160"/>
                </a:lnTo>
                <a:lnTo>
                  <a:pt x="257852" y="275590"/>
                </a:lnTo>
                <a:lnTo>
                  <a:pt x="255109" y="279400"/>
                </a:lnTo>
                <a:lnTo>
                  <a:pt x="253890" y="2819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5181712" y="7573967"/>
            <a:ext cx="228600" cy="287020"/>
          </a:xfrm>
          <a:custGeom>
            <a:avLst/>
            <a:gdLst/>
            <a:ahLst/>
            <a:cxnLst/>
            <a:rect l="l" t="t" r="r" b="b"/>
            <a:pathLst>
              <a:path w="228600" h="287020">
                <a:moveTo>
                  <a:pt x="177388" y="124354"/>
                </a:moveTo>
                <a:lnTo>
                  <a:pt x="161538" y="124354"/>
                </a:lnTo>
                <a:lnTo>
                  <a:pt x="161538" y="39013"/>
                </a:lnTo>
                <a:lnTo>
                  <a:pt x="160624" y="34746"/>
                </a:lnTo>
                <a:lnTo>
                  <a:pt x="159710" y="33526"/>
                </a:lnTo>
                <a:lnTo>
                  <a:pt x="158795" y="32003"/>
                </a:lnTo>
                <a:lnTo>
                  <a:pt x="156662" y="29564"/>
                </a:lnTo>
                <a:lnTo>
                  <a:pt x="154833" y="28345"/>
                </a:lnTo>
                <a:lnTo>
                  <a:pt x="153309" y="27126"/>
                </a:lnTo>
                <a:lnTo>
                  <a:pt x="149652" y="24992"/>
                </a:lnTo>
                <a:lnTo>
                  <a:pt x="146604" y="23468"/>
                </a:lnTo>
                <a:lnTo>
                  <a:pt x="142641" y="21640"/>
                </a:lnTo>
                <a:lnTo>
                  <a:pt x="140813" y="21030"/>
                </a:lnTo>
                <a:lnTo>
                  <a:pt x="139289" y="20420"/>
                </a:lnTo>
                <a:lnTo>
                  <a:pt x="135326" y="18592"/>
                </a:lnTo>
                <a:lnTo>
                  <a:pt x="135326" y="15239"/>
                </a:lnTo>
                <a:lnTo>
                  <a:pt x="139898" y="13715"/>
                </a:lnTo>
                <a:lnTo>
                  <a:pt x="143556" y="13715"/>
                </a:lnTo>
                <a:lnTo>
                  <a:pt x="152090" y="14934"/>
                </a:lnTo>
                <a:lnTo>
                  <a:pt x="156052" y="15849"/>
                </a:lnTo>
                <a:lnTo>
                  <a:pt x="160319" y="16763"/>
                </a:lnTo>
                <a:lnTo>
                  <a:pt x="170377" y="19506"/>
                </a:lnTo>
                <a:lnTo>
                  <a:pt x="173425" y="20725"/>
                </a:lnTo>
                <a:lnTo>
                  <a:pt x="175254" y="21335"/>
                </a:lnTo>
                <a:lnTo>
                  <a:pt x="179521" y="24078"/>
                </a:lnTo>
                <a:lnTo>
                  <a:pt x="179521" y="27431"/>
                </a:lnTo>
                <a:lnTo>
                  <a:pt x="178302" y="32003"/>
                </a:lnTo>
                <a:lnTo>
                  <a:pt x="177997" y="33526"/>
                </a:lnTo>
                <a:lnTo>
                  <a:pt x="177692" y="34746"/>
                </a:lnTo>
                <a:lnTo>
                  <a:pt x="177489" y="38403"/>
                </a:lnTo>
                <a:lnTo>
                  <a:pt x="177388" y="124354"/>
                </a:lnTo>
                <a:close/>
              </a:path>
              <a:path w="228600" h="287020">
                <a:moveTo>
                  <a:pt x="69187" y="210000"/>
                </a:moveTo>
                <a:lnTo>
                  <a:pt x="57605" y="210000"/>
                </a:lnTo>
                <a:lnTo>
                  <a:pt x="45413" y="207867"/>
                </a:lnTo>
                <a:lnTo>
                  <a:pt x="41756" y="206647"/>
                </a:lnTo>
                <a:lnTo>
                  <a:pt x="38403" y="205428"/>
                </a:lnTo>
                <a:lnTo>
                  <a:pt x="29564" y="201161"/>
                </a:lnTo>
                <a:lnTo>
                  <a:pt x="27126" y="199332"/>
                </a:lnTo>
                <a:lnTo>
                  <a:pt x="23164" y="196589"/>
                </a:lnTo>
                <a:lnTo>
                  <a:pt x="2438" y="157881"/>
                </a:lnTo>
                <a:lnTo>
                  <a:pt x="0" y="138070"/>
                </a:lnTo>
                <a:lnTo>
                  <a:pt x="0" y="124354"/>
                </a:lnTo>
                <a:lnTo>
                  <a:pt x="11277" y="81379"/>
                </a:lnTo>
                <a:lnTo>
                  <a:pt x="27126" y="63396"/>
                </a:lnTo>
                <a:lnTo>
                  <a:pt x="29564" y="61567"/>
                </a:lnTo>
                <a:lnTo>
                  <a:pt x="51814" y="53947"/>
                </a:lnTo>
                <a:lnTo>
                  <a:pt x="54557" y="52728"/>
                </a:lnTo>
                <a:lnTo>
                  <a:pt x="57605" y="49680"/>
                </a:lnTo>
                <a:lnTo>
                  <a:pt x="57910" y="48461"/>
                </a:lnTo>
                <a:lnTo>
                  <a:pt x="57910" y="46632"/>
                </a:lnTo>
                <a:lnTo>
                  <a:pt x="56081" y="43889"/>
                </a:lnTo>
                <a:lnTo>
                  <a:pt x="54557" y="42670"/>
                </a:lnTo>
                <a:lnTo>
                  <a:pt x="53338" y="41146"/>
                </a:lnTo>
                <a:lnTo>
                  <a:pt x="49680" y="39013"/>
                </a:lnTo>
                <a:lnTo>
                  <a:pt x="49985" y="38098"/>
                </a:lnTo>
                <a:lnTo>
                  <a:pt x="50595" y="36574"/>
                </a:lnTo>
                <a:lnTo>
                  <a:pt x="53643" y="35660"/>
                </a:lnTo>
                <a:lnTo>
                  <a:pt x="55167" y="35965"/>
                </a:lnTo>
                <a:lnTo>
                  <a:pt x="57910" y="36270"/>
                </a:lnTo>
                <a:lnTo>
                  <a:pt x="64310" y="38403"/>
                </a:lnTo>
                <a:lnTo>
                  <a:pt x="66444" y="39317"/>
                </a:lnTo>
                <a:lnTo>
                  <a:pt x="68882" y="40232"/>
                </a:lnTo>
                <a:lnTo>
                  <a:pt x="74064" y="43280"/>
                </a:lnTo>
                <a:lnTo>
                  <a:pt x="74064" y="45413"/>
                </a:lnTo>
                <a:lnTo>
                  <a:pt x="73454" y="47547"/>
                </a:lnTo>
                <a:lnTo>
                  <a:pt x="71320" y="51509"/>
                </a:lnTo>
                <a:lnTo>
                  <a:pt x="70101" y="53338"/>
                </a:lnTo>
                <a:lnTo>
                  <a:pt x="74368" y="53643"/>
                </a:lnTo>
                <a:lnTo>
                  <a:pt x="82598" y="55167"/>
                </a:lnTo>
                <a:lnTo>
                  <a:pt x="85036" y="56081"/>
                </a:lnTo>
                <a:lnTo>
                  <a:pt x="88389" y="57300"/>
                </a:lnTo>
                <a:lnTo>
                  <a:pt x="97228" y="61567"/>
                </a:lnTo>
                <a:lnTo>
                  <a:pt x="99666" y="63396"/>
                </a:lnTo>
                <a:lnTo>
                  <a:pt x="58519" y="63396"/>
                </a:lnTo>
                <a:lnTo>
                  <a:pt x="49071" y="65529"/>
                </a:lnTo>
                <a:lnTo>
                  <a:pt x="26516" y="85646"/>
                </a:lnTo>
                <a:lnTo>
                  <a:pt x="24688" y="88694"/>
                </a:lnTo>
                <a:lnTo>
                  <a:pt x="17443" y="138070"/>
                </a:lnTo>
                <a:lnTo>
                  <a:pt x="18592" y="153004"/>
                </a:lnTo>
                <a:lnTo>
                  <a:pt x="19811" y="158186"/>
                </a:lnTo>
                <a:lnTo>
                  <a:pt x="21030" y="163062"/>
                </a:lnTo>
                <a:lnTo>
                  <a:pt x="24688" y="173730"/>
                </a:lnTo>
                <a:lnTo>
                  <a:pt x="26516" y="177083"/>
                </a:lnTo>
                <a:lnTo>
                  <a:pt x="28040" y="180131"/>
                </a:lnTo>
                <a:lnTo>
                  <a:pt x="58519" y="199332"/>
                </a:lnTo>
                <a:lnTo>
                  <a:pt x="99666" y="199332"/>
                </a:lnTo>
                <a:lnTo>
                  <a:pt x="97228" y="201161"/>
                </a:lnTo>
                <a:lnTo>
                  <a:pt x="88389" y="205428"/>
                </a:lnTo>
                <a:lnTo>
                  <a:pt x="85036" y="206647"/>
                </a:lnTo>
                <a:lnTo>
                  <a:pt x="81379" y="207867"/>
                </a:lnTo>
                <a:lnTo>
                  <a:pt x="69187" y="210000"/>
                </a:lnTo>
                <a:close/>
              </a:path>
              <a:path w="228600" h="287020">
                <a:moveTo>
                  <a:pt x="99666" y="199332"/>
                </a:moveTo>
                <a:lnTo>
                  <a:pt x="68577" y="199332"/>
                </a:lnTo>
                <a:lnTo>
                  <a:pt x="77721" y="197199"/>
                </a:lnTo>
                <a:lnTo>
                  <a:pt x="83207" y="194761"/>
                </a:lnTo>
                <a:lnTo>
                  <a:pt x="100276" y="177083"/>
                </a:lnTo>
                <a:lnTo>
                  <a:pt x="102104" y="173730"/>
                </a:lnTo>
                <a:lnTo>
                  <a:pt x="105762" y="163062"/>
                </a:lnTo>
                <a:lnTo>
                  <a:pt x="107053" y="157881"/>
                </a:lnTo>
                <a:lnTo>
                  <a:pt x="108200" y="153004"/>
                </a:lnTo>
                <a:lnTo>
                  <a:pt x="109349" y="138070"/>
                </a:lnTo>
                <a:lnTo>
                  <a:pt x="109348" y="124354"/>
                </a:lnTo>
                <a:lnTo>
                  <a:pt x="100276" y="85646"/>
                </a:lnTo>
                <a:lnTo>
                  <a:pt x="98752" y="82598"/>
                </a:lnTo>
                <a:lnTo>
                  <a:pt x="68577" y="63396"/>
                </a:lnTo>
                <a:lnTo>
                  <a:pt x="99666" y="63396"/>
                </a:lnTo>
                <a:lnTo>
                  <a:pt x="122525" y="98752"/>
                </a:lnTo>
                <a:lnTo>
                  <a:pt x="124049" y="103628"/>
                </a:lnTo>
                <a:lnTo>
                  <a:pt x="125878" y="117649"/>
                </a:lnTo>
                <a:lnTo>
                  <a:pt x="126183" y="124354"/>
                </a:lnTo>
                <a:lnTo>
                  <a:pt x="177388" y="124354"/>
                </a:lnTo>
                <a:lnTo>
                  <a:pt x="177388" y="136546"/>
                </a:lnTo>
                <a:lnTo>
                  <a:pt x="126488" y="136546"/>
                </a:lnTo>
                <a:lnTo>
                  <a:pt x="126183" y="143251"/>
                </a:lnTo>
                <a:lnTo>
                  <a:pt x="124049" y="158795"/>
                </a:lnTo>
                <a:lnTo>
                  <a:pt x="122525" y="163977"/>
                </a:lnTo>
                <a:lnTo>
                  <a:pt x="121306" y="168853"/>
                </a:lnTo>
                <a:lnTo>
                  <a:pt x="115515" y="181350"/>
                </a:lnTo>
                <a:lnTo>
                  <a:pt x="113077" y="185312"/>
                </a:lnTo>
                <a:lnTo>
                  <a:pt x="110943" y="188360"/>
                </a:lnTo>
                <a:lnTo>
                  <a:pt x="103628" y="196589"/>
                </a:lnTo>
                <a:lnTo>
                  <a:pt x="99666" y="199332"/>
                </a:lnTo>
                <a:close/>
              </a:path>
              <a:path w="228600" h="287020">
                <a:moveTo>
                  <a:pt x="168853" y="269739"/>
                </a:moveTo>
                <a:lnTo>
                  <a:pt x="166720" y="269739"/>
                </a:lnTo>
                <a:lnTo>
                  <a:pt x="165196" y="267910"/>
                </a:lnTo>
                <a:lnTo>
                  <a:pt x="164586" y="266691"/>
                </a:lnTo>
                <a:lnTo>
                  <a:pt x="164282" y="265472"/>
                </a:lnTo>
                <a:lnTo>
                  <a:pt x="163367" y="262119"/>
                </a:lnTo>
                <a:lnTo>
                  <a:pt x="161538" y="242308"/>
                </a:lnTo>
                <a:lnTo>
                  <a:pt x="161538" y="136546"/>
                </a:lnTo>
                <a:lnTo>
                  <a:pt x="177388" y="136546"/>
                </a:lnTo>
                <a:lnTo>
                  <a:pt x="177388" y="215791"/>
                </a:lnTo>
                <a:lnTo>
                  <a:pt x="176778" y="234079"/>
                </a:lnTo>
                <a:lnTo>
                  <a:pt x="176168" y="239870"/>
                </a:lnTo>
                <a:lnTo>
                  <a:pt x="175864" y="246270"/>
                </a:lnTo>
                <a:lnTo>
                  <a:pt x="174644" y="255719"/>
                </a:lnTo>
                <a:lnTo>
                  <a:pt x="174035" y="258157"/>
                </a:lnTo>
                <a:lnTo>
                  <a:pt x="173730" y="260291"/>
                </a:lnTo>
                <a:lnTo>
                  <a:pt x="171901" y="265472"/>
                </a:lnTo>
                <a:lnTo>
                  <a:pt x="170682" y="267910"/>
                </a:lnTo>
                <a:lnTo>
                  <a:pt x="168853" y="269739"/>
                </a:lnTo>
                <a:close/>
              </a:path>
              <a:path w="228600" h="287020">
                <a:moveTo>
                  <a:pt x="217315" y="286503"/>
                </a:moveTo>
                <a:lnTo>
                  <a:pt x="214572" y="286503"/>
                </a:lnTo>
                <a:lnTo>
                  <a:pt x="212743" y="283759"/>
                </a:lnTo>
                <a:lnTo>
                  <a:pt x="212134" y="282540"/>
                </a:lnTo>
                <a:lnTo>
                  <a:pt x="211759" y="280712"/>
                </a:lnTo>
                <a:lnTo>
                  <a:pt x="210915" y="277054"/>
                </a:lnTo>
                <a:lnTo>
                  <a:pt x="210610" y="274921"/>
                </a:lnTo>
                <a:lnTo>
                  <a:pt x="210305" y="270653"/>
                </a:lnTo>
                <a:lnTo>
                  <a:pt x="210000" y="264558"/>
                </a:lnTo>
                <a:lnTo>
                  <a:pt x="209695" y="259071"/>
                </a:lnTo>
                <a:lnTo>
                  <a:pt x="209391" y="252366"/>
                </a:lnTo>
                <a:lnTo>
                  <a:pt x="209391" y="28345"/>
                </a:lnTo>
                <a:lnTo>
                  <a:pt x="208781" y="24383"/>
                </a:lnTo>
                <a:lnTo>
                  <a:pt x="207562" y="22554"/>
                </a:lnTo>
                <a:lnTo>
                  <a:pt x="206647" y="21030"/>
                </a:lnTo>
                <a:lnTo>
                  <a:pt x="203904" y="17982"/>
                </a:lnTo>
                <a:lnTo>
                  <a:pt x="202380" y="16763"/>
                </a:lnTo>
                <a:lnTo>
                  <a:pt x="200856" y="15239"/>
                </a:lnTo>
                <a:lnTo>
                  <a:pt x="192322" y="10362"/>
                </a:lnTo>
                <a:lnTo>
                  <a:pt x="187446" y="8229"/>
                </a:lnTo>
                <a:lnTo>
                  <a:pt x="185617" y="7619"/>
                </a:lnTo>
                <a:lnTo>
                  <a:pt x="184093" y="7010"/>
                </a:lnTo>
                <a:lnTo>
                  <a:pt x="180131" y="4876"/>
                </a:lnTo>
                <a:lnTo>
                  <a:pt x="180131" y="1828"/>
                </a:lnTo>
                <a:lnTo>
                  <a:pt x="185312" y="0"/>
                </a:lnTo>
                <a:lnTo>
                  <a:pt x="190189" y="0"/>
                </a:lnTo>
                <a:lnTo>
                  <a:pt x="201161" y="1828"/>
                </a:lnTo>
                <a:lnTo>
                  <a:pt x="205123" y="3047"/>
                </a:lnTo>
                <a:lnTo>
                  <a:pt x="208781" y="3962"/>
                </a:lnTo>
                <a:lnTo>
                  <a:pt x="219144" y="7010"/>
                </a:lnTo>
                <a:lnTo>
                  <a:pt x="221887" y="8229"/>
                </a:lnTo>
                <a:lnTo>
                  <a:pt x="224325" y="9448"/>
                </a:lnTo>
                <a:lnTo>
                  <a:pt x="228288" y="11886"/>
                </a:lnTo>
                <a:lnTo>
                  <a:pt x="228288" y="15544"/>
                </a:lnTo>
                <a:lnTo>
                  <a:pt x="227373" y="18897"/>
                </a:lnTo>
                <a:lnTo>
                  <a:pt x="226764" y="21030"/>
                </a:lnTo>
                <a:lnTo>
                  <a:pt x="226459" y="22859"/>
                </a:lnTo>
                <a:lnTo>
                  <a:pt x="225936" y="28345"/>
                </a:lnTo>
                <a:lnTo>
                  <a:pt x="225849" y="223716"/>
                </a:lnTo>
                <a:lnTo>
                  <a:pt x="225240" y="241698"/>
                </a:lnTo>
                <a:lnTo>
                  <a:pt x="224935" y="246880"/>
                </a:lnTo>
                <a:lnTo>
                  <a:pt x="224630" y="256024"/>
                </a:lnTo>
                <a:lnTo>
                  <a:pt x="223411" y="268520"/>
                </a:lnTo>
                <a:lnTo>
                  <a:pt x="222801" y="271263"/>
                </a:lnTo>
                <a:lnTo>
                  <a:pt x="222192" y="275225"/>
                </a:lnTo>
                <a:lnTo>
                  <a:pt x="220668" y="280712"/>
                </a:lnTo>
                <a:lnTo>
                  <a:pt x="219449" y="283759"/>
                </a:lnTo>
                <a:lnTo>
                  <a:pt x="217315" y="2865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5527188" y="7610542"/>
            <a:ext cx="262255" cy="220979"/>
          </a:xfrm>
          <a:custGeom>
            <a:avLst/>
            <a:gdLst/>
            <a:ahLst/>
            <a:cxnLst/>
            <a:rect l="l" t="t" r="r" b="b"/>
            <a:pathLst>
              <a:path w="262255" h="220979">
                <a:moveTo>
                  <a:pt x="226154" y="4571"/>
                </a:moveTo>
                <a:lnTo>
                  <a:pt x="197809" y="4571"/>
                </a:lnTo>
                <a:lnTo>
                  <a:pt x="203904" y="0"/>
                </a:lnTo>
                <a:lnTo>
                  <a:pt x="208171" y="304"/>
                </a:lnTo>
                <a:lnTo>
                  <a:pt x="214877" y="609"/>
                </a:lnTo>
                <a:lnTo>
                  <a:pt x="218229" y="1219"/>
                </a:lnTo>
                <a:lnTo>
                  <a:pt x="221582" y="1523"/>
                </a:lnTo>
                <a:lnTo>
                  <a:pt x="226154" y="3962"/>
                </a:lnTo>
                <a:lnTo>
                  <a:pt x="226154" y="4571"/>
                </a:lnTo>
                <a:close/>
              </a:path>
              <a:path w="262255" h="220979">
                <a:moveTo>
                  <a:pt x="64310" y="24383"/>
                </a:moveTo>
                <a:lnTo>
                  <a:pt x="63091" y="24383"/>
                </a:lnTo>
                <a:lnTo>
                  <a:pt x="56081" y="21640"/>
                </a:lnTo>
                <a:lnTo>
                  <a:pt x="52728" y="20420"/>
                </a:lnTo>
                <a:lnTo>
                  <a:pt x="49680" y="18897"/>
                </a:lnTo>
                <a:lnTo>
                  <a:pt x="40841" y="14934"/>
                </a:lnTo>
                <a:lnTo>
                  <a:pt x="34746" y="11886"/>
                </a:lnTo>
                <a:lnTo>
                  <a:pt x="27431" y="6705"/>
                </a:lnTo>
                <a:lnTo>
                  <a:pt x="27431" y="2438"/>
                </a:lnTo>
                <a:lnTo>
                  <a:pt x="30783" y="1523"/>
                </a:lnTo>
                <a:lnTo>
                  <a:pt x="32307" y="1828"/>
                </a:lnTo>
                <a:lnTo>
                  <a:pt x="43889" y="3047"/>
                </a:lnTo>
                <a:lnTo>
                  <a:pt x="226154" y="4571"/>
                </a:lnTo>
                <a:lnTo>
                  <a:pt x="226154" y="8534"/>
                </a:lnTo>
                <a:lnTo>
                  <a:pt x="222801" y="14629"/>
                </a:lnTo>
                <a:lnTo>
                  <a:pt x="222649" y="15239"/>
                </a:lnTo>
                <a:lnTo>
                  <a:pt x="120697" y="15239"/>
                </a:lnTo>
                <a:lnTo>
                  <a:pt x="81074" y="17982"/>
                </a:lnTo>
                <a:lnTo>
                  <a:pt x="76197" y="19506"/>
                </a:lnTo>
                <a:lnTo>
                  <a:pt x="73149" y="20420"/>
                </a:lnTo>
                <a:lnTo>
                  <a:pt x="66749" y="23164"/>
                </a:lnTo>
                <a:lnTo>
                  <a:pt x="64310" y="24383"/>
                </a:lnTo>
                <a:close/>
              </a:path>
              <a:path w="262255" h="220979">
                <a:moveTo>
                  <a:pt x="260944" y="201161"/>
                </a:moveTo>
                <a:lnTo>
                  <a:pt x="182569" y="201161"/>
                </a:lnTo>
                <a:lnTo>
                  <a:pt x="184193" y="191713"/>
                </a:lnTo>
                <a:lnTo>
                  <a:pt x="187750" y="170073"/>
                </a:lnTo>
                <a:lnTo>
                  <a:pt x="194056" y="119896"/>
                </a:lnTo>
                <a:lnTo>
                  <a:pt x="198763" y="73725"/>
                </a:lnTo>
                <a:lnTo>
                  <a:pt x="199942" y="55167"/>
                </a:lnTo>
                <a:lnTo>
                  <a:pt x="200552" y="46023"/>
                </a:lnTo>
                <a:lnTo>
                  <a:pt x="201739" y="23164"/>
                </a:lnTo>
                <a:lnTo>
                  <a:pt x="202076" y="15239"/>
                </a:lnTo>
                <a:lnTo>
                  <a:pt x="222649" y="15239"/>
                </a:lnTo>
                <a:lnTo>
                  <a:pt x="221887" y="18287"/>
                </a:lnTo>
                <a:lnTo>
                  <a:pt x="220973" y="25602"/>
                </a:lnTo>
                <a:lnTo>
                  <a:pt x="218534" y="49985"/>
                </a:lnTo>
                <a:lnTo>
                  <a:pt x="217620" y="57605"/>
                </a:lnTo>
                <a:lnTo>
                  <a:pt x="212743" y="96618"/>
                </a:lnTo>
                <a:lnTo>
                  <a:pt x="211219" y="106371"/>
                </a:lnTo>
                <a:lnTo>
                  <a:pt x="204819" y="144470"/>
                </a:lnTo>
                <a:lnTo>
                  <a:pt x="202685" y="154528"/>
                </a:lnTo>
                <a:lnTo>
                  <a:pt x="200856" y="163977"/>
                </a:lnTo>
                <a:lnTo>
                  <a:pt x="194761" y="191713"/>
                </a:lnTo>
                <a:lnTo>
                  <a:pt x="192322" y="200552"/>
                </a:lnTo>
                <a:lnTo>
                  <a:pt x="260160" y="200552"/>
                </a:lnTo>
                <a:lnTo>
                  <a:pt x="260944" y="201161"/>
                </a:lnTo>
                <a:close/>
              </a:path>
              <a:path w="262255" h="220979">
                <a:moveTo>
                  <a:pt x="260160" y="200552"/>
                </a:moveTo>
                <a:lnTo>
                  <a:pt x="193237" y="200552"/>
                </a:lnTo>
                <a:lnTo>
                  <a:pt x="196589" y="200247"/>
                </a:lnTo>
                <a:lnTo>
                  <a:pt x="206647" y="199028"/>
                </a:lnTo>
                <a:lnTo>
                  <a:pt x="210000" y="197809"/>
                </a:lnTo>
                <a:lnTo>
                  <a:pt x="213048" y="196894"/>
                </a:lnTo>
                <a:lnTo>
                  <a:pt x="217620" y="194456"/>
                </a:lnTo>
                <a:lnTo>
                  <a:pt x="219144" y="193237"/>
                </a:lnTo>
                <a:lnTo>
                  <a:pt x="223411" y="193541"/>
                </a:lnTo>
                <a:lnTo>
                  <a:pt x="231640" y="193846"/>
                </a:lnTo>
                <a:lnTo>
                  <a:pt x="235603" y="194456"/>
                </a:lnTo>
                <a:lnTo>
                  <a:pt x="240479" y="194761"/>
                </a:lnTo>
                <a:lnTo>
                  <a:pt x="252366" y="196894"/>
                </a:lnTo>
                <a:lnTo>
                  <a:pt x="256633" y="197809"/>
                </a:lnTo>
                <a:lnTo>
                  <a:pt x="260160" y="200552"/>
                </a:lnTo>
                <a:close/>
              </a:path>
              <a:path w="262255" h="220979">
                <a:moveTo>
                  <a:pt x="35660" y="220973"/>
                </a:moveTo>
                <a:lnTo>
                  <a:pt x="35050" y="220973"/>
                </a:lnTo>
                <a:lnTo>
                  <a:pt x="30783" y="219449"/>
                </a:lnTo>
                <a:lnTo>
                  <a:pt x="29259" y="218839"/>
                </a:lnTo>
                <a:lnTo>
                  <a:pt x="27126" y="217925"/>
                </a:lnTo>
                <a:lnTo>
                  <a:pt x="21944" y="215486"/>
                </a:lnTo>
                <a:lnTo>
                  <a:pt x="18592" y="213962"/>
                </a:lnTo>
                <a:lnTo>
                  <a:pt x="15849" y="212438"/>
                </a:lnTo>
                <a:lnTo>
                  <a:pt x="9143" y="209086"/>
                </a:lnTo>
                <a:lnTo>
                  <a:pt x="6705" y="207562"/>
                </a:lnTo>
                <a:lnTo>
                  <a:pt x="4571" y="206038"/>
                </a:lnTo>
                <a:lnTo>
                  <a:pt x="0" y="202380"/>
                </a:lnTo>
                <a:lnTo>
                  <a:pt x="0" y="199332"/>
                </a:lnTo>
                <a:lnTo>
                  <a:pt x="2438" y="197809"/>
                </a:lnTo>
                <a:lnTo>
                  <a:pt x="4267" y="198113"/>
                </a:lnTo>
                <a:lnTo>
                  <a:pt x="7924" y="198418"/>
                </a:lnTo>
                <a:lnTo>
                  <a:pt x="18897" y="199637"/>
                </a:lnTo>
                <a:lnTo>
                  <a:pt x="23773" y="199942"/>
                </a:lnTo>
                <a:lnTo>
                  <a:pt x="53033" y="201161"/>
                </a:lnTo>
                <a:lnTo>
                  <a:pt x="260944" y="201161"/>
                </a:lnTo>
                <a:lnTo>
                  <a:pt x="262119" y="202076"/>
                </a:lnTo>
                <a:lnTo>
                  <a:pt x="262119" y="209695"/>
                </a:lnTo>
                <a:lnTo>
                  <a:pt x="260555" y="211829"/>
                </a:lnTo>
                <a:lnTo>
                  <a:pt x="87474" y="211829"/>
                </a:lnTo>
                <a:lnTo>
                  <a:pt x="67053" y="212743"/>
                </a:lnTo>
                <a:lnTo>
                  <a:pt x="62786" y="213353"/>
                </a:lnTo>
                <a:lnTo>
                  <a:pt x="58824" y="213658"/>
                </a:lnTo>
                <a:lnTo>
                  <a:pt x="49680" y="215486"/>
                </a:lnTo>
                <a:lnTo>
                  <a:pt x="46632" y="216401"/>
                </a:lnTo>
                <a:lnTo>
                  <a:pt x="44194" y="217010"/>
                </a:lnTo>
                <a:lnTo>
                  <a:pt x="38098" y="219753"/>
                </a:lnTo>
                <a:lnTo>
                  <a:pt x="35660" y="220973"/>
                </a:lnTo>
                <a:close/>
              </a:path>
              <a:path w="262255" h="220979">
                <a:moveTo>
                  <a:pt x="258767" y="214267"/>
                </a:moveTo>
                <a:lnTo>
                  <a:pt x="253585" y="214267"/>
                </a:lnTo>
                <a:lnTo>
                  <a:pt x="238955" y="213048"/>
                </a:lnTo>
                <a:lnTo>
                  <a:pt x="233164" y="212438"/>
                </a:lnTo>
                <a:lnTo>
                  <a:pt x="213353" y="211829"/>
                </a:lnTo>
                <a:lnTo>
                  <a:pt x="260555" y="211829"/>
                </a:lnTo>
                <a:lnTo>
                  <a:pt x="258767" y="2142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5791950" y="7573967"/>
            <a:ext cx="235585" cy="287020"/>
          </a:xfrm>
          <a:custGeom>
            <a:avLst/>
            <a:gdLst/>
            <a:ahLst/>
            <a:cxnLst/>
            <a:rect l="l" t="t" r="r" b="b"/>
            <a:pathLst>
              <a:path w="235584" h="287020">
                <a:moveTo>
                  <a:pt x="79245" y="286503"/>
                </a:moveTo>
                <a:lnTo>
                  <a:pt x="77111" y="286503"/>
                </a:lnTo>
                <a:lnTo>
                  <a:pt x="74978" y="284369"/>
                </a:lnTo>
                <a:lnTo>
                  <a:pt x="74368" y="282540"/>
                </a:lnTo>
                <a:lnTo>
                  <a:pt x="73759" y="281016"/>
                </a:lnTo>
                <a:lnTo>
                  <a:pt x="72235" y="273397"/>
                </a:lnTo>
                <a:lnTo>
                  <a:pt x="70711" y="257547"/>
                </a:lnTo>
                <a:lnTo>
                  <a:pt x="67053" y="202076"/>
                </a:lnTo>
                <a:lnTo>
                  <a:pt x="66749" y="199637"/>
                </a:lnTo>
                <a:lnTo>
                  <a:pt x="50900" y="192018"/>
                </a:lnTo>
                <a:lnTo>
                  <a:pt x="43280" y="189884"/>
                </a:lnTo>
                <a:lnTo>
                  <a:pt x="43280" y="186226"/>
                </a:lnTo>
                <a:lnTo>
                  <a:pt x="49680" y="182874"/>
                </a:lnTo>
                <a:lnTo>
                  <a:pt x="58519" y="182874"/>
                </a:lnTo>
                <a:lnTo>
                  <a:pt x="74064" y="183788"/>
                </a:lnTo>
                <a:lnTo>
                  <a:pt x="78026" y="184398"/>
                </a:lnTo>
                <a:lnTo>
                  <a:pt x="80769" y="184703"/>
                </a:lnTo>
                <a:lnTo>
                  <a:pt x="85036" y="185922"/>
                </a:lnTo>
                <a:lnTo>
                  <a:pt x="85950" y="187446"/>
                </a:lnTo>
                <a:lnTo>
                  <a:pt x="234993" y="187446"/>
                </a:lnTo>
                <a:lnTo>
                  <a:pt x="234993" y="189579"/>
                </a:lnTo>
                <a:lnTo>
                  <a:pt x="231945" y="196285"/>
                </a:lnTo>
                <a:lnTo>
                  <a:pt x="231716" y="197199"/>
                </a:lnTo>
                <a:lnTo>
                  <a:pt x="84731" y="197199"/>
                </a:lnTo>
                <a:lnTo>
                  <a:pt x="85341" y="248099"/>
                </a:lnTo>
                <a:lnTo>
                  <a:pt x="85307" y="259071"/>
                </a:lnTo>
                <a:lnTo>
                  <a:pt x="85036" y="261510"/>
                </a:lnTo>
                <a:lnTo>
                  <a:pt x="228973" y="261510"/>
                </a:lnTo>
                <a:lnTo>
                  <a:pt x="233774" y="265167"/>
                </a:lnTo>
                <a:lnTo>
                  <a:pt x="233774" y="269129"/>
                </a:lnTo>
                <a:lnTo>
                  <a:pt x="230726" y="271263"/>
                </a:lnTo>
                <a:lnTo>
                  <a:pt x="84426" y="271263"/>
                </a:lnTo>
                <a:lnTo>
                  <a:pt x="84122" y="274921"/>
                </a:lnTo>
                <a:lnTo>
                  <a:pt x="83207" y="279797"/>
                </a:lnTo>
                <a:lnTo>
                  <a:pt x="82598" y="281321"/>
                </a:lnTo>
                <a:lnTo>
                  <a:pt x="81683" y="283759"/>
                </a:lnTo>
                <a:lnTo>
                  <a:pt x="79245" y="286503"/>
                </a:lnTo>
                <a:close/>
              </a:path>
              <a:path w="235584" h="287020">
                <a:moveTo>
                  <a:pt x="234993" y="187446"/>
                </a:moveTo>
                <a:lnTo>
                  <a:pt x="208171" y="187446"/>
                </a:lnTo>
                <a:lnTo>
                  <a:pt x="213962" y="183179"/>
                </a:lnTo>
                <a:lnTo>
                  <a:pt x="218229" y="183483"/>
                </a:lnTo>
                <a:lnTo>
                  <a:pt x="224935" y="183788"/>
                </a:lnTo>
                <a:lnTo>
                  <a:pt x="228592" y="184398"/>
                </a:lnTo>
                <a:lnTo>
                  <a:pt x="231031" y="184703"/>
                </a:lnTo>
                <a:lnTo>
                  <a:pt x="234993" y="186531"/>
                </a:lnTo>
                <a:lnTo>
                  <a:pt x="234993" y="187446"/>
                </a:lnTo>
                <a:close/>
              </a:path>
              <a:path w="235584" h="287020">
                <a:moveTo>
                  <a:pt x="228973" y="261510"/>
                </a:moveTo>
                <a:lnTo>
                  <a:pt x="209086" y="261510"/>
                </a:lnTo>
                <a:lnTo>
                  <a:pt x="212743" y="258157"/>
                </a:lnTo>
                <a:lnTo>
                  <a:pt x="212743" y="197199"/>
                </a:lnTo>
                <a:lnTo>
                  <a:pt x="231716" y="197199"/>
                </a:lnTo>
                <a:lnTo>
                  <a:pt x="231031" y="199942"/>
                </a:lnTo>
                <a:lnTo>
                  <a:pt x="224021" y="259071"/>
                </a:lnTo>
                <a:lnTo>
                  <a:pt x="227373" y="260291"/>
                </a:lnTo>
                <a:lnTo>
                  <a:pt x="228973" y="261510"/>
                </a:lnTo>
                <a:close/>
              </a:path>
              <a:path w="235584" h="287020">
                <a:moveTo>
                  <a:pt x="172675" y="61872"/>
                </a:moveTo>
                <a:lnTo>
                  <a:pt x="111553" y="61872"/>
                </a:lnTo>
                <a:lnTo>
                  <a:pt x="125268" y="61262"/>
                </a:lnTo>
                <a:lnTo>
                  <a:pt x="129840" y="60043"/>
                </a:lnTo>
                <a:lnTo>
                  <a:pt x="132888" y="59434"/>
                </a:lnTo>
                <a:lnTo>
                  <a:pt x="138984" y="55776"/>
                </a:lnTo>
                <a:lnTo>
                  <a:pt x="139898" y="54862"/>
                </a:lnTo>
                <a:lnTo>
                  <a:pt x="143251" y="55167"/>
                </a:lnTo>
                <a:lnTo>
                  <a:pt x="149956" y="55471"/>
                </a:lnTo>
                <a:lnTo>
                  <a:pt x="154528" y="56081"/>
                </a:lnTo>
                <a:lnTo>
                  <a:pt x="157271" y="56386"/>
                </a:lnTo>
                <a:lnTo>
                  <a:pt x="163672" y="57605"/>
                </a:lnTo>
                <a:lnTo>
                  <a:pt x="169158" y="58824"/>
                </a:lnTo>
                <a:lnTo>
                  <a:pt x="172675" y="61872"/>
                </a:lnTo>
                <a:close/>
              </a:path>
              <a:path w="235584" h="287020">
                <a:moveTo>
                  <a:pt x="36270" y="79550"/>
                </a:moveTo>
                <a:lnTo>
                  <a:pt x="35355" y="79550"/>
                </a:lnTo>
                <a:lnTo>
                  <a:pt x="29869" y="76807"/>
                </a:lnTo>
                <a:lnTo>
                  <a:pt x="27126" y="75588"/>
                </a:lnTo>
                <a:lnTo>
                  <a:pt x="15849" y="69492"/>
                </a:lnTo>
                <a:lnTo>
                  <a:pt x="13410" y="67968"/>
                </a:lnTo>
                <a:lnTo>
                  <a:pt x="11582" y="66749"/>
                </a:lnTo>
                <a:lnTo>
                  <a:pt x="7010" y="63396"/>
                </a:lnTo>
                <a:lnTo>
                  <a:pt x="7010" y="60043"/>
                </a:lnTo>
                <a:lnTo>
                  <a:pt x="9448" y="58824"/>
                </a:lnTo>
                <a:lnTo>
                  <a:pt x="13105" y="59434"/>
                </a:lnTo>
                <a:lnTo>
                  <a:pt x="23468" y="60653"/>
                </a:lnTo>
                <a:lnTo>
                  <a:pt x="26516" y="60958"/>
                </a:lnTo>
                <a:lnTo>
                  <a:pt x="44804" y="61872"/>
                </a:lnTo>
                <a:lnTo>
                  <a:pt x="172675" y="61872"/>
                </a:lnTo>
                <a:lnTo>
                  <a:pt x="173730" y="62786"/>
                </a:lnTo>
                <a:lnTo>
                  <a:pt x="173730" y="69797"/>
                </a:lnTo>
                <a:lnTo>
                  <a:pt x="172206" y="71625"/>
                </a:lnTo>
                <a:lnTo>
                  <a:pt x="69797" y="71625"/>
                </a:lnTo>
                <a:lnTo>
                  <a:pt x="56995" y="72235"/>
                </a:lnTo>
                <a:lnTo>
                  <a:pt x="53643" y="72844"/>
                </a:lnTo>
                <a:lnTo>
                  <a:pt x="50900" y="73149"/>
                </a:lnTo>
                <a:lnTo>
                  <a:pt x="45108" y="74673"/>
                </a:lnTo>
                <a:lnTo>
                  <a:pt x="43280" y="75588"/>
                </a:lnTo>
                <a:lnTo>
                  <a:pt x="41756" y="76197"/>
                </a:lnTo>
                <a:lnTo>
                  <a:pt x="37794" y="78635"/>
                </a:lnTo>
                <a:lnTo>
                  <a:pt x="36270" y="79550"/>
                </a:lnTo>
                <a:close/>
              </a:path>
              <a:path w="235584" h="287020">
                <a:moveTo>
                  <a:pt x="3352" y="179521"/>
                </a:moveTo>
                <a:lnTo>
                  <a:pt x="0" y="175559"/>
                </a:lnTo>
                <a:lnTo>
                  <a:pt x="2743" y="173425"/>
                </a:lnTo>
                <a:lnTo>
                  <a:pt x="6095" y="170987"/>
                </a:lnTo>
                <a:lnTo>
                  <a:pt x="14325" y="164891"/>
                </a:lnTo>
                <a:lnTo>
                  <a:pt x="17373" y="162758"/>
                </a:lnTo>
                <a:lnTo>
                  <a:pt x="20420" y="160319"/>
                </a:lnTo>
                <a:lnTo>
                  <a:pt x="28650" y="153614"/>
                </a:lnTo>
                <a:lnTo>
                  <a:pt x="31698" y="150871"/>
                </a:lnTo>
                <a:lnTo>
                  <a:pt x="35050" y="148128"/>
                </a:lnTo>
                <a:lnTo>
                  <a:pt x="42975" y="140813"/>
                </a:lnTo>
                <a:lnTo>
                  <a:pt x="46328" y="137765"/>
                </a:lnTo>
                <a:lnTo>
                  <a:pt x="56081" y="128012"/>
                </a:lnTo>
                <a:lnTo>
                  <a:pt x="61872" y="121611"/>
                </a:lnTo>
                <a:lnTo>
                  <a:pt x="67968" y="114601"/>
                </a:lnTo>
                <a:lnTo>
                  <a:pt x="73149" y="108810"/>
                </a:lnTo>
                <a:lnTo>
                  <a:pt x="78635" y="101190"/>
                </a:lnTo>
                <a:lnTo>
                  <a:pt x="80769" y="97837"/>
                </a:lnTo>
                <a:lnTo>
                  <a:pt x="82903" y="94789"/>
                </a:lnTo>
                <a:lnTo>
                  <a:pt x="87170" y="87474"/>
                </a:lnTo>
                <a:lnTo>
                  <a:pt x="88694" y="84731"/>
                </a:lnTo>
                <a:lnTo>
                  <a:pt x="88389" y="82598"/>
                </a:lnTo>
                <a:lnTo>
                  <a:pt x="85036" y="75283"/>
                </a:lnTo>
                <a:lnTo>
                  <a:pt x="82903" y="71625"/>
                </a:lnTo>
                <a:lnTo>
                  <a:pt x="92351" y="71625"/>
                </a:lnTo>
                <a:lnTo>
                  <a:pt x="93875" y="72844"/>
                </a:lnTo>
                <a:lnTo>
                  <a:pt x="96923" y="75892"/>
                </a:lnTo>
                <a:lnTo>
                  <a:pt x="98142" y="76807"/>
                </a:lnTo>
                <a:lnTo>
                  <a:pt x="101190" y="79245"/>
                </a:lnTo>
                <a:lnTo>
                  <a:pt x="108505" y="84122"/>
                </a:lnTo>
                <a:lnTo>
                  <a:pt x="109114" y="85646"/>
                </a:lnTo>
                <a:lnTo>
                  <a:pt x="108505" y="88084"/>
                </a:lnTo>
                <a:lnTo>
                  <a:pt x="103628" y="96313"/>
                </a:lnTo>
                <a:lnTo>
                  <a:pt x="101800" y="99361"/>
                </a:lnTo>
                <a:lnTo>
                  <a:pt x="100580" y="101495"/>
                </a:lnTo>
                <a:lnTo>
                  <a:pt x="97228" y="106371"/>
                </a:lnTo>
                <a:lnTo>
                  <a:pt x="95399" y="108810"/>
                </a:lnTo>
                <a:lnTo>
                  <a:pt x="98752" y="110943"/>
                </a:lnTo>
                <a:lnTo>
                  <a:pt x="105152" y="115820"/>
                </a:lnTo>
                <a:lnTo>
                  <a:pt x="108962" y="117953"/>
                </a:lnTo>
                <a:lnTo>
                  <a:pt x="88084" y="117953"/>
                </a:lnTo>
                <a:lnTo>
                  <a:pt x="59434" y="145080"/>
                </a:lnTo>
                <a:lnTo>
                  <a:pt x="28345" y="166110"/>
                </a:lnTo>
                <a:lnTo>
                  <a:pt x="24992" y="168244"/>
                </a:lnTo>
                <a:lnTo>
                  <a:pt x="21030" y="170682"/>
                </a:lnTo>
                <a:lnTo>
                  <a:pt x="10667" y="176168"/>
                </a:lnTo>
                <a:lnTo>
                  <a:pt x="6400" y="178302"/>
                </a:lnTo>
                <a:lnTo>
                  <a:pt x="3352" y="179521"/>
                </a:lnTo>
                <a:close/>
              </a:path>
              <a:path w="235584" h="287020">
                <a:moveTo>
                  <a:pt x="170682" y="73454"/>
                </a:moveTo>
                <a:lnTo>
                  <a:pt x="166415" y="73454"/>
                </a:lnTo>
                <a:lnTo>
                  <a:pt x="158795" y="72844"/>
                </a:lnTo>
                <a:lnTo>
                  <a:pt x="152700" y="72235"/>
                </a:lnTo>
                <a:lnTo>
                  <a:pt x="134107" y="71625"/>
                </a:lnTo>
                <a:lnTo>
                  <a:pt x="172206" y="71625"/>
                </a:lnTo>
                <a:lnTo>
                  <a:pt x="170682" y="73454"/>
                </a:lnTo>
                <a:close/>
              </a:path>
              <a:path w="235584" h="287020">
                <a:moveTo>
                  <a:pt x="177388" y="169463"/>
                </a:moveTo>
                <a:lnTo>
                  <a:pt x="134107" y="146604"/>
                </a:lnTo>
                <a:lnTo>
                  <a:pt x="128012" y="143251"/>
                </a:lnTo>
                <a:lnTo>
                  <a:pt x="122220" y="139898"/>
                </a:lnTo>
                <a:lnTo>
                  <a:pt x="110334" y="132583"/>
                </a:lnTo>
                <a:lnTo>
                  <a:pt x="104847" y="128926"/>
                </a:lnTo>
                <a:lnTo>
                  <a:pt x="100885" y="126488"/>
                </a:lnTo>
                <a:lnTo>
                  <a:pt x="92351" y="120697"/>
                </a:lnTo>
                <a:lnTo>
                  <a:pt x="88084" y="117953"/>
                </a:lnTo>
                <a:lnTo>
                  <a:pt x="108962" y="117953"/>
                </a:lnTo>
                <a:lnTo>
                  <a:pt x="144165" y="133498"/>
                </a:lnTo>
                <a:lnTo>
                  <a:pt x="154223" y="135022"/>
                </a:lnTo>
                <a:lnTo>
                  <a:pt x="157576" y="137155"/>
                </a:lnTo>
                <a:lnTo>
                  <a:pt x="164282" y="142946"/>
                </a:lnTo>
                <a:lnTo>
                  <a:pt x="167939" y="146299"/>
                </a:lnTo>
                <a:lnTo>
                  <a:pt x="169768" y="147823"/>
                </a:lnTo>
                <a:lnTo>
                  <a:pt x="175559" y="153919"/>
                </a:lnTo>
                <a:lnTo>
                  <a:pt x="176778" y="155747"/>
                </a:lnTo>
                <a:lnTo>
                  <a:pt x="178912" y="158491"/>
                </a:lnTo>
                <a:lnTo>
                  <a:pt x="180740" y="164282"/>
                </a:lnTo>
                <a:lnTo>
                  <a:pt x="179216" y="166720"/>
                </a:lnTo>
                <a:lnTo>
                  <a:pt x="177388" y="169463"/>
                </a:lnTo>
                <a:close/>
              </a:path>
              <a:path w="235584" h="287020">
                <a:moveTo>
                  <a:pt x="222192" y="177083"/>
                </a:moveTo>
                <a:lnTo>
                  <a:pt x="220668" y="177083"/>
                </a:lnTo>
                <a:lnTo>
                  <a:pt x="218839" y="175559"/>
                </a:lnTo>
                <a:lnTo>
                  <a:pt x="218229" y="174340"/>
                </a:lnTo>
                <a:lnTo>
                  <a:pt x="217620" y="172816"/>
                </a:lnTo>
                <a:lnTo>
                  <a:pt x="216706" y="169158"/>
                </a:lnTo>
                <a:lnTo>
                  <a:pt x="216401" y="167329"/>
                </a:lnTo>
                <a:lnTo>
                  <a:pt x="216096" y="165806"/>
                </a:lnTo>
                <a:lnTo>
                  <a:pt x="215791" y="161234"/>
                </a:lnTo>
                <a:lnTo>
                  <a:pt x="215467" y="156967"/>
                </a:lnTo>
                <a:lnTo>
                  <a:pt x="215182" y="152395"/>
                </a:lnTo>
                <a:lnTo>
                  <a:pt x="214976" y="142337"/>
                </a:lnTo>
                <a:lnTo>
                  <a:pt x="214877" y="28955"/>
                </a:lnTo>
                <a:lnTo>
                  <a:pt x="213353" y="23773"/>
                </a:lnTo>
                <a:lnTo>
                  <a:pt x="210915" y="20725"/>
                </a:lnTo>
                <a:lnTo>
                  <a:pt x="207867" y="17677"/>
                </a:lnTo>
                <a:lnTo>
                  <a:pt x="206038" y="16458"/>
                </a:lnTo>
                <a:lnTo>
                  <a:pt x="203904" y="14934"/>
                </a:lnTo>
                <a:lnTo>
                  <a:pt x="198723" y="12191"/>
                </a:lnTo>
                <a:lnTo>
                  <a:pt x="196894" y="11277"/>
                </a:lnTo>
                <a:lnTo>
                  <a:pt x="189884" y="8229"/>
                </a:lnTo>
                <a:lnTo>
                  <a:pt x="188055" y="7619"/>
                </a:lnTo>
                <a:lnTo>
                  <a:pt x="186531" y="7010"/>
                </a:lnTo>
                <a:lnTo>
                  <a:pt x="182264" y="5181"/>
                </a:lnTo>
                <a:lnTo>
                  <a:pt x="182264" y="1828"/>
                </a:lnTo>
                <a:lnTo>
                  <a:pt x="187141" y="0"/>
                </a:lnTo>
                <a:lnTo>
                  <a:pt x="192018" y="0"/>
                </a:lnTo>
                <a:lnTo>
                  <a:pt x="204209" y="1828"/>
                </a:lnTo>
                <a:lnTo>
                  <a:pt x="209086" y="3047"/>
                </a:lnTo>
                <a:lnTo>
                  <a:pt x="213048" y="3962"/>
                </a:lnTo>
                <a:lnTo>
                  <a:pt x="221277" y="6400"/>
                </a:lnTo>
                <a:lnTo>
                  <a:pt x="225544" y="7924"/>
                </a:lnTo>
                <a:lnTo>
                  <a:pt x="228592" y="9143"/>
                </a:lnTo>
                <a:lnTo>
                  <a:pt x="234079" y="12191"/>
                </a:lnTo>
                <a:lnTo>
                  <a:pt x="234079" y="15849"/>
                </a:lnTo>
                <a:lnTo>
                  <a:pt x="232859" y="19506"/>
                </a:lnTo>
                <a:lnTo>
                  <a:pt x="232250" y="21640"/>
                </a:lnTo>
                <a:lnTo>
                  <a:pt x="231945" y="23468"/>
                </a:lnTo>
                <a:lnTo>
                  <a:pt x="231396" y="28955"/>
                </a:lnTo>
                <a:lnTo>
                  <a:pt x="231335" y="122525"/>
                </a:lnTo>
                <a:lnTo>
                  <a:pt x="231031" y="133193"/>
                </a:lnTo>
                <a:lnTo>
                  <a:pt x="230726" y="137460"/>
                </a:lnTo>
                <a:lnTo>
                  <a:pt x="230421" y="142337"/>
                </a:lnTo>
                <a:lnTo>
                  <a:pt x="229812" y="153004"/>
                </a:lnTo>
                <a:lnTo>
                  <a:pt x="229507" y="154833"/>
                </a:lnTo>
                <a:lnTo>
                  <a:pt x="229167" y="157271"/>
                </a:lnTo>
                <a:lnTo>
                  <a:pt x="228288" y="164891"/>
                </a:lnTo>
                <a:lnTo>
                  <a:pt x="227678" y="166720"/>
                </a:lnTo>
                <a:lnTo>
                  <a:pt x="227373" y="168853"/>
                </a:lnTo>
                <a:lnTo>
                  <a:pt x="225544" y="173120"/>
                </a:lnTo>
                <a:lnTo>
                  <a:pt x="224325" y="175559"/>
                </a:lnTo>
                <a:lnTo>
                  <a:pt x="222192" y="177083"/>
                </a:lnTo>
                <a:close/>
              </a:path>
              <a:path w="235584" h="287020">
                <a:moveTo>
                  <a:pt x="135326" y="32307"/>
                </a:moveTo>
                <a:lnTo>
                  <a:pt x="61872" y="32307"/>
                </a:lnTo>
                <a:lnTo>
                  <a:pt x="51509" y="29564"/>
                </a:lnTo>
                <a:lnTo>
                  <a:pt x="47547" y="27431"/>
                </a:lnTo>
                <a:lnTo>
                  <a:pt x="44499" y="25602"/>
                </a:lnTo>
                <a:lnTo>
                  <a:pt x="37489" y="19201"/>
                </a:lnTo>
                <a:lnTo>
                  <a:pt x="37489" y="15239"/>
                </a:lnTo>
                <a:lnTo>
                  <a:pt x="40232" y="14020"/>
                </a:lnTo>
                <a:lnTo>
                  <a:pt x="41451" y="14629"/>
                </a:lnTo>
                <a:lnTo>
                  <a:pt x="42975" y="14934"/>
                </a:lnTo>
                <a:lnTo>
                  <a:pt x="48766" y="16763"/>
                </a:lnTo>
                <a:lnTo>
                  <a:pt x="50900" y="17373"/>
                </a:lnTo>
                <a:lnTo>
                  <a:pt x="54252" y="17982"/>
                </a:lnTo>
                <a:lnTo>
                  <a:pt x="67053" y="19811"/>
                </a:lnTo>
                <a:lnTo>
                  <a:pt x="136269" y="19811"/>
                </a:lnTo>
                <a:lnTo>
                  <a:pt x="139594" y="21335"/>
                </a:lnTo>
                <a:lnTo>
                  <a:pt x="139594" y="29564"/>
                </a:lnTo>
                <a:lnTo>
                  <a:pt x="135326" y="32307"/>
                </a:lnTo>
                <a:close/>
              </a:path>
              <a:path w="235584" h="287020">
                <a:moveTo>
                  <a:pt x="136269" y="19811"/>
                </a:moveTo>
                <a:lnTo>
                  <a:pt x="102714" y="19811"/>
                </a:lnTo>
                <a:lnTo>
                  <a:pt x="111248" y="17982"/>
                </a:lnTo>
                <a:lnTo>
                  <a:pt x="113382" y="15849"/>
                </a:lnTo>
                <a:lnTo>
                  <a:pt x="125878" y="16763"/>
                </a:lnTo>
                <a:lnTo>
                  <a:pt x="128621" y="17373"/>
                </a:lnTo>
                <a:lnTo>
                  <a:pt x="132279" y="17982"/>
                </a:lnTo>
                <a:lnTo>
                  <a:pt x="136269" y="198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9201674" y="5929294"/>
            <a:ext cx="351790" cy="327660"/>
          </a:xfrm>
          <a:custGeom>
            <a:avLst/>
            <a:gdLst/>
            <a:ahLst/>
            <a:cxnLst/>
            <a:rect l="l" t="t" r="r" b="b"/>
            <a:pathLst>
              <a:path w="351790" h="327660">
                <a:moveTo>
                  <a:pt x="20573" y="291230"/>
                </a:moveTo>
                <a:lnTo>
                  <a:pt x="0" y="263341"/>
                </a:lnTo>
                <a:lnTo>
                  <a:pt x="10236" y="249554"/>
                </a:lnTo>
                <a:lnTo>
                  <a:pt x="16744" y="240482"/>
                </a:lnTo>
                <a:lnTo>
                  <a:pt x="41604" y="200935"/>
                </a:lnTo>
                <a:lnTo>
                  <a:pt x="58634" y="165245"/>
                </a:lnTo>
                <a:lnTo>
                  <a:pt x="71214" y="125895"/>
                </a:lnTo>
                <a:lnTo>
                  <a:pt x="76808" y="83665"/>
                </a:lnTo>
                <a:lnTo>
                  <a:pt x="77722" y="19659"/>
                </a:lnTo>
                <a:lnTo>
                  <a:pt x="77265" y="8686"/>
                </a:lnTo>
                <a:lnTo>
                  <a:pt x="125270" y="8686"/>
                </a:lnTo>
                <a:lnTo>
                  <a:pt x="125379" y="48919"/>
                </a:lnTo>
                <a:lnTo>
                  <a:pt x="127141" y="91802"/>
                </a:lnTo>
                <a:lnTo>
                  <a:pt x="135328" y="138300"/>
                </a:lnTo>
                <a:lnTo>
                  <a:pt x="148167" y="173732"/>
                </a:lnTo>
                <a:lnTo>
                  <a:pt x="101496" y="173732"/>
                </a:lnTo>
                <a:lnTo>
                  <a:pt x="97381" y="180133"/>
                </a:lnTo>
                <a:lnTo>
                  <a:pt x="92748" y="189376"/>
                </a:lnTo>
                <a:lnTo>
                  <a:pt x="89466" y="195791"/>
                </a:lnTo>
                <a:lnTo>
                  <a:pt x="67674" y="234703"/>
                </a:lnTo>
                <a:lnTo>
                  <a:pt x="61720" y="243682"/>
                </a:lnTo>
                <a:lnTo>
                  <a:pt x="56005" y="252597"/>
                </a:lnTo>
                <a:lnTo>
                  <a:pt x="31088" y="282886"/>
                </a:lnTo>
                <a:lnTo>
                  <a:pt x="26817" y="286544"/>
                </a:lnTo>
                <a:lnTo>
                  <a:pt x="20573" y="291230"/>
                </a:lnTo>
                <a:close/>
              </a:path>
              <a:path w="351790" h="327660">
                <a:moveTo>
                  <a:pt x="179675" y="287115"/>
                </a:moveTo>
                <a:lnTo>
                  <a:pt x="150501" y="256226"/>
                </a:lnTo>
                <a:lnTo>
                  <a:pt x="141271" y="242768"/>
                </a:lnTo>
                <a:lnTo>
                  <a:pt x="135585" y="234599"/>
                </a:lnTo>
                <a:lnTo>
                  <a:pt x="114411" y="198506"/>
                </a:lnTo>
                <a:lnTo>
                  <a:pt x="101496" y="173732"/>
                </a:lnTo>
                <a:lnTo>
                  <a:pt x="148167" y="173732"/>
                </a:lnTo>
                <a:lnTo>
                  <a:pt x="153540" y="185812"/>
                </a:lnTo>
                <a:lnTo>
                  <a:pt x="157359" y="193677"/>
                </a:lnTo>
                <a:lnTo>
                  <a:pt x="176943" y="226959"/>
                </a:lnTo>
                <a:lnTo>
                  <a:pt x="200249" y="259684"/>
                </a:lnTo>
                <a:lnTo>
                  <a:pt x="194305" y="266084"/>
                </a:lnTo>
                <a:lnTo>
                  <a:pt x="185162" y="280714"/>
                </a:lnTo>
                <a:lnTo>
                  <a:pt x="179675" y="287115"/>
                </a:lnTo>
                <a:close/>
              </a:path>
              <a:path w="351790" h="327660">
                <a:moveTo>
                  <a:pt x="213050" y="327348"/>
                </a:moveTo>
                <a:lnTo>
                  <a:pt x="214879" y="324148"/>
                </a:lnTo>
                <a:lnTo>
                  <a:pt x="216708" y="319118"/>
                </a:lnTo>
                <a:lnTo>
                  <a:pt x="217051" y="317747"/>
                </a:lnTo>
                <a:lnTo>
                  <a:pt x="217165" y="0"/>
                </a:lnTo>
                <a:lnTo>
                  <a:pt x="224480" y="1371"/>
                </a:lnTo>
                <a:lnTo>
                  <a:pt x="240482" y="5943"/>
                </a:lnTo>
                <a:lnTo>
                  <a:pt x="247797" y="9143"/>
                </a:lnTo>
                <a:lnTo>
                  <a:pt x="254655" y="12801"/>
                </a:lnTo>
                <a:lnTo>
                  <a:pt x="263798" y="22402"/>
                </a:lnTo>
                <a:lnTo>
                  <a:pt x="263798" y="135785"/>
                </a:lnTo>
                <a:lnTo>
                  <a:pt x="351579" y="135785"/>
                </a:lnTo>
                <a:lnTo>
                  <a:pt x="351579" y="164588"/>
                </a:lnTo>
                <a:lnTo>
                  <a:pt x="263798" y="164588"/>
                </a:lnTo>
                <a:lnTo>
                  <a:pt x="263798" y="315004"/>
                </a:lnTo>
                <a:lnTo>
                  <a:pt x="220823" y="326891"/>
                </a:lnTo>
                <a:lnTo>
                  <a:pt x="213050" y="327348"/>
                </a:lnTo>
                <a:close/>
              </a:path>
              <a:path w="351790" h="327660">
                <a:moveTo>
                  <a:pt x="351579" y="135785"/>
                </a:moveTo>
                <a:lnTo>
                  <a:pt x="304946" y="135785"/>
                </a:lnTo>
                <a:lnTo>
                  <a:pt x="304946" y="0"/>
                </a:lnTo>
                <a:lnTo>
                  <a:pt x="341978" y="12801"/>
                </a:lnTo>
                <a:lnTo>
                  <a:pt x="351579" y="22402"/>
                </a:lnTo>
                <a:lnTo>
                  <a:pt x="351579" y="135785"/>
                </a:lnTo>
                <a:close/>
              </a:path>
              <a:path w="351790" h="327660">
                <a:moveTo>
                  <a:pt x="300374" y="327348"/>
                </a:moveTo>
                <a:lnTo>
                  <a:pt x="302202" y="325062"/>
                </a:lnTo>
                <a:lnTo>
                  <a:pt x="303574" y="321862"/>
                </a:lnTo>
                <a:lnTo>
                  <a:pt x="303574" y="321404"/>
                </a:lnTo>
                <a:lnTo>
                  <a:pt x="304031" y="320490"/>
                </a:lnTo>
                <a:lnTo>
                  <a:pt x="304031" y="319118"/>
                </a:lnTo>
                <a:lnTo>
                  <a:pt x="304488" y="318661"/>
                </a:lnTo>
                <a:lnTo>
                  <a:pt x="304831" y="317290"/>
                </a:lnTo>
                <a:lnTo>
                  <a:pt x="304946" y="164588"/>
                </a:lnTo>
                <a:lnTo>
                  <a:pt x="351579" y="164588"/>
                </a:lnTo>
                <a:lnTo>
                  <a:pt x="351579" y="315004"/>
                </a:lnTo>
                <a:lnTo>
                  <a:pt x="348836" y="317747"/>
                </a:lnTo>
                <a:lnTo>
                  <a:pt x="337863" y="322319"/>
                </a:lnTo>
                <a:lnTo>
                  <a:pt x="331005" y="324148"/>
                </a:lnTo>
                <a:lnTo>
                  <a:pt x="323690" y="325519"/>
                </a:lnTo>
                <a:lnTo>
                  <a:pt x="307232" y="326891"/>
                </a:lnTo>
                <a:lnTo>
                  <a:pt x="300374" y="3273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9560417" y="5944381"/>
            <a:ext cx="340995" cy="284480"/>
          </a:xfrm>
          <a:custGeom>
            <a:avLst/>
            <a:gdLst/>
            <a:ahLst/>
            <a:cxnLst/>
            <a:rect l="l" t="t" r="r" b="b"/>
            <a:pathLst>
              <a:path w="340995" h="284479">
                <a:moveTo>
                  <a:pt x="324148" y="176932"/>
                </a:moveTo>
                <a:lnTo>
                  <a:pt x="63549" y="176932"/>
                </a:lnTo>
                <a:lnTo>
                  <a:pt x="44347" y="173275"/>
                </a:lnTo>
                <a:lnTo>
                  <a:pt x="37489" y="169160"/>
                </a:lnTo>
                <a:lnTo>
                  <a:pt x="31546" y="165502"/>
                </a:lnTo>
                <a:lnTo>
                  <a:pt x="22859" y="152701"/>
                </a:lnTo>
                <a:lnTo>
                  <a:pt x="22859" y="71321"/>
                </a:lnTo>
                <a:lnTo>
                  <a:pt x="268828" y="71321"/>
                </a:lnTo>
                <a:lnTo>
                  <a:pt x="268828" y="26974"/>
                </a:lnTo>
                <a:lnTo>
                  <a:pt x="22859" y="26974"/>
                </a:lnTo>
                <a:lnTo>
                  <a:pt x="22859" y="0"/>
                </a:lnTo>
                <a:lnTo>
                  <a:pt x="279343" y="0"/>
                </a:lnTo>
                <a:lnTo>
                  <a:pt x="291648" y="132"/>
                </a:lnTo>
                <a:lnTo>
                  <a:pt x="319006" y="26974"/>
                </a:lnTo>
                <a:lnTo>
                  <a:pt x="319118" y="98295"/>
                </a:lnTo>
                <a:lnTo>
                  <a:pt x="73150" y="98295"/>
                </a:lnTo>
                <a:lnTo>
                  <a:pt x="73150" y="149958"/>
                </a:lnTo>
                <a:lnTo>
                  <a:pt x="324148" y="149958"/>
                </a:lnTo>
                <a:lnTo>
                  <a:pt x="324148" y="176932"/>
                </a:lnTo>
                <a:close/>
              </a:path>
              <a:path w="340995" h="284479">
                <a:moveTo>
                  <a:pt x="195677" y="256941"/>
                </a:moveTo>
                <a:lnTo>
                  <a:pt x="145386" y="256941"/>
                </a:lnTo>
                <a:lnTo>
                  <a:pt x="145386" y="176932"/>
                </a:lnTo>
                <a:lnTo>
                  <a:pt x="195677" y="176932"/>
                </a:lnTo>
                <a:lnTo>
                  <a:pt x="195677" y="256941"/>
                </a:lnTo>
                <a:close/>
              </a:path>
              <a:path w="340995" h="284479">
                <a:moveTo>
                  <a:pt x="340606" y="283915"/>
                </a:moveTo>
                <a:lnTo>
                  <a:pt x="0" y="283915"/>
                </a:lnTo>
                <a:lnTo>
                  <a:pt x="0" y="256941"/>
                </a:lnTo>
                <a:lnTo>
                  <a:pt x="340606" y="256941"/>
                </a:lnTo>
                <a:lnTo>
                  <a:pt x="340606" y="2839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9915504" y="5924265"/>
            <a:ext cx="341630" cy="330200"/>
          </a:xfrm>
          <a:custGeom>
            <a:avLst/>
            <a:gdLst/>
            <a:ahLst/>
            <a:cxnLst/>
            <a:rect l="l" t="t" r="r" b="b"/>
            <a:pathLst>
              <a:path w="341629" h="330200">
                <a:moveTo>
                  <a:pt x="198877" y="129384"/>
                </a:moveTo>
                <a:lnTo>
                  <a:pt x="144929" y="129384"/>
                </a:lnTo>
                <a:lnTo>
                  <a:pt x="129763" y="127988"/>
                </a:lnTo>
                <a:lnTo>
                  <a:pt x="82258" y="119401"/>
                </a:lnTo>
                <a:lnTo>
                  <a:pt x="45111" y="105060"/>
                </a:lnTo>
                <a:lnTo>
                  <a:pt x="17080" y="73814"/>
                </a:lnTo>
                <a:lnTo>
                  <a:pt x="16916" y="64921"/>
                </a:lnTo>
                <a:lnTo>
                  <a:pt x="16916" y="54405"/>
                </a:lnTo>
                <a:lnTo>
                  <a:pt x="29260" y="36118"/>
                </a:lnTo>
                <a:lnTo>
                  <a:pt x="40232" y="28803"/>
                </a:lnTo>
                <a:lnTo>
                  <a:pt x="46540" y="24491"/>
                </a:lnTo>
                <a:lnTo>
                  <a:pt x="87109" y="9318"/>
                </a:lnTo>
                <a:lnTo>
                  <a:pt x="144179" y="771"/>
                </a:lnTo>
                <a:lnTo>
                  <a:pt x="170989" y="0"/>
                </a:lnTo>
                <a:lnTo>
                  <a:pt x="181054" y="25"/>
                </a:lnTo>
                <a:lnTo>
                  <a:pt x="224309" y="3400"/>
                </a:lnTo>
                <a:lnTo>
                  <a:pt x="264413" y="12219"/>
                </a:lnTo>
                <a:lnTo>
                  <a:pt x="297597" y="26059"/>
                </a:lnTo>
                <a:lnTo>
                  <a:pt x="160473" y="26059"/>
                </a:lnTo>
                <a:lnTo>
                  <a:pt x="138071" y="27888"/>
                </a:lnTo>
                <a:lnTo>
                  <a:pt x="114754" y="31546"/>
                </a:lnTo>
                <a:lnTo>
                  <a:pt x="93266" y="37489"/>
                </a:lnTo>
                <a:lnTo>
                  <a:pt x="85037" y="42061"/>
                </a:lnTo>
                <a:lnTo>
                  <a:pt x="76808" y="46176"/>
                </a:lnTo>
                <a:lnTo>
                  <a:pt x="67207" y="57606"/>
                </a:lnTo>
                <a:lnTo>
                  <a:pt x="67207" y="72693"/>
                </a:lnTo>
                <a:lnTo>
                  <a:pt x="116583" y="99210"/>
                </a:lnTo>
                <a:lnTo>
                  <a:pt x="161388" y="104239"/>
                </a:lnTo>
                <a:lnTo>
                  <a:pt x="298325" y="104239"/>
                </a:lnTo>
                <a:lnTo>
                  <a:pt x="296859" y="105060"/>
                </a:lnTo>
                <a:lnTo>
                  <a:pt x="260362" y="119401"/>
                </a:lnTo>
                <a:lnTo>
                  <a:pt x="213772" y="127988"/>
                </a:lnTo>
                <a:lnTo>
                  <a:pt x="198877" y="129384"/>
                </a:lnTo>
                <a:close/>
              </a:path>
              <a:path w="341629" h="330200">
                <a:moveTo>
                  <a:pt x="298325" y="104239"/>
                </a:moveTo>
                <a:lnTo>
                  <a:pt x="179675" y="104239"/>
                </a:lnTo>
                <a:lnTo>
                  <a:pt x="202535" y="102410"/>
                </a:lnTo>
                <a:lnTo>
                  <a:pt x="214422" y="101039"/>
                </a:lnTo>
                <a:lnTo>
                  <a:pt x="225852" y="99210"/>
                </a:lnTo>
                <a:lnTo>
                  <a:pt x="247797" y="93266"/>
                </a:lnTo>
                <a:lnTo>
                  <a:pt x="256483" y="88694"/>
                </a:lnTo>
                <a:lnTo>
                  <a:pt x="264713" y="84580"/>
                </a:lnTo>
                <a:lnTo>
                  <a:pt x="275685" y="73150"/>
                </a:lnTo>
                <a:lnTo>
                  <a:pt x="275685" y="57606"/>
                </a:lnTo>
                <a:lnTo>
                  <a:pt x="226309" y="31546"/>
                </a:lnTo>
                <a:lnTo>
                  <a:pt x="179675" y="26059"/>
                </a:lnTo>
                <a:lnTo>
                  <a:pt x="297597" y="26059"/>
                </a:lnTo>
                <a:lnTo>
                  <a:pt x="299916" y="27431"/>
                </a:lnTo>
                <a:lnTo>
                  <a:pt x="310889" y="35203"/>
                </a:lnTo>
                <a:lnTo>
                  <a:pt x="324148" y="53948"/>
                </a:lnTo>
                <a:lnTo>
                  <a:pt x="324148" y="64921"/>
                </a:lnTo>
                <a:lnTo>
                  <a:pt x="303117" y="101553"/>
                </a:lnTo>
                <a:lnTo>
                  <a:pt x="298325" y="104239"/>
                </a:lnTo>
                <a:close/>
              </a:path>
              <a:path w="341629" h="330200">
                <a:moveTo>
                  <a:pt x="341064" y="185162"/>
                </a:moveTo>
                <a:lnTo>
                  <a:pt x="0" y="185162"/>
                </a:lnTo>
                <a:lnTo>
                  <a:pt x="0" y="158187"/>
                </a:lnTo>
                <a:lnTo>
                  <a:pt x="341064" y="158187"/>
                </a:lnTo>
                <a:lnTo>
                  <a:pt x="341064" y="185162"/>
                </a:lnTo>
                <a:close/>
              </a:path>
              <a:path w="341629" h="330200">
                <a:moveTo>
                  <a:pt x="202078" y="240482"/>
                </a:moveTo>
                <a:lnTo>
                  <a:pt x="151787" y="240482"/>
                </a:lnTo>
                <a:lnTo>
                  <a:pt x="151787" y="185162"/>
                </a:lnTo>
                <a:lnTo>
                  <a:pt x="202078" y="185162"/>
                </a:lnTo>
                <a:lnTo>
                  <a:pt x="202078" y="240482"/>
                </a:lnTo>
                <a:close/>
              </a:path>
              <a:path w="341629" h="330200">
                <a:moveTo>
                  <a:pt x="322776" y="329634"/>
                </a:moveTo>
                <a:lnTo>
                  <a:pt x="56691" y="329634"/>
                </a:lnTo>
                <a:lnTo>
                  <a:pt x="40689" y="325519"/>
                </a:lnTo>
                <a:lnTo>
                  <a:pt x="27888" y="317290"/>
                </a:lnTo>
                <a:lnTo>
                  <a:pt x="19659" y="304488"/>
                </a:lnTo>
                <a:lnTo>
                  <a:pt x="18744" y="295802"/>
                </a:lnTo>
                <a:lnTo>
                  <a:pt x="18744" y="214879"/>
                </a:lnTo>
                <a:lnTo>
                  <a:pt x="70407" y="214879"/>
                </a:lnTo>
                <a:lnTo>
                  <a:pt x="70407" y="302660"/>
                </a:lnTo>
                <a:lnTo>
                  <a:pt x="322776" y="302660"/>
                </a:lnTo>
                <a:lnTo>
                  <a:pt x="322776" y="3296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9201674" y="6281332"/>
            <a:ext cx="1065530" cy="0"/>
          </a:xfrm>
          <a:custGeom>
            <a:avLst/>
            <a:gdLst/>
            <a:ahLst/>
            <a:cxnLst/>
            <a:rect l="l" t="t" r="r" b="b"/>
            <a:pathLst>
              <a:path w="1065529" h="0">
                <a:moveTo>
                  <a:pt x="0" y="0"/>
                </a:moveTo>
                <a:lnTo>
                  <a:pt x="1065285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0266664" y="6281332"/>
            <a:ext cx="97155" cy="0"/>
          </a:xfrm>
          <a:custGeom>
            <a:avLst/>
            <a:gdLst/>
            <a:ahLst/>
            <a:cxnLst/>
            <a:rect l="l" t="t" r="r" b="b"/>
            <a:pathLst>
              <a:path w="97154" h="0">
                <a:moveTo>
                  <a:pt x="0" y="0"/>
                </a:moveTo>
                <a:lnTo>
                  <a:pt x="96735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0372804" y="5925636"/>
            <a:ext cx="329565" cy="323850"/>
          </a:xfrm>
          <a:custGeom>
            <a:avLst/>
            <a:gdLst/>
            <a:ahLst/>
            <a:cxnLst/>
            <a:rect l="l" t="t" r="r" b="b"/>
            <a:pathLst>
              <a:path w="329565" h="323850">
                <a:moveTo>
                  <a:pt x="105961" y="171903"/>
                </a:moveTo>
                <a:lnTo>
                  <a:pt x="60470" y="165274"/>
                </a:lnTo>
                <a:lnTo>
                  <a:pt x="19287" y="141096"/>
                </a:lnTo>
                <a:lnTo>
                  <a:pt x="750" y="106782"/>
                </a:lnTo>
                <a:lnTo>
                  <a:pt x="0" y="81840"/>
                </a:lnTo>
                <a:lnTo>
                  <a:pt x="750" y="75922"/>
                </a:lnTo>
                <a:lnTo>
                  <a:pt x="19287" y="42300"/>
                </a:lnTo>
                <a:lnTo>
                  <a:pt x="60470" y="16458"/>
                </a:lnTo>
                <a:lnTo>
                  <a:pt x="105961" y="9143"/>
                </a:lnTo>
                <a:lnTo>
                  <a:pt x="121601" y="9258"/>
                </a:lnTo>
                <a:lnTo>
                  <a:pt x="164077" y="20866"/>
                </a:lnTo>
                <a:lnTo>
                  <a:pt x="184288" y="33832"/>
                </a:lnTo>
                <a:lnTo>
                  <a:pt x="105961" y="33832"/>
                </a:lnTo>
                <a:lnTo>
                  <a:pt x="97070" y="33924"/>
                </a:lnTo>
                <a:lnTo>
                  <a:pt x="62527" y="53948"/>
                </a:lnTo>
                <a:lnTo>
                  <a:pt x="49269" y="82294"/>
                </a:lnTo>
                <a:lnTo>
                  <a:pt x="49318" y="100271"/>
                </a:lnTo>
                <a:lnTo>
                  <a:pt x="56127" y="120698"/>
                </a:lnTo>
                <a:lnTo>
                  <a:pt x="63442" y="129384"/>
                </a:lnTo>
                <a:lnTo>
                  <a:pt x="70300" y="138071"/>
                </a:lnTo>
                <a:lnTo>
                  <a:pt x="183923" y="148586"/>
                </a:lnTo>
                <a:lnTo>
                  <a:pt x="177079" y="154119"/>
                </a:lnTo>
                <a:lnTo>
                  <a:pt x="140003" y="169106"/>
                </a:lnTo>
                <a:lnTo>
                  <a:pt x="121337" y="171800"/>
                </a:lnTo>
                <a:lnTo>
                  <a:pt x="105961" y="171903"/>
                </a:lnTo>
                <a:close/>
              </a:path>
              <a:path w="329565" h="323850">
                <a:moveTo>
                  <a:pt x="183923" y="148586"/>
                </a:moveTo>
                <a:lnTo>
                  <a:pt x="119676" y="148586"/>
                </a:lnTo>
                <a:lnTo>
                  <a:pt x="141164" y="138528"/>
                </a:lnTo>
                <a:lnTo>
                  <a:pt x="148479" y="129842"/>
                </a:lnTo>
                <a:lnTo>
                  <a:pt x="155337" y="121612"/>
                </a:lnTo>
                <a:lnTo>
                  <a:pt x="162652" y="100581"/>
                </a:lnTo>
                <a:lnTo>
                  <a:pt x="162652" y="82294"/>
                </a:lnTo>
                <a:lnTo>
                  <a:pt x="142079" y="45261"/>
                </a:lnTo>
                <a:lnTo>
                  <a:pt x="105961" y="33832"/>
                </a:lnTo>
                <a:lnTo>
                  <a:pt x="184288" y="33832"/>
                </a:lnTo>
                <a:lnTo>
                  <a:pt x="210050" y="70046"/>
                </a:lnTo>
                <a:lnTo>
                  <a:pt x="212836" y="81840"/>
                </a:lnTo>
                <a:lnTo>
                  <a:pt x="212795" y="100581"/>
                </a:lnTo>
                <a:lnTo>
                  <a:pt x="197942" y="136214"/>
                </a:lnTo>
                <a:lnTo>
                  <a:pt x="193095" y="141096"/>
                </a:lnTo>
                <a:lnTo>
                  <a:pt x="183923" y="148586"/>
                </a:lnTo>
                <a:close/>
              </a:path>
              <a:path w="329565" h="323850">
                <a:moveTo>
                  <a:pt x="321297" y="173275"/>
                </a:moveTo>
                <a:lnTo>
                  <a:pt x="274664" y="173275"/>
                </a:lnTo>
                <a:lnTo>
                  <a:pt x="274664" y="0"/>
                </a:lnTo>
                <a:lnTo>
                  <a:pt x="281064" y="914"/>
                </a:lnTo>
                <a:lnTo>
                  <a:pt x="292494" y="3657"/>
                </a:lnTo>
                <a:lnTo>
                  <a:pt x="297523" y="5486"/>
                </a:lnTo>
                <a:lnTo>
                  <a:pt x="299200" y="5486"/>
                </a:lnTo>
                <a:lnTo>
                  <a:pt x="302552" y="6400"/>
                </a:lnTo>
                <a:lnTo>
                  <a:pt x="310782" y="10972"/>
                </a:lnTo>
                <a:lnTo>
                  <a:pt x="317183" y="16458"/>
                </a:lnTo>
                <a:lnTo>
                  <a:pt x="321297" y="24231"/>
                </a:lnTo>
                <a:lnTo>
                  <a:pt x="321297" y="173275"/>
                </a:lnTo>
                <a:close/>
              </a:path>
              <a:path w="329565" h="323850">
                <a:moveTo>
                  <a:pt x="299200" y="5486"/>
                </a:moveTo>
                <a:lnTo>
                  <a:pt x="297523" y="5486"/>
                </a:lnTo>
                <a:lnTo>
                  <a:pt x="297523" y="5029"/>
                </a:lnTo>
                <a:lnTo>
                  <a:pt x="299200" y="5486"/>
                </a:lnTo>
                <a:close/>
              </a:path>
              <a:path w="329565" h="323850">
                <a:moveTo>
                  <a:pt x="329069" y="323690"/>
                </a:moveTo>
                <a:lnTo>
                  <a:pt x="66642" y="323690"/>
                </a:lnTo>
                <a:lnTo>
                  <a:pt x="50640" y="320033"/>
                </a:lnTo>
                <a:lnTo>
                  <a:pt x="44697" y="315918"/>
                </a:lnTo>
                <a:lnTo>
                  <a:pt x="37839" y="311346"/>
                </a:lnTo>
                <a:lnTo>
                  <a:pt x="29610" y="299002"/>
                </a:lnTo>
                <a:lnTo>
                  <a:pt x="28695" y="290315"/>
                </a:lnTo>
                <a:lnTo>
                  <a:pt x="28695" y="201163"/>
                </a:lnTo>
                <a:lnTo>
                  <a:pt x="79901" y="201163"/>
                </a:lnTo>
                <a:lnTo>
                  <a:pt x="79901" y="296716"/>
                </a:lnTo>
                <a:lnTo>
                  <a:pt x="329069" y="296716"/>
                </a:lnTo>
                <a:lnTo>
                  <a:pt x="329069" y="3236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0718639" y="5929294"/>
            <a:ext cx="356235" cy="327660"/>
          </a:xfrm>
          <a:custGeom>
            <a:avLst/>
            <a:gdLst/>
            <a:ahLst/>
            <a:cxnLst/>
            <a:rect l="l" t="t" r="r" b="b"/>
            <a:pathLst>
              <a:path w="356234" h="327660">
                <a:moveTo>
                  <a:pt x="22859" y="293973"/>
                </a:moveTo>
                <a:lnTo>
                  <a:pt x="10515" y="273399"/>
                </a:lnTo>
                <a:lnTo>
                  <a:pt x="9143" y="271571"/>
                </a:lnTo>
                <a:lnTo>
                  <a:pt x="4114" y="265627"/>
                </a:lnTo>
                <a:lnTo>
                  <a:pt x="1828" y="263341"/>
                </a:lnTo>
                <a:lnTo>
                  <a:pt x="0" y="261055"/>
                </a:lnTo>
                <a:lnTo>
                  <a:pt x="27431" y="234081"/>
                </a:lnTo>
                <a:lnTo>
                  <a:pt x="48919" y="208936"/>
                </a:lnTo>
                <a:lnTo>
                  <a:pt x="54580" y="201874"/>
                </a:lnTo>
                <a:lnTo>
                  <a:pt x="74511" y="167799"/>
                </a:lnTo>
                <a:lnTo>
                  <a:pt x="86098" y="125363"/>
                </a:lnTo>
                <a:lnTo>
                  <a:pt x="92774" y="69492"/>
                </a:lnTo>
                <a:lnTo>
                  <a:pt x="92809" y="10972"/>
                </a:lnTo>
                <a:lnTo>
                  <a:pt x="144472" y="10972"/>
                </a:lnTo>
                <a:lnTo>
                  <a:pt x="144472" y="69492"/>
                </a:lnTo>
                <a:lnTo>
                  <a:pt x="147215" y="92352"/>
                </a:lnTo>
                <a:lnTo>
                  <a:pt x="148129" y="104696"/>
                </a:lnTo>
                <a:lnTo>
                  <a:pt x="157244" y="146072"/>
                </a:lnTo>
                <a:lnTo>
                  <a:pt x="167358" y="173732"/>
                </a:lnTo>
                <a:lnTo>
                  <a:pt x="118412" y="173732"/>
                </a:lnTo>
                <a:lnTo>
                  <a:pt x="97838" y="211222"/>
                </a:lnTo>
                <a:lnTo>
                  <a:pt x="76350" y="240482"/>
                </a:lnTo>
                <a:lnTo>
                  <a:pt x="69807" y="248608"/>
                </a:lnTo>
                <a:lnTo>
                  <a:pt x="39261" y="279600"/>
                </a:lnTo>
                <a:lnTo>
                  <a:pt x="32839" y="285319"/>
                </a:lnTo>
                <a:lnTo>
                  <a:pt x="22859" y="293973"/>
                </a:lnTo>
                <a:close/>
              </a:path>
              <a:path w="356234" h="327660">
                <a:moveTo>
                  <a:pt x="215336" y="292601"/>
                </a:moveTo>
                <a:lnTo>
                  <a:pt x="182876" y="266542"/>
                </a:lnTo>
                <a:lnTo>
                  <a:pt x="151330" y="233167"/>
                </a:lnTo>
                <a:lnTo>
                  <a:pt x="127509" y="194048"/>
                </a:lnTo>
                <a:lnTo>
                  <a:pt x="118412" y="173732"/>
                </a:lnTo>
                <a:lnTo>
                  <a:pt x="167358" y="173732"/>
                </a:lnTo>
                <a:lnTo>
                  <a:pt x="168228" y="175457"/>
                </a:lnTo>
                <a:lnTo>
                  <a:pt x="172132" y="182647"/>
                </a:lnTo>
                <a:lnTo>
                  <a:pt x="193841" y="214900"/>
                </a:lnTo>
                <a:lnTo>
                  <a:pt x="222708" y="245511"/>
                </a:lnTo>
                <a:lnTo>
                  <a:pt x="238653" y="258312"/>
                </a:lnTo>
                <a:lnTo>
                  <a:pt x="215336" y="292601"/>
                </a:lnTo>
                <a:close/>
              </a:path>
              <a:path w="356234" h="327660">
                <a:moveTo>
                  <a:pt x="268828" y="327348"/>
                </a:moveTo>
                <a:lnTo>
                  <a:pt x="260141" y="327348"/>
                </a:lnTo>
                <a:lnTo>
                  <a:pt x="262427" y="324605"/>
                </a:lnTo>
                <a:lnTo>
                  <a:pt x="264256" y="319118"/>
                </a:lnTo>
                <a:lnTo>
                  <a:pt x="264598" y="317747"/>
                </a:lnTo>
                <a:lnTo>
                  <a:pt x="264713" y="0"/>
                </a:lnTo>
                <a:lnTo>
                  <a:pt x="273399" y="1371"/>
                </a:lnTo>
                <a:lnTo>
                  <a:pt x="291230" y="6400"/>
                </a:lnTo>
                <a:lnTo>
                  <a:pt x="298545" y="9601"/>
                </a:lnTo>
                <a:lnTo>
                  <a:pt x="305860" y="13258"/>
                </a:lnTo>
                <a:lnTo>
                  <a:pt x="315004" y="22402"/>
                </a:lnTo>
                <a:lnTo>
                  <a:pt x="315004" y="128927"/>
                </a:lnTo>
                <a:lnTo>
                  <a:pt x="356151" y="128927"/>
                </a:lnTo>
                <a:lnTo>
                  <a:pt x="356151" y="157730"/>
                </a:lnTo>
                <a:lnTo>
                  <a:pt x="315004" y="157730"/>
                </a:lnTo>
                <a:lnTo>
                  <a:pt x="315004" y="314547"/>
                </a:lnTo>
                <a:lnTo>
                  <a:pt x="313175" y="317747"/>
                </a:lnTo>
                <a:lnTo>
                  <a:pt x="302202" y="322319"/>
                </a:lnTo>
                <a:lnTo>
                  <a:pt x="294887" y="324148"/>
                </a:lnTo>
                <a:lnTo>
                  <a:pt x="287115" y="325519"/>
                </a:lnTo>
                <a:lnTo>
                  <a:pt x="268828" y="3273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1082901" y="5929294"/>
            <a:ext cx="315595" cy="327660"/>
          </a:xfrm>
          <a:custGeom>
            <a:avLst/>
            <a:gdLst/>
            <a:ahLst/>
            <a:cxnLst/>
            <a:rect l="l" t="t" r="r" b="b"/>
            <a:pathLst>
              <a:path w="315595" h="327660">
                <a:moveTo>
                  <a:pt x="104664" y="298545"/>
                </a:moveTo>
                <a:lnTo>
                  <a:pt x="59013" y="286815"/>
                </a:lnTo>
                <a:lnTo>
                  <a:pt x="29267" y="259684"/>
                </a:lnTo>
                <a:lnTo>
                  <a:pt x="11375" y="222651"/>
                </a:lnTo>
                <a:lnTo>
                  <a:pt x="2025" y="180818"/>
                </a:lnTo>
                <a:lnTo>
                  <a:pt x="0" y="159891"/>
                </a:lnTo>
                <a:lnTo>
                  <a:pt x="10" y="145054"/>
                </a:lnTo>
                <a:lnTo>
                  <a:pt x="5525" y="104125"/>
                </a:lnTo>
                <a:lnTo>
                  <a:pt x="8197" y="94638"/>
                </a:lnTo>
                <a:lnTo>
                  <a:pt x="10693" y="84880"/>
                </a:lnTo>
                <a:lnTo>
                  <a:pt x="27885" y="47490"/>
                </a:lnTo>
                <a:lnTo>
                  <a:pt x="57377" y="19412"/>
                </a:lnTo>
                <a:lnTo>
                  <a:pt x="104664" y="7315"/>
                </a:lnTo>
                <a:lnTo>
                  <a:pt x="117373" y="7432"/>
                </a:lnTo>
                <a:lnTo>
                  <a:pt x="157641" y="22516"/>
                </a:lnTo>
                <a:lnTo>
                  <a:pt x="169110" y="32917"/>
                </a:lnTo>
                <a:lnTo>
                  <a:pt x="91405" y="32917"/>
                </a:lnTo>
                <a:lnTo>
                  <a:pt x="82033" y="41147"/>
                </a:lnTo>
                <a:lnTo>
                  <a:pt x="76477" y="46147"/>
                </a:lnTo>
                <a:lnTo>
                  <a:pt x="73089" y="49890"/>
                </a:lnTo>
                <a:lnTo>
                  <a:pt x="70300" y="54455"/>
                </a:lnTo>
                <a:lnTo>
                  <a:pt x="66717" y="61720"/>
                </a:lnTo>
                <a:lnTo>
                  <a:pt x="62967" y="69089"/>
                </a:lnTo>
                <a:lnTo>
                  <a:pt x="53194" y="109143"/>
                </a:lnTo>
                <a:lnTo>
                  <a:pt x="49868" y="159891"/>
                </a:lnTo>
                <a:lnTo>
                  <a:pt x="50715" y="181504"/>
                </a:lnTo>
                <a:lnTo>
                  <a:pt x="53001" y="194763"/>
                </a:lnTo>
                <a:lnTo>
                  <a:pt x="54179" y="203289"/>
                </a:lnTo>
                <a:lnTo>
                  <a:pt x="64596" y="241425"/>
                </a:lnTo>
                <a:lnTo>
                  <a:pt x="92320" y="274314"/>
                </a:lnTo>
                <a:lnTo>
                  <a:pt x="166703" y="274314"/>
                </a:lnTo>
                <a:lnTo>
                  <a:pt x="163181" y="278175"/>
                </a:lnTo>
                <a:lnTo>
                  <a:pt x="125495" y="297602"/>
                </a:lnTo>
                <a:lnTo>
                  <a:pt x="117340" y="298427"/>
                </a:lnTo>
                <a:lnTo>
                  <a:pt x="104664" y="298545"/>
                </a:lnTo>
                <a:close/>
              </a:path>
              <a:path w="315595" h="327660">
                <a:moveTo>
                  <a:pt x="166703" y="274314"/>
                </a:moveTo>
                <a:lnTo>
                  <a:pt x="117922" y="274314"/>
                </a:lnTo>
                <a:lnTo>
                  <a:pt x="136667" y="258769"/>
                </a:lnTo>
                <a:lnTo>
                  <a:pt x="142611" y="246425"/>
                </a:lnTo>
                <a:lnTo>
                  <a:pt x="155212" y="205021"/>
                </a:lnTo>
                <a:lnTo>
                  <a:pt x="159834" y="159891"/>
                </a:lnTo>
                <a:lnTo>
                  <a:pt x="159865" y="145400"/>
                </a:lnTo>
                <a:lnTo>
                  <a:pt x="159070" y="127098"/>
                </a:lnTo>
                <a:lnTo>
                  <a:pt x="151526" y="86637"/>
                </a:lnTo>
                <a:lnTo>
                  <a:pt x="135753" y="48462"/>
                </a:lnTo>
                <a:lnTo>
                  <a:pt x="117465" y="32917"/>
                </a:lnTo>
                <a:lnTo>
                  <a:pt x="169110" y="32917"/>
                </a:lnTo>
                <a:lnTo>
                  <a:pt x="193802" y="70139"/>
                </a:lnTo>
                <a:lnTo>
                  <a:pt x="201131" y="92352"/>
                </a:lnTo>
                <a:lnTo>
                  <a:pt x="203803" y="101849"/>
                </a:lnTo>
                <a:lnTo>
                  <a:pt x="209332" y="145054"/>
                </a:lnTo>
                <a:lnTo>
                  <a:pt x="209324" y="159891"/>
                </a:lnTo>
                <a:lnTo>
                  <a:pt x="204256" y="201013"/>
                </a:lnTo>
                <a:lnTo>
                  <a:pt x="189244" y="242768"/>
                </a:lnTo>
                <a:lnTo>
                  <a:pt x="176771" y="263277"/>
                </a:lnTo>
                <a:lnTo>
                  <a:pt x="166703" y="274314"/>
                </a:lnTo>
                <a:close/>
              </a:path>
              <a:path w="315595" h="327660">
                <a:moveTo>
                  <a:pt x="264681" y="327348"/>
                </a:moveTo>
                <a:lnTo>
                  <a:pt x="265595" y="325976"/>
                </a:lnTo>
                <a:lnTo>
                  <a:pt x="267881" y="321862"/>
                </a:lnTo>
                <a:lnTo>
                  <a:pt x="268795" y="317290"/>
                </a:lnTo>
                <a:lnTo>
                  <a:pt x="268795" y="0"/>
                </a:lnTo>
                <a:lnTo>
                  <a:pt x="275653" y="914"/>
                </a:lnTo>
                <a:lnTo>
                  <a:pt x="286626" y="3657"/>
                </a:lnTo>
                <a:lnTo>
                  <a:pt x="291655" y="5029"/>
                </a:lnTo>
                <a:lnTo>
                  <a:pt x="301713" y="8686"/>
                </a:lnTo>
                <a:lnTo>
                  <a:pt x="315429" y="19659"/>
                </a:lnTo>
                <a:lnTo>
                  <a:pt x="315429" y="315004"/>
                </a:lnTo>
                <a:lnTo>
                  <a:pt x="314057" y="316833"/>
                </a:lnTo>
                <a:lnTo>
                  <a:pt x="311771" y="320033"/>
                </a:lnTo>
                <a:lnTo>
                  <a:pt x="308114" y="321404"/>
                </a:lnTo>
                <a:lnTo>
                  <a:pt x="298513" y="324148"/>
                </a:lnTo>
                <a:lnTo>
                  <a:pt x="276568" y="326891"/>
                </a:lnTo>
                <a:lnTo>
                  <a:pt x="264681" y="3273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1432012" y="5944381"/>
            <a:ext cx="341630" cy="284480"/>
          </a:xfrm>
          <a:custGeom>
            <a:avLst/>
            <a:gdLst/>
            <a:ahLst/>
            <a:cxnLst/>
            <a:rect l="l" t="t" r="r" b="b"/>
            <a:pathLst>
              <a:path w="341629" h="284479">
                <a:moveTo>
                  <a:pt x="322319" y="173732"/>
                </a:moveTo>
                <a:lnTo>
                  <a:pt x="54405" y="173732"/>
                </a:lnTo>
                <a:lnTo>
                  <a:pt x="38861" y="170074"/>
                </a:lnTo>
                <a:lnTo>
                  <a:pt x="22859" y="0"/>
                </a:lnTo>
                <a:lnTo>
                  <a:pt x="318661" y="0"/>
                </a:lnTo>
                <a:lnTo>
                  <a:pt x="318661" y="26974"/>
                </a:lnTo>
                <a:lnTo>
                  <a:pt x="73150" y="26974"/>
                </a:lnTo>
                <a:lnTo>
                  <a:pt x="73150" y="71778"/>
                </a:lnTo>
                <a:lnTo>
                  <a:pt x="314089" y="71778"/>
                </a:lnTo>
                <a:lnTo>
                  <a:pt x="314089" y="98753"/>
                </a:lnTo>
                <a:lnTo>
                  <a:pt x="73150" y="98753"/>
                </a:lnTo>
                <a:lnTo>
                  <a:pt x="73150" y="146758"/>
                </a:lnTo>
                <a:lnTo>
                  <a:pt x="322319" y="146758"/>
                </a:lnTo>
                <a:lnTo>
                  <a:pt x="322319" y="173732"/>
                </a:lnTo>
                <a:close/>
              </a:path>
              <a:path w="341629" h="284479">
                <a:moveTo>
                  <a:pt x="341064" y="283915"/>
                </a:moveTo>
                <a:lnTo>
                  <a:pt x="0" y="283915"/>
                </a:lnTo>
                <a:lnTo>
                  <a:pt x="0" y="256941"/>
                </a:lnTo>
                <a:lnTo>
                  <a:pt x="341064" y="256941"/>
                </a:lnTo>
                <a:lnTo>
                  <a:pt x="341064" y="2839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0363096" y="6281332"/>
            <a:ext cx="1421130" cy="0"/>
          </a:xfrm>
          <a:custGeom>
            <a:avLst/>
            <a:gdLst/>
            <a:ahLst/>
            <a:cxnLst/>
            <a:rect l="l" t="t" r="r" b="b"/>
            <a:pathLst>
              <a:path w="1421129" h="0">
                <a:moveTo>
                  <a:pt x="0" y="0"/>
                </a:moveTo>
                <a:lnTo>
                  <a:pt x="1420672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1783483" y="6281332"/>
            <a:ext cx="96520" cy="0"/>
          </a:xfrm>
          <a:custGeom>
            <a:avLst/>
            <a:gdLst/>
            <a:ahLst/>
            <a:cxnLst/>
            <a:rect l="l" t="t" r="r" b="b"/>
            <a:pathLst>
              <a:path w="96520" h="0">
                <a:moveTo>
                  <a:pt x="0" y="0"/>
                </a:moveTo>
                <a:lnTo>
                  <a:pt x="96440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1883276" y="5944381"/>
            <a:ext cx="340995" cy="284480"/>
          </a:xfrm>
          <a:custGeom>
            <a:avLst/>
            <a:gdLst/>
            <a:ahLst/>
            <a:cxnLst/>
            <a:rect l="l" t="t" r="r" b="b"/>
            <a:pathLst>
              <a:path w="340995" h="284479">
                <a:moveTo>
                  <a:pt x="324148" y="172818"/>
                </a:moveTo>
                <a:lnTo>
                  <a:pt x="55320" y="172818"/>
                </a:lnTo>
                <a:lnTo>
                  <a:pt x="39775" y="170532"/>
                </a:lnTo>
                <a:lnTo>
                  <a:pt x="34289" y="166874"/>
                </a:lnTo>
                <a:lnTo>
                  <a:pt x="28803" y="163674"/>
                </a:lnTo>
                <a:lnTo>
                  <a:pt x="22859" y="150415"/>
                </a:lnTo>
                <a:lnTo>
                  <a:pt x="22859" y="0"/>
                </a:lnTo>
                <a:lnTo>
                  <a:pt x="318661" y="0"/>
                </a:lnTo>
                <a:lnTo>
                  <a:pt x="318661" y="26974"/>
                </a:lnTo>
                <a:lnTo>
                  <a:pt x="73150" y="26974"/>
                </a:lnTo>
                <a:lnTo>
                  <a:pt x="73150" y="145843"/>
                </a:lnTo>
                <a:lnTo>
                  <a:pt x="324148" y="145843"/>
                </a:lnTo>
                <a:lnTo>
                  <a:pt x="324148" y="172818"/>
                </a:lnTo>
                <a:close/>
              </a:path>
              <a:path w="340995" h="284479">
                <a:moveTo>
                  <a:pt x="195677" y="256941"/>
                </a:moveTo>
                <a:lnTo>
                  <a:pt x="145386" y="256941"/>
                </a:lnTo>
                <a:lnTo>
                  <a:pt x="145386" y="172818"/>
                </a:lnTo>
                <a:lnTo>
                  <a:pt x="195677" y="172818"/>
                </a:lnTo>
                <a:lnTo>
                  <a:pt x="195677" y="256941"/>
                </a:lnTo>
                <a:close/>
              </a:path>
              <a:path w="340995" h="284479">
                <a:moveTo>
                  <a:pt x="340606" y="283915"/>
                </a:moveTo>
                <a:lnTo>
                  <a:pt x="0" y="283915"/>
                </a:lnTo>
                <a:lnTo>
                  <a:pt x="0" y="256941"/>
                </a:lnTo>
                <a:lnTo>
                  <a:pt x="340606" y="256941"/>
                </a:lnTo>
                <a:lnTo>
                  <a:pt x="340606" y="2839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2237905" y="5920607"/>
            <a:ext cx="340995" cy="338455"/>
          </a:xfrm>
          <a:custGeom>
            <a:avLst/>
            <a:gdLst/>
            <a:ahLst/>
            <a:cxnLst/>
            <a:rect l="l" t="t" r="r" b="b"/>
            <a:pathLst>
              <a:path w="340995" h="338454">
                <a:moveTo>
                  <a:pt x="340606" y="179218"/>
                </a:moveTo>
                <a:lnTo>
                  <a:pt x="0" y="179218"/>
                </a:lnTo>
                <a:lnTo>
                  <a:pt x="0" y="152244"/>
                </a:lnTo>
                <a:lnTo>
                  <a:pt x="340606" y="152244"/>
                </a:lnTo>
                <a:lnTo>
                  <a:pt x="340606" y="179218"/>
                </a:lnTo>
                <a:close/>
              </a:path>
              <a:path w="340995" h="338454">
                <a:moveTo>
                  <a:pt x="196591" y="214422"/>
                </a:moveTo>
                <a:lnTo>
                  <a:pt x="146300" y="214422"/>
                </a:lnTo>
                <a:lnTo>
                  <a:pt x="146300" y="179218"/>
                </a:lnTo>
                <a:lnTo>
                  <a:pt x="196591" y="179218"/>
                </a:lnTo>
                <a:lnTo>
                  <a:pt x="196591" y="214422"/>
                </a:lnTo>
                <a:close/>
              </a:path>
              <a:path w="340995" h="338454">
                <a:moveTo>
                  <a:pt x="322776" y="337863"/>
                </a:moveTo>
                <a:lnTo>
                  <a:pt x="59891" y="337863"/>
                </a:lnTo>
                <a:lnTo>
                  <a:pt x="41147" y="334206"/>
                </a:lnTo>
                <a:lnTo>
                  <a:pt x="34289" y="330091"/>
                </a:lnTo>
                <a:lnTo>
                  <a:pt x="27888" y="326434"/>
                </a:lnTo>
                <a:lnTo>
                  <a:pt x="19202" y="313632"/>
                </a:lnTo>
                <a:lnTo>
                  <a:pt x="19202" y="263341"/>
                </a:lnTo>
                <a:lnTo>
                  <a:pt x="268370" y="263341"/>
                </a:lnTo>
                <a:lnTo>
                  <a:pt x="268370" y="239110"/>
                </a:lnTo>
                <a:lnTo>
                  <a:pt x="19202" y="239110"/>
                </a:lnTo>
                <a:lnTo>
                  <a:pt x="19202" y="214422"/>
                </a:lnTo>
                <a:lnTo>
                  <a:pt x="319118" y="214422"/>
                </a:lnTo>
                <a:lnTo>
                  <a:pt x="319118" y="286201"/>
                </a:lnTo>
                <a:lnTo>
                  <a:pt x="69950" y="286201"/>
                </a:lnTo>
                <a:lnTo>
                  <a:pt x="69950" y="312718"/>
                </a:lnTo>
                <a:lnTo>
                  <a:pt x="322776" y="312718"/>
                </a:lnTo>
                <a:lnTo>
                  <a:pt x="322776" y="337863"/>
                </a:lnTo>
                <a:close/>
              </a:path>
              <a:path w="340995" h="338454">
                <a:moveTo>
                  <a:pt x="191105" y="26059"/>
                </a:moveTo>
                <a:lnTo>
                  <a:pt x="148586" y="26059"/>
                </a:lnTo>
                <a:lnTo>
                  <a:pt x="148586" y="0"/>
                </a:lnTo>
                <a:lnTo>
                  <a:pt x="191105" y="0"/>
                </a:lnTo>
                <a:lnTo>
                  <a:pt x="191105" y="26059"/>
                </a:lnTo>
                <a:close/>
              </a:path>
              <a:path w="340995" h="338454">
                <a:moveTo>
                  <a:pt x="320033" y="53034"/>
                </a:moveTo>
                <a:lnTo>
                  <a:pt x="20116" y="53034"/>
                </a:lnTo>
                <a:lnTo>
                  <a:pt x="20116" y="26059"/>
                </a:lnTo>
                <a:lnTo>
                  <a:pt x="320033" y="26059"/>
                </a:lnTo>
                <a:lnTo>
                  <a:pt x="320033" y="53034"/>
                </a:lnTo>
                <a:close/>
              </a:path>
              <a:path w="340995" h="338454">
                <a:moveTo>
                  <a:pt x="34289" y="139900"/>
                </a:moveTo>
                <a:lnTo>
                  <a:pt x="31088" y="134871"/>
                </a:lnTo>
                <a:lnTo>
                  <a:pt x="25145" y="127098"/>
                </a:lnTo>
                <a:lnTo>
                  <a:pt x="22859" y="122984"/>
                </a:lnTo>
                <a:lnTo>
                  <a:pt x="18744" y="117497"/>
                </a:lnTo>
                <a:lnTo>
                  <a:pt x="17830" y="116126"/>
                </a:lnTo>
                <a:lnTo>
                  <a:pt x="16916" y="115669"/>
                </a:lnTo>
                <a:lnTo>
                  <a:pt x="54505" y="107593"/>
                </a:lnTo>
                <a:lnTo>
                  <a:pt x="77265" y="98753"/>
                </a:lnTo>
                <a:lnTo>
                  <a:pt x="87041" y="94617"/>
                </a:lnTo>
                <a:lnTo>
                  <a:pt x="120287" y="74314"/>
                </a:lnTo>
                <a:lnTo>
                  <a:pt x="141729" y="53034"/>
                </a:lnTo>
                <a:lnTo>
                  <a:pt x="198420" y="53034"/>
                </a:lnTo>
                <a:lnTo>
                  <a:pt x="206192" y="62635"/>
                </a:lnTo>
                <a:lnTo>
                  <a:pt x="223566" y="76808"/>
                </a:lnTo>
                <a:lnTo>
                  <a:pt x="232006" y="82294"/>
                </a:lnTo>
                <a:lnTo>
                  <a:pt x="170074" y="82294"/>
                </a:lnTo>
                <a:lnTo>
                  <a:pt x="136471" y="107668"/>
                </a:lnTo>
                <a:lnTo>
                  <a:pt x="88827" y="128831"/>
                </a:lnTo>
                <a:lnTo>
                  <a:pt x="47633" y="138271"/>
                </a:lnTo>
                <a:lnTo>
                  <a:pt x="41957" y="139053"/>
                </a:lnTo>
                <a:lnTo>
                  <a:pt x="34289" y="139900"/>
                </a:lnTo>
                <a:close/>
              </a:path>
              <a:path w="340995" h="338454">
                <a:moveTo>
                  <a:pt x="305403" y="139900"/>
                </a:moveTo>
                <a:lnTo>
                  <a:pt x="264802" y="133010"/>
                </a:lnTo>
                <a:lnTo>
                  <a:pt x="228713" y="120687"/>
                </a:lnTo>
                <a:lnTo>
                  <a:pt x="192545" y="101485"/>
                </a:lnTo>
                <a:lnTo>
                  <a:pt x="170074" y="82294"/>
                </a:lnTo>
                <a:lnTo>
                  <a:pt x="232006" y="82294"/>
                </a:lnTo>
                <a:lnTo>
                  <a:pt x="241853" y="88694"/>
                </a:lnTo>
                <a:lnTo>
                  <a:pt x="260141" y="97381"/>
                </a:lnTo>
                <a:lnTo>
                  <a:pt x="269285" y="101039"/>
                </a:lnTo>
                <a:lnTo>
                  <a:pt x="275685" y="103325"/>
                </a:lnTo>
                <a:lnTo>
                  <a:pt x="289858" y="107896"/>
                </a:lnTo>
                <a:lnTo>
                  <a:pt x="297173" y="109725"/>
                </a:lnTo>
                <a:lnTo>
                  <a:pt x="304031" y="112011"/>
                </a:lnTo>
                <a:lnTo>
                  <a:pt x="316833" y="115212"/>
                </a:lnTo>
                <a:lnTo>
                  <a:pt x="322319" y="115669"/>
                </a:lnTo>
                <a:lnTo>
                  <a:pt x="319576" y="119326"/>
                </a:lnTo>
                <a:lnTo>
                  <a:pt x="316375" y="123898"/>
                </a:lnTo>
                <a:lnTo>
                  <a:pt x="314089" y="127556"/>
                </a:lnTo>
                <a:lnTo>
                  <a:pt x="307689" y="136699"/>
                </a:lnTo>
                <a:lnTo>
                  <a:pt x="305403" y="139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1879619" y="6281332"/>
            <a:ext cx="710565" cy="0"/>
          </a:xfrm>
          <a:custGeom>
            <a:avLst/>
            <a:gdLst/>
            <a:ahLst/>
            <a:cxnLst/>
            <a:rect l="l" t="t" r="r" b="b"/>
            <a:pathLst>
              <a:path w="710565" h="0">
                <a:moveTo>
                  <a:pt x="0" y="0"/>
                </a:moveTo>
                <a:lnTo>
                  <a:pt x="710488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2589802" y="6281332"/>
            <a:ext cx="97155" cy="0"/>
          </a:xfrm>
          <a:custGeom>
            <a:avLst/>
            <a:gdLst/>
            <a:ahLst/>
            <a:cxnLst/>
            <a:rect l="l" t="t" r="r" b="b"/>
            <a:pathLst>
              <a:path w="97154" h="0">
                <a:moveTo>
                  <a:pt x="0" y="0"/>
                </a:moveTo>
                <a:lnTo>
                  <a:pt x="96735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2695854" y="5928379"/>
            <a:ext cx="347345" cy="321310"/>
          </a:xfrm>
          <a:custGeom>
            <a:avLst/>
            <a:gdLst/>
            <a:ahLst/>
            <a:cxnLst/>
            <a:rect l="l" t="t" r="r" b="b"/>
            <a:pathLst>
              <a:path w="347344" h="321310">
                <a:moveTo>
                  <a:pt x="137157" y="21945"/>
                </a:moveTo>
                <a:lnTo>
                  <a:pt x="83208" y="21945"/>
                </a:lnTo>
                <a:lnTo>
                  <a:pt x="83208" y="0"/>
                </a:lnTo>
                <a:lnTo>
                  <a:pt x="137157" y="0"/>
                </a:lnTo>
                <a:lnTo>
                  <a:pt x="137157" y="21945"/>
                </a:lnTo>
                <a:close/>
              </a:path>
              <a:path w="347344" h="321310">
                <a:moveTo>
                  <a:pt x="212593" y="47090"/>
                </a:moveTo>
                <a:lnTo>
                  <a:pt x="0" y="47090"/>
                </a:lnTo>
                <a:lnTo>
                  <a:pt x="0" y="21945"/>
                </a:lnTo>
                <a:lnTo>
                  <a:pt x="212593" y="21945"/>
                </a:lnTo>
                <a:lnTo>
                  <a:pt x="212593" y="47090"/>
                </a:lnTo>
                <a:close/>
              </a:path>
              <a:path w="347344" h="321310">
                <a:moveTo>
                  <a:pt x="106068" y="167788"/>
                </a:moveTo>
                <a:lnTo>
                  <a:pt x="62177" y="162302"/>
                </a:lnTo>
                <a:lnTo>
                  <a:pt x="21937" y="141729"/>
                </a:lnTo>
                <a:lnTo>
                  <a:pt x="2396" y="107336"/>
                </a:lnTo>
                <a:lnTo>
                  <a:pt x="2285" y="92352"/>
                </a:lnTo>
                <a:lnTo>
                  <a:pt x="9143" y="77265"/>
                </a:lnTo>
                <a:lnTo>
                  <a:pt x="15544" y="69492"/>
                </a:lnTo>
                <a:lnTo>
                  <a:pt x="21487" y="62635"/>
                </a:lnTo>
                <a:lnTo>
                  <a:pt x="39775" y="50290"/>
                </a:lnTo>
                <a:lnTo>
                  <a:pt x="51662" y="47090"/>
                </a:lnTo>
                <a:lnTo>
                  <a:pt x="162302" y="47090"/>
                </a:lnTo>
                <a:lnTo>
                  <a:pt x="172818" y="50290"/>
                </a:lnTo>
                <a:lnTo>
                  <a:pt x="184845" y="58520"/>
                </a:lnTo>
                <a:lnTo>
                  <a:pt x="95095" y="58520"/>
                </a:lnTo>
                <a:lnTo>
                  <a:pt x="75436" y="65378"/>
                </a:lnTo>
                <a:lnTo>
                  <a:pt x="67664" y="70864"/>
                </a:lnTo>
                <a:lnTo>
                  <a:pt x="60349" y="76808"/>
                </a:lnTo>
                <a:lnTo>
                  <a:pt x="52119" y="91438"/>
                </a:lnTo>
                <a:lnTo>
                  <a:pt x="52119" y="107896"/>
                </a:lnTo>
                <a:lnTo>
                  <a:pt x="60806" y="123898"/>
                </a:lnTo>
                <a:lnTo>
                  <a:pt x="68121" y="129384"/>
                </a:lnTo>
                <a:lnTo>
                  <a:pt x="75893" y="135328"/>
                </a:lnTo>
                <a:lnTo>
                  <a:pt x="95095" y="141729"/>
                </a:lnTo>
                <a:lnTo>
                  <a:pt x="190014" y="141729"/>
                </a:lnTo>
                <a:lnTo>
                  <a:pt x="173732" y="152851"/>
                </a:lnTo>
                <a:lnTo>
                  <a:pt x="137571" y="165474"/>
                </a:lnTo>
                <a:lnTo>
                  <a:pt x="120112" y="167703"/>
                </a:lnTo>
                <a:lnTo>
                  <a:pt x="106068" y="167788"/>
                </a:lnTo>
                <a:close/>
              </a:path>
              <a:path w="347344" h="321310">
                <a:moveTo>
                  <a:pt x="190014" y="141729"/>
                </a:moveTo>
                <a:lnTo>
                  <a:pt x="116583" y="141729"/>
                </a:lnTo>
                <a:lnTo>
                  <a:pt x="135785" y="135328"/>
                </a:lnTo>
                <a:lnTo>
                  <a:pt x="143557" y="129384"/>
                </a:lnTo>
                <a:lnTo>
                  <a:pt x="151330" y="123898"/>
                </a:lnTo>
                <a:lnTo>
                  <a:pt x="160931" y="108354"/>
                </a:lnTo>
                <a:lnTo>
                  <a:pt x="160931" y="91438"/>
                </a:lnTo>
                <a:lnTo>
                  <a:pt x="152701" y="76808"/>
                </a:lnTo>
                <a:lnTo>
                  <a:pt x="145386" y="70864"/>
                </a:lnTo>
                <a:lnTo>
                  <a:pt x="138071" y="65378"/>
                </a:lnTo>
                <a:lnTo>
                  <a:pt x="117955" y="58520"/>
                </a:lnTo>
                <a:lnTo>
                  <a:pt x="184845" y="58520"/>
                </a:lnTo>
                <a:lnTo>
                  <a:pt x="190191" y="62177"/>
                </a:lnTo>
                <a:lnTo>
                  <a:pt x="196591" y="69492"/>
                </a:lnTo>
                <a:lnTo>
                  <a:pt x="202992" y="77265"/>
                </a:lnTo>
                <a:lnTo>
                  <a:pt x="210307" y="92352"/>
                </a:lnTo>
                <a:lnTo>
                  <a:pt x="210193" y="107596"/>
                </a:lnTo>
                <a:lnTo>
                  <a:pt x="194877" y="137671"/>
                </a:lnTo>
                <a:lnTo>
                  <a:pt x="190014" y="141729"/>
                </a:lnTo>
                <a:close/>
              </a:path>
              <a:path w="347344" h="321310">
                <a:moveTo>
                  <a:pt x="315004" y="164588"/>
                </a:moveTo>
                <a:lnTo>
                  <a:pt x="264713" y="164588"/>
                </a:lnTo>
                <a:lnTo>
                  <a:pt x="264713" y="1371"/>
                </a:lnTo>
                <a:lnTo>
                  <a:pt x="305403" y="14172"/>
                </a:lnTo>
                <a:lnTo>
                  <a:pt x="315004" y="23316"/>
                </a:lnTo>
                <a:lnTo>
                  <a:pt x="315004" y="80008"/>
                </a:lnTo>
                <a:lnTo>
                  <a:pt x="347007" y="80008"/>
                </a:lnTo>
                <a:lnTo>
                  <a:pt x="347007" y="108811"/>
                </a:lnTo>
                <a:lnTo>
                  <a:pt x="315004" y="108811"/>
                </a:lnTo>
                <a:lnTo>
                  <a:pt x="315004" y="164588"/>
                </a:lnTo>
                <a:close/>
              </a:path>
              <a:path w="347344" h="321310">
                <a:moveTo>
                  <a:pt x="329177" y="320947"/>
                </a:moveTo>
                <a:lnTo>
                  <a:pt x="66749" y="320947"/>
                </a:lnTo>
                <a:lnTo>
                  <a:pt x="50748" y="317290"/>
                </a:lnTo>
                <a:lnTo>
                  <a:pt x="44804" y="313175"/>
                </a:lnTo>
                <a:lnTo>
                  <a:pt x="37946" y="308603"/>
                </a:lnTo>
                <a:lnTo>
                  <a:pt x="29717" y="296259"/>
                </a:lnTo>
                <a:lnTo>
                  <a:pt x="28803" y="287572"/>
                </a:lnTo>
                <a:lnTo>
                  <a:pt x="28803" y="198420"/>
                </a:lnTo>
                <a:lnTo>
                  <a:pt x="80008" y="198420"/>
                </a:lnTo>
                <a:lnTo>
                  <a:pt x="80008" y="293973"/>
                </a:lnTo>
                <a:lnTo>
                  <a:pt x="329177" y="293973"/>
                </a:lnTo>
                <a:lnTo>
                  <a:pt x="329177" y="3209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3059170" y="5929294"/>
            <a:ext cx="325755" cy="327660"/>
          </a:xfrm>
          <a:custGeom>
            <a:avLst/>
            <a:gdLst/>
            <a:ahLst/>
            <a:cxnLst/>
            <a:rect l="l" t="t" r="r" b="b"/>
            <a:pathLst>
              <a:path w="325755" h="327660">
                <a:moveTo>
                  <a:pt x="204364" y="327348"/>
                </a:moveTo>
                <a:lnTo>
                  <a:pt x="197506" y="327348"/>
                </a:lnTo>
                <a:lnTo>
                  <a:pt x="199792" y="324605"/>
                </a:lnTo>
                <a:lnTo>
                  <a:pt x="201163" y="319576"/>
                </a:lnTo>
                <a:lnTo>
                  <a:pt x="201621" y="317747"/>
                </a:lnTo>
                <a:lnTo>
                  <a:pt x="201621" y="207107"/>
                </a:lnTo>
                <a:lnTo>
                  <a:pt x="158187" y="207107"/>
                </a:lnTo>
                <a:lnTo>
                  <a:pt x="158187" y="178304"/>
                </a:lnTo>
                <a:lnTo>
                  <a:pt x="201621" y="178304"/>
                </a:lnTo>
                <a:lnTo>
                  <a:pt x="201621" y="111554"/>
                </a:lnTo>
                <a:lnTo>
                  <a:pt x="158187" y="111554"/>
                </a:lnTo>
                <a:lnTo>
                  <a:pt x="158187" y="82751"/>
                </a:lnTo>
                <a:lnTo>
                  <a:pt x="201621" y="82751"/>
                </a:lnTo>
                <a:lnTo>
                  <a:pt x="201621" y="0"/>
                </a:lnTo>
                <a:lnTo>
                  <a:pt x="209850" y="1371"/>
                </a:lnTo>
                <a:lnTo>
                  <a:pt x="226309" y="6400"/>
                </a:lnTo>
                <a:lnTo>
                  <a:pt x="233167" y="10058"/>
                </a:lnTo>
                <a:lnTo>
                  <a:pt x="239567" y="13258"/>
                </a:lnTo>
                <a:lnTo>
                  <a:pt x="248254" y="22859"/>
                </a:lnTo>
                <a:lnTo>
                  <a:pt x="248254" y="315004"/>
                </a:lnTo>
                <a:lnTo>
                  <a:pt x="246425" y="317747"/>
                </a:lnTo>
                <a:lnTo>
                  <a:pt x="235453" y="322776"/>
                </a:lnTo>
                <a:lnTo>
                  <a:pt x="220823" y="325519"/>
                </a:lnTo>
                <a:lnTo>
                  <a:pt x="204364" y="327348"/>
                </a:lnTo>
                <a:close/>
              </a:path>
              <a:path w="325755" h="327660">
                <a:moveTo>
                  <a:pt x="102410" y="287572"/>
                </a:moveTo>
                <a:lnTo>
                  <a:pt x="105153" y="284372"/>
                </a:lnTo>
                <a:lnTo>
                  <a:pt x="107439" y="278429"/>
                </a:lnTo>
                <a:lnTo>
                  <a:pt x="107896" y="274771"/>
                </a:lnTo>
                <a:lnTo>
                  <a:pt x="107896" y="38404"/>
                </a:lnTo>
                <a:lnTo>
                  <a:pt x="0" y="38404"/>
                </a:lnTo>
                <a:lnTo>
                  <a:pt x="0" y="11429"/>
                </a:lnTo>
                <a:lnTo>
                  <a:pt x="117497" y="11429"/>
                </a:lnTo>
                <a:lnTo>
                  <a:pt x="128470" y="12344"/>
                </a:lnTo>
                <a:lnTo>
                  <a:pt x="143557" y="18744"/>
                </a:lnTo>
                <a:lnTo>
                  <a:pt x="147672" y="24688"/>
                </a:lnTo>
                <a:lnTo>
                  <a:pt x="152244" y="30631"/>
                </a:lnTo>
                <a:lnTo>
                  <a:pt x="155901" y="48462"/>
                </a:lnTo>
                <a:lnTo>
                  <a:pt x="155901" y="272942"/>
                </a:lnTo>
                <a:lnTo>
                  <a:pt x="154073" y="276600"/>
                </a:lnTo>
                <a:lnTo>
                  <a:pt x="142643" y="281629"/>
                </a:lnTo>
                <a:lnTo>
                  <a:pt x="127098" y="285286"/>
                </a:lnTo>
                <a:lnTo>
                  <a:pt x="110182" y="287115"/>
                </a:lnTo>
                <a:lnTo>
                  <a:pt x="102410" y="287572"/>
                </a:lnTo>
                <a:close/>
              </a:path>
              <a:path w="325755" h="327660">
                <a:moveTo>
                  <a:pt x="274771" y="327348"/>
                </a:moveTo>
                <a:lnTo>
                  <a:pt x="277057" y="323233"/>
                </a:lnTo>
                <a:lnTo>
                  <a:pt x="277971" y="320490"/>
                </a:lnTo>
                <a:lnTo>
                  <a:pt x="278429" y="319576"/>
                </a:lnTo>
                <a:lnTo>
                  <a:pt x="278429" y="318661"/>
                </a:lnTo>
                <a:lnTo>
                  <a:pt x="278886" y="316833"/>
                </a:lnTo>
                <a:lnTo>
                  <a:pt x="278886" y="0"/>
                </a:lnTo>
                <a:lnTo>
                  <a:pt x="316375" y="12801"/>
                </a:lnTo>
                <a:lnTo>
                  <a:pt x="325519" y="22402"/>
                </a:lnTo>
                <a:lnTo>
                  <a:pt x="325519" y="315004"/>
                </a:lnTo>
                <a:lnTo>
                  <a:pt x="281629" y="326891"/>
                </a:lnTo>
                <a:lnTo>
                  <a:pt x="274771" y="3273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2686252" y="6281332"/>
            <a:ext cx="710565" cy="0"/>
          </a:xfrm>
          <a:custGeom>
            <a:avLst/>
            <a:gdLst/>
            <a:ahLst/>
            <a:cxnLst/>
            <a:rect l="l" t="t" r="r" b="b"/>
            <a:pathLst>
              <a:path w="710565" h="0">
                <a:moveTo>
                  <a:pt x="0" y="0"/>
                </a:moveTo>
                <a:lnTo>
                  <a:pt x="710488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2990407" y="5229809"/>
            <a:ext cx="220979" cy="334645"/>
          </a:xfrm>
          <a:custGeom>
            <a:avLst/>
            <a:gdLst/>
            <a:ahLst/>
            <a:cxnLst/>
            <a:rect l="l" t="t" r="r" b="b"/>
            <a:pathLst>
              <a:path w="220980" h="334645">
                <a:moveTo>
                  <a:pt x="187699" y="334545"/>
                </a:moveTo>
                <a:lnTo>
                  <a:pt x="186140" y="334545"/>
                </a:lnTo>
                <a:lnTo>
                  <a:pt x="2616" y="325892"/>
                </a:lnTo>
                <a:lnTo>
                  <a:pt x="0" y="33158"/>
                </a:lnTo>
                <a:lnTo>
                  <a:pt x="2457" y="20347"/>
                </a:lnTo>
                <a:lnTo>
                  <a:pt x="9389" y="9838"/>
                </a:lnTo>
                <a:lnTo>
                  <a:pt x="19755" y="2700"/>
                </a:lnTo>
                <a:lnTo>
                  <a:pt x="32517" y="0"/>
                </a:lnTo>
                <a:lnTo>
                  <a:pt x="32795" y="0"/>
                </a:lnTo>
                <a:lnTo>
                  <a:pt x="65591" y="32600"/>
                </a:lnTo>
                <a:lnTo>
                  <a:pt x="67707" y="263092"/>
                </a:lnTo>
                <a:lnTo>
                  <a:pt x="189258" y="268786"/>
                </a:lnTo>
                <a:lnTo>
                  <a:pt x="201890" y="271961"/>
                </a:lnTo>
                <a:lnTo>
                  <a:pt x="211975" y="279490"/>
                </a:lnTo>
                <a:lnTo>
                  <a:pt x="218511" y="290264"/>
                </a:lnTo>
                <a:lnTo>
                  <a:pt x="220494" y="303173"/>
                </a:lnTo>
                <a:lnTo>
                  <a:pt x="217469" y="315516"/>
                </a:lnTo>
                <a:lnTo>
                  <a:pt x="210319" y="325474"/>
                </a:lnTo>
                <a:lnTo>
                  <a:pt x="200058" y="332124"/>
                </a:lnTo>
                <a:lnTo>
                  <a:pt x="187699" y="334545"/>
                </a:lnTo>
                <a:close/>
              </a:path>
            </a:pathLst>
          </a:custGeom>
          <a:solidFill>
            <a:srgbClr val="5347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3188741" y="5177224"/>
            <a:ext cx="234315" cy="347980"/>
          </a:xfrm>
          <a:custGeom>
            <a:avLst/>
            <a:gdLst/>
            <a:ahLst/>
            <a:cxnLst/>
            <a:rect l="l" t="t" r="r" b="b"/>
            <a:pathLst>
              <a:path w="234314" h="347979">
                <a:moveTo>
                  <a:pt x="196385" y="347440"/>
                </a:moveTo>
                <a:lnTo>
                  <a:pt x="33853" y="320924"/>
                </a:lnTo>
                <a:lnTo>
                  <a:pt x="0" y="36563"/>
                </a:lnTo>
                <a:lnTo>
                  <a:pt x="1035" y="23542"/>
                </a:lnTo>
                <a:lnTo>
                  <a:pt x="6779" y="12315"/>
                </a:lnTo>
                <a:lnTo>
                  <a:pt x="16302" y="4072"/>
                </a:lnTo>
                <a:lnTo>
                  <a:pt x="28675" y="0"/>
                </a:lnTo>
                <a:lnTo>
                  <a:pt x="41687" y="1037"/>
                </a:lnTo>
                <a:lnTo>
                  <a:pt x="52882" y="6796"/>
                </a:lnTo>
                <a:lnTo>
                  <a:pt x="61091" y="16343"/>
                </a:lnTo>
                <a:lnTo>
                  <a:pt x="65146" y="28748"/>
                </a:lnTo>
                <a:lnTo>
                  <a:pt x="93153" y="263929"/>
                </a:lnTo>
                <a:lnTo>
                  <a:pt x="206964" y="282518"/>
                </a:lnTo>
                <a:lnTo>
                  <a:pt x="219140" y="287143"/>
                </a:lnTo>
                <a:lnTo>
                  <a:pt x="228283" y="295776"/>
                </a:lnTo>
                <a:lnTo>
                  <a:pt x="233531" y="307214"/>
                </a:lnTo>
                <a:lnTo>
                  <a:pt x="234025" y="320254"/>
                </a:lnTo>
                <a:lnTo>
                  <a:pt x="229435" y="332470"/>
                </a:lnTo>
                <a:lnTo>
                  <a:pt x="220822" y="341655"/>
                </a:lnTo>
                <a:lnTo>
                  <a:pt x="209399" y="346937"/>
                </a:lnTo>
                <a:lnTo>
                  <a:pt x="196385" y="347440"/>
                </a:lnTo>
                <a:close/>
              </a:path>
            </a:pathLst>
          </a:custGeom>
          <a:solidFill>
            <a:srgbClr val="5347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3287917" y="4438852"/>
            <a:ext cx="661035" cy="551815"/>
          </a:xfrm>
          <a:custGeom>
            <a:avLst/>
            <a:gdLst/>
            <a:ahLst/>
            <a:cxnLst/>
            <a:rect l="l" t="t" r="r" b="b"/>
            <a:pathLst>
              <a:path w="661035" h="551814">
                <a:moveTo>
                  <a:pt x="252835" y="551812"/>
                </a:moveTo>
                <a:lnTo>
                  <a:pt x="210430" y="544736"/>
                </a:lnTo>
                <a:lnTo>
                  <a:pt x="170453" y="529908"/>
                </a:lnTo>
                <a:lnTo>
                  <a:pt x="133419" y="508252"/>
                </a:lnTo>
                <a:lnTo>
                  <a:pt x="99846" y="480691"/>
                </a:lnTo>
                <a:lnTo>
                  <a:pt x="70249" y="448150"/>
                </a:lnTo>
                <a:lnTo>
                  <a:pt x="45146" y="411551"/>
                </a:lnTo>
                <a:lnTo>
                  <a:pt x="25053" y="371818"/>
                </a:lnTo>
                <a:lnTo>
                  <a:pt x="10487" y="329875"/>
                </a:lnTo>
                <a:lnTo>
                  <a:pt x="1963" y="286645"/>
                </a:lnTo>
                <a:lnTo>
                  <a:pt x="0" y="243051"/>
                </a:lnTo>
                <a:lnTo>
                  <a:pt x="5112" y="200017"/>
                </a:lnTo>
                <a:lnTo>
                  <a:pt x="19056" y="156145"/>
                </a:lnTo>
                <a:lnTo>
                  <a:pt x="42453" y="115523"/>
                </a:lnTo>
                <a:lnTo>
                  <a:pt x="75966" y="79370"/>
                </a:lnTo>
                <a:lnTo>
                  <a:pt x="120259" y="48905"/>
                </a:lnTo>
                <a:lnTo>
                  <a:pt x="160311" y="31279"/>
                </a:lnTo>
                <a:lnTo>
                  <a:pt x="205711" y="18180"/>
                </a:lnTo>
                <a:lnTo>
                  <a:pt x="254820" y="9057"/>
                </a:lnTo>
                <a:lnTo>
                  <a:pt x="306003" y="3354"/>
                </a:lnTo>
                <a:lnTo>
                  <a:pt x="357621" y="520"/>
                </a:lnTo>
                <a:lnTo>
                  <a:pt x="408038" y="0"/>
                </a:lnTo>
                <a:lnTo>
                  <a:pt x="455617" y="1240"/>
                </a:lnTo>
                <a:lnTo>
                  <a:pt x="498720" y="3689"/>
                </a:lnTo>
                <a:lnTo>
                  <a:pt x="549156" y="11340"/>
                </a:lnTo>
                <a:lnTo>
                  <a:pt x="589497" y="25947"/>
                </a:lnTo>
                <a:lnTo>
                  <a:pt x="642002" y="73167"/>
                </a:lnTo>
                <a:lnTo>
                  <a:pt x="660443" y="139632"/>
                </a:lnTo>
                <a:lnTo>
                  <a:pt x="658205" y="178293"/>
                </a:lnTo>
                <a:lnTo>
                  <a:pt x="649031" y="219622"/>
                </a:lnTo>
                <a:lnTo>
                  <a:pt x="633445" y="262902"/>
                </a:lnTo>
                <a:lnTo>
                  <a:pt x="611974" y="307420"/>
                </a:lnTo>
                <a:lnTo>
                  <a:pt x="589900" y="344112"/>
                </a:lnTo>
                <a:lnTo>
                  <a:pt x="563431" y="380527"/>
                </a:lnTo>
                <a:lnTo>
                  <a:pt x="533060" y="415747"/>
                </a:lnTo>
                <a:lnTo>
                  <a:pt x="499284" y="448855"/>
                </a:lnTo>
                <a:lnTo>
                  <a:pt x="462597" y="478936"/>
                </a:lnTo>
                <a:lnTo>
                  <a:pt x="423495" y="505070"/>
                </a:lnTo>
                <a:lnTo>
                  <a:pt x="382473" y="526342"/>
                </a:lnTo>
                <a:lnTo>
                  <a:pt x="340025" y="541835"/>
                </a:lnTo>
                <a:lnTo>
                  <a:pt x="296647" y="550630"/>
                </a:lnTo>
                <a:lnTo>
                  <a:pt x="252835" y="551812"/>
                </a:lnTo>
                <a:close/>
              </a:path>
            </a:pathLst>
          </a:custGeom>
          <a:solidFill>
            <a:srgbClr val="FCCB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2255423" y="4021303"/>
            <a:ext cx="1473200" cy="1359535"/>
          </a:xfrm>
          <a:custGeom>
            <a:avLst/>
            <a:gdLst/>
            <a:ahLst/>
            <a:cxnLst/>
            <a:rect l="l" t="t" r="r" b="b"/>
            <a:pathLst>
              <a:path w="1473200" h="1359535">
                <a:moveTo>
                  <a:pt x="1468128" y="626665"/>
                </a:moveTo>
                <a:lnTo>
                  <a:pt x="368994" y="626665"/>
                </a:lnTo>
                <a:lnTo>
                  <a:pt x="366966" y="609193"/>
                </a:lnTo>
                <a:lnTo>
                  <a:pt x="365382" y="591594"/>
                </a:lnTo>
                <a:lnTo>
                  <a:pt x="364351" y="573850"/>
                </a:lnTo>
                <a:lnTo>
                  <a:pt x="363983" y="555938"/>
                </a:lnTo>
                <a:lnTo>
                  <a:pt x="366019" y="507971"/>
                </a:lnTo>
                <a:lnTo>
                  <a:pt x="372014" y="461137"/>
                </a:lnTo>
                <a:lnTo>
                  <a:pt x="381803" y="415602"/>
                </a:lnTo>
                <a:lnTo>
                  <a:pt x="395220" y="371534"/>
                </a:lnTo>
                <a:lnTo>
                  <a:pt x="412096" y="329100"/>
                </a:lnTo>
                <a:lnTo>
                  <a:pt x="432267" y="288466"/>
                </a:lnTo>
                <a:lnTo>
                  <a:pt x="455566" y="249799"/>
                </a:lnTo>
                <a:lnTo>
                  <a:pt x="481826" y="213266"/>
                </a:lnTo>
                <a:lnTo>
                  <a:pt x="510880" y="179035"/>
                </a:lnTo>
                <a:lnTo>
                  <a:pt x="542563" y="147271"/>
                </a:lnTo>
                <a:lnTo>
                  <a:pt x="576707" y="118143"/>
                </a:lnTo>
                <a:lnTo>
                  <a:pt x="613147" y="91816"/>
                </a:lnTo>
                <a:lnTo>
                  <a:pt x="651715" y="68458"/>
                </a:lnTo>
                <a:lnTo>
                  <a:pt x="692245" y="48236"/>
                </a:lnTo>
                <a:lnTo>
                  <a:pt x="734572" y="31316"/>
                </a:lnTo>
                <a:lnTo>
                  <a:pt x="778528" y="17865"/>
                </a:lnTo>
                <a:lnTo>
                  <a:pt x="823946" y="8051"/>
                </a:lnTo>
                <a:lnTo>
                  <a:pt x="870661" y="2040"/>
                </a:lnTo>
                <a:lnTo>
                  <a:pt x="918506" y="0"/>
                </a:lnTo>
                <a:lnTo>
                  <a:pt x="966351" y="2040"/>
                </a:lnTo>
                <a:lnTo>
                  <a:pt x="1013067" y="8051"/>
                </a:lnTo>
                <a:lnTo>
                  <a:pt x="1058487" y="17865"/>
                </a:lnTo>
                <a:lnTo>
                  <a:pt x="1102446" y="31316"/>
                </a:lnTo>
                <a:lnTo>
                  <a:pt x="1144775" y="48236"/>
                </a:lnTo>
                <a:lnTo>
                  <a:pt x="1185309" y="68458"/>
                </a:lnTo>
                <a:lnTo>
                  <a:pt x="1223882" y="91816"/>
                </a:lnTo>
                <a:lnTo>
                  <a:pt x="1260325" y="118143"/>
                </a:lnTo>
                <a:lnTo>
                  <a:pt x="1294474" y="147271"/>
                </a:lnTo>
                <a:lnTo>
                  <a:pt x="1326161" y="179035"/>
                </a:lnTo>
                <a:lnTo>
                  <a:pt x="1355220" y="213266"/>
                </a:lnTo>
                <a:lnTo>
                  <a:pt x="1381484" y="249799"/>
                </a:lnTo>
                <a:lnTo>
                  <a:pt x="1404786" y="288466"/>
                </a:lnTo>
                <a:lnTo>
                  <a:pt x="1424961" y="329100"/>
                </a:lnTo>
                <a:lnTo>
                  <a:pt x="1441841" y="371534"/>
                </a:lnTo>
                <a:lnTo>
                  <a:pt x="1455260" y="415602"/>
                </a:lnTo>
                <a:lnTo>
                  <a:pt x="1465051" y="461137"/>
                </a:lnTo>
                <a:lnTo>
                  <a:pt x="1471048" y="507971"/>
                </a:lnTo>
                <a:lnTo>
                  <a:pt x="1473084" y="555938"/>
                </a:lnTo>
                <a:lnTo>
                  <a:pt x="1472724" y="573881"/>
                </a:lnTo>
                <a:lnTo>
                  <a:pt x="1471713" y="591636"/>
                </a:lnTo>
                <a:lnTo>
                  <a:pt x="1470147" y="609224"/>
                </a:lnTo>
                <a:lnTo>
                  <a:pt x="1468128" y="626665"/>
                </a:lnTo>
                <a:close/>
              </a:path>
              <a:path w="1473200" h="1359535">
                <a:moveTo>
                  <a:pt x="736542" y="1358947"/>
                </a:moveTo>
                <a:lnTo>
                  <a:pt x="688355" y="1357392"/>
                </a:lnTo>
                <a:lnTo>
                  <a:pt x="640996" y="1352791"/>
                </a:lnTo>
                <a:lnTo>
                  <a:pt x="594560" y="1345240"/>
                </a:lnTo>
                <a:lnTo>
                  <a:pt x="549143" y="1334834"/>
                </a:lnTo>
                <a:lnTo>
                  <a:pt x="504841" y="1321669"/>
                </a:lnTo>
                <a:lnTo>
                  <a:pt x="461749" y="1305842"/>
                </a:lnTo>
                <a:lnTo>
                  <a:pt x="419963" y="1287448"/>
                </a:lnTo>
                <a:lnTo>
                  <a:pt x="379577" y="1266582"/>
                </a:lnTo>
                <a:lnTo>
                  <a:pt x="340689" y="1243342"/>
                </a:lnTo>
                <a:lnTo>
                  <a:pt x="303392" y="1217822"/>
                </a:lnTo>
                <a:lnTo>
                  <a:pt x="267784" y="1190118"/>
                </a:lnTo>
                <a:lnTo>
                  <a:pt x="233959" y="1160327"/>
                </a:lnTo>
                <a:lnTo>
                  <a:pt x="202013" y="1128544"/>
                </a:lnTo>
                <a:lnTo>
                  <a:pt x="172041" y="1094865"/>
                </a:lnTo>
                <a:lnTo>
                  <a:pt x="144140" y="1059386"/>
                </a:lnTo>
                <a:lnTo>
                  <a:pt x="118404" y="1022202"/>
                </a:lnTo>
                <a:lnTo>
                  <a:pt x="94929" y="983410"/>
                </a:lnTo>
                <a:lnTo>
                  <a:pt x="73811" y="943105"/>
                </a:lnTo>
                <a:lnTo>
                  <a:pt x="55145" y="901383"/>
                </a:lnTo>
                <a:lnTo>
                  <a:pt x="39028" y="858340"/>
                </a:lnTo>
                <a:lnTo>
                  <a:pt x="25553" y="814072"/>
                </a:lnTo>
                <a:lnTo>
                  <a:pt x="14817" y="768675"/>
                </a:lnTo>
                <a:lnTo>
                  <a:pt x="6916" y="722244"/>
                </a:lnTo>
                <a:lnTo>
                  <a:pt x="1945" y="674875"/>
                </a:lnTo>
                <a:lnTo>
                  <a:pt x="0" y="626665"/>
                </a:lnTo>
                <a:lnTo>
                  <a:pt x="1473084" y="626665"/>
                </a:lnTo>
                <a:lnTo>
                  <a:pt x="1471132" y="674875"/>
                </a:lnTo>
                <a:lnTo>
                  <a:pt x="1466155" y="722244"/>
                </a:lnTo>
                <a:lnTo>
                  <a:pt x="1458248" y="768675"/>
                </a:lnTo>
                <a:lnTo>
                  <a:pt x="1447508" y="814072"/>
                </a:lnTo>
                <a:lnTo>
                  <a:pt x="1434029" y="858340"/>
                </a:lnTo>
                <a:lnTo>
                  <a:pt x="1417907" y="901383"/>
                </a:lnTo>
                <a:lnTo>
                  <a:pt x="1399238" y="943105"/>
                </a:lnTo>
                <a:lnTo>
                  <a:pt x="1378118" y="983410"/>
                </a:lnTo>
                <a:lnTo>
                  <a:pt x="1354641" y="1022202"/>
                </a:lnTo>
                <a:lnTo>
                  <a:pt x="1328903" y="1059386"/>
                </a:lnTo>
                <a:lnTo>
                  <a:pt x="1301001" y="1094865"/>
                </a:lnTo>
                <a:lnTo>
                  <a:pt x="1271028" y="1128544"/>
                </a:lnTo>
                <a:lnTo>
                  <a:pt x="1239082" y="1160327"/>
                </a:lnTo>
                <a:lnTo>
                  <a:pt x="1205258" y="1190118"/>
                </a:lnTo>
                <a:lnTo>
                  <a:pt x="1169651" y="1217822"/>
                </a:lnTo>
                <a:lnTo>
                  <a:pt x="1132356" y="1243342"/>
                </a:lnTo>
                <a:lnTo>
                  <a:pt x="1093470" y="1266582"/>
                </a:lnTo>
                <a:lnTo>
                  <a:pt x="1053087" y="1287448"/>
                </a:lnTo>
                <a:lnTo>
                  <a:pt x="1011304" y="1305842"/>
                </a:lnTo>
                <a:lnTo>
                  <a:pt x="968215" y="1321669"/>
                </a:lnTo>
                <a:lnTo>
                  <a:pt x="923917" y="1334834"/>
                </a:lnTo>
                <a:lnTo>
                  <a:pt x="878506" y="1345240"/>
                </a:lnTo>
                <a:lnTo>
                  <a:pt x="832075" y="1352791"/>
                </a:lnTo>
                <a:lnTo>
                  <a:pt x="784722" y="1357392"/>
                </a:lnTo>
                <a:lnTo>
                  <a:pt x="736542" y="1358947"/>
                </a:lnTo>
                <a:close/>
              </a:path>
            </a:pathLst>
          </a:custGeom>
          <a:solidFill>
            <a:srgbClr val="FCEA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3063682" y="4347140"/>
            <a:ext cx="115537" cy="11583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3469259" y="4301254"/>
            <a:ext cx="115481" cy="11583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2498586" y="4485190"/>
            <a:ext cx="648970" cy="570230"/>
          </a:xfrm>
          <a:custGeom>
            <a:avLst/>
            <a:gdLst/>
            <a:ahLst/>
            <a:cxnLst/>
            <a:rect l="l" t="t" r="r" b="b"/>
            <a:pathLst>
              <a:path w="648969" h="570229">
                <a:moveTo>
                  <a:pt x="282516" y="570172"/>
                </a:moveTo>
                <a:lnTo>
                  <a:pt x="239624" y="567411"/>
                </a:lnTo>
                <a:lnTo>
                  <a:pt x="198367" y="556689"/>
                </a:lnTo>
                <a:lnTo>
                  <a:pt x="159350" y="538875"/>
                </a:lnTo>
                <a:lnTo>
                  <a:pt x="123183" y="514837"/>
                </a:lnTo>
                <a:lnTo>
                  <a:pt x="90471" y="485443"/>
                </a:lnTo>
                <a:lnTo>
                  <a:pt x="61822" y="451559"/>
                </a:lnTo>
                <a:lnTo>
                  <a:pt x="37843" y="414054"/>
                </a:lnTo>
                <a:lnTo>
                  <a:pt x="19142" y="373795"/>
                </a:lnTo>
                <a:lnTo>
                  <a:pt x="6325" y="331650"/>
                </a:lnTo>
                <a:lnTo>
                  <a:pt x="0" y="288487"/>
                </a:lnTo>
                <a:lnTo>
                  <a:pt x="773" y="245173"/>
                </a:lnTo>
                <a:lnTo>
                  <a:pt x="10202" y="200102"/>
                </a:lnTo>
                <a:lnTo>
                  <a:pt x="29393" y="157329"/>
                </a:lnTo>
                <a:lnTo>
                  <a:pt x="59107" y="117978"/>
                </a:lnTo>
                <a:lnTo>
                  <a:pt x="100107" y="83175"/>
                </a:lnTo>
                <a:lnTo>
                  <a:pt x="138208" y="61591"/>
                </a:lnTo>
                <a:lnTo>
                  <a:pt x="182067" y="43976"/>
                </a:lnTo>
                <a:lnTo>
                  <a:pt x="230006" y="29942"/>
                </a:lnTo>
                <a:lnTo>
                  <a:pt x="280345" y="19105"/>
                </a:lnTo>
                <a:lnTo>
                  <a:pt x="331404" y="11078"/>
                </a:lnTo>
                <a:lnTo>
                  <a:pt x="381504" y="5475"/>
                </a:lnTo>
                <a:lnTo>
                  <a:pt x="428966" y="1911"/>
                </a:lnTo>
                <a:lnTo>
                  <a:pt x="472109" y="0"/>
                </a:lnTo>
                <a:lnTo>
                  <a:pt x="523061" y="2544"/>
                </a:lnTo>
                <a:lnTo>
                  <a:pt x="564670" y="13017"/>
                </a:lnTo>
                <a:lnTo>
                  <a:pt x="621661" y="54702"/>
                </a:lnTo>
                <a:lnTo>
                  <a:pt x="646693" y="118957"/>
                </a:lnTo>
                <a:lnTo>
                  <a:pt x="648352" y="157642"/>
                </a:lnTo>
                <a:lnTo>
                  <a:pt x="643375" y="199682"/>
                </a:lnTo>
                <a:lnTo>
                  <a:pt x="632214" y="244316"/>
                </a:lnTo>
                <a:lnTo>
                  <a:pt x="615319" y="290780"/>
                </a:lnTo>
                <a:lnTo>
                  <a:pt x="597034" y="329504"/>
                </a:lnTo>
                <a:lnTo>
                  <a:pt x="574352" y="368400"/>
                </a:lnTo>
                <a:lnTo>
                  <a:pt x="547671" y="406505"/>
                </a:lnTo>
                <a:lnTo>
                  <a:pt x="517392" y="442855"/>
                </a:lnTo>
                <a:lnTo>
                  <a:pt x="483913" y="476488"/>
                </a:lnTo>
                <a:lnTo>
                  <a:pt x="447635" y="506440"/>
                </a:lnTo>
                <a:lnTo>
                  <a:pt x="408956" y="531748"/>
                </a:lnTo>
                <a:lnTo>
                  <a:pt x="368277" y="551448"/>
                </a:lnTo>
                <a:lnTo>
                  <a:pt x="325998" y="564577"/>
                </a:lnTo>
                <a:lnTo>
                  <a:pt x="282516" y="570172"/>
                </a:lnTo>
                <a:close/>
              </a:path>
            </a:pathLst>
          </a:custGeom>
          <a:solidFill>
            <a:srgbClr val="FCCB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3287796" y="4316382"/>
            <a:ext cx="224154" cy="146685"/>
          </a:xfrm>
          <a:custGeom>
            <a:avLst/>
            <a:gdLst/>
            <a:ahLst/>
            <a:cxnLst/>
            <a:rect l="l" t="t" r="r" b="b"/>
            <a:pathLst>
              <a:path w="224154" h="146685">
                <a:moveTo>
                  <a:pt x="0" y="146590"/>
                </a:moveTo>
                <a:lnTo>
                  <a:pt x="89422" y="0"/>
                </a:lnTo>
                <a:lnTo>
                  <a:pt x="223557" y="119572"/>
                </a:lnTo>
                <a:lnTo>
                  <a:pt x="0" y="146590"/>
                </a:lnTo>
                <a:close/>
              </a:path>
            </a:pathLst>
          </a:custGeom>
          <a:solidFill>
            <a:srgbClr val="FF4C24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30619" y="1927742"/>
            <a:ext cx="14816455" cy="0"/>
          </a:xfrm>
          <a:custGeom>
            <a:avLst/>
            <a:gdLst/>
            <a:ahLst/>
            <a:cxnLst/>
            <a:rect l="l" t="t" r="r" b="b"/>
            <a:pathLst>
              <a:path w="14816455" h="0">
                <a:moveTo>
                  <a:pt x="0" y="0"/>
                </a:moveTo>
                <a:lnTo>
                  <a:pt x="14816137" y="0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730619" y="2009500"/>
            <a:ext cx="14816455" cy="0"/>
          </a:xfrm>
          <a:custGeom>
            <a:avLst/>
            <a:gdLst/>
            <a:ahLst/>
            <a:cxnLst/>
            <a:rect l="l" t="t" r="r" b="b"/>
            <a:pathLst>
              <a:path w="14816455" h="0">
                <a:moveTo>
                  <a:pt x="0" y="0"/>
                </a:moveTo>
                <a:lnTo>
                  <a:pt x="14816137" y="0"/>
                </a:lnTo>
              </a:path>
            </a:pathLst>
          </a:custGeom>
          <a:ln w="3393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801375" y="5579080"/>
            <a:ext cx="829310" cy="829944"/>
          </a:xfrm>
          <a:custGeom>
            <a:avLst/>
            <a:gdLst/>
            <a:ahLst/>
            <a:cxnLst/>
            <a:rect l="l" t="t" r="r" b="b"/>
            <a:pathLst>
              <a:path w="829309" h="829945">
                <a:moveTo>
                  <a:pt x="414554" y="829935"/>
                </a:moveTo>
                <a:lnTo>
                  <a:pt x="366272" y="827138"/>
                </a:lnTo>
                <a:lnTo>
                  <a:pt x="319609" y="818956"/>
                </a:lnTo>
                <a:lnTo>
                  <a:pt x="274879" y="805702"/>
                </a:lnTo>
                <a:lnTo>
                  <a:pt x="232394" y="787690"/>
                </a:lnTo>
                <a:lnTo>
                  <a:pt x="192469" y="765234"/>
                </a:lnTo>
                <a:lnTo>
                  <a:pt x="155416" y="738648"/>
                </a:lnTo>
                <a:lnTo>
                  <a:pt x="121549" y="708245"/>
                </a:lnTo>
                <a:lnTo>
                  <a:pt x="91181" y="674338"/>
                </a:lnTo>
                <a:lnTo>
                  <a:pt x="64625" y="637242"/>
                </a:lnTo>
                <a:lnTo>
                  <a:pt x="42195" y="597270"/>
                </a:lnTo>
                <a:lnTo>
                  <a:pt x="24205" y="554736"/>
                </a:lnTo>
                <a:lnTo>
                  <a:pt x="10966" y="509953"/>
                </a:lnTo>
                <a:lnTo>
                  <a:pt x="2793" y="463236"/>
                </a:lnTo>
                <a:lnTo>
                  <a:pt x="0" y="414897"/>
                </a:lnTo>
                <a:lnTo>
                  <a:pt x="2793" y="366587"/>
                </a:lnTo>
                <a:lnTo>
                  <a:pt x="10966" y="319893"/>
                </a:lnTo>
                <a:lnTo>
                  <a:pt x="24205" y="275131"/>
                </a:lnTo>
                <a:lnTo>
                  <a:pt x="42195" y="232614"/>
                </a:lnTo>
                <a:lnTo>
                  <a:pt x="64625" y="192656"/>
                </a:lnTo>
                <a:lnTo>
                  <a:pt x="91181" y="155571"/>
                </a:lnTo>
                <a:lnTo>
                  <a:pt x="121549" y="121673"/>
                </a:lnTo>
                <a:lnTo>
                  <a:pt x="155416" y="91276"/>
                </a:lnTo>
                <a:lnTo>
                  <a:pt x="192469" y="64694"/>
                </a:lnTo>
                <a:lnTo>
                  <a:pt x="232394" y="42241"/>
                </a:lnTo>
                <a:lnTo>
                  <a:pt x="274879" y="24232"/>
                </a:lnTo>
                <a:lnTo>
                  <a:pt x="319609" y="10979"/>
                </a:lnTo>
                <a:lnTo>
                  <a:pt x="366272" y="2797"/>
                </a:lnTo>
                <a:lnTo>
                  <a:pt x="414554" y="0"/>
                </a:lnTo>
                <a:lnTo>
                  <a:pt x="462837" y="2797"/>
                </a:lnTo>
                <a:lnTo>
                  <a:pt x="509500" y="10979"/>
                </a:lnTo>
                <a:lnTo>
                  <a:pt x="554230" y="24232"/>
                </a:lnTo>
                <a:lnTo>
                  <a:pt x="596715" y="42241"/>
                </a:lnTo>
                <a:lnTo>
                  <a:pt x="636640" y="64694"/>
                </a:lnTo>
                <a:lnTo>
                  <a:pt x="673693" y="91276"/>
                </a:lnTo>
                <a:lnTo>
                  <a:pt x="707560" y="121673"/>
                </a:lnTo>
                <a:lnTo>
                  <a:pt x="737928" y="155571"/>
                </a:lnTo>
                <a:lnTo>
                  <a:pt x="749371" y="171551"/>
                </a:lnTo>
                <a:lnTo>
                  <a:pt x="414554" y="171551"/>
                </a:lnTo>
                <a:lnTo>
                  <a:pt x="365561" y="176509"/>
                </a:lnTo>
                <a:lnTo>
                  <a:pt x="319896" y="190727"/>
                </a:lnTo>
                <a:lnTo>
                  <a:pt x="278556" y="213212"/>
                </a:lnTo>
                <a:lnTo>
                  <a:pt x="242572" y="242925"/>
                </a:lnTo>
                <a:lnTo>
                  <a:pt x="212831" y="278970"/>
                </a:lnTo>
                <a:lnTo>
                  <a:pt x="190348" y="320387"/>
                </a:lnTo>
                <a:lnTo>
                  <a:pt x="176164" y="366011"/>
                </a:lnTo>
                <a:lnTo>
                  <a:pt x="171210" y="415038"/>
                </a:lnTo>
                <a:lnTo>
                  <a:pt x="176164" y="464070"/>
                </a:lnTo>
                <a:lnTo>
                  <a:pt x="190366" y="509770"/>
                </a:lnTo>
                <a:lnTo>
                  <a:pt x="212831" y="551150"/>
                </a:lnTo>
                <a:lnTo>
                  <a:pt x="242572" y="587221"/>
                </a:lnTo>
                <a:lnTo>
                  <a:pt x="278601" y="616996"/>
                </a:lnTo>
                <a:lnTo>
                  <a:pt x="319932" y="639487"/>
                </a:lnTo>
                <a:lnTo>
                  <a:pt x="365579" y="653706"/>
                </a:lnTo>
                <a:lnTo>
                  <a:pt x="414554" y="658665"/>
                </a:lnTo>
                <a:lnTo>
                  <a:pt x="749148" y="658665"/>
                </a:lnTo>
                <a:lnTo>
                  <a:pt x="737928" y="674338"/>
                </a:lnTo>
                <a:lnTo>
                  <a:pt x="707560" y="708245"/>
                </a:lnTo>
                <a:lnTo>
                  <a:pt x="673693" y="738648"/>
                </a:lnTo>
                <a:lnTo>
                  <a:pt x="636640" y="765234"/>
                </a:lnTo>
                <a:lnTo>
                  <a:pt x="596715" y="787690"/>
                </a:lnTo>
                <a:lnTo>
                  <a:pt x="554230" y="805702"/>
                </a:lnTo>
                <a:lnTo>
                  <a:pt x="509500" y="818956"/>
                </a:lnTo>
                <a:lnTo>
                  <a:pt x="462837" y="827138"/>
                </a:lnTo>
                <a:lnTo>
                  <a:pt x="414554" y="829935"/>
                </a:lnTo>
                <a:close/>
              </a:path>
              <a:path w="829309" h="829945">
                <a:moveTo>
                  <a:pt x="749148" y="658665"/>
                </a:moveTo>
                <a:lnTo>
                  <a:pt x="414554" y="658665"/>
                </a:lnTo>
                <a:lnTo>
                  <a:pt x="463530" y="653706"/>
                </a:lnTo>
                <a:lnTo>
                  <a:pt x="509177" y="639487"/>
                </a:lnTo>
                <a:lnTo>
                  <a:pt x="550508" y="616996"/>
                </a:lnTo>
                <a:lnTo>
                  <a:pt x="586537" y="587221"/>
                </a:lnTo>
                <a:lnTo>
                  <a:pt x="616278" y="551150"/>
                </a:lnTo>
                <a:lnTo>
                  <a:pt x="638743" y="509770"/>
                </a:lnTo>
                <a:lnTo>
                  <a:pt x="652945" y="464070"/>
                </a:lnTo>
                <a:lnTo>
                  <a:pt x="657899" y="415038"/>
                </a:lnTo>
                <a:lnTo>
                  <a:pt x="652933" y="366011"/>
                </a:lnTo>
                <a:lnTo>
                  <a:pt x="638743" y="320387"/>
                </a:lnTo>
                <a:lnTo>
                  <a:pt x="616278" y="279032"/>
                </a:lnTo>
                <a:lnTo>
                  <a:pt x="586537" y="242977"/>
                </a:lnTo>
                <a:lnTo>
                  <a:pt x="550508" y="213212"/>
                </a:lnTo>
                <a:lnTo>
                  <a:pt x="509177" y="190727"/>
                </a:lnTo>
                <a:lnTo>
                  <a:pt x="463473" y="176504"/>
                </a:lnTo>
                <a:lnTo>
                  <a:pt x="414554" y="171551"/>
                </a:lnTo>
                <a:lnTo>
                  <a:pt x="749371" y="171551"/>
                </a:lnTo>
                <a:lnTo>
                  <a:pt x="786913" y="232614"/>
                </a:lnTo>
                <a:lnTo>
                  <a:pt x="804904" y="275131"/>
                </a:lnTo>
                <a:lnTo>
                  <a:pt x="818143" y="319893"/>
                </a:lnTo>
                <a:lnTo>
                  <a:pt x="826316" y="366587"/>
                </a:lnTo>
                <a:lnTo>
                  <a:pt x="829109" y="414897"/>
                </a:lnTo>
                <a:lnTo>
                  <a:pt x="826316" y="463236"/>
                </a:lnTo>
                <a:lnTo>
                  <a:pt x="818143" y="509953"/>
                </a:lnTo>
                <a:lnTo>
                  <a:pt x="804904" y="554736"/>
                </a:lnTo>
                <a:lnTo>
                  <a:pt x="786913" y="597270"/>
                </a:lnTo>
                <a:lnTo>
                  <a:pt x="764484" y="637242"/>
                </a:lnTo>
                <a:lnTo>
                  <a:pt x="749148" y="6586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544780" y="5579080"/>
            <a:ext cx="829310" cy="829944"/>
          </a:xfrm>
          <a:custGeom>
            <a:avLst/>
            <a:gdLst/>
            <a:ahLst/>
            <a:cxnLst/>
            <a:rect l="l" t="t" r="r" b="b"/>
            <a:pathLst>
              <a:path w="829309" h="829945">
                <a:moveTo>
                  <a:pt x="414554" y="829935"/>
                </a:moveTo>
                <a:lnTo>
                  <a:pt x="366272" y="827138"/>
                </a:lnTo>
                <a:lnTo>
                  <a:pt x="319609" y="818956"/>
                </a:lnTo>
                <a:lnTo>
                  <a:pt x="274879" y="805702"/>
                </a:lnTo>
                <a:lnTo>
                  <a:pt x="232394" y="787690"/>
                </a:lnTo>
                <a:lnTo>
                  <a:pt x="192469" y="765234"/>
                </a:lnTo>
                <a:lnTo>
                  <a:pt x="155416" y="738648"/>
                </a:lnTo>
                <a:lnTo>
                  <a:pt x="121549" y="708245"/>
                </a:lnTo>
                <a:lnTo>
                  <a:pt x="91181" y="674338"/>
                </a:lnTo>
                <a:lnTo>
                  <a:pt x="64625" y="637242"/>
                </a:lnTo>
                <a:lnTo>
                  <a:pt x="42195" y="597270"/>
                </a:lnTo>
                <a:lnTo>
                  <a:pt x="24205" y="554736"/>
                </a:lnTo>
                <a:lnTo>
                  <a:pt x="10968" y="509961"/>
                </a:lnTo>
                <a:lnTo>
                  <a:pt x="2793" y="463236"/>
                </a:lnTo>
                <a:lnTo>
                  <a:pt x="0" y="414897"/>
                </a:lnTo>
                <a:lnTo>
                  <a:pt x="2793" y="366587"/>
                </a:lnTo>
                <a:lnTo>
                  <a:pt x="10966" y="319893"/>
                </a:lnTo>
                <a:lnTo>
                  <a:pt x="24205" y="275131"/>
                </a:lnTo>
                <a:lnTo>
                  <a:pt x="42195" y="232614"/>
                </a:lnTo>
                <a:lnTo>
                  <a:pt x="64625" y="192656"/>
                </a:lnTo>
                <a:lnTo>
                  <a:pt x="91181" y="155571"/>
                </a:lnTo>
                <a:lnTo>
                  <a:pt x="121549" y="121673"/>
                </a:lnTo>
                <a:lnTo>
                  <a:pt x="155416" y="91276"/>
                </a:lnTo>
                <a:lnTo>
                  <a:pt x="192469" y="64694"/>
                </a:lnTo>
                <a:lnTo>
                  <a:pt x="232394" y="42241"/>
                </a:lnTo>
                <a:lnTo>
                  <a:pt x="274879" y="24232"/>
                </a:lnTo>
                <a:lnTo>
                  <a:pt x="319609" y="10979"/>
                </a:lnTo>
                <a:lnTo>
                  <a:pt x="366272" y="2797"/>
                </a:lnTo>
                <a:lnTo>
                  <a:pt x="414554" y="0"/>
                </a:lnTo>
                <a:lnTo>
                  <a:pt x="462809" y="2797"/>
                </a:lnTo>
                <a:lnTo>
                  <a:pt x="509448" y="10979"/>
                </a:lnTo>
                <a:lnTo>
                  <a:pt x="554158" y="24232"/>
                </a:lnTo>
                <a:lnTo>
                  <a:pt x="596626" y="42241"/>
                </a:lnTo>
                <a:lnTo>
                  <a:pt x="636537" y="64694"/>
                </a:lnTo>
                <a:lnTo>
                  <a:pt x="673579" y="91276"/>
                </a:lnTo>
                <a:lnTo>
                  <a:pt x="707437" y="121673"/>
                </a:lnTo>
                <a:lnTo>
                  <a:pt x="737799" y="155571"/>
                </a:lnTo>
                <a:lnTo>
                  <a:pt x="749139" y="171410"/>
                </a:lnTo>
                <a:lnTo>
                  <a:pt x="414414" y="171410"/>
                </a:lnTo>
                <a:lnTo>
                  <a:pt x="365420" y="176369"/>
                </a:lnTo>
                <a:lnTo>
                  <a:pt x="319756" y="190586"/>
                </a:lnTo>
                <a:lnTo>
                  <a:pt x="278416" y="213072"/>
                </a:lnTo>
                <a:lnTo>
                  <a:pt x="242431" y="242784"/>
                </a:lnTo>
                <a:lnTo>
                  <a:pt x="212691" y="278830"/>
                </a:lnTo>
                <a:lnTo>
                  <a:pt x="190208" y="320246"/>
                </a:lnTo>
                <a:lnTo>
                  <a:pt x="176024" y="365871"/>
                </a:lnTo>
                <a:lnTo>
                  <a:pt x="171070" y="414897"/>
                </a:lnTo>
                <a:lnTo>
                  <a:pt x="176024" y="463976"/>
                </a:lnTo>
                <a:lnTo>
                  <a:pt x="190226" y="509709"/>
                </a:lnTo>
                <a:lnTo>
                  <a:pt x="212691" y="551108"/>
                </a:lnTo>
                <a:lnTo>
                  <a:pt x="242431" y="587186"/>
                </a:lnTo>
                <a:lnTo>
                  <a:pt x="278461" y="616954"/>
                </a:lnTo>
                <a:lnTo>
                  <a:pt x="319792" y="639426"/>
                </a:lnTo>
                <a:lnTo>
                  <a:pt x="365439" y="653612"/>
                </a:lnTo>
                <a:lnTo>
                  <a:pt x="414414" y="658525"/>
                </a:lnTo>
                <a:lnTo>
                  <a:pt x="749146" y="658525"/>
                </a:lnTo>
                <a:lnTo>
                  <a:pt x="737799" y="674382"/>
                </a:lnTo>
                <a:lnTo>
                  <a:pt x="707437" y="708297"/>
                </a:lnTo>
                <a:lnTo>
                  <a:pt x="673579" y="738707"/>
                </a:lnTo>
                <a:lnTo>
                  <a:pt x="636537" y="765297"/>
                </a:lnTo>
                <a:lnTo>
                  <a:pt x="596626" y="787752"/>
                </a:lnTo>
                <a:lnTo>
                  <a:pt x="554158" y="805758"/>
                </a:lnTo>
                <a:lnTo>
                  <a:pt x="509448" y="819000"/>
                </a:lnTo>
                <a:lnTo>
                  <a:pt x="462809" y="827164"/>
                </a:lnTo>
                <a:lnTo>
                  <a:pt x="414554" y="829935"/>
                </a:lnTo>
                <a:close/>
              </a:path>
              <a:path w="829309" h="829945">
                <a:moveTo>
                  <a:pt x="749146" y="658525"/>
                </a:moveTo>
                <a:lnTo>
                  <a:pt x="414414" y="658525"/>
                </a:lnTo>
                <a:lnTo>
                  <a:pt x="463343" y="653566"/>
                </a:lnTo>
                <a:lnTo>
                  <a:pt x="508955" y="639347"/>
                </a:lnTo>
                <a:lnTo>
                  <a:pt x="550262" y="616856"/>
                </a:lnTo>
                <a:lnTo>
                  <a:pt x="586274" y="587080"/>
                </a:lnTo>
                <a:lnTo>
                  <a:pt x="616004" y="551009"/>
                </a:lnTo>
                <a:lnTo>
                  <a:pt x="638464" y="509630"/>
                </a:lnTo>
                <a:lnTo>
                  <a:pt x="652650" y="463976"/>
                </a:lnTo>
                <a:lnTo>
                  <a:pt x="657618" y="414897"/>
                </a:lnTo>
                <a:lnTo>
                  <a:pt x="652658" y="365871"/>
                </a:lnTo>
                <a:lnTo>
                  <a:pt x="638484" y="320246"/>
                </a:lnTo>
                <a:lnTo>
                  <a:pt x="616041" y="278891"/>
                </a:lnTo>
                <a:lnTo>
                  <a:pt x="586327" y="242837"/>
                </a:lnTo>
                <a:lnTo>
                  <a:pt x="550323" y="213072"/>
                </a:lnTo>
                <a:lnTo>
                  <a:pt x="509014" y="190586"/>
                </a:lnTo>
                <a:lnTo>
                  <a:pt x="463327" y="176363"/>
                </a:lnTo>
                <a:lnTo>
                  <a:pt x="414414" y="171410"/>
                </a:lnTo>
                <a:lnTo>
                  <a:pt x="749139" y="171410"/>
                </a:lnTo>
                <a:lnTo>
                  <a:pt x="786776" y="232614"/>
                </a:lnTo>
                <a:lnTo>
                  <a:pt x="804765" y="275131"/>
                </a:lnTo>
                <a:lnTo>
                  <a:pt x="818003" y="319893"/>
                </a:lnTo>
                <a:lnTo>
                  <a:pt x="826175" y="366587"/>
                </a:lnTo>
                <a:lnTo>
                  <a:pt x="828969" y="414897"/>
                </a:lnTo>
                <a:lnTo>
                  <a:pt x="826175" y="463236"/>
                </a:lnTo>
                <a:lnTo>
                  <a:pt x="818003" y="509961"/>
                </a:lnTo>
                <a:lnTo>
                  <a:pt x="804765" y="554751"/>
                </a:lnTo>
                <a:lnTo>
                  <a:pt x="786776" y="597295"/>
                </a:lnTo>
                <a:lnTo>
                  <a:pt x="764350" y="637277"/>
                </a:lnTo>
                <a:lnTo>
                  <a:pt x="749146" y="658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392645" y="6693900"/>
            <a:ext cx="1445260" cy="346710"/>
          </a:xfrm>
          <a:custGeom>
            <a:avLst/>
            <a:gdLst/>
            <a:ahLst/>
            <a:cxnLst/>
            <a:rect l="l" t="t" r="r" b="b"/>
            <a:pathLst>
              <a:path w="1445259" h="346709">
                <a:moveTo>
                  <a:pt x="1376360" y="174754"/>
                </a:moveTo>
                <a:lnTo>
                  <a:pt x="754612" y="174754"/>
                </a:lnTo>
                <a:lnTo>
                  <a:pt x="813003" y="172652"/>
                </a:lnTo>
                <a:lnTo>
                  <a:pt x="872772" y="167279"/>
                </a:lnTo>
                <a:lnTo>
                  <a:pt x="933754" y="158322"/>
                </a:lnTo>
                <a:lnTo>
                  <a:pt x="995782" y="145467"/>
                </a:lnTo>
                <a:lnTo>
                  <a:pt x="1058688" y="128399"/>
                </a:lnTo>
                <a:lnTo>
                  <a:pt x="1122307" y="106803"/>
                </a:lnTo>
                <a:lnTo>
                  <a:pt x="1186470" y="80366"/>
                </a:lnTo>
                <a:lnTo>
                  <a:pt x="1251013" y="48774"/>
                </a:lnTo>
                <a:lnTo>
                  <a:pt x="1315767" y="11712"/>
                </a:lnTo>
                <a:lnTo>
                  <a:pt x="1347604" y="0"/>
                </a:lnTo>
                <a:lnTo>
                  <a:pt x="1380374" y="1367"/>
                </a:lnTo>
                <a:lnTo>
                  <a:pt x="1410277" y="14932"/>
                </a:lnTo>
                <a:lnTo>
                  <a:pt x="1433509" y="39812"/>
                </a:lnTo>
                <a:lnTo>
                  <a:pt x="1445208" y="71764"/>
                </a:lnTo>
                <a:lnTo>
                  <a:pt x="1443842" y="104600"/>
                </a:lnTo>
                <a:lnTo>
                  <a:pt x="1430293" y="134511"/>
                </a:lnTo>
                <a:lnTo>
                  <a:pt x="1405442" y="157691"/>
                </a:lnTo>
                <a:lnTo>
                  <a:pt x="1376360" y="174754"/>
                </a:lnTo>
                <a:close/>
              </a:path>
              <a:path w="1445259" h="346709">
                <a:moveTo>
                  <a:pt x="745157" y="346243"/>
                </a:moveTo>
                <a:lnTo>
                  <a:pt x="668062" y="343982"/>
                </a:lnTo>
                <a:lnTo>
                  <a:pt x="593886" y="337607"/>
                </a:lnTo>
                <a:lnTo>
                  <a:pt x="522947" y="327726"/>
                </a:lnTo>
                <a:lnTo>
                  <a:pt x="455562" y="314950"/>
                </a:lnTo>
                <a:lnTo>
                  <a:pt x="392049" y="299888"/>
                </a:lnTo>
                <a:lnTo>
                  <a:pt x="332727" y="283150"/>
                </a:lnTo>
                <a:lnTo>
                  <a:pt x="277912" y="265346"/>
                </a:lnTo>
                <a:lnTo>
                  <a:pt x="227923" y="247086"/>
                </a:lnTo>
                <a:lnTo>
                  <a:pt x="183078" y="228978"/>
                </a:lnTo>
                <a:lnTo>
                  <a:pt x="143695" y="211633"/>
                </a:lnTo>
                <a:lnTo>
                  <a:pt x="82583" y="181671"/>
                </a:lnTo>
                <a:lnTo>
                  <a:pt x="47133" y="162076"/>
                </a:lnTo>
                <a:lnTo>
                  <a:pt x="14954" y="134511"/>
                </a:lnTo>
                <a:lnTo>
                  <a:pt x="0" y="71764"/>
                </a:lnTo>
                <a:lnTo>
                  <a:pt x="11757" y="39812"/>
                </a:lnTo>
                <a:lnTo>
                  <a:pt x="34950" y="14991"/>
                </a:lnTo>
                <a:lnTo>
                  <a:pt x="64787" y="1420"/>
                </a:lnTo>
                <a:lnTo>
                  <a:pt x="97545" y="19"/>
                </a:lnTo>
                <a:lnTo>
                  <a:pt x="129500" y="11712"/>
                </a:lnTo>
                <a:lnTo>
                  <a:pt x="135014" y="14991"/>
                </a:lnTo>
                <a:lnTo>
                  <a:pt x="143986" y="20130"/>
                </a:lnTo>
                <a:lnTo>
                  <a:pt x="196902" y="47517"/>
                </a:lnTo>
                <a:lnTo>
                  <a:pt x="251025" y="71948"/>
                </a:lnTo>
                <a:lnTo>
                  <a:pt x="318669" y="98385"/>
                </a:lnTo>
                <a:lnTo>
                  <a:pt x="357144" y="111569"/>
                </a:lnTo>
                <a:lnTo>
                  <a:pt x="398499" y="124313"/>
                </a:lnTo>
                <a:lnTo>
                  <a:pt x="442567" y="136300"/>
                </a:lnTo>
                <a:lnTo>
                  <a:pt x="489181" y="147218"/>
                </a:lnTo>
                <a:lnTo>
                  <a:pt x="538175" y="156751"/>
                </a:lnTo>
                <a:lnTo>
                  <a:pt x="589382" y="164585"/>
                </a:lnTo>
                <a:lnTo>
                  <a:pt x="642635" y="170407"/>
                </a:lnTo>
                <a:lnTo>
                  <a:pt x="697767" y="173901"/>
                </a:lnTo>
                <a:lnTo>
                  <a:pt x="754612" y="174754"/>
                </a:lnTo>
                <a:lnTo>
                  <a:pt x="1376360" y="174754"/>
                </a:lnTo>
                <a:lnTo>
                  <a:pt x="1356246" y="186556"/>
                </a:lnTo>
                <a:lnTo>
                  <a:pt x="1307151" y="212641"/>
                </a:lnTo>
                <a:lnTo>
                  <a:pt x="1258209" y="236049"/>
                </a:lnTo>
                <a:lnTo>
                  <a:pt x="1209474" y="256884"/>
                </a:lnTo>
                <a:lnTo>
                  <a:pt x="1160998" y="275247"/>
                </a:lnTo>
                <a:lnTo>
                  <a:pt x="1112835" y="291242"/>
                </a:lnTo>
                <a:lnTo>
                  <a:pt x="1065038" y="304971"/>
                </a:lnTo>
                <a:lnTo>
                  <a:pt x="1017659" y="316536"/>
                </a:lnTo>
                <a:lnTo>
                  <a:pt x="970753" y="326041"/>
                </a:lnTo>
                <a:lnTo>
                  <a:pt x="924371" y="333587"/>
                </a:lnTo>
                <a:lnTo>
                  <a:pt x="878568" y="339278"/>
                </a:lnTo>
                <a:lnTo>
                  <a:pt x="833396" y="343216"/>
                </a:lnTo>
                <a:lnTo>
                  <a:pt x="788908" y="345503"/>
                </a:lnTo>
                <a:lnTo>
                  <a:pt x="745157" y="3462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575673" y="2713293"/>
            <a:ext cx="5079365" cy="4749800"/>
          </a:xfrm>
          <a:custGeom>
            <a:avLst/>
            <a:gdLst/>
            <a:ahLst/>
            <a:cxnLst/>
            <a:rect l="l" t="t" r="r" b="b"/>
            <a:pathLst>
              <a:path w="5079365" h="4749800">
                <a:moveTo>
                  <a:pt x="4352494" y="4521199"/>
                </a:moveTo>
                <a:lnTo>
                  <a:pt x="3837931" y="4521199"/>
                </a:lnTo>
                <a:lnTo>
                  <a:pt x="3886003" y="4508499"/>
                </a:lnTo>
                <a:lnTo>
                  <a:pt x="3932702" y="4508499"/>
                </a:lnTo>
                <a:lnTo>
                  <a:pt x="3977790" y="4495799"/>
                </a:lnTo>
                <a:lnTo>
                  <a:pt x="4021027" y="4483099"/>
                </a:lnTo>
                <a:lnTo>
                  <a:pt x="4062175" y="4457699"/>
                </a:lnTo>
                <a:lnTo>
                  <a:pt x="4100997" y="4444999"/>
                </a:lnTo>
                <a:lnTo>
                  <a:pt x="4137253" y="4406899"/>
                </a:lnTo>
                <a:lnTo>
                  <a:pt x="4170705" y="4381499"/>
                </a:lnTo>
                <a:lnTo>
                  <a:pt x="4201114" y="4356099"/>
                </a:lnTo>
                <a:lnTo>
                  <a:pt x="4228243" y="4317999"/>
                </a:lnTo>
                <a:lnTo>
                  <a:pt x="4251852" y="4279899"/>
                </a:lnTo>
                <a:lnTo>
                  <a:pt x="4271703" y="4241799"/>
                </a:lnTo>
                <a:lnTo>
                  <a:pt x="4287558" y="4203699"/>
                </a:lnTo>
                <a:lnTo>
                  <a:pt x="4299179" y="4152899"/>
                </a:lnTo>
                <a:lnTo>
                  <a:pt x="4306326" y="4114799"/>
                </a:lnTo>
                <a:lnTo>
                  <a:pt x="4308761" y="4063999"/>
                </a:lnTo>
                <a:lnTo>
                  <a:pt x="4308761" y="2412999"/>
                </a:lnTo>
                <a:lnTo>
                  <a:pt x="4306276" y="2362199"/>
                </a:lnTo>
                <a:lnTo>
                  <a:pt x="4298995" y="2311399"/>
                </a:lnTo>
                <a:lnTo>
                  <a:pt x="4287174" y="2273299"/>
                </a:lnTo>
                <a:lnTo>
                  <a:pt x="4271072" y="2235199"/>
                </a:lnTo>
                <a:lnTo>
                  <a:pt x="4250948" y="2184399"/>
                </a:lnTo>
                <a:lnTo>
                  <a:pt x="4227059" y="2146299"/>
                </a:lnTo>
                <a:lnTo>
                  <a:pt x="4199664" y="2120899"/>
                </a:lnTo>
                <a:lnTo>
                  <a:pt x="4169021" y="2082799"/>
                </a:lnTo>
                <a:lnTo>
                  <a:pt x="4135388" y="2057399"/>
                </a:lnTo>
                <a:lnTo>
                  <a:pt x="4099023" y="2019299"/>
                </a:lnTo>
                <a:lnTo>
                  <a:pt x="4060185" y="2006599"/>
                </a:lnTo>
                <a:lnTo>
                  <a:pt x="4019132" y="1981199"/>
                </a:lnTo>
                <a:lnTo>
                  <a:pt x="3976122" y="1968499"/>
                </a:lnTo>
                <a:lnTo>
                  <a:pt x="3885263" y="1943099"/>
                </a:lnTo>
                <a:lnTo>
                  <a:pt x="2539535" y="1943099"/>
                </a:lnTo>
                <a:lnTo>
                  <a:pt x="2495125" y="1930399"/>
                </a:lnTo>
                <a:lnTo>
                  <a:pt x="2458859" y="1904999"/>
                </a:lnTo>
                <a:lnTo>
                  <a:pt x="2434407" y="1879599"/>
                </a:lnTo>
                <a:lnTo>
                  <a:pt x="2425441" y="1828799"/>
                </a:lnTo>
                <a:lnTo>
                  <a:pt x="2425441" y="1282699"/>
                </a:lnTo>
                <a:lnTo>
                  <a:pt x="2331617" y="1257299"/>
                </a:lnTo>
                <a:lnTo>
                  <a:pt x="2243097" y="1231899"/>
                </a:lnTo>
                <a:lnTo>
                  <a:pt x="2201163" y="1206499"/>
                </a:lnTo>
                <a:lnTo>
                  <a:pt x="2160958" y="1181099"/>
                </a:lnTo>
                <a:lnTo>
                  <a:pt x="2122618" y="1155699"/>
                </a:lnTo>
                <a:lnTo>
                  <a:pt x="2086277" y="1130299"/>
                </a:lnTo>
                <a:lnTo>
                  <a:pt x="2052070" y="1104899"/>
                </a:lnTo>
                <a:lnTo>
                  <a:pt x="2020131" y="1066799"/>
                </a:lnTo>
                <a:lnTo>
                  <a:pt x="1990594" y="1028699"/>
                </a:lnTo>
                <a:lnTo>
                  <a:pt x="1963596" y="990599"/>
                </a:lnTo>
                <a:lnTo>
                  <a:pt x="1939269" y="952499"/>
                </a:lnTo>
                <a:lnTo>
                  <a:pt x="1917750" y="914399"/>
                </a:lnTo>
                <a:lnTo>
                  <a:pt x="1899171" y="876299"/>
                </a:lnTo>
                <a:lnTo>
                  <a:pt x="1883669" y="825499"/>
                </a:lnTo>
                <a:lnTo>
                  <a:pt x="1871377" y="787399"/>
                </a:lnTo>
                <a:lnTo>
                  <a:pt x="1862431" y="736599"/>
                </a:lnTo>
                <a:lnTo>
                  <a:pt x="1856964" y="685799"/>
                </a:lnTo>
                <a:lnTo>
                  <a:pt x="1855112" y="634999"/>
                </a:lnTo>
                <a:lnTo>
                  <a:pt x="1856879" y="584199"/>
                </a:lnTo>
                <a:lnTo>
                  <a:pt x="1862095" y="546099"/>
                </a:lnTo>
                <a:lnTo>
                  <a:pt x="1870637" y="495299"/>
                </a:lnTo>
                <a:lnTo>
                  <a:pt x="1882378" y="457199"/>
                </a:lnTo>
                <a:lnTo>
                  <a:pt x="1897193" y="406399"/>
                </a:lnTo>
                <a:lnTo>
                  <a:pt x="1914957" y="368299"/>
                </a:lnTo>
                <a:lnTo>
                  <a:pt x="1935546" y="330199"/>
                </a:lnTo>
                <a:lnTo>
                  <a:pt x="1958833" y="292099"/>
                </a:lnTo>
                <a:lnTo>
                  <a:pt x="1984695" y="253999"/>
                </a:lnTo>
                <a:lnTo>
                  <a:pt x="2013004" y="215899"/>
                </a:lnTo>
                <a:lnTo>
                  <a:pt x="2043637" y="177799"/>
                </a:lnTo>
                <a:lnTo>
                  <a:pt x="2076468" y="152399"/>
                </a:lnTo>
                <a:lnTo>
                  <a:pt x="2111372" y="126999"/>
                </a:lnTo>
                <a:lnTo>
                  <a:pt x="2148224" y="101599"/>
                </a:lnTo>
                <a:lnTo>
                  <a:pt x="2186898" y="76199"/>
                </a:lnTo>
                <a:lnTo>
                  <a:pt x="2227270" y="50799"/>
                </a:lnTo>
                <a:lnTo>
                  <a:pt x="2269214" y="38099"/>
                </a:lnTo>
                <a:lnTo>
                  <a:pt x="2312605" y="25399"/>
                </a:lnTo>
                <a:lnTo>
                  <a:pt x="2403227" y="0"/>
                </a:lnTo>
                <a:lnTo>
                  <a:pt x="2593044" y="0"/>
                </a:lnTo>
                <a:lnTo>
                  <a:pt x="2683667" y="25399"/>
                </a:lnTo>
                <a:lnTo>
                  <a:pt x="2727059" y="38099"/>
                </a:lnTo>
                <a:lnTo>
                  <a:pt x="2769004" y="50799"/>
                </a:lnTo>
                <a:lnTo>
                  <a:pt x="2809377" y="76199"/>
                </a:lnTo>
                <a:lnTo>
                  <a:pt x="2848054" y="101599"/>
                </a:lnTo>
                <a:lnTo>
                  <a:pt x="2884908" y="126999"/>
                </a:lnTo>
                <a:lnTo>
                  <a:pt x="2919816" y="152399"/>
                </a:lnTo>
                <a:lnTo>
                  <a:pt x="2952651" y="177799"/>
                </a:lnTo>
                <a:lnTo>
                  <a:pt x="2983289" y="215899"/>
                </a:lnTo>
                <a:lnTo>
                  <a:pt x="2497995" y="215899"/>
                </a:lnTo>
                <a:lnTo>
                  <a:pt x="2449711" y="228599"/>
                </a:lnTo>
                <a:lnTo>
                  <a:pt x="2403042" y="228599"/>
                </a:lnTo>
                <a:lnTo>
                  <a:pt x="2358303" y="241299"/>
                </a:lnTo>
                <a:lnTo>
                  <a:pt x="2315807" y="266699"/>
                </a:lnTo>
                <a:lnTo>
                  <a:pt x="2275868" y="292099"/>
                </a:lnTo>
                <a:lnTo>
                  <a:pt x="2238801" y="317499"/>
                </a:lnTo>
                <a:lnTo>
                  <a:pt x="2204919" y="342899"/>
                </a:lnTo>
                <a:lnTo>
                  <a:pt x="2174536" y="380999"/>
                </a:lnTo>
                <a:lnTo>
                  <a:pt x="2147966" y="419099"/>
                </a:lnTo>
                <a:lnTo>
                  <a:pt x="2125523" y="457199"/>
                </a:lnTo>
                <a:lnTo>
                  <a:pt x="2107521" y="495299"/>
                </a:lnTo>
                <a:lnTo>
                  <a:pt x="2094274" y="546099"/>
                </a:lnTo>
                <a:lnTo>
                  <a:pt x="2086096" y="584199"/>
                </a:lnTo>
                <a:lnTo>
                  <a:pt x="2083300" y="634999"/>
                </a:lnTo>
                <a:lnTo>
                  <a:pt x="2086096" y="685799"/>
                </a:lnTo>
                <a:lnTo>
                  <a:pt x="2094274" y="736599"/>
                </a:lnTo>
                <a:lnTo>
                  <a:pt x="2107521" y="774699"/>
                </a:lnTo>
                <a:lnTo>
                  <a:pt x="2125523" y="825499"/>
                </a:lnTo>
                <a:lnTo>
                  <a:pt x="2147966" y="863599"/>
                </a:lnTo>
                <a:lnTo>
                  <a:pt x="2174536" y="901699"/>
                </a:lnTo>
                <a:lnTo>
                  <a:pt x="2204919" y="927099"/>
                </a:lnTo>
                <a:lnTo>
                  <a:pt x="2238801" y="965199"/>
                </a:lnTo>
                <a:lnTo>
                  <a:pt x="2275868" y="990599"/>
                </a:lnTo>
                <a:lnTo>
                  <a:pt x="2315807" y="1015999"/>
                </a:lnTo>
                <a:lnTo>
                  <a:pt x="2358303" y="1028699"/>
                </a:lnTo>
                <a:lnTo>
                  <a:pt x="2403042" y="1041399"/>
                </a:lnTo>
                <a:lnTo>
                  <a:pt x="2449711" y="1054099"/>
                </a:lnTo>
                <a:lnTo>
                  <a:pt x="2987240" y="1054099"/>
                </a:lnTo>
                <a:lnTo>
                  <a:pt x="2972115" y="1066799"/>
                </a:lnTo>
                <a:lnTo>
                  <a:pt x="2939417" y="1104899"/>
                </a:lnTo>
                <a:lnTo>
                  <a:pt x="2904410" y="1130299"/>
                </a:lnTo>
                <a:lnTo>
                  <a:pt x="2867237" y="1168399"/>
                </a:lnTo>
                <a:lnTo>
                  <a:pt x="2828036" y="1193799"/>
                </a:lnTo>
                <a:lnTo>
                  <a:pt x="2786949" y="1206499"/>
                </a:lnTo>
                <a:lnTo>
                  <a:pt x="2744115" y="1231899"/>
                </a:lnTo>
                <a:lnTo>
                  <a:pt x="2653769" y="1257299"/>
                </a:lnTo>
                <a:lnTo>
                  <a:pt x="2653769" y="1714499"/>
                </a:lnTo>
                <a:lnTo>
                  <a:pt x="3884986" y="1714499"/>
                </a:lnTo>
                <a:lnTo>
                  <a:pt x="3931314" y="1727199"/>
                </a:lnTo>
                <a:lnTo>
                  <a:pt x="3976802" y="1727199"/>
                </a:lnTo>
                <a:lnTo>
                  <a:pt x="4064801" y="1752599"/>
                </a:lnTo>
                <a:lnTo>
                  <a:pt x="4107086" y="1765299"/>
                </a:lnTo>
                <a:lnTo>
                  <a:pt x="4148077" y="1790699"/>
                </a:lnTo>
                <a:lnTo>
                  <a:pt x="4187661" y="1816099"/>
                </a:lnTo>
                <a:lnTo>
                  <a:pt x="4225724" y="1841499"/>
                </a:lnTo>
                <a:lnTo>
                  <a:pt x="4262152" y="1866899"/>
                </a:lnTo>
                <a:lnTo>
                  <a:pt x="4296833" y="1892299"/>
                </a:lnTo>
                <a:lnTo>
                  <a:pt x="4329654" y="1917699"/>
                </a:lnTo>
                <a:lnTo>
                  <a:pt x="4360500" y="1955799"/>
                </a:lnTo>
                <a:lnTo>
                  <a:pt x="4389258" y="1993899"/>
                </a:lnTo>
                <a:lnTo>
                  <a:pt x="4415816" y="2019299"/>
                </a:lnTo>
                <a:lnTo>
                  <a:pt x="4440059" y="2057399"/>
                </a:lnTo>
                <a:lnTo>
                  <a:pt x="4461875" y="2108199"/>
                </a:lnTo>
                <a:lnTo>
                  <a:pt x="4481150" y="2146299"/>
                </a:lnTo>
                <a:lnTo>
                  <a:pt x="4497770" y="2184399"/>
                </a:lnTo>
                <a:lnTo>
                  <a:pt x="4511623" y="2222499"/>
                </a:lnTo>
                <a:lnTo>
                  <a:pt x="4522594" y="2273299"/>
                </a:lnTo>
                <a:lnTo>
                  <a:pt x="4530571" y="2311399"/>
                </a:lnTo>
                <a:lnTo>
                  <a:pt x="4535441" y="2362199"/>
                </a:lnTo>
                <a:lnTo>
                  <a:pt x="4537089" y="2412999"/>
                </a:lnTo>
                <a:lnTo>
                  <a:pt x="4537089" y="2565399"/>
                </a:lnTo>
                <a:lnTo>
                  <a:pt x="4629513" y="2590799"/>
                </a:lnTo>
                <a:lnTo>
                  <a:pt x="4673377" y="2603499"/>
                </a:lnTo>
                <a:lnTo>
                  <a:pt x="4715544" y="2616199"/>
                </a:lnTo>
                <a:lnTo>
                  <a:pt x="4755916" y="2641599"/>
                </a:lnTo>
                <a:lnTo>
                  <a:pt x="4794395" y="2654299"/>
                </a:lnTo>
                <a:lnTo>
                  <a:pt x="4830883" y="2679699"/>
                </a:lnTo>
                <a:lnTo>
                  <a:pt x="4865282" y="2717799"/>
                </a:lnTo>
                <a:lnTo>
                  <a:pt x="4897493" y="2743199"/>
                </a:lnTo>
                <a:lnTo>
                  <a:pt x="4927418" y="2781299"/>
                </a:lnTo>
                <a:lnTo>
                  <a:pt x="4945779" y="2806699"/>
                </a:lnTo>
                <a:lnTo>
                  <a:pt x="4537089" y="2806699"/>
                </a:lnTo>
                <a:lnTo>
                  <a:pt x="4537089" y="3670299"/>
                </a:lnTo>
                <a:lnTo>
                  <a:pt x="4941239" y="3670299"/>
                </a:lnTo>
                <a:lnTo>
                  <a:pt x="4927471" y="3682999"/>
                </a:lnTo>
                <a:lnTo>
                  <a:pt x="4897550" y="3721099"/>
                </a:lnTo>
                <a:lnTo>
                  <a:pt x="4865343" y="3759199"/>
                </a:lnTo>
                <a:lnTo>
                  <a:pt x="4830945" y="3784599"/>
                </a:lnTo>
                <a:lnTo>
                  <a:pt x="4794457" y="3809999"/>
                </a:lnTo>
                <a:lnTo>
                  <a:pt x="4755975" y="3835399"/>
                </a:lnTo>
                <a:lnTo>
                  <a:pt x="4715598" y="3848099"/>
                </a:lnTo>
                <a:lnTo>
                  <a:pt x="4673422" y="3860799"/>
                </a:lnTo>
                <a:lnTo>
                  <a:pt x="4629547" y="3886199"/>
                </a:lnTo>
                <a:lnTo>
                  <a:pt x="4584070" y="3886199"/>
                </a:lnTo>
                <a:lnTo>
                  <a:pt x="4537089" y="3898899"/>
                </a:lnTo>
                <a:lnTo>
                  <a:pt x="4537089" y="4063999"/>
                </a:lnTo>
                <a:lnTo>
                  <a:pt x="4535473" y="4114799"/>
                </a:lnTo>
                <a:lnTo>
                  <a:pt x="4530695" y="4152899"/>
                </a:lnTo>
                <a:lnTo>
                  <a:pt x="4522859" y="4203699"/>
                </a:lnTo>
                <a:lnTo>
                  <a:pt x="4512071" y="4241799"/>
                </a:lnTo>
                <a:lnTo>
                  <a:pt x="4498435" y="4292599"/>
                </a:lnTo>
                <a:lnTo>
                  <a:pt x="4482057" y="4330699"/>
                </a:lnTo>
                <a:lnTo>
                  <a:pt x="4463042" y="4368799"/>
                </a:lnTo>
                <a:lnTo>
                  <a:pt x="4441494" y="4406899"/>
                </a:lnTo>
                <a:lnTo>
                  <a:pt x="4417518" y="4444999"/>
                </a:lnTo>
                <a:lnTo>
                  <a:pt x="4391220" y="4483099"/>
                </a:lnTo>
                <a:lnTo>
                  <a:pt x="4362703" y="4508499"/>
                </a:lnTo>
                <a:lnTo>
                  <a:pt x="4352494" y="4521199"/>
                </a:lnTo>
                <a:close/>
              </a:path>
              <a:path w="5079365" h="4749800">
                <a:moveTo>
                  <a:pt x="2987240" y="1054099"/>
                </a:moveTo>
                <a:lnTo>
                  <a:pt x="2546307" y="1054099"/>
                </a:lnTo>
                <a:lnTo>
                  <a:pt x="2593000" y="1041399"/>
                </a:lnTo>
                <a:lnTo>
                  <a:pt x="2637760" y="1028699"/>
                </a:lnTo>
                <a:lnTo>
                  <a:pt x="2680272" y="1015999"/>
                </a:lnTo>
                <a:lnTo>
                  <a:pt x="2720225" y="990599"/>
                </a:lnTo>
                <a:lnTo>
                  <a:pt x="2757303" y="965199"/>
                </a:lnTo>
                <a:lnTo>
                  <a:pt x="2791194" y="927099"/>
                </a:lnTo>
                <a:lnTo>
                  <a:pt x="2821583" y="901699"/>
                </a:lnTo>
                <a:lnTo>
                  <a:pt x="2848158" y="863599"/>
                </a:lnTo>
                <a:lnTo>
                  <a:pt x="2870604" y="825499"/>
                </a:lnTo>
                <a:lnTo>
                  <a:pt x="2888608" y="774699"/>
                </a:lnTo>
                <a:lnTo>
                  <a:pt x="2901856" y="736599"/>
                </a:lnTo>
                <a:lnTo>
                  <a:pt x="2910035" y="685799"/>
                </a:lnTo>
                <a:lnTo>
                  <a:pt x="2912831" y="634999"/>
                </a:lnTo>
                <a:lnTo>
                  <a:pt x="2910035" y="584199"/>
                </a:lnTo>
                <a:lnTo>
                  <a:pt x="2901856" y="546099"/>
                </a:lnTo>
                <a:lnTo>
                  <a:pt x="2888608" y="495299"/>
                </a:lnTo>
                <a:lnTo>
                  <a:pt x="2870604" y="457199"/>
                </a:lnTo>
                <a:lnTo>
                  <a:pt x="2848158" y="419099"/>
                </a:lnTo>
                <a:lnTo>
                  <a:pt x="2821583" y="380999"/>
                </a:lnTo>
                <a:lnTo>
                  <a:pt x="2791194" y="342899"/>
                </a:lnTo>
                <a:lnTo>
                  <a:pt x="2757303" y="317499"/>
                </a:lnTo>
                <a:lnTo>
                  <a:pt x="2720225" y="292099"/>
                </a:lnTo>
                <a:lnTo>
                  <a:pt x="2680272" y="266699"/>
                </a:lnTo>
                <a:lnTo>
                  <a:pt x="2637760" y="241299"/>
                </a:lnTo>
                <a:lnTo>
                  <a:pt x="2593000" y="228599"/>
                </a:lnTo>
                <a:lnTo>
                  <a:pt x="2546307" y="228599"/>
                </a:lnTo>
                <a:lnTo>
                  <a:pt x="2497995" y="215899"/>
                </a:lnTo>
                <a:lnTo>
                  <a:pt x="2983289" y="215899"/>
                </a:lnTo>
                <a:lnTo>
                  <a:pt x="3011605" y="253999"/>
                </a:lnTo>
                <a:lnTo>
                  <a:pt x="3037473" y="292099"/>
                </a:lnTo>
                <a:lnTo>
                  <a:pt x="3060769" y="330199"/>
                </a:lnTo>
                <a:lnTo>
                  <a:pt x="3081367" y="368299"/>
                </a:lnTo>
                <a:lnTo>
                  <a:pt x="3099142" y="406399"/>
                </a:lnTo>
                <a:lnTo>
                  <a:pt x="3113970" y="457199"/>
                </a:lnTo>
                <a:lnTo>
                  <a:pt x="3125724" y="495299"/>
                </a:lnTo>
                <a:lnTo>
                  <a:pt x="3134281" y="546099"/>
                </a:lnTo>
                <a:lnTo>
                  <a:pt x="3139514" y="584199"/>
                </a:lnTo>
                <a:lnTo>
                  <a:pt x="3141299" y="634999"/>
                </a:lnTo>
                <a:lnTo>
                  <a:pt x="3139397" y="685799"/>
                </a:lnTo>
                <a:lnTo>
                  <a:pt x="3133783" y="736599"/>
                </a:lnTo>
                <a:lnTo>
                  <a:pt x="3124599" y="787399"/>
                </a:lnTo>
                <a:lnTo>
                  <a:pt x="3111984" y="825499"/>
                </a:lnTo>
                <a:lnTo>
                  <a:pt x="3096079" y="876299"/>
                </a:lnTo>
                <a:lnTo>
                  <a:pt x="3077025" y="914399"/>
                </a:lnTo>
                <a:lnTo>
                  <a:pt x="3054961" y="965199"/>
                </a:lnTo>
                <a:lnTo>
                  <a:pt x="3030028" y="1003299"/>
                </a:lnTo>
                <a:lnTo>
                  <a:pt x="3002366" y="1041399"/>
                </a:lnTo>
                <a:lnTo>
                  <a:pt x="2987240" y="1054099"/>
                </a:lnTo>
                <a:close/>
              </a:path>
              <a:path w="5079365" h="4749800">
                <a:moveTo>
                  <a:pt x="4023576" y="4724399"/>
                </a:moveTo>
                <a:lnTo>
                  <a:pt x="1025003" y="4724399"/>
                </a:lnTo>
                <a:lnTo>
                  <a:pt x="981187" y="4698999"/>
                </a:lnTo>
                <a:lnTo>
                  <a:pt x="938821" y="4686299"/>
                </a:lnTo>
                <a:lnTo>
                  <a:pt x="898008" y="4673599"/>
                </a:lnTo>
                <a:lnTo>
                  <a:pt x="858854" y="4648199"/>
                </a:lnTo>
                <a:lnTo>
                  <a:pt x="821465" y="4622799"/>
                </a:lnTo>
                <a:lnTo>
                  <a:pt x="785945" y="4597399"/>
                </a:lnTo>
                <a:lnTo>
                  <a:pt x="752399" y="4559299"/>
                </a:lnTo>
                <a:lnTo>
                  <a:pt x="720933" y="4533899"/>
                </a:lnTo>
                <a:lnTo>
                  <a:pt x="691651" y="4495799"/>
                </a:lnTo>
                <a:lnTo>
                  <a:pt x="664660" y="4457699"/>
                </a:lnTo>
                <a:lnTo>
                  <a:pt x="640063" y="4419599"/>
                </a:lnTo>
                <a:lnTo>
                  <a:pt x="617966" y="4381499"/>
                </a:lnTo>
                <a:lnTo>
                  <a:pt x="598475" y="4343399"/>
                </a:lnTo>
                <a:lnTo>
                  <a:pt x="581693" y="4305299"/>
                </a:lnTo>
                <a:lnTo>
                  <a:pt x="567728" y="4254499"/>
                </a:lnTo>
                <a:lnTo>
                  <a:pt x="556682" y="4216399"/>
                </a:lnTo>
                <a:lnTo>
                  <a:pt x="548663" y="4165599"/>
                </a:lnTo>
                <a:lnTo>
                  <a:pt x="543774" y="4114799"/>
                </a:lnTo>
                <a:lnTo>
                  <a:pt x="542121" y="4063999"/>
                </a:lnTo>
                <a:lnTo>
                  <a:pt x="542121" y="3898899"/>
                </a:lnTo>
                <a:lnTo>
                  <a:pt x="495160" y="3886199"/>
                </a:lnTo>
                <a:lnTo>
                  <a:pt x="449701" y="3886199"/>
                </a:lnTo>
                <a:lnTo>
                  <a:pt x="405842" y="3860799"/>
                </a:lnTo>
                <a:lnTo>
                  <a:pt x="363681" y="3848099"/>
                </a:lnTo>
                <a:lnTo>
                  <a:pt x="323316" y="3835399"/>
                </a:lnTo>
                <a:lnTo>
                  <a:pt x="284845" y="3809999"/>
                </a:lnTo>
                <a:lnTo>
                  <a:pt x="248366" y="3784599"/>
                </a:lnTo>
                <a:lnTo>
                  <a:pt x="213977" y="3759199"/>
                </a:lnTo>
                <a:lnTo>
                  <a:pt x="181776" y="3721099"/>
                </a:lnTo>
                <a:lnTo>
                  <a:pt x="151861" y="3682999"/>
                </a:lnTo>
                <a:lnTo>
                  <a:pt x="124331" y="3657599"/>
                </a:lnTo>
                <a:lnTo>
                  <a:pt x="99282" y="3619499"/>
                </a:lnTo>
                <a:lnTo>
                  <a:pt x="76813" y="3568699"/>
                </a:lnTo>
                <a:lnTo>
                  <a:pt x="57022" y="3530599"/>
                </a:lnTo>
                <a:lnTo>
                  <a:pt x="40006" y="3479799"/>
                </a:lnTo>
                <a:lnTo>
                  <a:pt x="25865" y="3441699"/>
                </a:lnTo>
                <a:lnTo>
                  <a:pt x="14696" y="3390899"/>
                </a:lnTo>
                <a:lnTo>
                  <a:pt x="6597" y="3340099"/>
                </a:lnTo>
                <a:lnTo>
                  <a:pt x="1665" y="3289299"/>
                </a:lnTo>
                <a:lnTo>
                  <a:pt x="0" y="3238499"/>
                </a:lnTo>
                <a:lnTo>
                  <a:pt x="1665" y="3174999"/>
                </a:lnTo>
                <a:lnTo>
                  <a:pt x="6597" y="3124199"/>
                </a:lnTo>
                <a:lnTo>
                  <a:pt x="14696" y="3073399"/>
                </a:lnTo>
                <a:lnTo>
                  <a:pt x="25865" y="3022599"/>
                </a:lnTo>
                <a:lnTo>
                  <a:pt x="40006" y="2984499"/>
                </a:lnTo>
                <a:lnTo>
                  <a:pt x="57022" y="2933699"/>
                </a:lnTo>
                <a:lnTo>
                  <a:pt x="76813" y="2895599"/>
                </a:lnTo>
                <a:lnTo>
                  <a:pt x="99282" y="2857499"/>
                </a:lnTo>
                <a:lnTo>
                  <a:pt x="124331" y="2819399"/>
                </a:lnTo>
                <a:lnTo>
                  <a:pt x="151861" y="2781299"/>
                </a:lnTo>
                <a:lnTo>
                  <a:pt x="181776" y="2743199"/>
                </a:lnTo>
                <a:lnTo>
                  <a:pt x="213977" y="2717799"/>
                </a:lnTo>
                <a:lnTo>
                  <a:pt x="248366" y="2679699"/>
                </a:lnTo>
                <a:lnTo>
                  <a:pt x="284845" y="2654299"/>
                </a:lnTo>
                <a:lnTo>
                  <a:pt x="323316" y="2641599"/>
                </a:lnTo>
                <a:lnTo>
                  <a:pt x="363681" y="2616199"/>
                </a:lnTo>
                <a:lnTo>
                  <a:pt x="405842" y="2603499"/>
                </a:lnTo>
                <a:lnTo>
                  <a:pt x="449701" y="2590799"/>
                </a:lnTo>
                <a:lnTo>
                  <a:pt x="542121" y="2565399"/>
                </a:lnTo>
                <a:lnTo>
                  <a:pt x="542121" y="2412999"/>
                </a:lnTo>
                <a:lnTo>
                  <a:pt x="543807" y="2362199"/>
                </a:lnTo>
                <a:lnTo>
                  <a:pt x="548790" y="2311399"/>
                </a:lnTo>
                <a:lnTo>
                  <a:pt x="556956" y="2260599"/>
                </a:lnTo>
                <a:lnTo>
                  <a:pt x="568190" y="2222499"/>
                </a:lnTo>
                <a:lnTo>
                  <a:pt x="582379" y="2171699"/>
                </a:lnTo>
                <a:lnTo>
                  <a:pt x="599406" y="2133599"/>
                </a:lnTo>
                <a:lnTo>
                  <a:pt x="619160" y="2082799"/>
                </a:lnTo>
                <a:lnTo>
                  <a:pt x="641525" y="2044699"/>
                </a:lnTo>
                <a:lnTo>
                  <a:pt x="666386" y="2006599"/>
                </a:lnTo>
                <a:lnTo>
                  <a:pt x="693631" y="1968499"/>
                </a:lnTo>
                <a:lnTo>
                  <a:pt x="723144" y="1930399"/>
                </a:lnTo>
                <a:lnTo>
                  <a:pt x="754811" y="1904999"/>
                </a:lnTo>
                <a:lnTo>
                  <a:pt x="788518" y="1866899"/>
                </a:lnTo>
                <a:lnTo>
                  <a:pt x="824151" y="1841499"/>
                </a:lnTo>
                <a:lnTo>
                  <a:pt x="861595" y="1816099"/>
                </a:lnTo>
                <a:lnTo>
                  <a:pt x="900736" y="1790699"/>
                </a:lnTo>
                <a:lnTo>
                  <a:pt x="941461" y="1777999"/>
                </a:lnTo>
                <a:lnTo>
                  <a:pt x="983654" y="1752599"/>
                </a:lnTo>
                <a:lnTo>
                  <a:pt x="1071989" y="1727199"/>
                </a:lnTo>
                <a:lnTo>
                  <a:pt x="1117902" y="1727199"/>
                </a:lnTo>
                <a:lnTo>
                  <a:pt x="1164827" y="1714499"/>
                </a:lnTo>
                <a:lnTo>
                  <a:pt x="1740597" y="1714499"/>
                </a:lnTo>
                <a:lnTo>
                  <a:pt x="1785007" y="1727199"/>
                </a:lnTo>
                <a:lnTo>
                  <a:pt x="1821273" y="1752599"/>
                </a:lnTo>
                <a:lnTo>
                  <a:pt x="1845725" y="1790699"/>
                </a:lnTo>
                <a:lnTo>
                  <a:pt x="1854691" y="1828799"/>
                </a:lnTo>
                <a:lnTo>
                  <a:pt x="1845725" y="1879599"/>
                </a:lnTo>
                <a:lnTo>
                  <a:pt x="1821273" y="1904999"/>
                </a:lnTo>
                <a:lnTo>
                  <a:pt x="1785007" y="1930399"/>
                </a:lnTo>
                <a:lnTo>
                  <a:pt x="1740597" y="1943099"/>
                </a:lnTo>
                <a:lnTo>
                  <a:pt x="1166794" y="1943099"/>
                </a:lnTo>
                <a:lnTo>
                  <a:pt x="1122407" y="1955799"/>
                </a:lnTo>
                <a:lnTo>
                  <a:pt x="1079694" y="1968499"/>
                </a:lnTo>
                <a:lnTo>
                  <a:pt x="1038860" y="1981199"/>
                </a:lnTo>
                <a:lnTo>
                  <a:pt x="1000112" y="1993899"/>
                </a:lnTo>
                <a:lnTo>
                  <a:pt x="963655" y="2019299"/>
                </a:lnTo>
                <a:lnTo>
                  <a:pt x="929695" y="2044699"/>
                </a:lnTo>
                <a:lnTo>
                  <a:pt x="898436" y="2082799"/>
                </a:lnTo>
                <a:lnTo>
                  <a:pt x="870085" y="2108199"/>
                </a:lnTo>
                <a:lnTo>
                  <a:pt x="844847" y="2146299"/>
                </a:lnTo>
                <a:lnTo>
                  <a:pt x="822928" y="2184399"/>
                </a:lnTo>
                <a:lnTo>
                  <a:pt x="804533" y="2222499"/>
                </a:lnTo>
                <a:lnTo>
                  <a:pt x="789868" y="2273299"/>
                </a:lnTo>
                <a:lnTo>
                  <a:pt x="779139" y="2311399"/>
                </a:lnTo>
                <a:lnTo>
                  <a:pt x="772550" y="2362199"/>
                </a:lnTo>
                <a:lnTo>
                  <a:pt x="770308" y="2412999"/>
                </a:lnTo>
                <a:lnTo>
                  <a:pt x="770308" y="2806699"/>
                </a:lnTo>
                <a:lnTo>
                  <a:pt x="494616" y="2806699"/>
                </a:lnTo>
                <a:lnTo>
                  <a:pt x="451172" y="2832099"/>
                </a:lnTo>
                <a:lnTo>
                  <a:pt x="411743" y="2844799"/>
                </a:lnTo>
                <a:lnTo>
                  <a:pt x="376283" y="2870199"/>
                </a:lnTo>
                <a:lnTo>
                  <a:pt x="344748" y="2908299"/>
                </a:lnTo>
                <a:lnTo>
                  <a:pt x="317093" y="2946399"/>
                </a:lnTo>
                <a:lnTo>
                  <a:pt x="293272" y="2971799"/>
                </a:lnTo>
                <a:lnTo>
                  <a:pt x="273239" y="3022599"/>
                </a:lnTo>
                <a:lnTo>
                  <a:pt x="256950" y="3060699"/>
                </a:lnTo>
                <a:lnTo>
                  <a:pt x="244360" y="3098799"/>
                </a:lnTo>
                <a:lnTo>
                  <a:pt x="235423" y="3149599"/>
                </a:lnTo>
                <a:lnTo>
                  <a:pt x="230094" y="3187699"/>
                </a:lnTo>
                <a:lnTo>
                  <a:pt x="228328" y="3238499"/>
                </a:lnTo>
                <a:lnTo>
                  <a:pt x="230092" y="3276599"/>
                </a:lnTo>
                <a:lnTo>
                  <a:pt x="235414" y="3327399"/>
                </a:lnTo>
                <a:lnTo>
                  <a:pt x="244343" y="3365499"/>
                </a:lnTo>
                <a:lnTo>
                  <a:pt x="256923" y="3403599"/>
                </a:lnTo>
                <a:lnTo>
                  <a:pt x="273201" y="3454399"/>
                </a:lnTo>
                <a:lnTo>
                  <a:pt x="293223" y="3492499"/>
                </a:lnTo>
                <a:lnTo>
                  <a:pt x="317037" y="3530599"/>
                </a:lnTo>
                <a:lnTo>
                  <a:pt x="344687" y="3555999"/>
                </a:lnTo>
                <a:lnTo>
                  <a:pt x="376221" y="3594099"/>
                </a:lnTo>
                <a:lnTo>
                  <a:pt x="411685" y="3619499"/>
                </a:lnTo>
                <a:lnTo>
                  <a:pt x="451126" y="3632199"/>
                </a:lnTo>
                <a:lnTo>
                  <a:pt x="494589" y="3657599"/>
                </a:lnTo>
                <a:lnTo>
                  <a:pt x="542121" y="3670299"/>
                </a:lnTo>
                <a:lnTo>
                  <a:pt x="770308" y="3670299"/>
                </a:lnTo>
                <a:lnTo>
                  <a:pt x="770308" y="4063999"/>
                </a:lnTo>
                <a:lnTo>
                  <a:pt x="772806" y="4114799"/>
                </a:lnTo>
                <a:lnTo>
                  <a:pt x="780146" y="4165599"/>
                </a:lnTo>
                <a:lnTo>
                  <a:pt x="792102" y="4216399"/>
                </a:lnTo>
                <a:lnTo>
                  <a:pt x="808445" y="4254499"/>
                </a:lnTo>
                <a:lnTo>
                  <a:pt x="828948" y="4292599"/>
                </a:lnTo>
                <a:lnTo>
                  <a:pt x="853383" y="4330699"/>
                </a:lnTo>
                <a:lnTo>
                  <a:pt x="881522" y="4368799"/>
                </a:lnTo>
                <a:lnTo>
                  <a:pt x="913138" y="4406899"/>
                </a:lnTo>
                <a:lnTo>
                  <a:pt x="948002" y="4432299"/>
                </a:lnTo>
                <a:lnTo>
                  <a:pt x="985886" y="4457699"/>
                </a:lnTo>
                <a:lnTo>
                  <a:pt x="1026564" y="4483099"/>
                </a:lnTo>
                <a:lnTo>
                  <a:pt x="1069807" y="4495799"/>
                </a:lnTo>
                <a:lnTo>
                  <a:pt x="1115388" y="4508499"/>
                </a:lnTo>
                <a:lnTo>
                  <a:pt x="1163078" y="4508499"/>
                </a:lnTo>
                <a:lnTo>
                  <a:pt x="1212650" y="4521199"/>
                </a:lnTo>
                <a:lnTo>
                  <a:pt x="4352494" y="4521199"/>
                </a:lnTo>
                <a:lnTo>
                  <a:pt x="4332075" y="4546599"/>
                </a:lnTo>
                <a:lnTo>
                  <a:pt x="4299438" y="4571999"/>
                </a:lnTo>
                <a:lnTo>
                  <a:pt x="4264898" y="4597399"/>
                </a:lnTo>
                <a:lnTo>
                  <a:pt x="4228560" y="4622799"/>
                </a:lnTo>
                <a:lnTo>
                  <a:pt x="4190530" y="4648199"/>
                </a:lnTo>
                <a:lnTo>
                  <a:pt x="4150911" y="4673599"/>
                </a:lnTo>
                <a:lnTo>
                  <a:pt x="4109810" y="4686299"/>
                </a:lnTo>
                <a:lnTo>
                  <a:pt x="4067330" y="4711699"/>
                </a:lnTo>
                <a:lnTo>
                  <a:pt x="4023576" y="4724399"/>
                </a:lnTo>
                <a:close/>
              </a:path>
              <a:path w="5079365" h="4749800">
                <a:moveTo>
                  <a:pt x="770308" y="3670299"/>
                </a:moveTo>
                <a:lnTo>
                  <a:pt x="542121" y="3670299"/>
                </a:lnTo>
                <a:lnTo>
                  <a:pt x="542121" y="2806699"/>
                </a:lnTo>
                <a:lnTo>
                  <a:pt x="770308" y="2806699"/>
                </a:lnTo>
                <a:lnTo>
                  <a:pt x="770308" y="3670299"/>
                </a:lnTo>
                <a:close/>
              </a:path>
              <a:path w="5079365" h="4749800">
                <a:moveTo>
                  <a:pt x="4941239" y="3670299"/>
                </a:moveTo>
                <a:lnTo>
                  <a:pt x="4537089" y="3670299"/>
                </a:lnTo>
                <a:lnTo>
                  <a:pt x="4584624" y="3657599"/>
                </a:lnTo>
                <a:lnTo>
                  <a:pt x="4628093" y="3644899"/>
                </a:lnTo>
                <a:lnTo>
                  <a:pt x="4667544" y="3619499"/>
                </a:lnTo>
                <a:lnTo>
                  <a:pt x="4703020" y="3594099"/>
                </a:lnTo>
                <a:lnTo>
                  <a:pt x="4734569" y="3555999"/>
                </a:lnTo>
                <a:lnTo>
                  <a:pt x="4762235" y="3530599"/>
                </a:lnTo>
                <a:lnTo>
                  <a:pt x="4786065" y="3492499"/>
                </a:lnTo>
                <a:lnTo>
                  <a:pt x="4806103" y="3454399"/>
                </a:lnTo>
                <a:lnTo>
                  <a:pt x="4822396" y="3403599"/>
                </a:lnTo>
                <a:lnTo>
                  <a:pt x="4834988" y="3365499"/>
                </a:lnTo>
                <a:lnTo>
                  <a:pt x="4843927" y="3327399"/>
                </a:lnTo>
                <a:lnTo>
                  <a:pt x="4849256" y="3276599"/>
                </a:lnTo>
                <a:lnTo>
                  <a:pt x="4851023" y="3238499"/>
                </a:lnTo>
                <a:lnTo>
                  <a:pt x="4849256" y="3187699"/>
                </a:lnTo>
                <a:lnTo>
                  <a:pt x="4843927" y="3149599"/>
                </a:lnTo>
                <a:lnTo>
                  <a:pt x="4834988" y="3098799"/>
                </a:lnTo>
                <a:lnTo>
                  <a:pt x="4822396" y="3060699"/>
                </a:lnTo>
                <a:lnTo>
                  <a:pt x="4806103" y="3022599"/>
                </a:lnTo>
                <a:lnTo>
                  <a:pt x="4786065" y="2971799"/>
                </a:lnTo>
                <a:lnTo>
                  <a:pt x="4762235" y="2946399"/>
                </a:lnTo>
                <a:lnTo>
                  <a:pt x="4734569" y="2908299"/>
                </a:lnTo>
                <a:lnTo>
                  <a:pt x="4703020" y="2870199"/>
                </a:lnTo>
                <a:lnTo>
                  <a:pt x="4667544" y="2844799"/>
                </a:lnTo>
                <a:lnTo>
                  <a:pt x="4628093" y="2832099"/>
                </a:lnTo>
                <a:lnTo>
                  <a:pt x="4584624" y="2806699"/>
                </a:lnTo>
                <a:lnTo>
                  <a:pt x="4945779" y="2806699"/>
                </a:lnTo>
                <a:lnTo>
                  <a:pt x="4954960" y="2819399"/>
                </a:lnTo>
                <a:lnTo>
                  <a:pt x="4980019" y="2857499"/>
                </a:lnTo>
                <a:lnTo>
                  <a:pt x="5002498" y="2895599"/>
                </a:lnTo>
                <a:lnTo>
                  <a:pt x="5022298" y="2933699"/>
                </a:lnTo>
                <a:lnTo>
                  <a:pt x="5039322" y="2984499"/>
                </a:lnTo>
                <a:lnTo>
                  <a:pt x="5053470" y="3022599"/>
                </a:lnTo>
                <a:lnTo>
                  <a:pt x="5064646" y="3073399"/>
                </a:lnTo>
                <a:lnTo>
                  <a:pt x="5072750" y="3124199"/>
                </a:lnTo>
                <a:lnTo>
                  <a:pt x="5077684" y="3174999"/>
                </a:lnTo>
                <a:lnTo>
                  <a:pt x="5079351" y="3238499"/>
                </a:lnTo>
                <a:lnTo>
                  <a:pt x="5077685" y="3289299"/>
                </a:lnTo>
                <a:lnTo>
                  <a:pt x="5072753" y="3340099"/>
                </a:lnTo>
                <a:lnTo>
                  <a:pt x="5064654" y="3390899"/>
                </a:lnTo>
                <a:lnTo>
                  <a:pt x="5053484" y="3441699"/>
                </a:lnTo>
                <a:lnTo>
                  <a:pt x="5039341" y="3479799"/>
                </a:lnTo>
                <a:lnTo>
                  <a:pt x="5022325" y="3530599"/>
                </a:lnTo>
                <a:lnTo>
                  <a:pt x="5002531" y="3568699"/>
                </a:lnTo>
                <a:lnTo>
                  <a:pt x="4980059" y="3619499"/>
                </a:lnTo>
                <a:lnTo>
                  <a:pt x="4955007" y="3657599"/>
                </a:lnTo>
                <a:lnTo>
                  <a:pt x="4941239" y="3670299"/>
                </a:lnTo>
                <a:close/>
              </a:path>
              <a:path w="5079365" h="4749800">
                <a:moveTo>
                  <a:pt x="3932670" y="4737099"/>
                </a:moveTo>
                <a:lnTo>
                  <a:pt x="1116559" y="4737099"/>
                </a:lnTo>
                <a:lnTo>
                  <a:pt x="1070162" y="4724399"/>
                </a:lnTo>
                <a:lnTo>
                  <a:pt x="3978655" y="4724399"/>
                </a:lnTo>
                <a:lnTo>
                  <a:pt x="3932670" y="4737099"/>
                </a:lnTo>
                <a:close/>
              </a:path>
              <a:path w="5079365" h="4749800">
                <a:moveTo>
                  <a:pt x="3837931" y="4749799"/>
                </a:moveTo>
                <a:lnTo>
                  <a:pt x="1212650" y="4749799"/>
                </a:lnTo>
                <a:lnTo>
                  <a:pt x="1164091" y="4737099"/>
                </a:lnTo>
                <a:lnTo>
                  <a:pt x="3885727" y="4737099"/>
                </a:lnTo>
                <a:lnTo>
                  <a:pt x="3837931" y="47497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05091" y="8427707"/>
            <a:ext cx="913765" cy="852805"/>
          </a:xfrm>
          <a:custGeom>
            <a:avLst/>
            <a:gdLst/>
            <a:ahLst/>
            <a:cxnLst/>
            <a:rect l="l" t="t" r="r" b="b"/>
            <a:pathLst>
              <a:path w="913765" h="852804">
                <a:moveTo>
                  <a:pt x="392573" y="434025"/>
                </a:moveTo>
                <a:lnTo>
                  <a:pt x="396250" y="427900"/>
                </a:lnTo>
                <a:lnTo>
                  <a:pt x="401221" y="420614"/>
                </a:lnTo>
                <a:lnTo>
                  <a:pt x="404155" y="415127"/>
                </a:lnTo>
                <a:lnTo>
                  <a:pt x="406174" y="408727"/>
                </a:lnTo>
                <a:lnTo>
                  <a:pt x="408422" y="398669"/>
                </a:lnTo>
                <a:lnTo>
                  <a:pt x="408422" y="98752"/>
                </a:lnTo>
                <a:lnTo>
                  <a:pt x="0" y="98752"/>
                </a:lnTo>
                <a:lnTo>
                  <a:pt x="0" y="26821"/>
                </a:lnTo>
                <a:lnTo>
                  <a:pt x="437682" y="26821"/>
                </a:lnTo>
                <a:lnTo>
                  <a:pt x="456332" y="27688"/>
                </a:lnTo>
                <a:lnTo>
                  <a:pt x="502279" y="44642"/>
                </a:lnTo>
                <a:lnTo>
                  <a:pt x="529434" y="74855"/>
                </a:lnTo>
                <a:lnTo>
                  <a:pt x="540731" y="119678"/>
                </a:lnTo>
                <a:lnTo>
                  <a:pt x="542531" y="392573"/>
                </a:lnTo>
                <a:lnTo>
                  <a:pt x="538759" y="398316"/>
                </a:lnTo>
                <a:lnTo>
                  <a:pt x="504127" y="415508"/>
                </a:lnTo>
                <a:lnTo>
                  <a:pt x="484011" y="420614"/>
                </a:lnTo>
                <a:lnTo>
                  <a:pt x="470943" y="424185"/>
                </a:lnTo>
                <a:lnTo>
                  <a:pt x="423262" y="431539"/>
                </a:lnTo>
                <a:lnTo>
                  <a:pt x="404936" y="433272"/>
                </a:lnTo>
                <a:lnTo>
                  <a:pt x="392573" y="434025"/>
                </a:lnTo>
                <a:close/>
              </a:path>
              <a:path w="913765" h="852804">
                <a:moveTo>
                  <a:pt x="827817" y="435244"/>
                </a:moveTo>
                <a:lnTo>
                  <a:pt x="693708" y="435244"/>
                </a:lnTo>
                <a:lnTo>
                  <a:pt x="693708" y="0"/>
                </a:lnTo>
                <a:lnTo>
                  <a:pt x="753476" y="13153"/>
                </a:lnTo>
                <a:lnTo>
                  <a:pt x="794185" y="30212"/>
                </a:lnTo>
                <a:lnTo>
                  <a:pt x="826217" y="59129"/>
                </a:lnTo>
                <a:lnTo>
                  <a:pt x="827817" y="75588"/>
                </a:lnTo>
                <a:lnTo>
                  <a:pt x="827817" y="209697"/>
                </a:lnTo>
                <a:lnTo>
                  <a:pt x="913159" y="209697"/>
                </a:lnTo>
                <a:lnTo>
                  <a:pt x="913159" y="286505"/>
                </a:lnTo>
                <a:lnTo>
                  <a:pt x="827817" y="286505"/>
                </a:lnTo>
                <a:lnTo>
                  <a:pt x="827817" y="435244"/>
                </a:lnTo>
                <a:close/>
              </a:path>
              <a:path w="913765" h="852804">
                <a:moveTo>
                  <a:pt x="848543" y="852200"/>
                </a:moveTo>
                <a:lnTo>
                  <a:pt x="196286" y="852200"/>
                </a:lnTo>
                <a:lnTo>
                  <a:pt x="181818" y="852115"/>
                </a:lnTo>
                <a:lnTo>
                  <a:pt x="134099" y="843371"/>
                </a:lnTo>
                <a:lnTo>
                  <a:pt x="95314" y="823626"/>
                </a:lnTo>
                <a:lnTo>
                  <a:pt x="69502" y="790023"/>
                </a:lnTo>
                <a:lnTo>
                  <a:pt x="64616" y="757105"/>
                </a:lnTo>
                <a:lnTo>
                  <a:pt x="64616" y="525462"/>
                </a:lnTo>
                <a:lnTo>
                  <a:pt x="848543" y="525462"/>
                </a:lnTo>
                <a:lnTo>
                  <a:pt x="848543" y="597394"/>
                </a:lnTo>
                <a:lnTo>
                  <a:pt x="198724" y="597394"/>
                </a:lnTo>
                <a:lnTo>
                  <a:pt x="198724" y="780269"/>
                </a:lnTo>
                <a:lnTo>
                  <a:pt x="848543" y="780269"/>
                </a:lnTo>
                <a:lnTo>
                  <a:pt x="848543" y="852200"/>
                </a:lnTo>
                <a:close/>
              </a:path>
              <a:path w="913765" h="852804">
                <a:moveTo>
                  <a:pt x="848543" y="780269"/>
                </a:moveTo>
                <a:lnTo>
                  <a:pt x="714434" y="780269"/>
                </a:lnTo>
                <a:lnTo>
                  <a:pt x="714434" y="597394"/>
                </a:lnTo>
                <a:lnTo>
                  <a:pt x="848543" y="597394"/>
                </a:lnTo>
                <a:lnTo>
                  <a:pt x="848543" y="7802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401182" y="8426487"/>
            <a:ext cx="949960" cy="873125"/>
          </a:xfrm>
          <a:custGeom>
            <a:avLst/>
            <a:gdLst/>
            <a:ahLst/>
            <a:cxnLst/>
            <a:rect l="l" t="t" r="r" b="b"/>
            <a:pathLst>
              <a:path w="949959" h="873125">
                <a:moveTo>
                  <a:pt x="60958" y="783927"/>
                </a:moveTo>
                <a:lnTo>
                  <a:pt x="28040" y="729064"/>
                </a:lnTo>
                <a:lnTo>
                  <a:pt x="24383" y="724187"/>
                </a:lnTo>
                <a:lnTo>
                  <a:pt x="10972" y="708338"/>
                </a:lnTo>
                <a:lnTo>
                  <a:pt x="4876" y="702242"/>
                </a:lnTo>
                <a:lnTo>
                  <a:pt x="0" y="696146"/>
                </a:lnTo>
                <a:lnTo>
                  <a:pt x="40232" y="658809"/>
                </a:lnTo>
                <a:lnTo>
                  <a:pt x="73150" y="624215"/>
                </a:lnTo>
                <a:lnTo>
                  <a:pt x="104086" y="590231"/>
                </a:lnTo>
                <a:lnTo>
                  <a:pt x="130451" y="557161"/>
                </a:lnTo>
                <a:lnTo>
                  <a:pt x="145548" y="538330"/>
                </a:lnTo>
                <a:lnTo>
                  <a:pt x="174951" y="493154"/>
                </a:lnTo>
                <a:lnTo>
                  <a:pt x="198696" y="447464"/>
                </a:lnTo>
                <a:lnTo>
                  <a:pt x="212507" y="406917"/>
                </a:lnTo>
                <a:lnTo>
                  <a:pt x="224937" y="355998"/>
                </a:lnTo>
                <a:lnTo>
                  <a:pt x="234795" y="305078"/>
                </a:lnTo>
                <a:lnTo>
                  <a:pt x="240595" y="263121"/>
                </a:lnTo>
                <a:lnTo>
                  <a:pt x="245098" y="215793"/>
                </a:lnTo>
                <a:lnTo>
                  <a:pt x="247437" y="174474"/>
                </a:lnTo>
                <a:lnTo>
                  <a:pt x="247491" y="29260"/>
                </a:lnTo>
                <a:lnTo>
                  <a:pt x="385258" y="29260"/>
                </a:lnTo>
                <a:lnTo>
                  <a:pt x="385315" y="174474"/>
                </a:lnTo>
                <a:lnTo>
                  <a:pt x="388988" y="216402"/>
                </a:lnTo>
                <a:lnTo>
                  <a:pt x="391068" y="233928"/>
                </a:lnTo>
                <a:lnTo>
                  <a:pt x="392420" y="246577"/>
                </a:lnTo>
                <a:lnTo>
                  <a:pt x="393544" y="259683"/>
                </a:lnTo>
                <a:lnTo>
                  <a:pt x="395011" y="279190"/>
                </a:lnTo>
                <a:lnTo>
                  <a:pt x="397287" y="300220"/>
                </a:lnTo>
                <a:lnTo>
                  <a:pt x="409032" y="352340"/>
                </a:lnTo>
                <a:lnTo>
                  <a:pt x="419318" y="389525"/>
                </a:lnTo>
                <a:lnTo>
                  <a:pt x="436472" y="441882"/>
                </a:lnTo>
                <a:lnTo>
                  <a:pt x="446288" y="463285"/>
                </a:lnTo>
                <a:lnTo>
                  <a:pt x="315765" y="463285"/>
                </a:lnTo>
                <a:lnTo>
                  <a:pt x="287876" y="518757"/>
                </a:lnTo>
                <a:lnTo>
                  <a:pt x="260902" y="563257"/>
                </a:lnTo>
                <a:lnTo>
                  <a:pt x="233623" y="605013"/>
                </a:lnTo>
                <a:lnTo>
                  <a:pt x="203601" y="641284"/>
                </a:lnTo>
                <a:lnTo>
                  <a:pt x="186152" y="662953"/>
                </a:lnTo>
                <a:lnTo>
                  <a:pt x="160397" y="691432"/>
                </a:lnTo>
                <a:lnTo>
                  <a:pt x="119764" y="731379"/>
                </a:lnTo>
                <a:lnTo>
                  <a:pt x="87570" y="760848"/>
                </a:lnTo>
                <a:lnTo>
                  <a:pt x="60958" y="783927"/>
                </a:lnTo>
                <a:close/>
              </a:path>
              <a:path w="949959" h="873125">
                <a:moveTo>
                  <a:pt x="574229" y="780269"/>
                </a:moveTo>
                <a:lnTo>
                  <a:pt x="542074" y="756114"/>
                </a:lnTo>
                <a:lnTo>
                  <a:pt x="498622" y="719949"/>
                </a:lnTo>
                <a:lnTo>
                  <a:pt x="450817" y="675792"/>
                </a:lnTo>
                <a:lnTo>
                  <a:pt x="422442" y="644332"/>
                </a:lnTo>
                <a:lnTo>
                  <a:pt x="396125" y="610814"/>
                </a:lnTo>
                <a:lnTo>
                  <a:pt x="375114" y="578954"/>
                </a:lnTo>
                <a:lnTo>
                  <a:pt x="350511" y="536435"/>
                </a:lnTo>
                <a:lnTo>
                  <a:pt x="325909" y="487744"/>
                </a:lnTo>
                <a:lnTo>
                  <a:pt x="315765" y="463285"/>
                </a:lnTo>
                <a:lnTo>
                  <a:pt x="446288" y="463285"/>
                </a:lnTo>
                <a:lnTo>
                  <a:pt x="448607" y="467885"/>
                </a:lnTo>
                <a:lnTo>
                  <a:pt x="459018" y="487059"/>
                </a:lnTo>
                <a:lnTo>
                  <a:pt x="487220" y="533263"/>
                </a:lnTo>
                <a:lnTo>
                  <a:pt x="516909" y="573067"/>
                </a:lnTo>
                <a:lnTo>
                  <a:pt x="559599" y="620558"/>
                </a:lnTo>
                <a:lnTo>
                  <a:pt x="593888" y="654695"/>
                </a:lnTo>
                <a:lnTo>
                  <a:pt x="636407" y="688831"/>
                </a:lnTo>
                <a:lnTo>
                  <a:pt x="574229" y="780269"/>
                </a:lnTo>
                <a:close/>
              </a:path>
              <a:path w="949959" h="873125">
                <a:moveTo>
                  <a:pt x="693708" y="872926"/>
                </a:moveTo>
                <a:lnTo>
                  <a:pt x="699804" y="865611"/>
                </a:lnTo>
                <a:lnTo>
                  <a:pt x="704681" y="850981"/>
                </a:lnTo>
                <a:lnTo>
                  <a:pt x="705900" y="846104"/>
                </a:lnTo>
                <a:lnTo>
                  <a:pt x="705900" y="0"/>
                </a:lnTo>
                <a:lnTo>
                  <a:pt x="719663" y="2219"/>
                </a:lnTo>
                <a:lnTo>
                  <a:pt x="766887" y="14372"/>
                </a:lnTo>
                <a:lnTo>
                  <a:pt x="807586" y="31431"/>
                </a:lnTo>
                <a:lnTo>
                  <a:pt x="838485" y="60348"/>
                </a:lnTo>
                <a:lnTo>
                  <a:pt x="840009" y="76807"/>
                </a:lnTo>
                <a:lnTo>
                  <a:pt x="840009" y="343806"/>
                </a:lnTo>
                <a:lnTo>
                  <a:pt x="949734" y="343806"/>
                </a:lnTo>
                <a:lnTo>
                  <a:pt x="949734" y="420614"/>
                </a:lnTo>
                <a:lnTo>
                  <a:pt x="840009" y="420614"/>
                </a:lnTo>
                <a:lnTo>
                  <a:pt x="840009" y="838789"/>
                </a:lnTo>
                <a:lnTo>
                  <a:pt x="805262" y="859363"/>
                </a:lnTo>
                <a:lnTo>
                  <a:pt x="765182" y="867897"/>
                </a:lnTo>
                <a:lnTo>
                  <a:pt x="726797" y="871898"/>
                </a:lnTo>
                <a:lnTo>
                  <a:pt x="707481" y="872888"/>
                </a:lnTo>
                <a:lnTo>
                  <a:pt x="693708" y="8729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358232" y="8424049"/>
            <a:ext cx="925830" cy="855980"/>
          </a:xfrm>
          <a:custGeom>
            <a:avLst/>
            <a:gdLst/>
            <a:ahLst/>
            <a:cxnLst/>
            <a:rect l="l" t="t" r="r" b="b"/>
            <a:pathLst>
              <a:path w="925829" h="855979">
                <a:moveTo>
                  <a:pt x="365751" y="58520"/>
                </a:moveTo>
                <a:lnTo>
                  <a:pt x="221889" y="58520"/>
                </a:lnTo>
                <a:lnTo>
                  <a:pt x="221889" y="0"/>
                </a:lnTo>
                <a:lnTo>
                  <a:pt x="365751" y="0"/>
                </a:lnTo>
                <a:lnTo>
                  <a:pt x="365751" y="58520"/>
                </a:lnTo>
                <a:close/>
              </a:path>
              <a:path w="925829" h="855979">
                <a:moveTo>
                  <a:pt x="566914" y="125574"/>
                </a:moveTo>
                <a:lnTo>
                  <a:pt x="0" y="125574"/>
                </a:lnTo>
                <a:lnTo>
                  <a:pt x="0" y="58520"/>
                </a:lnTo>
                <a:lnTo>
                  <a:pt x="566914" y="58520"/>
                </a:lnTo>
                <a:lnTo>
                  <a:pt x="566914" y="125574"/>
                </a:lnTo>
                <a:close/>
              </a:path>
              <a:path w="925829" h="855979">
                <a:moveTo>
                  <a:pt x="282847" y="447435"/>
                </a:moveTo>
                <a:lnTo>
                  <a:pt x="243986" y="447207"/>
                </a:lnTo>
                <a:lnTo>
                  <a:pt x="196439" y="441263"/>
                </a:lnTo>
                <a:lnTo>
                  <a:pt x="135651" y="423947"/>
                </a:lnTo>
                <a:lnTo>
                  <a:pt x="100486" y="407603"/>
                </a:lnTo>
                <a:lnTo>
                  <a:pt x="58499" y="377943"/>
                </a:lnTo>
                <a:lnTo>
                  <a:pt x="24993" y="334662"/>
                </a:lnTo>
                <a:lnTo>
                  <a:pt x="6391" y="286229"/>
                </a:lnTo>
                <a:lnTo>
                  <a:pt x="6095" y="264560"/>
                </a:lnTo>
                <a:lnTo>
                  <a:pt x="6238" y="253673"/>
                </a:lnTo>
                <a:lnTo>
                  <a:pt x="20792" y="214202"/>
                </a:lnTo>
                <a:lnTo>
                  <a:pt x="50995" y="174484"/>
                </a:lnTo>
                <a:lnTo>
                  <a:pt x="81684" y="150567"/>
                </a:lnTo>
                <a:lnTo>
                  <a:pt x="119094" y="130756"/>
                </a:lnTo>
                <a:lnTo>
                  <a:pt x="137766" y="125574"/>
                </a:lnTo>
                <a:lnTo>
                  <a:pt x="432805" y="125574"/>
                </a:lnTo>
                <a:lnTo>
                  <a:pt x="470181" y="140661"/>
                </a:lnTo>
                <a:lnTo>
                  <a:pt x="492805" y="156053"/>
                </a:lnTo>
                <a:lnTo>
                  <a:pt x="282847" y="156053"/>
                </a:lnTo>
                <a:lnTo>
                  <a:pt x="265522" y="156196"/>
                </a:lnTo>
                <a:lnTo>
                  <a:pt x="227375" y="165197"/>
                </a:lnTo>
                <a:lnTo>
                  <a:pt x="180437" y="188971"/>
                </a:lnTo>
                <a:lnTo>
                  <a:pt x="149958" y="224327"/>
                </a:lnTo>
                <a:lnTo>
                  <a:pt x="138985" y="264560"/>
                </a:lnTo>
                <a:lnTo>
                  <a:pt x="139166" y="278285"/>
                </a:lnTo>
                <a:lnTo>
                  <a:pt x="157568" y="321623"/>
                </a:lnTo>
                <a:lnTo>
                  <a:pt x="194038" y="354321"/>
                </a:lnTo>
                <a:lnTo>
                  <a:pt x="243243" y="374342"/>
                </a:lnTo>
                <a:lnTo>
                  <a:pt x="506702" y="377943"/>
                </a:lnTo>
                <a:lnTo>
                  <a:pt x="463285" y="407603"/>
                </a:lnTo>
                <a:lnTo>
                  <a:pt x="427624" y="423947"/>
                </a:lnTo>
                <a:lnTo>
                  <a:pt x="366856" y="441263"/>
                </a:lnTo>
                <a:lnTo>
                  <a:pt x="320299" y="447207"/>
                </a:lnTo>
                <a:lnTo>
                  <a:pt x="282847" y="447435"/>
                </a:lnTo>
                <a:close/>
              </a:path>
              <a:path w="925829" h="855979">
                <a:moveTo>
                  <a:pt x="506702" y="377943"/>
                </a:moveTo>
                <a:lnTo>
                  <a:pt x="282847" y="377943"/>
                </a:lnTo>
                <a:lnTo>
                  <a:pt x="299458" y="377809"/>
                </a:lnTo>
                <a:lnTo>
                  <a:pt x="351616" y="364227"/>
                </a:lnTo>
                <a:lnTo>
                  <a:pt x="382819" y="345025"/>
                </a:lnTo>
                <a:lnTo>
                  <a:pt x="395012" y="336234"/>
                </a:lnTo>
                <a:lnTo>
                  <a:pt x="423747" y="297306"/>
                </a:lnTo>
                <a:lnTo>
                  <a:pt x="429148" y="264560"/>
                </a:lnTo>
                <a:lnTo>
                  <a:pt x="428976" y="252273"/>
                </a:lnTo>
                <a:lnTo>
                  <a:pt x="411527" y="212802"/>
                </a:lnTo>
                <a:lnTo>
                  <a:pt x="376000" y="180370"/>
                </a:lnTo>
                <a:lnTo>
                  <a:pt x="325366" y="159911"/>
                </a:lnTo>
                <a:lnTo>
                  <a:pt x="282847" y="156053"/>
                </a:lnTo>
                <a:lnTo>
                  <a:pt x="492805" y="156053"/>
                </a:lnTo>
                <a:lnTo>
                  <a:pt x="524243" y="185314"/>
                </a:lnTo>
                <a:lnTo>
                  <a:pt x="551065" y="226156"/>
                </a:lnTo>
                <a:lnTo>
                  <a:pt x="560818" y="264560"/>
                </a:lnTo>
                <a:lnTo>
                  <a:pt x="560514" y="286924"/>
                </a:lnTo>
                <a:lnTo>
                  <a:pt x="541312" y="335272"/>
                </a:lnTo>
                <a:lnTo>
                  <a:pt x="519671" y="367123"/>
                </a:lnTo>
                <a:lnTo>
                  <a:pt x="506702" y="377943"/>
                </a:lnTo>
                <a:close/>
              </a:path>
              <a:path w="925829" h="855979">
                <a:moveTo>
                  <a:pt x="840009" y="438901"/>
                </a:moveTo>
                <a:lnTo>
                  <a:pt x="705900" y="438901"/>
                </a:lnTo>
                <a:lnTo>
                  <a:pt x="705900" y="3657"/>
                </a:lnTo>
                <a:lnTo>
                  <a:pt x="765668" y="16811"/>
                </a:lnTo>
                <a:lnTo>
                  <a:pt x="806377" y="33870"/>
                </a:lnTo>
                <a:lnTo>
                  <a:pt x="838408" y="62787"/>
                </a:lnTo>
                <a:lnTo>
                  <a:pt x="840009" y="79246"/>
                </a:lnTo>
                <a:lnTo>
                  <a:pt x="840009" y="213355"/>
                </a:lnTo>
                <a:lnTo>
                  <a:pt x="925351" y="213355"/>
                </a:lnTo>
                <a:lnTo>
                  <a:pt x="925351" y="290162"/>
                </a:lnTo>
                <a:lnTo>
                  <a:pt x="840009" y="290162"/>
                </a:lnTo>
                <a:lnTo>
                  <a:pt x="840009" y="438901"/>
                </a:lnTo>
                <a:close/>
              </a:path>
              <a:path w="925829" h="855979">
                <a:moveTo>
                  <a:pt x="860735" y="855858"/>
                </a:moveTo>
                <a:lnTo>
                  <a:pt x="208478" y="855858"/>
                </a:lnTo>
                <a:lnTo>
                  <a:pt x="193305" y="855782"/>
                </a:lnTo>
                <a:lnTo>
                  <a:pt x="145071" y="847990"/>
                </a:lnTo>
                <a:lnTo>
                  <a:pt x="106296" y="828512"/>
                </a:lnTo>
                <a:lnTo>
                  <a:pt x="81436" y="795842"/>
                </a:lnTo>
                <a:lnTo>
                  <a:pt x="76807" y="761982"/>
                </a:lnTo>
                <a:lnTo>
                  <a:pt x="76807" y="521805"/>
                </a:lnTo>
                <a:lnTo>
                  <a:pt x="210916" y="521805"/>
                </a:lnTo>
                <a:lnTo>
                  <a:pt x="210916" y="607147"/>
                </a:lnTo>
                <a:lnTo>
                  <a:pt x="860735" y="607147"/>
                </a:lnTo>
                <a:lnTo>
                  <a:pt x="860735" y="676640"/>
                </a:lnTo>
                <a:lnTo>
                  <a:pt x="210916" y="676640"/>
                </a:lnTo>
                <a:lnTo>
                  <a:pt x="210916" y="783927"/>
                </a:lnTo>
                <a:lnTo>
                  <a:pt x="860735" y="783927"/>
                </a:lnTo>
                <a:lnTo>
                  <a:pt x="860735" y="855858"/>
                </a:lnTo>
                <a:close/>
              </a:path>
              <a:path w="925829" h="855979">
                <a:moveTo>
                  <a:pt x="860735" y="607147"/>
                </a:moveTo>
                <a:lnTo>
                  <a:pt x="726626" y="607147"/>
                </a:lnTo>
                <a:lnTo>
                  <a:pt x="726626" y="521805"/>
                </a:lnTo>
                <a:lnTo>
                  <a:pt x="860735" y="521805"/>
                </a:lnTo>
                <a:lnTo>
                  <a:pt x="860735" y="607147"/>
                </a:lnTo>
                <a:close/>
              </a:path>
              <a:path w="925829" h="855979">
                <a:moveTo>
                  <a:pt x="860735" y="783927"/>
                </a:moveTo>
                <a:lnTo>
                  <a:pt x="726626" y="783927"/>
                </a:lnTo>
                <a:lnTo>
                  <a:pt x="726626" y="676640"/>
                </a:lnTo>
                <a:lnTo>
                  <a:pt x="860735" y="676640"/>
                </a:lnTo>
                <a:lnTo>
                  <a:pt x="860735" y="7839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301870" y="8426487"/>
            <a:ext cx="830580" cy="873125"/>
          </a:xfrm>
          <a:custGeom>
            <a:avLst/>
            <a:gdLst/>
            <a:ahLst/>
            <a:cxnLst/>
            <a:rect l="l" t="t" r="r" b="b"/>
            <a:pathLst>
              <a:path w="830579" h="873125">
                <a:moveTo>
                  <a:pt x="582763" y="764420"/>
                </a:moveTo>
                <a:lnTo>
                  <a:pt x="121917" y="764420"/>
                </a:lnTo>
                <a:lnTo>
                  <a:pt x="107477" y="764363"/>
                </a:lnTo>
                <a:lnTo>
                  <a:pt x="62653" y="758477"/>
                </a:lnTo>
                <a:lnTo>
                  <a:pt x="37794" y="746132"/>
                </a:lnTo>
                <a:lnTo>
                  <a:pt x="27764" y="740227"/>
                </a:lnTo>
                <a:lnTo>
                  <a:pt x="4371" y="709024"/>
                </a:lnTo>
                <a:lnTo>
                  <a:pt x="0" y="675420"/>
                </a:lnTo>
                <a:lnTo>
                  <a:pt x="0" y="24383"/>
                </a:lnTo>
                <a:lnTo>
                  <a:pt x="15773" y="27964"/>
                </a:lnTo>
                <a:lnTo>
                  <a:pt x="40146" y="32927"/>
                </a:lnTo>
                <a:lnTo>
                  <a:pt x="78379" y="45185"/>
                </a:lnTo>
                <a:lnTo>
                  <a:pt x="120697" y="69492"/>
                </a:lnTo>
                <a:lnTo>
                  <a:pt x="134108" y="88999"/>
                </a:lnTo>
                <a:lnTo>
                  <a:pt x="134108" y="692489"/>
                </a:lnTo>
                <a:lnTo>
                  <a:pt x="391582" y="692565"/>
                </a:lnTo>
                <a:lnTo>
                  <a:pt x="461227" y="693632"/>
                </a:lnTo>
                <a:lnTo>
                  <a:pt x="582763" y="693708"/>
                </a:lnTo>
                <a:lnTo>
                  <a:pt x="582763" y="764420"/>
                </a:lnTo>
                <a:close/>
              </a:path>
              <a:path w="830579" h="873125">
                <a:moveTo>
                  <a:pt x="694927" y="872926"/>
                </a:moveTo>
                <a:lnTo>
                  <a:pt x="697366" y="869269"/>
                </a:lnTo>
                <a:lnTo>
                  <a:pt x="703461" y="858296"/>
                </a:lnTo>
                <a:lnTo>
                  <a:pt x="705900" y="846104"/>
                </a:lnTo>
                <a:lnTo>
                  <a:pt x="705900" y="0"/>
                </a:lnTo>
                <a:lnTo>
                  <a:pt x="716701" y="1466"/>
                </a:lnTo>
                <a:lnTo>
                  <a:pt x="766858" y="13410"/>
                </a:lnTo>
                <a:lnTo>
                  <a:pt x="811968" y="37794"/>
                </a:lnTo>
                <a:lnTo>
                  <a:pt x="830255" y="76807"/>
                </a:lnTo>
                <a:lnTo>
                  <a:pt x="830255" y="840009"/>
                </a:lnTo>
                <a:lnTo>
                  <a:pt x="826598" y="844885"/>
                </a:lnTo>
                <a:lnTo>
                  <a:pt x="820502" y="853420"/>
                </a:lnTo>
                <a:lnTo>
                  <a:pt x="773202" y="865821"/>
                </a:lnTo>
                <a:lnTo>
                  <a:pt x="726321" y="871402"/>
                </a:lnTo>
                <a:lnTo>
                  <a:pt x="713710" y="872164"/>
                </a:lnTo>
                <a:lnTo>
                  <a:pt x="694927" y="8729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234537" y="8426487"/>
            <a:ext cx="914400" cy="873125"/>
          </a:xfrm>
          <a:custGeom>
            <a:avLst/>
            <a:gdLst/>
            <a:ahLst/>
            <a:cxnLst/>
            <a:rect l="l" t="t" r="r" b="b"/>
            <a:pathLst>
              <a:path w="914400" h="873125">
                <a:moveTo>
                  <a:pt x="573010" y="764420"/>
                </a:moveTo>
                <a:lnTo>
                  <a:pt x="53643" y="764420"/>
                </a:lnTo>
                <a:lnTo>
                  <a:pt x="35213" y="755629"/>
                </a:lnTo>
                <a:lnTo>
                  <a:pt x="6095" y="724187"/>
                </a:lnTo>
                <a:lnTo>
                  <a:pt x="0" y="29260"/>
                </a:lnTo>
                <a:lnTo>
                  <a:pt x="538873" y="29260"/>
                </a:lnTo>
                <a:lnTo>
                  <a:pt x="538873" y="101191"/>
                </a:lnTo>
                <a:lnTo>
                  <a:pt x="134108" y="101191"/>
                </a:lnTo>
                <a:lnTo>
                  <a:pt x="134108" y="692489"/>
                </a:lnTo>
                <a:lnTo>
                  <a:pt x="573010" y="692489"/>
                </a:lnTo>
                <a:lnTo>
                  <a:pt x="573010" y="764420"/>
                </a:lnTo>
                <a:close/>
              </a:path>
              <a:path w="914400" h="873125">
                <a:moveTo>
                  <a:pt x="658352" y="872926"/>
                </a:moveTo>
                <a:lnTo>
                  <a:pt x="664448" y="865611"/>
                </a:lnTo>
                <a:lnTo>
                  <a:pt x="669325" y="850981"/>
                </a:lnTo>
                <a:lnTo>
                  <a:pt x="670544" y="846104"/>
                </a:lnTo>
                <a:lnTo>
                  <a:pt x="670544" y="0"/>
                </a:lnTo>
                <a:lnTo>
                  <a:pt x="684307" y="2219"/>
                </a:lnTo>
                <a:lnTo>
                  <a:pt x="731531" y="14372"/>
                </a:lnTo>
                <a:lnTo>
                  <a:pt x="772230" y="31431"/>
                </a:lnTo>
                <a:lnTo>
                  <a:pt x="803129" y="60348"/>
                </a:lnTo>
                <a:lnTo>
                  <a:pt x="804653" y="76807"/>
                </a:lnTo>
                <a:lnTo>
                  <a:pt x="804653" y="343806"/>
                </a:lnTo>
                <a:lnTo>
                  <a:pt x="914378" y="343806"/>
                </a:lnTo>
                <a:lnTo>
                  <a:pt x="914378" y="420614"/>
                </a:lnTo>
                <a:lnTo>
                  <a:pt x="804653" y="420614"/>
                </a:lnTo>
                <a:lnTo>
                  <a:pt x="804653" y="838789"/>
                </a:lnTo>
                <a:lnTo>
                  <a:pt x="769906" y="859363"/>
                </a:lnTo>
                <a:lnTo>
                  <a:pt x="729826" y="867897"/>
                </a:lnTo>
                <a:lnTo>
                  <a:pt x="691441" y="871898"/>
                </a:lnTo>
                <a:lnTo>
                  <a:pt x="672125" y="872888"/>
                </a:lnTo>
                <a:lnTo>
                  <a:pt x="658352" y="8729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443089" y="8658130"/>
            <a:ext cx="124460" cy="121285"/>
          </a:xfrm>
          <a:custGeom>
            <a:avLst/>
            <a:gdLst/>
            <a:ahLst/>
            <a:cxnLst/>
            <a:rect l="l" t="t" r="r" b="b"/>
            <a:pathLst>
              <a:path w="124459" h="121284">
                <a:moveTo>
                  <a:pt x="124355" y="120697"/>
                </a:moveTo>
                <a:lnTo>
                  <a:pt x="0" y="120697"/>
                </a:lnTo>
                <a:lnTo>
                  <a:pt x="0" y="0"/>
                </a:lnTo>
                <a:lnTo>
                  <a:pt x="124355" y="0"/>
                </a:lnTo>
                <a:lnTo>
                  <a:pt x="124355" y="1206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443089" y="8999498"/>
            <a:ext cx="124460" cy="121285"/>
          </a:xfrm>
          <a:custGeom>
            <a:avLst/>
            <a:gdLst/>
            <a:ahLst/>
            <a:cxnLst/>
            <a:rect l="l" t="t" r="r" b="b"/>
            <a:pathLst>
              <a:path w="124459" h="121284">
                <a:moveTo>
                  <a:pt x="124355" y="120697"/>
                </a:moveTo>
                <a:lnTo>
                  <a:pt x="0" y="120697"/>
                </a:lnTo>
                <a:lnTo>
                  <a:pt x="0" y="0"/>
                </a:lnTo>
                <a:lnTo>
                  <a:pt x="124355" y="0"/>
                </a:lnTo>
                <a:lnTo>
                  <a:pt x="124355" y="1206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1672292" y="8424049"/>
            <a:ext cx="197485" cy="868680"/>
          </a:xfrm>
          <a:custGeom>
            <a:avLst/>
            <a:gdLst/>
            <a:ahLst/>
            <a:cxnLst/>
            <a:rect l="l" t="t" r="r" b="b"/>
            <a:pathLst>
              <a:path w="197484" h="868679">
                <a:moveTo>
                  <a:pt x="98752" y="868050"/>
                </a:moveTo>
                <a:lnTo>
                  <a:pt x="0" y="868050"/>
                </a:lnTo>
                <a:lnTo>
                  <a:pt x="10820" y="843285"/>
                </a:lnTo>
                <a:lnTo>
                  <a:pt x="17982" y="825379"/>
                </a:lnTo>
                <a:lnTo>
                  <a:pt x="34136" y="775393"/>
                </a:lnTo>
                <a:lnTo>
                  <a:pt x="49681" y="723425"/>
                </a:lnTo>
                <a:lnTo>
                  <a:pt x="63396" y="666886"/>
                </a:lnTo>
                <a:lnTo>
                  <a:pt x="74979" y="610195"/>
                </a:lnTo>
                <a:lnTo>
                  <a:pt x="82903" y="549846"/>
                </a:lnTo>
                <a:lnTo>
                  <a:pt x="89304" y="488887"/>
                </a:lnTo>
                <a:lnTo>
                  <a:pt x="90123" y="393878"/>
                </a:lnTo>
                <a:lnTo>
                  <a:pt x="89456" y="370399"/>
                </a:lnTo>
                <a:lnTo>
                  <a:pt x="84122" y="311498"/>
                </a:lnTo>
                <a:lnTo>
                  <a:pt x="77417" y="252749"/>
                </a:lnTo>
                <a:lnTo>
                  <a:pt x="67054" y="196286"/>
                </a:lnTo>
                <a:lnTo>
                  <a:pt x="54557" y="140890"/>
                </a:lnTo>
                <a:lnTo>
                  <a:pt x="40232" y="89609"/>
                </a:lnTo>
                <a:lnTo>
                  <a:pt x="25297" y="40461"/>
                </a:lnTo>
                <a:lnTo>
                  <a:pt x="8534" y="0"/>
                </a:lnTo>
                <a:lnTo>
                  <a:pt x="104848" y="0"/>
                </a:lnTo>
                <a:lnTo>
                  <a:pt x="121917" y="45490"/>
                </a:lnTo>
                <a:lnTo>
                  <a:pt x="138985" y="93266"/>
                </a:lnTo>
                <a:lnTo>
                  <a:pt x="155444" y="142109"/>
                </a:lnTo>
                <a:lnTo>
                  <a:pt x="168245" y="195067"/>
                </a:lnTo>
                <a:lnTo>
                  <a:pt x="176122" y="226984"/>
                </a:lnTo>
                <a:lnTo>
                  <a:pt x="184790" y="272303"/>
                </a:lnTo>
                <a:lnTo>
                  <a:pt x="194162" y="341110"/>
                </a:lnTo>
                <a:lnTo>
                  <a:pt x="197381" y="390887"/>
                </a:lnTo>
                <a:lnTo>
                  <a:pt x="197372" y="468142"/>
                </a:lnTo>
                <a:lnTo>
                  <a:pt x="193905" y="519157"/>
                </a:lnTo>
                <a:lnTo>
                  <a:pt x="183828" y="590117"/>
                </a:lnTo>
                <a:lnTo>
                  <a:pt x="174913" y="636674"/>
                </a:lnTo>
                <a:lnTo>
                  <a:pt x="158301" y="701814"/>
                </a:lnTo>
                <a:lnTo>
                  <a:pt x="145424" y="744161"/>
                </a:lnTo>
                <a:lnTo>
                  <a:pt x="125155" y="802814"/>
                </a:lnTo>
                <a:lnTo>
                  <a:pt x="110296" y="841199"/>
                </a:lnTo>
                <a:lnTo>
                  <a:pt x="98752" y="868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1757642" y="1552508"/>
            <a:ext cx="200568" cy="2326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1994261" y="1552508"/>
            <a:ext cx="193358" cy="2372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2233502" y="1552508"/>
            <a:ext cx="169106" cy="2326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2449802" y="1552508"/>
            <a:ext cx="74066" cy="2326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2574365" y="1547920"/>
            <a:ext cx="189397" cy="2418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2937766" y="1547920"/>
            <a:ext cx="115687" cy="2372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3106218" y="1552508"/>
            <a:ext cx="138956" cy="2372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3286468" y="1513181"/>
            <a:ext cx="247015" cy="308610"/>
          </a:xfrm>
          <a:custGeom>
            <a:avLst/>
            <a:gdLst/>
            <a:ahLst/>
            <a:cxnLst/>
            <a:rect l="l" t="t" r="r" b="b"/>
            <a:pathLst>
              <a:path w="247015" h="308610">
                <a:moveTo>
                  <a:pt x="234652" y="308063"/>
                </a:moveTo>
                <a:lnTo>
                  <a:pt x="231702" y="308063"/>
                </a:lnTo>
                <a:lnTo>
                  <a:pt x="229736" y="305113"/>
                </a:lnTo>
                <a:lnTo>
                  <a:pt x="229080" y="303802"/>
                </a:lnTo>
                <a:lnTo>
                  <a:pt x="228677" y="301836"/>
                </a:lnTo>
                <a:lnTo>
                  <a:pt x="227770" y="297903"/>
                </a:lnTo>
                <a:lnTo>
                  <a:pt x="227442" y="295609"/>
                </a:lnTo>
                <a:lnTo>
                  <a:pt x="227114" y="291021"/>
                </a:lnTo>
                <a:lnTo>
                  <a:pt x="226786" y="284466"/>
                </a:lnTo>
                <a:lnTo>
                  <a:pt x="226459" y="278567"/>
                </a:lnTo>
                <a:lnTo>
                  <a:pt x="226131" y="271357"/>
                </a:lnTo>
                <a:lnTo>
                  <a:pt x="226131" y="31461"/>
                </a:lnTo>
                <a:lnTo>
                  <a:pt x="224820" y="26218"/>
                </a:lnTo>
                <a:lnTo>
                  <a:pt x="223509" y="24251"/>
                </a:lnTo>
                <a:lnTo>
                  <a:pt x="222198" y="22613"/>
                </a:lnTo>
                <a:lnTo>
                  <a:pt x="218921" y="19008"/>
                </a:lnTo>
                <a:lnTo>
                  <a:pt x="216627" y="17697"/>
                </a:lnTo>
                <a:lnTo>
                  <a:pt x="214333" y="16058"/>
                </a:lnTo>
                <a:lnTo>
                  <a:pt x="194997" y="7537"/>
                </a:lnTo>
                <a:lnTo>
                  <a:pt x="190736" y="5571"/>
                </a:lnTo>
                <a:lnTo>
                  <a:pt x="190736" y="1966"/>
                </a:lnTo>
                <a:lnTo>
                  <a:pt x="195980" y="0"/>
                </a:lnTo>
                <a:lnTo>
                  <a:pt x="201224" y="0"/>
                </a:lnTo>
                <a:lnTo>
                  <a:pt x="213350" y="1638"/>
                </a:lnTo>
                <a:lnTo>
                  <a:pt x="218921" y="3277"/>
                </a:lnTo>
                <a:lnTo>
                  <a:pt x="222854" y="4260"/>
                </a:lnTo>
                <a:lnTo>
                  <a:pt x="233341" y="7209"/>
                </a:lnTo>
                <a:lnTo>
                  <a:pt x="237929" y="8848"/>
                </a:lnTo>
                <a:lnTo>
                  <a:pt x="241206" y="10159"/>
                </a:lnTo>
                <a:lnTo>
                  <a:pt x="246778" y="13436"/>
                </a:lnTo>
                <a:lnTo>
                  <a:pt x="246659" y="17697"/>
                </a:lnTo>
                <a:lnTo>
                  <a:pt x="245467" y="20974"/>
                </a:lnTo>
                <a:lnTo>
                  <a:pt x="244811" y="23268"/>
                </a:lnTo>
                <a:lnTo>
                  <a:pt x="244484" y="25234"/>
                </a:lnTo>
                <a:lnTo>
                  <a:pt x="243861" y="31461"/>
                </a:lnTo>
                <a:lnTo>
                  <a:pt x="243828" y="240551"/>
                </a:lnTo>
                <a:lnTo>
                  <a:pt x="243173" y="259887"/>
                </a:lnTo>
                <a:lnTo>
                  <a:pt x="242845" y="265458"/>
                </a:lnTo>
                <a:lnTo>
                  <a:pt x="242517" y="275290"/>
                </a:lnTo>
                <a:lnTo>
                  <a:pt x="241206" y="288727"/>
                </a:lnTo>
                <a:lnTo>
                  <a:pt x="240551" y="291676"/>
                </a:lnTo>
                <a:lnTo>
                  <a:pt x="239895" y="295937"/>
                </a:lnTo>
                <a:lnTo>
                  <a:pt x="238257" y="301836"/>
                </a:lnTo>
                <a:lnTo>
                  <a:pt x="236946" y="305113"/>
                </a:lnTo>
                <a:lnTo>
                  <a:pt x="234652" y="308063"/>
                </a:lnTo>
                <a:close/>
              </a:path>
              <a:path w="247015" h="308610">
                <a:moveTo>
                  <a:pt x="171401" y="50797"/>
                </a:moveTo>
                <a:lnTo>
                  <a:pt x="141905" y="50797"/>
                </a:lnTo>
                <a:lnTo>
                  <a:pt x="148460" y="46209"/>
                </a:lnTo>
                <a:lnTo>
                  <a:pt x="152065" y="46537"/>
                </a:lnTo>
                <a:lnTo>
                  <a:pt x="159602" y="46864"/>
                </a:lnTo>
                <a:lnTo>
                  <a:pt x="163207" y="47520"/>
                </a:lnTo>
                <a:lnTo>
                  <a:pt x="166812" y="47848"/>
                </a:lnTo>
                <a:lnTo>
                  <a:pt x="171401" y="49486"/>
                </a:lnTo>
                <a:lnTo>
                  <a:pt x="171401" y="50797"/>
                </a:lnTo>
                <a:close/>
              </a:path>
              <a:path w="247015" h="308610">
                <a:moveTo>
                  <a:pt x="44898" y="69805"/>
                </a:moveTo>
                <a:lnTo>
                  <a:pt x="44243" y="69805"/>
                </a:lnTo>
                <a:lnTo>
                  <a:pt x="39982" y="68167"/>
                </a:lnTo>
                <a:lnTo>
                  <a:pt x="38344" y="67511"/>
                </a:lnTo>
                <a:lnTo>
                  <a:pt x="36377" y="66856"/>
                </a:lnTo>
                <a:lnTo>
                  <a:pt x="31461" y="64562"/>
                </a:lnTo>
                <a:lnTo>
                  <a:pt x="25562" y="61612"/>
                </a:lnTo>
                <a:lnTo>
                  <a:pt x="20319" y="58663"/>
                </a:lnTo>
                <a:lnTo>
                  <a:pt x="17697" y="57352"/>
                </a:lnTo>
                <a:lnTo>
                  <a:pt x="15403" y="56041"/>
                </a:lnTo>
                <a:lnTo>
                  <a:pt x="10814" y="52108"/>
                </a:lnTo>
                <a:lnTo>
                  <a:pt x="10814" y="49159"/>
                </a:lnTo>
                <a:lnTo>
                  <a:pt x="13436" y="47520"/>
                </a:lnTo>
                <a:lnTo>
                  <a:pt x="15075" y="47848"/>
                </a:lnTo>
                <a:lnTo>
                  <a:pt x="18680" y="48175"/>
                </a:lnTo>
                <a:lnTo>
                  <a:pt x="23924" y="48831"/>
                </a:lnTo>
                <a:lnTo>
                  <a:pt x="27201" y="49159"/>
                </a:lnTo>
                <a:lnTo>
                  <a:pt x="54402" y="50797"/>
                </a:lnTo>
                <a:lnTo>
                  <a:pt x="171401" y="50797"/>
                </a:lnTo>
                <a:lnTo>
                  <a:pt x="171401" y="54402"/>
                </a:lnTo>
                <a:lnTo>
                  <a:pt x="168123" y="59973"/>
                </a:lnTo>
                <a:lnTo>
                  <a:pt x="167099" y="61612"/>
                </a:lnTo>
                <a:lnTo>
                  <a:pt x="89797" y="61612"/>
                </a:lnTo>
                <a:lnTo>
                  <a:pt x="72755" y="62268"/>
                </a:lnTo>
                <a:lnTo>
                  <a:pt x="67183" y="62923"/>
                </a:lnTo>
                <a:lnTo>
                  <a:pt x="63578" y="63251"/>
                </a:lnTo>
                <a:lnTo>
                  <a:pt x="56041" y="65217"/>
                </a:lnTo>
                <a:lnTo>
                  <a:pt x="53747" y="65873"/>
                </a:lnTo>
                <a:lnTo>
                  <a:pt x="51780" y="66528"/>
                </a:lnTo>
                <a:lnTo>
                  <a:pt x="46864" y="68494"/>
                </a:lnTo>
                <a:lnTo>
                  <a:pt x="44898" y="69805"/>
                </a:lnTo>
                <a:close/>
              </a:path>
              <a:path w="247015" h="308610">
                <a:moveTo>
                  <a:pt x="4915" y="254315"/>
                </a:moveTo>
                <a:lnTo>
                  <a:pt x="0" y="249727"/>
                </a:lnTo>
                <a:lnTo>
                  <a:pt x="12453" y="240223"/>
                </a:lnTo>
                <a:lnTo>
                  <a:pt x="28184" y="227114"/>
                </a:lnTo>
                <a:lnTo>
                  <a:pt x="36377" y="219904"/>
                </a:lnTo>
                <a:lnTo>
                  <a:pt x="43259" y="214005"/>
                </a:lnTo>
                <a:lnTo>
                  <a:pt x="58663" y="199257"/>
                </a:lnTo>
                <a:lnTo>
                  <a:pt x="71444" y="186476"/>
                </a:lnTo>
                <a:lnTo>
                  <a:pt x="85864" y="171073"/>
                </a:lnTo>
                <a:lnTo>
                  <a:pt x="90780" y="164846"/>
                </a:lnTo>
                <a:lnTo>
                  <a:pt x="95368" y="159275"/>
                </a:lnTo>
                <a:lnTo>
                  <a:pt x="124208" y="115359"/>
                </a:lnTo>
                <a:lnTo>
                  <a:pt x="127157" y="109788"/>
                </a:lnTo>
                <a:lnTo>
                  <a:pt x="130435" y="103889"/>
                </a:lnTo>
                <a:lnTo>
                  <a:pt x="136006" y="90780"/>
                </a:lnTo>
                <a:lnTo>
                  <a:pt x="138300" y="84553"/>
                </a:lnTo>
                <a:lnTo>
                  <a:pt x="140594" y="78982"/>
                </a:lnTo>
                <a:lnTo>
                  <a:pt x="144527" y="66856"/>
                </a:lnTo>
                <a:lnTo>
                  <a:pt x="145838" y="61612"/>
                </a:lnTo>
                <a:lnTo>
                  <a:pt x="167099" y="61612"/>
                </a:lnTo>
                <a:lnTo>
                  <a:pt x="166485" y="62595"/>
                </a:lnTo>
                <a:lnTo>
                  <a:pt x="165174" y="67839"/>
                </a:lnTo>
                <a:lnTo>
                  <a:pt x="160258" y="82587"/>
                </a:lnTo>
                <a:lnTo>
                  <a:pt x="158291" y="87503"/>
                </a:lnTo>
                <a:lnTo>
                  <a:pt x="155670" y="94385"/>
                </a:lnTo>
                <a:lnTo>
                  <a:pt x="149115" y="109460"/>
                </a:lnTo>
                <a:lnTo>
                  <a:pt x="124863" y="150754"/>
                </a:lnTo>
                <a:lnTo>
                  <a:pt x="98645" y="182543"/>
                </a:lnTo>
                <a:lnTo>
                  <a:pt x="77998" y="201879"/>
                </a:lnTo>
                <a:lnTo>
                  <a:pt x="70133" y="208761"/>
                </a:lnTo>
                <a:lnTo>
                  <a:pt x="51453" y="223837"/>
                </a:lnTo>
                <a:lnTo>
                  <a:pt x="44898" y="228753"/>
                </a:lnTo>
                <a:lnTo>
                  <a:pt x="38016" y="233996"/>
                </a:lnTo>
                <a:lnTo>
                  <a:pt x="17697" y="247105"/>
                </a:lnTo>
                <a:lnTo>
                  <a:pt x="9176" y="252349"/>
                </a:lnTo>
                <a:lnTo>
                  <a:pt x="4915" y="254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3720666" y="1513181"/>
            <a:ext cx="288290" cy="297180"/>
          </a:xfrm>
          <a:custGeom>
            <a:avLst/>
            <a:gdLst/>
            <a:ahLst/>
            <a:cxnLst/>
            <a:rect l="l" t="t" r="r" b="b"/>
            <a:pathLst>
              <a:path w="288290" h="297180">
                <a:moveTo>
                  <a:pt x="156653" y="84225"/>
                </a:moveTo>
                <a:lnTo>
                  <a:pt x="138956" y="84225"/>
                </a:lnTo>
                <a:lnTo>
                  <a:pt x="138956" y="43587"/>
                </a:lnTo>
                <a:lnTo>
                  <a:pt x="136334" y="38999"/>
                </a:lnTo>
                <a:lnTo>
                  <a:pt x="115359" y="26873"/>
                </a:lnTo>
                <a:lnTo>
                  <a:pt x="111099" y="24907"/>
                </a:lnTo>
                <a:lnTo>
                  <a:pt x="111099" y="21629"/>
                </a:lnTo>
                <a:lnTo>
                  <a:pt x="115687" y="19663"/>
                </a:lnTo>
                <a:lnTo>
                  <a:pt x="119947" y="19663"/>
                </a:lnTo>
                <a:lnTo>
                  <a:pt x="130107" y="20974"/>
                </a:lnTo>
                <a:lnTo>
                  <a:pt x="136334" y="22613"/>
                </a:lnTo>
                <a:lnTo>
                  <a:pt x="139283" y="23268"/>
                </a:lnTo>
                <a:lnTo>
                  <a:pt x="149115" y="26218"/>
                </a:lnTo>
                <a:lnTo>
                  <a:pt x="152392" y="27529"/>
                </a:lnTo>
                <a:lnTo>
                  <a:pt x="155342" y="28839"/>
                </a:lnTo>
                <a:lnTo>
                  <a:pt x="158947" y="31461"/>
                </a:lnTo>
                <a:lnTo>
                  <a:pt x="158838" y="35066"/>
                </a:lnTo>
                <a:lnTo>
                  <a:pt x="156653" y="41621"/>
                </a:lnTo>
                <a:lnTo>
                  <a:pt x="156653" y="84225"/>
                </a:lnTo>
                <a:close/>
              </a:path>
              <a:path w="288290" h="297180">
                <a:moveTo>
                  <a:pt x="34739" y="193358"/>
                </a:moveTo>
                <a:lnTo>
                  <a:pt x="30806" y="193358"/>
                </a:lnTo>
                <a:lnTo>
                  <a:pt x="28512" y="188770"/>
                </a:lnTo>
                <a:lnTo>
                  <a:pt x="27856" y="186804"/>
                </a:lnTo>
                <a:lnTo>
                  <a:pt x="27529" y="184837"/>
                </a:lnTo>
                <a:lnTo>
                  <a:pt x="26545" y="177300"/>
                </a:lnTo>
                <a:lnTo>
                  <a:pt x="26177" y="173367"/>
                </a:lnTo>
                <a:lnTo>
                  <a:pt x="25890" y="171073"/>
                </a:lnTo>
                <a:lnTo>
                  <a:pt x="25665" y="158947"/>
                </a:lnTo>
                <a:lnTo>
                  <a:pt x="25562" y="56696"/>
                </a:lnTo>
                <a:lnTo>
                  <a:pt x="23268" y="52436"/>
                </a:lnTo>
                <a:lnTo>
                  <a:pt x="21302" y="50469"/>
                </a:lnTo>
                <a:lnTo>
                  <a:pt x="19991" y="48831"/>
                </a:lnTo>
                <a:lnTo>
                  <a:pt x="13436" y="44898"/>
                </a:lnTo>
                <a:lnTo>
                  <a:pt x="7537" y="41949"/>
                </a:lnTo>
                <a:lnTo>
                  <a:pt x="4260" y="40638"/>
                </a:lnTo>
                <a:lnTo>
                  <a:pt x="0" y="38671"/>
                </a:lnTo>
                <a:lnTo>
                  <a:pt x="0" y="35394"/>
                </a:lnTo>
                <a:lnTo>
                  <a:pt x="4588" y="33428"/>
                </a:lnTo>
                <a:lnTo>
                  <a:pt x="8848" y="33428"/>
                </a:lnTo>
                <a:lnTo>
                  <a:pt x="19335" y="35066"/>
                </a:lnTo>
                <a:lnTo>
                  <a:pt x="23268" y="36049"/>
                </a:lnTo>
                <a:lnTo>
                  <a:pt x="26545" y="36705"/>
                </a:lnTo>
                <a:lnTo>
                  <a:pt x="35722" y="39327"/>
                </a:lnTo>
                <a:lnTo>
                  <a:pt x="38999" y="40638"/>
                </a:lnTo>
                <a:lnTo>
                  <a:pt x="41621" y="41621"/>
                </a:lnTo>
                <a:lnTo>
                  <a:pt x="45226" y="44243"/>
                </a:lnTo>
                <a:lnTo>
                  <a:pt x="45226" y="47192"/>
                </a:lnTo>
                <a:lnTo>
                  <a:pt x="43259" y="55058"/>
                </a:lnTo>
                <a:lnTo>
                  <a:pt x="43259" y="84225"/>
                </a:lnTo>
                <a:lnTo>
                  <a:pt x="156653" y="84225"/>
                </a:lnTo>
                <a:lnTo>
                  <a:pt x="156653" y="95040"/>
                </a:lnTo>
                <a:lnTo>
                  <a:pt x="43259" y="95040"/>
                </a:lnTo>
                <a:lnTo>
                  <a:pt x="43259" y="142888"/>
                </a:lnTo>
                <a:lnTo>
                  <a:pt x="42932" y="154359"/>
                </a:lnTo>
                <a:lnTo>
                  <a:pt x="42723" y="156653"/>
                </a:lnTo>
                <a:lnTo>
                  <a:pt x="42604" y="158947"/>
                </a:lnTo>
                <a:lnTo>
                  <a:pt x="42276" y="161569"/>
                </a:lnTo>
                <a:lnTo>
                  <a:pt x="42276" y="162880"/>
                </a:lnTo>
                <a:lnTo>
                  <a:pt x="155597" y="162880"/>
                </a:lnTo>
                <a:lnTo>
                  <a:pt x="155014" y="173367"/>
                </a:lnTo>
                <a:lnTo>
                  <a:pt x="154932" y="173695"/>
                </a:lnTo>
                <a:lnTo>
                  <a:pt x="41293" y="173695"/>
                </a:lnTo>
                <a:lnTo>
                  <a:pt x="41293" y="174678"/>
                </a:lnTo>
                <a:lnTo>
                  <a:pt x="40965" y="175989"/>
                </a:lnTo>
                <a:lnTo>
                  <a:pt x="40893" y="177300"/>
                </a:lnTo>
                <a:lnTo>
                  <a:pt x="40638" y="179594"/>
                </a:lnTo>
                <a:lnTo>
                  <a:pt x="38999" y="185821"/>
                </a:lnTo>
                <a:lnTo>
                  <a:pt x="38344" y="187787"/>
                </a:lnTo>
                <a:lnTo>
                  <a:pt x="37360" y="190081"/>
                </a:lnTo>
                <a:lnTo>
                  <a:pt x="34739" y="193358"/>
                </a:lnTo>
                <a:close/>
              </a:path>
              <a:path w="288290" h="297180">
                <a:moveTo>
                  <a:pt x="155597" y="162880"/>
                </a:moveTo>
                <a:lnTo>
                  <a:pt x="138956" y="162880"/>
                </a:lnTo>
                <a:lnTo>
                  <a:pt x="138956" y="95040"/>
                </a:lnTo>
                <a:lnTo>
                  <a:pt x="156653" y="95040"/>
                </a:lnTo>
                <a:lnTo>
                  <a:pt x="156613" y="142888"/>
                </a:lnTo>
                <a:lnTo>
                  <a:pt x="156325" y="152392"/>
                </a:lnTo>
                <a:lnTo>
                  <a:pt x="155670" y="161569"/>
                </a:lnTo>
                <a:lnTo>
                  <a:pt x="155597" y="162880"/>
                </a:lnTo>
                <a:close/>
              </a:path>
              <a:path w="288290" h="297180">
                <a:moveTo>
                  <a:pt x="147804" y="192703"/>
                </a:moveTo>
                <a:lnTo>
                  <a:pt x="144199" y="192703"/>
                </a:lnTo>
                <a:lnTo>
                  <a:pt x="141905" y="188115"/>
                </a:lnTo>
                <a:lnTo>
                  <a:pt x="141250" y="185821"/>
                </a:lnTo>
                <a:lnTo>
                  <a:pt x="140922" y="183526"/>
                </a:lnTo>
                <a:lnTo>
                  <a:pt x="139939" y="177955"/>
                </a:lnTo>
                <a:lnTo>
                  <a:pt x="139693" y="175989"/>
                </a:lnTo>
                <a:lnTo>
                  <a:pt x="139611" y="174022"/>
                </a:lnTo>
                <a:lnTo>
                  <a:pt x="139283" y="173695"/>
                </a:lnTo>
                <a:lnTo>
                  <a:pt x="154932" y="173695"/>
                </a:lnTo>
                <a:lnTo>
                  <a:pt x="154359" y="175989"/>
                </a:lnTo>
                <a:lnTo>
                  <a:pt x="154031" y="179266"/>
                </a:lnTo>
                <a:lnTo>
                  <a:pt x="152392" y="185165"/>
                </a:lnTo>
                <a:lnTo>
                  <a:pt x="151737" y="187131"/>
                </a:lnTo>
                <a:lnTo>
                  <a:pt x="150754" y="189426"/>
                </a:lnTo>
                <a:lnTo>
                  <a:pt x="147804" y="192703"/>
                </a:lnTo>
                <a:close/>
              </a:path>
              <a:path w="288290" h="297180">
                <a:moveTo>
                  <a:pt x="223837" y="235963"/>
                </a:moveTo>
                <a:lnTo>
                  <a:pt x="222526" y="235963"/>
                </a:lnTo>
                <a:lnTo>
                  <a:pt x="220560" y="234324"/>
                </a:lnTo>
                <a:lnTo>
                  <a:pt x="217282" y="218593"/>
                </a:lnTo>
                <a:lnTo>
                  <a:pt x="216955" y="215316"/>
                </a:lnTo>
                <a:lnTo>
                  <a:pt x="216627" y="210728"/>
                </a:lnTo>
                <a:lnTo>
                  <a:pt x="216391" y="198930"/>
                </a:lnTo>
                <a:lnTo>
                  <a:pt x="216299" y="31134"/>
                </a:lnTo>
                <a:lnTo>
                  <a:pt x="214660" y="25562"/>
                </a:lnTo>
                <a:lnTo>
                  <a:pt x="212039" y="22285"/>
                </a:lnTo>
                <a:lnTo>
                  <a:pt x="208761" y="19008"/>
                </a:lnTo>
                <a:lnTo>
                  <a:pt x="206467" y="17697"/>
                </a:lnTo>
                <a:lnTo>
                  <a:pt x="204501" y="16058"/>
                </a:lnTo>
                <a:lnTo>
                  <a:pt x="198930" y="13109"/>
                </a:lnTo>
                <a:lnTo>
                  <a:pt x="196963" y="12125"/>
                </a:lnTo>
                <a:lnTo>
                  <a:pt x="189426" y="8848"/>
                </a:lnTo>
                <a:lnTo>
                  <a:pt x="187459" y="8193"/>
                </a:lnTo>
                <a:lnTo>
                  <a:pt x="185821" y="7537"/>
                </a:lnTo>
                <a:lnTo>
                  <a:pt x="181232" y="5571"/>
                </a:lnTo>
                <a:lnTo>
                  <a:pt x="181232" y="1966"/>
                </a:lnTo>
                <a:lnTo>
                  <a:pt x="186476" y="0"/>
                </a:lnTo>
                <a:lnTo>
                  <a:pt x="191720" y="0"/>
                </a:lnTo>
                <a:lnTo>
                  <a:pt x="204501" y="1966"/>
                </a:lnTo>
                <a:lnTo>
                  <a:pt x="213677" y="4260"/>
                </a:lnTo>
                <a:lnTo>
                  <a:pt x="223837" y="7209"/>
                </a:lnTo>
                <a:lnTo>
                  <a:pt x="227770" y="8848"/>
                </a:lnTo>
                <a:lnTo>
                  <a:pt x="231047" y="10159"/>
                </a:lnTo>
                <a:lnTo>
                  <a:pt x="236618" y="13436"/>
                </a:lnTo>
                <a:lnTo>
                  <a:pt x="236499" y="17697"/>
                </a:lnTo>
                <a:lnTo>
                  <a:pt x="235307" y="20974"/>
                </a:lnTo>
                <a:lnTo>
                  <a:pt x="234652" y="23268"/>
                </a:lnTo>
                <a:lnTo>
                  <a:pt x="234324" y="25234"/>
                </a:lnTo>
                <a:lnTo>
                  <a:pt x="233734" y="31134"/>
                </a:lnTo>
                <a:lnTo>
                  <a:pt x="233669" y="117326"/>
                </a:lnTo>
                <a:lnTo>
                  <a:pt x="287744" y="117326"/>
                </a:lnTo>
                <a:lnTo>
                  <a:pt x="287744" y="124208"/>
                </a:lnTo>
                <a:lnTo>
                  <a:pt x="283155" y="127813"/>
                </a:lnTo>
                <a:lnTo>
                  <a:pt x="233669" y="127813"/>
                </a:lnTo>
                <a:lnTo>
                  <a:pt x="233669" y="174350"/>
                </a:lnTo>
                <a:lnTo>
                  <a:pt x="233341" y="189753"/>
                </a:lnTo>
                <a:lnTo>
                  <a:pt x="232685" y="198930"/>
                </a:lnTo>
                <a:lnTo>
                  <a:pt x="232030" y="211055"/>
                </a:lnTo>
                <a:lnTo>
                  <a:pt x="231702" y="213022"/>
                </a:lnTo>
                <a:lnTo>
                  <a:pt x="230391" y="222854"/>
                </a:lnTo>
                <a:lnTo>
                  <a:pt x="229736" y="224820"/>
                </a:lnTo>
                <a:lnTo>
                  <a:pt x="229408" y="226786"/>
                </a:lnTo>
                <a:lnTo>
                  <a:pt x="227442" y="231702"/>
                </a:lnTo>
                <a:lnTo>
                  <a:pt x="226131" y="234324"/>
                </a:lnTo>
                <a:lnTo>
                  <a:pt x="223837" y="235963"/>
                </a:lnTo>
                <a:close/>
              </a:path>
              <a:path w="288290" h="297180">
                <a:moveTo>
                  <a:pt x="287744" y="117326"/>
                </a:moveTo>
                <a:lnTo>
                  <a:pt x="241862" y="117326"/>
                </a:lnTo>
                <a:lnTo>
                  <a:pt x="248089" y="115687"/>
                </a:lnTo>
                <a:lnTo>
                  <a:pt x="251366" y="113393"/>
                </a:lnTo>
                <a:lnTo>
                  <a:pt x="253332" y="111754"/>
                </a:lnTo>
                <a:lnTo>
                  <a:pt x="256937" y="108149"/>
                </a:lnTo>
                <a:lnTo>
                  <a:pt x="257593" y="107166"/>
                </a:lnTo>
                <a:lnTo>
                  <a:pt x="269063" y="108149"/>
                </a:lnTo>
                <a:lnTo>
                  <a:pt x="272996" y="108805"/>
                </a:lnTo>
                <a:lnTo>
                  <a:pt x="279223" y="109460"/>
                </a:lnTo>
                <a:lnTo>
                  <a:pt x="287744" y="114376"/>
                </a:lnTo>
                <a:lnTo>
                  <a:pt x="287744" y="117326"/>
                </a:lnTo>
                <a:close/>
              </a:path>
              <a:path w="288290" h="297180">
                <a:moveTo>
                  <a:pt x="251366" y="296592"/>
                </a:moveTo>
                <a:lnTo>
                  <a:pt x="86192" y="296592"/>
                </a:lnTo>
                <a:lnTo>
                  <a:pt x="66528" y="290038"/>
                </a:lnTo>
                <a:lnTo>
                  <a:pt x="66528" y="239568"/>
                </a:lnTo>
                <a:lnTo>
                  <a:pt x="63906" y="234324"/>
                </a:lnTo>
                <a:lnTo>
                  <a:pt x="62268" y="232685"/>
                </a:lnTo>
                <a:lnTo>
                  <a:pt x="60957" y="231047"/>
                </a:lnTo>
                <a:lnTo>
                  <a:pt x="55385" y="228097"/>
                </a:lnTo>
                <a:lnTo>
                  <a:pt x="52763" y="226786"/>
                </a:lnTo>
                <a:lnTo>
                  <a:pt x="50469" y="225475"/>
                </a:lnTo>
                <a:lnTo>
                  <a:pt x="43259" y="222854"/>
                </a:lnTo>
                <a:lnTo>
                  <a:pt x="40638" y="222198"/>
                </a:lnTo>
                <a:lnTo>
                  <a:pt x="38999" y="221543"/>
                </a:lnTo>
                <a:lnTo>
                  <a:pt x="34411" y="220232"/>
                </a:lnTo>
                <a:lnTo>
                  <a:pt x="34411" y="216627"/>
                </a:lnTo>
                <a:lnTo>
                  <a:pt x="39654" y="214005"/>
                </a:lnTo>
                <a:lnTo>
                  <a:pt x="46209" y="214005"/>
                </a:lnTo>
                <a:lnTo>
                  <a:pt x="56696" y="215316"/>
                </a:lnTo>
                <a:lnTo>
                  <a:pt x="61940" y="216299"/>
                </a:lnTo>
                <a:lnTo>
                  <a:pt x="65873" y="216955"/>
                </a:lnTo>
                <a:lnTo>
                  <a:pt x="76360" y="219576"/>
                </a:lnTo>
                <a:lnTo>
                  <a:pt x="79309" y="220560"/>
                </a:lnTo>
                <a:lnTo>
                  <a:pt x="81603" y="221215"/>
                </a:lnTo>
                <a:lnTo>
                  <a:pt x="86192" y="224165"/>
                </a:lnTo>
                <a:lnTo>
                  <a:pt x="86192" y="228425"/>
                </a:lnTo>
                <a:lnTo>
                  <a:pt x="84553" y="233669"/>
                </a:lnTo>
                <a:lnTo>
                  <a:pt x="84553" y="281844"/>
                </a:lnTo>
                <a:lnTo>
                  <a:pt x="92418" y="286105"/>
                </a:lnTo>
                <a:lnTo>
                  <a:pt x="254488" y="286105"/>
                </a:lnTo>
                <a:lnTo>
                  <a:pt x="254971" y="286433"/>
                </a:lnTo>
                <a:lnTo>
                  <a:pt x="254971" y="293315"/>
                </a:lnTo>
                <a:lnTo>
                  <a:pt x="251366" y="296592"/>
                </a:lnTo>
                <a:close/>
              </a:path>
              <a:path w="288290" h="297180">
                <a:moveTo>
                  <a:pt x="254488" y="286105"/>
                </a:moveTo>
                <a:lnTo>
                  <a:pt x="176644" y="286105"/>
                </a:lnTo>
                <a:lnTo>
                  <a:pt x="190736" y="284794"/>
                </a:lnTo>
                <a:lnTo>
                  <a:pt x="194669" y="283483"/>
                </a:lnTo>
                <a:lnTo>
                  <a:pt x="197946" y="282500"/>
                </a:lnTo>
                <a:lnTo>
                  <a:pt x="204501" y="278567"/>
                </a:lnTo>
                <a:lnTo>
                  <a:pt x="205812" y="277256"/>
                </a:lnTo>
                <a:lnTo>
                  <a:pt x="228425" y="278567"/>
                </a:lnTo>
                <a:lnTo>
                  <a:pt x="234652" y="279223"/>
                </a:lnTo>
                <a:lnTo>
                  <a:pt x="245795" y="280206"/>
                </a:lnTo>
                <a:lnTo>
                  <a:pt x="254488" y="2861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4041510" y="1513181"/>
            <a:ext cx="264160" cy="297180"/>
          </a:xfrm>
          <a:custGeom>
            <a:avLst/>
            <a:gdLst/>
            <a:ahLst/>
            <a:cxnLst/>
            <a:rect l="l" t="t" r="r" b="b"/>
            <a:pathLst>
              <a:path w="264159" h="297180">
                <a:moveTo>
                  <a:pt x="37688" y="193358"/>
                </a:moveTo>
                <a:lnTo>
                  <a:pt x="35066" y="193358"/>
                </a:lnTo>
                <a:lnTo>
                  <a:pt x="33100" y="191392"/>
                </a:lnTo>
                <a:lnTo>
                  <a:pt x="28149" y="157308"/>
                </a:lnTo>
                <a:lnTo>
                  <a:pt x="27856" y="151737"/>
                </a:lnTo>
                <a:lnTo>
                  <a:pt x="24251" y="53747"/>
                </a:lnTo>
                <a:lnTo>
                  <a:pt x="13436" y="43587"/>
                </a:lnTo>
                <a:lnTo>
                  <a:pt x="12125" y="42932"/>
                </a:lnTo>
                <a:lnTo>
                  <a:pt x="7209" y="41949"/>
                </a:lnTo>
                <a:lnTo>
                  <a:pt x="4588" y="41293"/>
                </a:lnTo>
                <a:lnTo>
                  <a:pt x="0" y="40310"/>
                </a:lnTo>
                <a:lnTo>
                  <a:pt x="0" y="36377"/>
                </a:lnTo>
                <a:lnTo>
                  <a:pt x="3604" y="33755"/>
                </a:lnTo>
                <a:lnTo>
                  <a:pt x="4915" y="33428"/>
                </a:lnTo>
                <a:lnTo>
                  <a:pt x="6554" y="32772"/>
                </a:lnTo>
                <a:lnTo>
                  <a:pt x="12453" y="32117"/>
                </a:lnTo>
                <a:lnTo>
                  <a:pt x="17369" y="32117"/>
                </a:lnTo>
                <a:lnTo>
                  <a:pt x="25890" y="32444"/>
                </a:lnTo>
                <a:lnTo>
                  <a:pt x="30150" y="33100"/>
                </a:lnTo>
                <a:lnTo>
                  <a:pt x="32772" y="33428"/>
                </a:lnTo>
                <a:lnTo>
                  <a:pt x="40310" y="34739"/>
                </a:lnTo>
                <a:lnTo>
                  <a:pt x="43259" y="35722"/>
                </a:lnTo>
                <a:lnTo>
                  <a:pt x="44570" y="36705"/>
                </a:lnTo>
                <a:lnTo>
                  <a:pt x="44898" y="37688"/>
                </a:lnTo>
                <a:lnTo>
                  <a:pt x="166485" y="37688"/>
                </a:lnTo>
                <a:lnTo>
                  <a:pt x="166375" y="40310"/>
                </a:lnTo>
                <a:lnTo>
                  <a:pt x="165174" y="43915"/>
                </a:lnTo>
                <a:lnTo>
                  <a:pt x="164518" y="45554"/>
                </a:lnTo>
                <a:lnTo>
                  <a:pt x="164191" y="46864"/>
                </a:lnTo>
                <a:lnTo>
                  <a:pt x="163816" y="48175"/>
                </a:lnTo>
                <a:lnTo>
                  <a:pt x="43915" y="48175"/>
                </a:lnTo>
                <a:lnTo>
                  <a:pt x="43855" y="158619"/>
                </a:lnTo>
                <a:lnTo>
                  <a:pt x="43587" y="161569"/>
                </a:lnTo>
                <a:lnTo>
                  <a:pt x="159883" y="161569"/>
                </a:lnTo>
                <a:lnTo>
                  <a:pt x="164518" y="164518"/>
                </a:lnTo>
                <a:lnTo>
                  <a:pt x="164518" y="169762"/>
                </a:lnTo>
                <a:lnTo>
                  <a:pt x="161896" y="172056"/>
                </a:lnTo>
                <a:lnTo>
                  <a:pt x="43259" y="172056"/>
                </a:lnTo>
                <a:lnTo>
                  <a:pt x="42932" y="175333"/>
                </a:lnTo>
                <a:lnTo>
                  <a:pt x="42604" y="179594"/>
                </a:lnTo>
                <a:lnTo>
                  <a:pt x="42222" y="181560"/>
                </a:lnTo>
                <a:lnTo>
                  <a:pt x="41949" y="183199"/>
                </a:lnTo>
                <a:lnTo>
                  <a:pt x="40965" y="188115"/>
                </a:lnTo>
                <a:lnTo>
                  <a:pt x="40310" y="189426"/>
                </a:lnTo>
                <a:lnTo>
                  <a:pt x="39982" y="190736"/>
                </a:lnTo>
                <a:lnTo>
                  <a:pt x="37688" y="193358"/>
                </a:lnTo>
                <a:close/>
              </a:path>
              <a:path w="264159" h="297180">
                <a:moveTo>
                  <a:pt x="166485" y="37688"/>
                </a:moveTo>
                <a:lnTo>
                  <a:pt x="136989" y="37688"/>
                </a:lnTo>
                <a:lnTo>
                  <a:pt x="143872" y="33100"/>
                </a:lnTo>
                <a:lnTo>
                  <a:pt x="146493" y="33100"/>
                </a:lnTo>
                <a:lnTo>
                  <a:pt x="153376" y="33428"/>
                </a:lnTo>
                <a:lnTo>
                  <a:pt x="157964" y="34083"/>
                </a:lnTo>
                <a:lnTo>
                  <a:pt x="162552" y="34411"/>
                </a:lnTo>
                <a:lnTo>
                  <a:pt x="166485" y="37033"/>
                </a:lnTo>
                <a:lnTo>
                  <a:pt x="166485" y="37688"/>
                </a:lnTo>
                <a:close/>
              </a:path>
              <a:path w="264159" h="297180">
                <a:moveTo>
                  <a:pt x="159883" y="161569"/>
                </a:moveTo>
                <a:lnTo>
                  <a:pt x="137317" y="161569"/>
                </a:lnTo>
                <a:lnTo>
                  <a:pt x="142233" y="157308"/>
                </a:lnTo>
                <a:lnTo>
                  <a:pt x="142233" y="48175"/>
                </a:lnTo>
                <a:lnTo>
                  <a:pt x="163816" y="48175"/>
                </a:lnTo>
                <a:lnTo>
                  <a:pt x="162880" y="51453"/>
                </a:lnTo>
                <a:lnTo>
                  <a:pt x="162552" y="53091"/>
                </a:lnTo>
                <a:lnTo>
                  <a:pt x="154686" y="158619"/>
                </a:lnTo>
                <a:lnTo>
                  <a:pt x="157308" y="159930"/>
                </a:lnTo>
                <a:lnTo>
                  <a:pt x="159883" y="161569"/>
                </a:lnTo>
                <a:close/>
              </a:path>
              <a:path w="264159" h="297180">
                <a:moveTo>
                  <a:pt x="233013" y="234324"/>
                </a:moveTo>
                <a:lnTo>
                  <a:pt x="230391" y="234324"/>
                </a:lnTo>
                <a:lnTo>
                  <a:pt x="228753" y="231702"/>
                </a:lnTo>
                <a:lnTo>
                  <a:pt x="228097" y="230391"/>
                </a:lnTo>
                <a:lnTo>
                  <a:pt x="226786" y="225148"/>
                </a:lnTo>
                <a:lnTo>
                  <a:pt x="226131" y="220887"/>
                </a:lnTo>
                <a:lnTo>
                  <a:pt x="225803" y="215316"/>
                </a:lnTo>
                <a:lnTo>
                  <a:pt x="225475" y="211383"/>
                </a:lnTo>
                <a:lnTo>
                  <a:pt x="225148" y="205812"/>
                </a:lnTo>
                <a:lnTo>
                  <a:pt x="224914" y="192703"/>
                </a:lnTo>
                <a:lnTo>
                  <a:pt x="224820" y="31134"/>
                </a:lnTo>
                <a:lnTo>
                  <a:pt x="223181" y="25562"/>
                </a:lnTo>
                <a:lnTo>
                  <a:pt x="220560" y="22285"/>
                </a:lnTo>
                <a:lnTo>
                  <a:pt x="217282" y="19008"/>
                </a:lnTo>
                <a:lnTo>
                  <a:pt x="215316" y="17697"/>
                </a:lnTo>
                <a:lnTo>
                  <a:pt x="213022" y="16058"/>
                </a:lnTo>
                <a:lnTo>
                  <a:pt x="207450" y="13109"/>
                </a:lnTo>
                <a:lnTo>
                  <a:pt x="205484" y="12125"/>
                </a:lnTo>
                <a:lnTo>
                  <a:pt x="197946" y="8848"/>
                </a:lnTo>
                <a:lnTo>
                  <a:pt x="195980" y="8193"/>
                </a:lnTo>
                <a:lnTo>
                  <a:pt x="194341" y="7537"/>
                </a:lnTo>
                <a:lnTo>
                  <a:pt x="189753" y="5571"/>
                </a:lnTo>
                <a:lnTo>
                  <a:pt x="189753" y="1966"/>
                </a:lnTo>
                <a:lnTo>
                  <a:pt x="194997" y="0"/>
                </a:lnTo>
                <a:lnTo>
                  <a:pt x="200241" y="0"/>
                </a:lnTo>
                <a:lnTo>
                  <a:pt x="213350" y="1966"/>
                </a:lnTo>
                <a:lnTo>
                  <a:pt x="218593" y="3277"/>
                </a:lnTo>
                <a:lnTo>
                  <a:pt x="222854" y="4260"/>
                </a:lnTo>
                <a:lnTo>
                  <a:pt x="231702" y="6882"/>
                </a:lnTo>
                <a:lnTo>
                  <a:pt x="236290" y="8520"/>
                </a:lnTo>
                <a:lnTo>
                  <a:pt x="239568" y="9831"/>
                </a:lnTo>
                <a:lnTo>
                  <a:pt x="245467" y="13109"/>
                </a:lnTo>
                <a:lnTo>
                  <a:pt x="245467" y="17041"/>
                </a:lnTo>
                <a:lnTo>
                  <a:pt x="244156" y="20974"/>
                </a:lnTo>
                <a:lnTo>
                  <a:pt x="243500" y="23268"/>
                </a:lnTo>
                <a:lnTo>
                  <a:pt x="243173" y="25234"/>
                </a:lnTo>
                <a:lnTo>
                  <a:pt x="242583" y="31134"/>
                </a:lnTo>
                <a:lnTo>
                  <a:pt x="242517" y="164846"/>
                </a:lnTo>
                <a:lnTo>
                  <a:pt x="242190" y="181232"/>
                </a:lnTo>
                <a:lnTo>
                  <a:pt x="241534" y="192703"/>
                </a:lnTo>
                <a:lnTo>
                  <a:pt x="240879" y="206467"/>
                </a:lnTo>
                <a:lnTo>
                  <a:pt x="240551" y="208434"/>
                </a:lnTo>
                <a:lnTo>
                  <a:pt x="239240" y="218265"/>
                </a:lnTo>
                <a:lnTo>
                  <a:pt x="238585" y="221870"/>
                </a:lnTo>
                <a:lnTo>
                  <a:pt x="238257" y="224820"/>
                </a:lnTo>
                <a:lnTo>
                  <a:pt x="235635" y="231375"/>
                </a:lnTo>
                <a:lnTo>
                  <a:pt x="234980" y="232685"/>
                </a:lnTo>
                <a:lnTo>
                  <a:pt x="233013" y="234324"/>
                </a:lnTo>
                <a:close/>
              </a:path>
              <a:path w="264159" h="297180">
                <a:moveTo>
                  <a:pt x="260214" y="296592"/>
                </a:moveTo>
                <a:lnTo>
                  <a:pt x="88158" y="296592"/>
                </a:lnTo>
                <a:lnTo>
                  <a:pt x="68494" y="290038"/>
                </a:lnTo>
                <a:lnTo>
                  <a:pt x="68494" y="234980"/>
                </a:lnTo>
                <a:lnTo>
                  <a:pt x="65545" y="230719"/>
                </a:lnTo>
                <a:lnTo>
                  <a:pt x="63906" y="229408"/>
                </a:lnTo>
                <a:lnTo>
                  <a:pt x="62595" y="228097"/>
                </a:lnTo>
                <a:lnTo>
                  <a:pt x="57024" y="225148"/>
                </a:lnTo>
                <a:lnTo>
                  <a:pt x="54730" y="224165"/>
                </a:lnTo>
                <a:lnTo>
                  <a:pt x="51453" y="222526"/>
                </a:lnTo>
                <a:lnTo>
                  <a:pt x="44898" y="220232"/>
                </a:lnTo>
                <a:lnTo>
                  <a:pt x="42604" y="219576"/>
                </a:lnTo>
                <a:lnTo>
                  <a:pt x="40965" y="218921"/>
                </a:lnTo>
                <a:lnTo>
                  <a:pt x="36377" y="217610"/>
                </a:lnTo>
                <a:lnTo>
                  <a:pt x="36377" y="214005"/>
                </a:lnTo>
                <a:lnTo>
                  <a:pt x="41621" y="211383"/>
                </a:lnTo>
                <a:lnTo>
                  <a:pt x="48175" y="211383"/>
                </a:lnTo>
                <a:lnTo>
                  <a:pt x="59973" y="213022"/>
                </a:lnTo>
                <a:lnTo>
                  <a:pt x="63906" y="213677"/>
                </a:lnTo>
                <a:lnTo>
                  <a:pt x="68167" y="214333"/>
                </a:lnTo>
                <a:lnTo>
                  <a:pt x="78654" y="216955"/>
                </a:lnTo>
                <a:lnTo>
                  <a:pt x="81603" y="217938"/>
                </a:lnTo>
                <a:lnTo>
                  <a:pt x="83898" y="218593"/>
                </a:lnTo>
                <a:lnTo>
                  <a:pt x="88486" y="221543"/>
                </a:lnTo>
                <a:lnTo>
                  <a:pt x="88486" y="225803"/>
                </a:lnTo>
                <a:lnTo>
                  <a:pt x="86949" y="230719"/>
                </a:lnTo>
                <a:lnTo>
                  <a:pt x="86847" y="282172"/>
                </a:lnTo>
                <a:lnTo>
                  <a:pt x="95368" y="285777"/>
                </a:lnTo>
                <a:lnTo>
                  <a:pt x="263819" y="285777"/>
                </a:lnTo>
                <a:lnTo>
                  <a:pt x="263819" y="293315"/>
                </a:lnTo>
                <a:lnTo>
                  <a:pt x="260214" y="296592"/>
                </a:lnTo>
                <a:close/>
              </a:path>
              <a:path w="264159" h="297180">
                <a:moveTo>
                  <a:pt x="263819" y="285777"/>
                </a:moveTo>
                <a:lnTo>
                  <a:pt x="185493" y="285777"/>
                </a:lnTo>
                <a:lnTo>
                  <a:pt x="199585" y="284466"/>
                </a:lnTo>
                <a:lnTo>
                  <a:pt x="207450" y="281844"/>
                </a:lnTo>
                <a:lnTo>
                  <a:pt x="213022" y="278567"/>
                </a:lnTo>
                <a:lnTo>
                  <a:pt x="214660" y="276929"/>
                </a:lnTo>
                <a:lnTo>
                  <a:pt x="221215" y="277256"/>
                </a:lnTo>
                <a:lnTo>
                  <a:pt x="236618" y="278239"/>
                </a:lnTo>
                <a:lnTo>
                  <a:pt x="243828" y="278895"/>
                </a:lnTo>
                <a:lnTo>
                  <a:pt x="254971" y="280206"/>
                </a:lnTo>
                <a:lnTo>
                  <a:pt x="263819" y="284794"/>
                </a:lnTo>
                <a:lnTo>
                  <a:pt x="263819" y="2857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4352523" y="1513181"/>
            <a:ext cx="257175" cy="299720"/>
          </a:xfrm>
          <a:custGeom>
            <a:avLst/>
            <a:gdLst/>
            <a:ahLst/>
            <a:cxnLst/>
            <a:rect l="l" t="t" r="r" b="b"/>
            <a:pathLst>
              <a:path w="257175" h="299719">
                <a:moveTo>
                  <a:pt x="249400" y="88900"/>
                </a:moveTo>
                <a:lnTo>
                  <a:pt x="231702" y="88900"/>
                </a:lnTo>
                <a:lnTo>
                  <a:pt x="231702" y="30480"/>
                </a:lnTo>
                <a:lnTo>
                  <a:pt x="230064" y="25400"/>
                </a:lnTo>
                <a:lnTo>
                  <a:pt x="214333" y="12700"/>
                </a:lnTo>
                <a:lnTo>
                  <a:pt x="212366" y="11430"/>
                </a:lnTo>
                <a:lnTo>
                  <a:pt x="204829" y="7620"/>
                </a:lnTo>
                <a:lnTo>
                  <a:pt x="202862" y="7620"/>
                </a:lnTo>
                <a:lnTo>
                  <a:pt x="201224" y="6350"/>
                </a:lnTo>
                <a:lnTo>
                  <a:pt x="196636" y="5080"/>
                </a:lnTo>
                <a:lnTo>
                  <a:pt x="196636" y="1270"/>
                </a:lnTo>
                <a:lnTo>
                  <a:pt x="201879" y="0"/>
                </a:lnTo>
                <a:lnTo>
                  <a:pt x="207123" y="0"/>
                </a:lnTo>
                <a:lnTo>
                  <a:pt x="220232" y="1270"/>
                </a:lnTo>
                <a:lnTo>
                  <a:pt x="225475" y="2540"/>
                </a:lnTo>
                <a:lnTo>
                  <a:pt x="229736" y="3810"/>
                </a:lnTo>
                <a:lnTo>
                  <a:pt x="238585" y="6350"/>
                </a:lnTo>
                <a:lnTo>
                  <a:pt x="243173" y="7620"/>
                </a:lnTo>
                <a:lnTo>
                  <a:pt x="246450" y="8890"/>
                </a:lnTo>
                <a:lnTo>
                  <a:pt x="252349" y="12700"/>
                </a:lnTo>
                <a:lnTo>
                  <a:pt x="252349" y="16510"/>
                </a:lnTo>
                <a:lnTo>
                  <a:pt x="251038" y="20320"/>
                </a:lnTo>
                <a:lnTo>
                  <a:pt x="250055" y="24130"/>
                </a:lnTo>
                <a:lnTo>
                  <a:pt x="249509" y="30480"/>
                </a:lnTo>
                <a:lnTo>
                  <a:pt x="249400" y="88900"/>
                </a:lnTo>
                <a:close/>
              </a:path>
              <a:path w="257175" h="299719">
                <a:moveTo>
                  <a:pt x="178283" y="31750"/>
                </a:moveTo>
                <a:lnTo>
                  <a:pt x="127485" y="31750"/>
                </a:lnTo>
                <a:lnTo>
                  <a:pt x="132401" y="30480"/>
                </a:lnTo>
                <a:lnTo>
                  <a:pt x="135678" y="29210"/>
                </a:lnTo>
                <a:lnTo>
                  <a:pt x="142233" y="25400"/>
                </a:lnTo>
                <a:lnTo>
                  <a:pt x="143216" y="24130"/>
                </a:lnTo>
                <a:lnTo>
                  <a:pt x="146821" y="25400"/>
                </a:lnTo>
                <a:lnTo>
                  <a:pt x="158947" y="25400"/>
                </a:lnTo>
                <a:lnTo>
                  <a:pt x="161896" y="26670"/>
                </a:lnTo>
                <a:lnTo>
                  <a:pt x="168123" y="26670"/>
                </a:lnTo>
                <a:lnTo>
                  <a:pt x="171401" y="27940"/>
                </a:lnTo>
                <a:lnTo>
                  <a:pt x="174350" y="27940"/>
                </a:lnTo>
                <a:lnTo>
                  <a:pt x="178283" y="31750"/>
                </a:lnTo>
                <a:close/>
              </a:path>
              <a:path w="257175" h="299719">
                <a:moveTo>
                  <a:pt x="38016" y="50800"/>
                </a:moveTo>
                <a:lnTo>
                  <a:pt x="37033" y="50800"/>
                </a:lnTo>
                <a:lnTo>
                  <a:pt x="28184" y="46990"/>
                </a:lnTo>
                <a:lnTo>
                  <a:pt x="16058" y="40640"/>
                </a:lnTo>
                <a:lnTo>
                  <a:pt x="13436" y="38100"/>
                </a:lnTo>
                <a:lnTo>
                  <a:pt x="11470" y="36830"/>
                </a:lnTo>
                <a:lnTo>
                  <a:pt x="6554" y="34290"/>
                </a:lnTo>
                <a:lnTo>
                  <a:pt x="6554" y="30480"/>
                </a:lnTo>
                <a:lnTo>
                  <a:pt x="9176" y="29210"/>
                </a:lnTo>
                <a:lnTo>
                  <a:pt x="13109" y="29210"/>
                </a:lnTo>
                <a:lnTo>
                  <a:pt x="21302" y="30480"/>
                </a:lnTo>
                <a:lnTo>
                  <a:pt x="24251" y="30480"/>
                </a:lnTo>
                <a:lnTo>
                  <a:pt x="27529" y="31750"/>
                </a:lnTo>
                <a:lnTo>
                  <a:pt x="178283" y="31750"/>
                </a:lnTo>
                <a:lnTo>
                  <a:pt x="179594" y="33020"/>
                </a:lnTo>
                <a:lnTo>
                  <a:pt x="179594" y="40640"/>
                </a:lnTo>
                <a:lnTo>
                  <a:pt x="177409" y="43180"/>
                </a:lnTo>
                <a:lnTo>
                  <a:pt x="60301" y="43180"/>
                </a:lnTo>
                <a:lnTo>
                  <a:pt x="56696" y="44450"/>
                </a:lnTo>
                <a:lnTo>
                  <a:pt x="53747" y="44450"/>
                </a:lnTo>
                <a:lnTo>
                  <a:pt x="47520" y="45720"/>
                </a:lnTo>
                <a:lnTo>
                  <a:pt x="45554" y="46990"/>
                </a:lnTo>
                <a:lnTo>
                  <a:pt x="43915" y="46990"/>
                </a:lnTo>
                <a:lnTo>
                  <a:pt x="39654" y="49530"/>
                </a:lnTo>
                <a:lnTo>
                  <a:pt x="38016" y="50800"/>
                </a:lnTo>
                <a:close/>
              </a:path>
              <a:path w="257175" h="299719">
                <a:moveTo>
                  <a:pt x="4260" y="190500"/>
                </a:moveTo>
                <a:lnTo>
                  <a:pt x="0" y="186690"/>
                </a:lnTo>
                <a:lnTo>
                  <a:pt x="3277" y="184150"/>
                </a:lnTo>
                <a:lnTo>
                  <a:pt x="17697" y="170180"/>
                </a:lnTo>
                <a:lnTo>
                  <a:pt x="36049" y="149860"/>
                </a:lnTo>
                <a:lnTo>
                  <a:pt x="40310" y="144780"/>
                </a:lnTo>
                <a:lnTo>
                  <a:pt x="43915" y="140970"/>
                </a:lnTo>
                <a:lnTo>
                  <a:pt x="55058" y="127000"/>
                </a:lnTo>
                <a:lnTo>
                  <a:pt x="61612" y="116840"/>
                </a:lnTo>
                <a:lnTo>
                  <a:pt x="70133" y="104140"/>
                </a:lnTo>
                <a:lnTo>
                  <a:pt x="73410" y="97790"/>
                </a:lnTo>
                <a:lnTo>
                  <a:pt x="76032" y="93980"/>
                </a:lnTo>
                <a:lnTo>
                  <a:pt x="82587" y="82550"/>
                </a:lnTo>
                <a:lnTo>
                  <a:pt x="86192" y="73660"/>
                </a:lnTo>
                <a:lnTo>
                  <a:pt x="91435" y="62230"/>
                </a:lnTo>
                <a:lnTo>
                  <a:pt x="92746" y="58420"/>
                </a:lnTo>
                <a:lnTo>
                  <a:pt x="92091" y="55880"/>
                </a:lnTo>
                <a:lnTo>
                  <a:pt x="88486" y="46990"/>
                </a:lnTo>
                <a:lnTo>
                  <a:pt x="85864" y="43180"/>
                </a:lnTo>
                <a:lnTo>
                  <a:pt x="95696" y="43180"/>
                </a:lnTo>
                <a:lnTo>
                  <a:pt x="100939" y="46990"/>
                </a:lnTo>
                <a:lnTo>
                  <a:pt x="102578" y="48260"/>
                </a:lnTo>
                <a:lnTo>
                  <a:pt x="105527" y="50800"/>
                </a:lnTo>
                <a:lnTo>
                  <a:pt x="113393" y="55880"/>
                </a:lnTo>
                <a:lnTo>
                  <a:pt x="114048" y="57150"/>
                </a:lnTo>
                <a:lnTo>
                  <a:pt x="113721" y="59690"/>
                </a:lnTo>
                <a:lnTo>
                  <a:pt x="110771" y="68580"/>
                </a:lnTo>
                <a:lnTo>
                  <a:pt x="109460" y="71120"/>
                </a:lnTo>
                <a:lnTo>
                  <a:pt x="108149" y="74930"/>
                </a:lnTo>
                <a:lnTo>
                  <a:pt x="101595" y="88900"/>
                </a:lnTo>
                <a:lnTo>
                  <a:pt x="100284" y="91440"/>
                </a:lnTo>
                <a:lnTo>
                  <a:pt x="96679" y="97790"/>
                </a:lnTo>
                <a:lnTo>
                  <a:pt x="94713" y="100330"/>
                </a:lnTo>
                <a:lnTo>
                  <a:pt x="98645" y="105410"/>
                </a:lnTo>
                <a:lnTo>
                  <a:pt x="106565" y="111760"/>
                </a:lnTo>
                <a:lnTo>
                  <a:pt x="87830" y="111760"/>
                </a:lnTo>
                <a:lnTo>
                  <a:pt x="84881" y="115570"/>
                </a:lnTo>
                <a:lnTo>
                  <a:pt x="78326" y="124460"/>
                </a:lnTo>
                <a:lnTo>
                  <a:pt x="75049" y="128270"/>
                </a:lnTo>
                <a:lnTo>
                  <a:pt x="70461" y="133350"/>
                </a:lnTo>
                <a:lnTo>
                  <a:pt x="58007" y="147320"/>
                </a:lnTo>
                <a:lnTo>
                  <a:pt x="46537" y="158750"/>
                </a:lnTo>
                <a:lnTo>
                  <a:pt x="34739" y="168910"/>
                </a:lnTo>
                <a:lnTo>
                  <a:pt x="29167" y="172720"/>
                </a:lnTo>
                <a:lnTo>
                  <a:pt x="24251" y="176530"/>
                </a:lnTo>
                <a:lnTo>
                  <a:pt x="12125" y="185420"/>
                </a:lnTo>
                <a:lnTo>
                  <a:pt x="7537" y="189230"/>
                </a:lnTo>
                <a:lnTo>
                  <a:pt x="4260" y="190500"/>
                </a:lnTo>
                <a:close/>
              </a:path>
              <a:path w="257175" h="299719">
                <a:moveTo>
                  <a:pt x="176316" y="44450"/>
                </a:moveTo>
                <a:lnTo>
                  <a:pt x="163535" y="44450"/>
                </a:lnTo>
                <a:lnTo>
                  <a:pt x="156981" y="43180"/>
                </a:lnTo>
                <a:lnTo>
                  <a:pt x="177409" y="43180"/>
                </a:lnTo>
                <a:lnTo>
                  <a:pt x="176316" y="44450"/>
                </a:lnTo>
                <a:close/>
              </a:path>
              <a:path w="257175" h="299719">
                <a:moveTo>
                  <a:pt x="174678" y="107950"/>
                </a:moveTo>
                <a:lnTo>
                  <a:pt x="173367" y="107950"/>
                </a:lnTo>
                <a:lnTo>
                  <a:pt x="166485" y="104140"/>
                </a:lnTo>
                <a:lnTo>
                  <a:pt x="163207" y="102870"/>
                </a:lnTo>
                <a:lnTo>
                  <a:pt x="160258" y="101600"/>
                </a:lnTo>
                <a:lnTo>
                  <a:pt x="151409" y="95250"/>
                </a:lnTo>
                <a:lnTo>
                  <a:pt x="149443" y="93980"/>
                </a:lnTo>
                <a:lnTo>
                  <a:pt x="144199" y="90170"/>
                </a:lnTo>
                <a:lnTo>
                  <a:pt x="144199" y="87630"/>
                </a:lnTo>
                <a:lnTo>
                  <a:pt x="146821" y="85090"/>
                </a:lnTo>
                <a:lnTo>
                  <a:pt x="148787" y="86360"/>
                </a:lnTo>
                <a:lnTo>
                  <a:pt x="153048" y="86360"/>
                </a:lnTo>
                <a:lnTo>
                  <a:pt x="160913" y="87630"/>
                </a:lnTo>
                <a:lnTo>
                  <a:pt x="168123" y="87630"/>
                </a:lnTo>
                <a:lnTo>
                  <a:pt x="184510" y="88900"/>
                </a:lnTo>
                <a:lnTo>
                  <a:pt x="249400" y="88900"/>
                </a:lnTo>
                <a:lnTo>
                  <a:pt x="249400" y="99060"/>
                </a:lnTo>
                <a:lnTo>
                  <a:pt x="204829" y="99060"/>
                </a:lnTo>
                <a:lnTo>
                  <a:pt x="190409" y="100330"/>
                </a:lnTo>
                <a:lnTo>
                  <a:pt x="185821" y="102870"/>
                </a:lnTo>
                <a:lnTo>
                  <a:pt x="176972" y="106680"/>
                </a:lnTo>
                <a:lnTo>
                  <a:pt x="174678" y="107950"/>
                </a:lnTo>
                <a:close/>
              </a:path>
              <a:path w="257175" h="299719">
                <a:moveTo>
                  <a:pt x="239568" y="195580"/>
                </a:moveTo>
                <a:lnTo>
                  <a:pt x="237929" y="195580"/>
                </a:lnTo>
                <a:lnTo>
                  <a:pt x="235963" y="194310"/>
                </a:lnTo>
                <a:lnTo>
                  <a:pt x="235307" y="191770"/>
                </a:lnTo>
                <a:lnTo>
                  <a:pt x="234652" y="190500"/>
                </a:lnTo>
                <a:lnTo>
                  <a:pt x="233341" y="185420"/>
                </a:lnTo>
                <a:lnTo>
                  <a:pt x="233013" y="182880"/>
                </a:lnTo>
                <a:lnTo>
                  <a:pt x="232685" y="177800"/>
                </a:lnTo>
                <a:lnTo>
                  <a:pt x="232358" y="173990"/>
                </a:lnTo>
                <a:lnTo>
                  <a:pt x="232030" y="168910"/>
                </a:lnTo>
                <a:lnTo>
                  <a:pt x="231828" y="158750"/>
                </a:lnTo>
                <a:lnTo>
                  <a:pt x="231702" y="99060"/>
                </a:lnTo>
                <a:lnTo>
                  <a:pt x="249400" y="99060"/>
                </a:lnTo>
                <a:lnTo>
                  <a:pt x="249290" y="140970"/>
                </a:lnTo>
                <a:lnTo>
                  <a:pt x="249072" y="148590"/>
                </a:lnTo>
                <a:lnTo>
                  <a:pt x="248744" y="152400"/>
                </a:lnTo>
                <a:lnTo>
                  <a:pt x="248343" y="158750"/>
                </a:lnTo>
                <a:lnTo>
                  <a:pt x="247761" y="168910"/>
                </a:lnTo>
                <a:lnTo>
                  <a:pt x="246122" y="181610"/>
                </a:lnTo>
                <a:lnTo>
                  <a:pt x="245467" y="184150"/>
                </a:lnTo>
                <a:lnTo>
                  <a:pt x="245139" y="186690"/>
                </a:lnTo>
                <a:lnTo>
                  <a:pt x="243173" y="190500"/>
                </a:lnTo>
                <a:lnTo>
                  <a:pt x="241862" y="194310"/>
                </a:lnTo>
                <a:lnTo>
                  <a:pt x="239568" y="195580"/>
                </a:lnTo>
                <a:close/>
              </a:path>
              <a:path w="257175" h="299719">
                <a:moveTo>
                  <a:pt x="181888" y="181610"/>
                </a:moveTo>
                <a:lnTo>
                  <a:pt x="175989" y="181610"/>
                </a:lnTo>
                <a:lnTo>
                  <a:pt x="172711" y="179070"/>
                </a:lnTo>
                <a:lnTo>
                  <a:pt x="169106" y="176530"/>
                </a:lnTo>
                <a:lnTo>
                  <a:pt x="159930" y="168910"/>
                </a:lnTo>
                <a:lnTo>
                  <a:pt x="155342" y="166370"/>
                </a:lnTo>
                <a:lnTo>
                  <a:pt x="150098" y="162560"/>
                </a:lnTo>
                <a:lnTo>
                  <a:pt x="137317" y="152400"/>
                </a:lnTo>
                <a:lnTo>
                  <a:pt x="130762" y="147320"/>
                </a:lnTo>
                <a:lnTo>
                  <a:pt x="123880" y="142240"/>
                </a:lnTo>
                <a:lnTo>
                  <a:pt x="112410" y="132080"/>
                </a:lnTo>
                <a:lnTo>
                  <a:pt x="106838" y="128270"/>
                </a:lnTo>
                <a:lnTo>
                  <a:pt x="102578" y="124460"/>
                </a:lnTo>
                <a:lnTo>
                  <a:pt x="92418" y="115570"/>
                </a:lnTo>
                <a:lnTo>
                  <a:pt x="87830" y="111760"/>
                </a:lnTo>
                <a:lnTo>
                  <a:pt x="106565" y="111760"/>
                </a:lnTo>
                <a:lnTo>
                  <a:pt x="108149" y="113030"/>
                </a:lnTo>
                <a:lnTo>
                  <a:pt x="111427" y="115570"/>
                </a:lnTo>
                <a:lnTo>
                  <a:pt x="115032" y="118110"/>
                </a:lnTo>
                <a:lnTo>
                  <a:pt x="123880" y="125730"/>
                </a:lnTo>
                <a:lnTo>
                  <a:pt x="132401" y="130810"/>
                </a:lnTo>
                <a:lnTo>
                  <a:pt x="140594" y="134620"/>
                </a:lnTo>
                <a:lnTo>
                  <a:pt x="144527" y="137160"/>
                </a:lnTo>
                <a:lnTo>
                  <a:pt x="147477" y="138430"/>
                </a:lnTo>
                <a:lnTo>
                  <a:pt x="174350" y="157480"/>
                </a:lnTo>
                <a:lnTo>
                  <a:pt x="179594" y="163830"/>
                </a:lnTo>
                <a:lnTo>
                  <a:pt x="186148" y="176530"/>
                </a:lnTo>
                <a:lnTo>
                  <a:pt x="183526" y="180340"/>
                </a:lnTo>
                <a:lnTo>
                  <a:pt x="181888" y="181610"/>
                </a:lnTo>
                <a:close/>
              </a:path>
              <a:path w="257175" h="299719">
                <a:moveTo>
                  <a:pt x="163207" y="299720"/>
                </a:moveTo>
                <a:lnTo>
                  <a:pt x="142888" y="299720"/>
                </a:lnTo>
                <a:lnTo>
                  <a:pt x="114704" y="297180"/>
                </a:lnTo>
                <a:lnTo>
                  <a:pt x="108149" y="295910"/>
                </a:lnTo>
                <a:lnTo>
                  <a:pt x="99628" y="293370"/>
                </a:lnTo>
                <a:lnTo>
                  <a:pt x="81931" y="288290"/>
                </a:lnTo>
                <a:lnTo>
                  <a:pt x="76360" y="285750"/>
                </a:lnTo>
                <a:lnTo>
                  <a:pt x="71116" y="283210"/>
                </a:lnTo>
                <a:lnTo>
                  <a:pt x="60957" y="275590"/>
                </a:lnTo>
                <a:lnTo>
                  <a:pt x="57352" y="270510"/>
                </a:lnTo>
                <a:lnTo>
                  <a:pt x="52763" y="265430"/>
                </a:lnTo>
                <a:lnTo>
                  <a:pt x="49159" y="251460"/>
                </a:lnTo>
                <a:lnTo>
                  <a:pt x="49159" y="241300"/>
                </a:lnTo>
                <a:lnTo>
                  <a:pt x="52763" y="227330"/>
                </a:lnTo>
                <a:lnTo>
                  <a:pt x="57352" y="222250"/>
                </a:lnTo>
                <a:lnTo>
                  <a:pt x="60957" y="217170"/>
                </a:lnTo>
                <a:lnTo>
                  <a:pt x="99628" y="198120"/>
                </a:lnTo>
                <a:lnTo>
                  <a:pt x="108149" y="196850"/>
                </a:lnTo>
                <a:lnTo>
                  <a:pt x="114704" y="195580"/>
                </a:lnTo>
                <a:lnTo>
                  <a:pt x="142888" y="194310"/>
                </a:lnTo>
                <a:lnTo>
                  <a:pt x="163207" y="194310"/>
                </a:lnTo>
                <a:lnTo>
                  <a:pt x="191392" y="195580"/>
                </a:lnTo>
                <a:lnTo>
                  <a:pt x="197946" y="196850"/>
                </a:lnTo>
                <a:lnTo>
                  <a:pt x="206467" y="198120"/>
                </a:lnTo>
                <a:lnTo>
                  <a:pt x="224492" y="204470"/>
                </a:lnTo>
                <a:lnTo>
                  <a:pt x="139038" y="204470"/>
                </a:lnTo>
                <a:lnTo>
                  <a:pt x="133507" y="205740"/>
                </a:lnTo>
                <a:lnTo>
                  <a:pt x="125519" y="207010"/>
                </a:lnTo>
                <a:lnTo>
                  <a:pt x="112082" y="208280"/>
                </a:lnTo>
                <a:lnTo>
                  <a:pt x="104217" y="210820"/>
                </a:lnTo>
                <a:lnTo>
                  <a:pt x="97007" y="212090"/>
                </a:lnTo>
                <a:lnTo>
                  <a:pt x="85536" y="218440"/>
                </a:lnTo>
                <a:lnTo>
                  <a:pt x="81931" y="220980"/>
                </a:lnTo>
                <a:lnTo>
                  <a:pt x="77671" y="223520"/>
                </a:lnTo>
                <a:lnTo>
                  <a:pt x="73410" y="229870"/>
                </a:lnTo>
                <a:lnTo>
                  <a:pt x="70133" y="234950"/>
                </a:lnTo>
                <a:lnTo>
                  <a:pt x="68494" y="242570"/>
                </a:lnTo>
                <a:lnTo>
                  <a:pt x="68494" y="250190"/>
                </a:lnTo>
                <a:lnTo>
                  <a:pt x="81931" y="271780"/>
                </a:lnTo>
                <a:lnTo>
                  <a:pt x="85536" y="274320"/>
                </a:lnTo>
                <a:lnTo>
                  <a:pt x="97007" y="279400"/>
                </a:lnTo>
                <a:lnTo>
                  <a:pt x="104217" y="281940"/>
                </a:lnTo>
                <a:lnTo>
                  <a:pt x="112082" y="283210"/>
                </a:lnTo>
                <a:lnTo>
                  <a:pt x="125519" y="285750"/>
                </a:lnTo>
                <a:lnTo>
                  <a:pt x="133507" y="287020"/>
                </a:lnTo>
                <a:lnTo>
                  <a:pt x="227114" y="287020"/>
                </a:lnTo>
                <a:lnTo>
                  <a:pt x="224492" y="288290"/>
                </a:lnTo>
                <a:lnTo>
                  <a:pt x="206467" y="293370"/>
                </a:lnTo>
                <a:lnTo>
                  <a:pt x="197946" y="295910"/>
                </a:lnTo>
                <a:lnTo>
                  <a:pt x="191392" y="297180"/>
                </a:lnTo>
                <a:lnTo>
                  <a:pt x="163207" y="299720"/>
                </a:lnTo>
                <a:close/>
              </a:path>
              <a:path w="257175" h="299719">
                <a:moveTo>
                  <a:pt x="227114" y="287020"/>
                </a:moveTo>
                <a:lnTo>
                  <a:pt x="172589" y="287020"/>
                </a:lnTo>
                <a:lnTo>
                  <a:pt x="180577" y="285750"/>
                </a:lnTo>
                <a:lnTo>
                  <a:pt x="194014" y="283210"/>
                </a:lnTo>
                <a:lnTo>
                  <a:pt x="233013" y="262890"/>
                </a:lnTo>
                <a:lnTo>
                  <a:pt x="237601" y="250190"/>
                </a:lnTo>
                <a:lnTo>
                  <a:pt x="237601" y="241300"/>
                </a:lnTo>
                <a:lnTo>
                  <a:pt x="235963" y="234950"/>
                </a:lnTo>
                <a:lnTo>
                  <a:pt x="233013" y="229870"/>
                </a:lnTo>
                <a:lnTo>
                  <a:pt x="228425" y="223520"/>
                </a:lnTo>
                <a:lnTo>
                  <a:pt x="224165" y="220980"/>
                </a:lnTo>
                <a:lnTo>
                  <a:pt x="220887" y="218440"/>
                </a:lnTo>
                <a:lnTo>
                  <a:pt x="209417" y="212090"/>
                </a:lnTo>
                <a:lnTo>
                  <a:pt x="201879" y="210820"/>
                </a:lnTo>
                <a:lnTo>
                  <a:pt x="194014" y="208280"/>
                </a:lnTo>
                <a:lnTo>
                  <a:pt x="180577" y="207010"/>
                </a:lnTo>
                <a:lnTo>
                  <a:pt x="172589" y="205740"/>
                </a:lnTo>
                <a:lnTo>
                  <a:pt x="167058" y="204470"/>
                </a:lnTo>
                <a:lnTo>
                  <a:pt x="224492" y="204470"/>
                </a:lnTo>
                <a:lnTo>
                  <a:pt x="229736" y="207010"/>
                </a:lnTo>
                <a:lnTo>
                  <a:pt x="235307" y="209550"/>
                </a:lnTo>
                <a:lnTo>
                  <a:pt x="245139" y="217170"/>
                </a:lnTo>
                <a:lnTo>
                  <a:pt x="248744" y="222250"/>
                </a:lnTo>
                <a:lnTo>
                  <a:pt x="253332" y="227330"/>
                </a:lnTo>
                <a:lnTo>
                  <a:pt x="256937" y="241300"/>
                </a:lnTo>
                <a:lnTo>
                  <a:pt x="256937" y="251460"/>
                </a:lnTo>
                <a:lnTo>
                  <a:pt x="253332" y="265430"/>
                </a:lnTo>
                <a:lnTo>
                  <a:pt x="248744" y="270510"/>
                </a:lnTo>
                <a:lnTo>
                  <a:pt x="245139" y="275590"/>
                </a:lnTo>
                <a:lnTo>
                  <a:pt x="235307" y="283210"/>
                </a:lnTo>
                <a:lnTo>
                  <a:pt x="229736" y="285750"/>
                </a:lnTo>
                <a:lnTo>
                  <a:pt x="227114" y="2870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4812382" y="1547920"/>
            <a:ext cx="115687" cy="2372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4980832" y="1552508"/>
            <a:ext cx="138956" cy="23727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5161083" y="1513181"/>
            <a:ext cx="247015" cy="308610"/>
          </a:xfrm>
          <a:custGeom>
            <a:avLst/>
            <a:gdLst/>
            <a:ahLst/>
            <a:cxnLst/>
            <a:rect l="l" t="t" r="r" b="b"/>
            <a:pathLst>
              <a:path w="247015" h="308610">
                <a:moveTo>
                  <a:pt x="234652" y="308063"/>
                </a:moveTo>
                <a:lnTo>
                  <a:pt x="231702" y="308063"/>
                </a:lnTo>
                <a:lnTo>
                  <a:pt x="229736" y="305113"/>
                </a:lnTo>
                <a:lnTo>
                  <a:pt x="229080" y="303802"/>
                </a:lnTo>
                <a:lnTo>
                  <a:pt x="228677" y="301836"/>
                </a:lnTo>
                <a:lnTo>
                  <a:pt x="227770" y="297903"/>
                </a:lnTo>
                <a:lnTo>
                  <a:pt x="227442" y="295609"/>
                </a:lnTo>
                <a:lnTo>
                  <a:pt x="227114" y="291021"/>
                </a:lnTo>
                <a:lnTo>
                  <a:pt x="226786" y="284466"/>
                </a:lnTo>
                <a:lnTo>
                  <a:pt x="226459" y="278567"/>
                </a:lnTo>
                <a:lnTo>
                  <a:pt x="226131" y="271357"/>
                </a:lnTo>
                <a:lnTo>
                  <a:pt x="226131" y="31461"/>
                </a:lnTo>
                <a:lnTo>
                  <a:pt x="224820" y="26218"/>
                </a:lnTo>
                <a:lnTo>
                  <a:pt x="223509" y="24251"/>
                </a:lnTo>
                <a:lnTo>
                  <a:pt x="222198" y="22613"/>
                </a:lnTo>
                <a:lnTo>
                  <a:pt x="218921" y="19008"/>
                </a:lnTo>
                <a:lnTo>
                  <a:pt x="216627" y="17697"/>
                </a:lnTo>
                <a:lnTo>
                  <a:pt x="214333" y="16058"/>
                </a:lnTo>
                <a:lnTo>
                  <a:pt x="194997" y="7537"/>
                </a:lnTo>
                <a:lnTo>
                  <a:pt x="190736" y="5571"/>
                </a:lnTo>
                <a:lnTo>
                  <a:pt x="190736" y="1966"/>
                </a:lnTo>
                <a:lnTo>
                  <a:pt x="195980" y="0"/>
                </a:lnTo>
                <a:lnTo>
                  <a:pt x="201224" y="0"/>
                </a:lnTo>
                <a:lnTo>
                  <a:pt x="213350" y="1638"/>
                </a:lnTo>
                <a:lnTo>
                  <a:pt x="218921" y="3277"/>
                </a:lnTo>
                <a:lnTo>
                  <a:pt x="222854" y="4260"/>
                </a:lnTo>
                <a:lnTo>
                  <a:pt x="233341" y="7209"/>
                </a:lnTo>
                <a:lnTo>
                  <a:pt x="237929" y="8848"/>
                </a:lnTo>
                <a:lnTo>
                  <a:pt x="241206" y="10159"/>
                </a:lnTo>
                <a:lnTo>
                  <a:pt x="246778" y="13436"/>
                </a:lnTo>
                <a:lnTo>
                  <a:pt x="246659" y="17697"/>
                </a:lnTo>
                <a:lnTo>
                  <a:pt x="245467" y="20974"/>
                </a:lnTo>
                <a:lnTo>
                  <a:pt x="244811" y="23268"/>
                </a:lnTo>
                <a:lnTo>
                  <a:pt x="244484" y="25234"/>
                </a:lnTo>
                <a:lnTo>
                  <a:pt x="243861" y="31461"/>
                </a:lnTo>
                <a:lnTo>
                  <a:pt x="243828" y="240551"/>
                </a:lnTo>
                <a:lnTo>
                  <a:pt x="243173" y="259887"/>
                </a:lnTo>
                <a:lnTo>
                  <a:pt x="242845" y="265458"/>
                </a:lnTo>
                <a:lnTo>
                  <a:pt x="242517" y="275290"/>
                </a:lnTo>
                <a:lnTo>
                  <a:pt x="241206" y="288727"/>
                </a:lnTo>
                <a:lnTo>
                  <a:pt x="240551" y="291676"/>
                </a:lnTo>
                <a:lnTo>
                  <a:pt x="239895" y="295937"/>
                </a:lnTo>
                <a:lnTo>
                  <a:pt x="238257" y="301836"/>
                </a:lnTo>
                <a:lnTo>
                  <a:pt x="236946" y="305113"/>
                </a:lnTo>
                <a:lnTo>
                  <a:pt x="234652" y="308063"/>
                </a:lnTo>
                <a:close/>
              </a:path>
              <a:path w="247015" h="308610">
                <a:moveTo>
                  <a:pt x="171401" y="50797"/>
                </a:moveTo>
                <a:lnTo>
                  <a:pt x="141905" y="50797"/>
                </a:lnTo>
                <a:lnTo>
                  <a:pt x="148460" y="46209"/>
                </a:lnTo>
                <a:lnTo>
                  <a:pt x="152065" y="46537"/>
                </a:lnTo>
                <a:lnTo>
                  <a:pt x="159602" y="46864"/>
                </a:lnTo>
                <a:lnTo>
                  <a:pt x="163207" y="47520"/>
                </a:lnTo>
                <a:lnTo>
                  <a:pt x="166812" y="47848"/>
                </a:lnTo>
                <a:lnTo>
                  <a:pt x="171401" y="49486"/>
                </a:lnTo>
                <a:lnTo>
                  <a:pt x="171401" y="50797"/>
                </a:lnTo>
                <a:close/>
              </a:path>
              <a:path w="247015" h="308610">
                <a:moveTo>
                  <a:pt x="44898" y="69805"/>
                </a:moveTo>
                <a:lnTo>
                  <a:pt x="44243" y="69805"/>
                </a:lnTo>
                <a:lnTo>
                  <a:pt x="39982" y="68167"/>
                </a:lnTo>
                <a:lnTo>
                  <a:pt x="38344" y="67511"/>
                </a:lnTo>
                <a:lnTo>
                  <a:pt x="36377" y="66856"/>
                </a:lnTo>
                <a:lnTo>
                  <a:pt x="31461" y="64562"/>
                </a:lnTo>
                <a:lnTo>
                  <a:pt x="25562" y="61612"/>
                </a:lnTo>
                <a:lnTo>
                  <a:pt x="20319" y="58663"/>
                </a:lnTo>
                <a:lnTo>
                  <a:pt x="17697" y="57352"/>
                </a:lnTo>
                <a:lnTo>
                  <a:pt x="15403" y="56041"/>
                </a:lnTo>
                <a:lnTo>
                  <a:pt x="10814" y="52108"/>
                </a:lnTo>
                <a:lnTo>
                  <a:pt x="10814" y="49159"/>
                </a:lnTo>
                <a:lnTo>
                  <a:pt x="13436" y="47520"/>
                </a:lnTo>
                <a:lnTo>
                  <a:pt x="15075" y="47848"/>
                </a:lnTo>
                <a:lnTo>
                  <a:pt x="18680" y="48175"/>
                </a:lnTo>
                <a:lnTo>
                  <a:pt x="23924" y="48831"/>
                </a:lnTo>
                <a:lnTo>
                  <a:pt x="27201" y="49159"/>
                </a:lnTo>
                <a:lnTo>
                  <a:pt x="54402" y="50797"/>
                </a:lnTo>
                <a:lnTo>
                  <a:pt x="171401" y="50797"/>
                </a:lnTo>
                <a:lnTo>
                  <a:pt x="171401" y="54402"/>
                </a:lnTo>
                <a:lnTo>
                  <a:pt x="168123" y="59973"/>
                </a:lnTo>
                <a:lnTo>
                  <a:pt x="167099" y="61612"/>
                </a:lnTo>
                <a:lnTo>
                  <a:pt x="89797" y="61612"/>
                </a:lnTo>
                <a:lnTo>
                  <a:pt x="72755" y="62268"/>
                </a:lnTo>
                <a:lnTo>
                  <a:pt x="67183" y="62923"/>
                </a:lnTo>
                <a:lnTo>
                  <a:pt x="63578" y="63251"/>
                </a:lnTo>
                <a:lnTo>
                  <a:pt x="56041" y="65217"/>
                </a:lnTo>
                <a:lnTo>
                  <a:pt x="53747" y="65873"/>
                </a:lnTo>
                <a:lnTo>
                  <a:pt x="51780" y="66528"/>
                </a:lnTo>
                <a:lnTo>
                  <a:pt x="46864" y="68494"/>
                </a:lnTo>
                <a:lnTo>
                  <a:pt x="44898" y="69805"/>
                </a:lnTo>
                <a:close/>
              </a:path>
              <a:path w="247015" h="308610">
                <a:moveTo>
                  <a:pt x="4915" y="254315"/>
                </a:moveTo>
                <a:lnTo>
                  <a:pt x="0" y="249727"/>
                </a:lnTo>
                <a:lnTo>
                  <a:pt x="12453" y="240223"/>
                </a:lnTo>
                <a:lnTo>
                  <a:pt x="28184" y="227114"/>
                </a:lnTo>
                <a:lnTo>
                  <a:pt x="36377" y="219904"/>
                </a:lnTo>
                <a:lnTo>
                  <a:pt x="43259" y="214005"/>
                </a:lnTo>
                <a:lnTo>
                  <a:pt x="58663" y="199257"/>
                </a:lnTo>
                <a:lnTo>
                  <a:pt x="71444" y="186476"/>
                </a:lnTo>
                <a:lnTo>
                  <a:pt x="85864" y="171073"/>
                </a:lnTo>
                <a:lnTo>
                  <a:pt x="90780" y="164846"/>
                </a:lnTo>
                <a:lnTo>
                  <a:pt x="95368" y="159275"/>
                </a:lnTo>
                <a:lnTo>
                  <a:pt x="124208" y="115359"/>
                </a:lnTo>
                <a:lnTo>
                  <a:pt x="127157" y="109788"/>
                </a:lnTo>
                <a:lnTo>
                  <a:pt x="130435" y="103889"/>
                </a:lnTo>
                <a:lnTo>
                  <a:pt x="136006" y="90780"/>
                </a:lnTo>
                <a:lnTo>
                  <a:pt x="138300" y="84553"/>
                </a:lnTo>
                <a:lnTo>
                  <a:pt x="140594" y="78982"/>
                </a:lnTo>
                <a:lnTo>
                  <a:pt x="144527" y="66856"/>
                </a:lnTo>
                <a:lnTo>
                  <a:pt x="145838" y="61612"/>
                </a:lnTo>
                <a:lnTo>
                  <a:pt x="167099" y="61612"/>
                </a:lnTo>
                <a:lnTo>
                  <a:pt x="166485" y="62595"/>
                </a:lnTo>
                <a:lnTo>
                  <a:pt x="165174" y="67839"/>
                </a:lnTo>
                <a:lnTo>
                  <a:pt x="160258" y="82587"/>
                </a:lnTo>
                <a:lnTo>
                  <a:pt x="158291" y="87503"/>
                </a:lnTo>
                <a:lnTo>
                  <a:pt x="155670" y="94385"/>
                </a:lnTo>
                <a:lnTo>
                  <a:pt x="149115" y="109460"/>
                </a:lnTo>
                <a:lnTo>
                  <a:pt x="124863" y="150754"/>
                </a:lnTo>
                <a:lnTo>
                  <a:pt x="98645" y="182543"/>
                </a:lnTo>
                <a:lnTo>
                  <a:pt x="77998" y="201879"/>
                </a:lnTo>
                <a:lnTo>
                  <a:pt x="70133" y="208761"/>
                </a:lnTo>
                <a:lnTo>
                  <a:pt x="51453" y="223837"/>
                </a:lnTo>
                <a:lnTo>
                  <a:pt x="44898" y="228753"/>
                </a:lnTo>
                <a:lnTo>
                  <a:pt x="38016" y="233996"/>
                </a:lnTo>
                <a:lnTo>
                  <a:pt x="17697" y="247105"/>
                </a:lnTo>
                <a:lnTo>
                  <a:pt x="9176" y="252349"/>
                </a:lnTo>
                <a:lnTo>
                  <a:pt x="4915" y="254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5608053" y="1513181"/>
            <a:ext cx="236220" cy="308610"/>
          </a:xfrm>
          <a:custGeom>
            <a:avLst/>
            <a:gdLst/>
            <a:ahLst/>
            <a:cxnLst/>
            <a:rect l="l" t="t" r="r" b="b"/>
            <a:pathLst>
              <a:path w="236219" h="308610">
                <a:moveTo>
                  <a:pt x="90452" y="225148"/>
                </a:moveTo>
                <a:lnTo>
                  <a:pt x="69805" y="225148"/>
                </a:lnTo>
                <a:lnTo>
                  <a:pt x="51125" y="221215"/>
                </a:lnTo>
                <a:lnTo>
                  <a:pt x="46209" y="218921"/>
                </a:lnTo>
                <a:lnTo>
                  <a:pt x="39654" y="215971"/>
                </a:lnTo>
                <a:lnTo>
                  <a:pt x="9176" y="182871"/>
                </a:lnTo>
                <a:lnTo>
                  <a:pt x="6554" y="175989"/>
                </a:lnTo>
                <a:lnTo>
                  <a:pt x="3277" y="168123"/>
                </a:lnTo>
                <a:lnTo>
                  <a:pt x="0" y="145838"/>
                </a:lnTo>
                <a:lnTo>
                  <a:pt x="0" y="127485"/>
                </a:lnTo>
                <a:lnTo>
                  <a:pt x="3277" y="105200"/>
                </a:lnTo>
                <a:lnTo>
                  <a:pt x="6554" y="97334"/>
                </a:lnTo>
                <a:lnTo>
                  <a:pt x="9176" y="90452"/>
                </a:lnTo>
                <a:lnTo>
                  <a:pt x="39654" y="57352"/>
                </a:lnTo>
                <a:lnTo>
                  <a:pt x="68167" y="49159"/>
                </a:lnTo>
                <a:lnTo>
                  <a:pt x="70788" y="47520"/>
                </a:lnTo>
                <a:lnTo>
                  <a:pt x="73410" y="44898"/>
                </a:lnTo>
                <a:lnTo>
                  <a:pt x="73738" y="43915"/>
                </a:lnTo>
                <a:lnTo>
                  <a:pt x="73738" y="42276"/>
                </a:lnTo>
                <a:lnTo>
                  <a:pt x="71772" y="39327"/>
                </a:lnTo>
                <a:lnTo>
                  <a:pt x="70133" y="38016"/>
                </a:lnTo>
                <a:lnTo>
                  <a:pt x="68822" y="36705"/>
                </a:lnTo>
                <a:lnTo>
                  <a:pt x="65217" y="34739"/>
                </a:lnTo>
                <a:lnTo>
                  <a:pt x="65217" y="32117"/>
                </a:lnTo>
                <a:lnTo>
                  <a:pt x="69150" y="30806"/>
                </a:lnTo>
                <a:lnTo>
                  <a:pt x="70788" y="31134"/>
                </a:lnTo>
                <a:lnTo>
                  <a:pt x="72755" y="31461"/>
                </a:lnTo>
                <a:lnTo>
                  <a:pt x="80620" y="33100"/>
                </a:lnTo>
                <a:lnTo>
                  <a:pt x="83242" y="34083"/>
                </a:lnTo>
                <a:lnTo>
                  <a:pt x="85208" y="34739"/>
                </a:lnTo>
                <a:lnTo>
                  <a:pt x="91108" y="38344"/>
                </a:lnTo>
                <a:lnTo>
                  <a:pt x="91108" y="40638"/>
                </a:lnTo>
                <a:lnTo>
                  <a:pt x="90780" y="42276"/>
                </a:lnTo>
                <a:lnTo>
                  <a:pt x="88486" y="46537"/>
                </a:lnTo>
                <a:lnTo>
                  <a:pt x="86847" y="48503"/>
                </a:lnTo>
                <a:lnTo>
                  <a:pt x="95368" y="48831"/>
                </a:lnTo>
                <a:lnTo>
                  <a:pt x="109460" y="52763"/>
                </a:lnTo>
                <a:lnTo>
                  <a:pt x="113721" y="54402"/>
                </a:lnTo>
                <a:lnTo>
                  <a:pt x="120275" y="57352"/>
                </a:lnTo>
                <a:lnTo>
                  <a:pt x="123766" y="59646"/>
                </a:lnTo>
                <a:lnTo>
                  <a:pt x="71772" y="59646"/>
                </a:lnTo>
                <a:lnTo>
                  <a:pt x="56696" y="63251"/>
                </a:lnTo>
                <a:lnTo>
                  <a:pt x="23924" y="100612"/>
                </a:lnTo>
                <a:lnTo>
                  <a:pt x="18680" y="128796"/>
                </a:lnTo>
                <a:lnTo>
                  <a:pt x="18680" y="143544"/>
                </a:lnTo>
                <a:lnTo>
                  <a:pt x="28839" y="184182"/>
                </a:lnTo>
                <a:lnTo>
                  <a:pt x="71772" y="213022"/>
                </a:lnTo>
                <a:lnTo>
                  <a:pt x="124577" y="213022"/>
                </a:lnTo>
                <a:lnTo>
                  <a:pt x="120275" y="215971"/>
                </a:lnTo>
                <a:lnTo>
                  <a:pt x="113721" y="218921"/>
                </a:lnTo>
                <a:lnTo>
                  <a:pt x="108805" y="221215"/>
                </a:lnTo>
                <a:lnTo>
                  <a:pt x="90452" y="225148"/>
                </a:lnTo>
                <a:close/>
              </a:path>
              <a:path w="236219" h="308610">
                <a:moveTo>
                  <a:pt x="124577" y="213022"/>
                </a:moveTo>
                <a:lnTo>
                  <a:pt x="88486" y="213022"/>
                </a:lnTo>
                <a:lnTo>
                  <a:pt x="103233" y="209417"/>
                </a:lnTo>
                <a:lnTo>
                  <a:pt x="114376" y="203518"/>
                </a:lnTo>
                <a:lnTo>
                  <a:pt x="124208" y="194997"/>
                </a:lnTo>
                <a:lnTo>
                  <a:pt x="127485" y="189753"/>
                </a:lnTo>
                <a:lnTo>
                  <a:pt x="131090" y="184182"/>
                </a:lnTo>
                <a:lnTo>
                  <a:pt x="136334" y="172056"/>
                </a:lnTo>
                <a:lnTo>
                  <a:pt x="137645" y="166812"/>
                </a:lnTo>
                <a:lnTo>
                  <a:pt x="139283" y="161241"/>
                </a:lnTo>
                <a:lnTo>
                  <a:pt x="141250" y="143544"/>
                </a:lnTo>
                <a:lnTo>
                  <a:pt x="141250" y="128796"/>
                </a:lnTo>
                <a:lnTo>
                  <a:pt x="139283" y="111099"/>
                </a:lnTo>
                <a:lnTo>
                  <a:pt x="137645" y="105855"/>
                </a:lnTo>
                <a:lnTo>
                  <a:pt x="136334" y="100612"/>
                </a:lnTo>
                <a:lnTo>
                  <a:pt x="131090" y="88158"/>
                </a:lnTo>
                <a:lnTo>
                  <a:pt x="127485" y="82914"/>
                </a:lnTo>
                <a:lnTo>
                  <a:pt x="124208" y="77671"/>
                </a:lnTo>
                <a:lnTo>
                  <a:pt x="114376" y="69150"/>
                </a:lnTo>
                <a:lnTo>
                  <a:pt x="103233" y="63251"/>
                </a:lnTo>
                <a:lnTo>
                  <a:pt x="88486" y="59646"/>
                </a:lnTo>
                <a:lnTo>
                  <a:pt x="123766" y="59646"/>
                </a:lnTo>
                <a:lnTo>
                  <a:pt x="131746" y="64889"/>
                </a:lnTo>
                <a:lnTo>
                  <a:pt x="142561" y="76360"/>
                </a:lnTo>
                <a:lnTo>
                  <a:pt x="150754" y="90452"/>
                </a:lnTo>
                <a:lnTo>
                  <a:pt x="153376" y="97334"/>
                </a:lnTo>
                <a:lnTo>
                  <a:pt x="156653" y="105200"/>
                </a:lnTo>
                <a:lnTo>
                  <a:pt x="159930" y="127485"/>
                </a:lnTo>
                <a:lnTo>
                  <a:pt x="159930" y="145838"/>
                </a:lnTo>
                <a:lnTo>
                  <a:pt x="156653" y="168123"/>
                </a:lnTo>
                <a:lnTo>
                  <a:pt x="153376" y="175989"/>
                </a:lnTo>
                <a:lnTo>
                  <a:pt x="150754" y="182871"/>
                </a:lnTo>
                <a:lnTo>
                  <a:pt x="142561" y="196963"/>
                </a:lnTo>
                <a:lnTo>
                  <a:pt x="136989" y="202862"/>
                </a:lnTo>
                <a:lnTo>
                  <a:pt x="131746" y="208106"/>
                </a:lnTo>
                <a:lnTo>
                  <a:pt x="124577" y="213022"/>
                </a:lnTo>
                <a:close/>
              </a:path>
              <a:path w="236219" h="308610">
                <a:moveTo>
                  <a:pt x="223509" y="308063"/>
                </a:moveTo>
                <a:lnTo>
                  <a:pt x="220560" y="308063"/>
                </a:lnTo>
                <a:lnTo>
                  <a:pt x="218593" y="305113"/>
                </a:lnTo>
                <a:lnTo>
                  <a:pt x="217938" y="303802"/>
                </a:lnTo>
                <a:lnTo>
                  <a:pt x="217534" y="301836"/>
                </a:lnTo>
                <a:lnTo>
                  <a:pt x="216627" y="297903"/>
                </a:lnTo>
                <a:lnTo>
                  <a:pt x="216299" y="295609"/>
                </a:lnTo>
                <a:lnTo>
                  <a:pt x="215971" y="291021"/>
                </a:lnTo>
                <a:lnTo>
                  <a:pt x="215644" y="284466"/>
                </a:lnTo>
                <a:lnTo>
                  <a:pt x="215316" y="278567"/>
                </a:lnTo>
                <a:lnTo>
                  <a:pt x="214988" y="271357"/>
                </a:lnTo>
                <a:lnTo>
                  <a:pt x="214988" y="31461"/>
                </a:lnTo>
                <a:lnTo>
                  <a:pt x="213677" y="26218"/>
                </a:lnTo>
                <a:lnTo>
                  <a:pt x="212366" y="24251"/>
                </a:lnTo>
                <a:lnTo>
                  <a:pt x="211055" y="22613"/>
                </a:lnTo>
                <a:lnTo>
                  <a:pt x="207778" y="19008"/>
                </a:lnTo>
                <a:lnTo>
                  <a:pt x="205484" y="17697"/>
                </a:lnTo>
                <a:lnTo>
                  <a:pt x="203190" y="16058"/>
                </a:lnTo>
                <a:lnTo>
                  <a:pt x="183854" y="7537"/>
                </a:lnTo>
                <a:lnTo>
                  <a:pt x="179594" y="5571"/>
                </a:lnTo>
                <a:lnTo>
                  <a:pt x="179594" y="1966"/>
                </a:lnTo>
                <a:lnTo>
                  <a:pt x="184837" y="0"/>
                </a:lnTo>
                <a:lnTo>
                  <a:pt x="190081" y="0"/>
                </a:lnTo>
                <a:lnTo>
                  <a:pt x="202207" y="1638"/>
                </a:lnTo>
                <a:lnTo>
                  <a:pt x="207778" y="3277"/>
                </a:lnTo>
                <a:lnTo>
                  <a:pt x="211711" y="4260"/>
                </a:lnTo>
                <a:lnTo>
                  <a:pt x="222198" y="7209"/>
                </a:lnTo>
                <a:lnTo>
                  <a:pt x="226786" y="8848"/>
                </a:lnTo>
                <a:lnTo>
                  <a:pt x="230064" y="10159"/>
                </a:lnTo>
                <a:lnTo>
                  <a:pt x="235635" y="13436"/>
                </a:lnTo>
                <a:lnTo>
                  <a:pt x="235516" y="17697"/>
                </a:lnTo>
                <a:lnTo>
                  <a:pt x="234324" y="20974"/>
                </a:lnTo>
                <a:lnTo>
                  <a:pt x="233669" y="23268"/>
                </a:lnTo>
                <a:lnTo>
                  <a:pt x="233341" y="25234"/>
                </a:lnTo>
                <a:lnTo>
                  <a:pt x="232718" y="31461"/>
                </a:lnTo>
                <a:lnTo>
                  <a:pt x="232685" y="240551"/>
                </a:lnTo>
                <a:lnTo>
                  <a:pt x="232030" y="259887"/>
                </a:lnTo>
                <a:lnTo>
                  <a:pt x="231702" y="265458"/>
                </a:lnTo>
                <a:lnTo>
                  <a:pt x="231375" y="275290"/>
                </a:lnTo>
                <a:lnTo>
                  <a:pt x="230064" y="288727"/>
                </a:lnTo>
                <a:lnTo>
                  <a:pt x="229408" y="291676"/>
                </a:lnTo>
                <a:lnTo>
                  <a:pt x="228753" y="295937"/>
                </a:lnTo>
                <a:lnTo>
                  <a:pt x="227114" y="301836"/>
                </a:lnTo>
                <a:lnTo>
                  <a:pt x="225803" y="305113"/>
                </a:lnTo>
                <a:lnTo>
                  <a:pt x="223509" y="308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5907594" y="1513181"/>
            <a:ext cx="259079" cy="308610"/>
          </a:xfrm>
          <a:custGeom>
            <a:avLst/>
            <a:gdLst/>
            <a:ahLst/>
            <a:cxnLst/>
            <a:rect l="l" t="t" r="r" b="b"/>
            <a:pathLst>
              <a:path w="259080" h="308610">
                <a:moveTo>
                  <a:pt x="202207" y="126174"/>
                </a:moveTo>
                <a:lnTo>
                  <a:pt x="185165" y="126174"/>
                </a:lnTo>
                <a:lnTo>
                  <a:pt x="185165" y="41949"/>
                </a:lnTo>
                <a:lnTo>
                  <a:pt x="184182" y="37360"/>
                </a:lnTo>
                <a:lnTo>
                  <a:pt x="183199" y="36049"/>
                </a:lnTo>
                <a:lnTo>
                  <a:pt x="182216" y="34411"/>
                </a:lnTo>
                <a:lnTo>
                  <a:pt x="179921" y="31789"/>
                </a:lnTo>
                <a:lnTo>
                  <a:pt x="177955" y="30478"/>
                </a:lnTo>
                <a:lnTo>
                  <a:pt x="176316" y="29167"/>
                </a:lnTo>
                <a:lnTo>
                  <a:pt x="172384" y="26873"/>
                </a:lnTo>
                <a:lnTo>
                  <a:pt x="169106" y="25234"/>
                </a:lnTo>
                <a:lnTo>
                  <a:pt x="164846" y="23268"/>
                </a:lnTo>
                <a:lnTo>
                  <a:pt x="162880" y="22613"/>
                </a:lnTo>
                <a:lnTo>
                  <a:pt x="161241" y="21957"/>
                </a:lnTo>
                <a:lnTo>
                  <a:pt x="156981" y="19991"/>
                </a:lnTo>
                <a:lnTo>
                  <a:pt x="156981" y="16386"/>
                </a:lnTo>
                <a:lnTo>
                  <a:pt x="161896" y="14747"/>
                </a:lnTo>
                <a:lnTo>
                  <a:pt x="165829" y="14747"/>
                </a:lnTo>
                <a:lnTo>
                  <a:pt x="175006" y="16058"/>
                </a:lnTo>
                <a:lnTo>
                  <a:pt x="179266" y="17041"/>
                </a:lnTo>
                <a:lnTo>
                  <a:pt x="183854" y="18024"/>
                </a:lnTo>
                <a:lnTo>
                  <a:pt x="194669" y="20974"/>
                </a:lnTo>
                <a:lnTo>
                  <a:pt x="197946" y="22285"/>
                </a:lnTo>
                <a:lnTo>
                  <a:pt x="199913" y="22940"/>
                </a:lnTo>
                <a:lnTo>
                  <a:pt x="204501" y="25890"/>
                </a:lnTo>
                <a:lnTo>
                  <a:pt x="204501" y="29495"/>
                </a:lnTo>
                <a:lnTo>
                  <a:pt x="203190" y="34411"/>
                </a:lnTo>
                <a:lnTo>
                  <a:pt x="202862" y="36049"/>
                </a:lnTo>
                <a:lnTo>
                  <a:pt x="202535" y="37360"/>
                </a:lnTo>
                <a:lnTo>
                  <a:pt x="202280" y="41949"/>
                </a:lnTo>
                <a:lnTo>
                  <a:pt x="202207" y="126174"/>
                </a:lnTo>
                <a:close/>
              </a:path>
              <a:path w="259080" h="308610">
                <a:moveTo>
                  <a:pt x="151258" y="52436"/>
                </a:moveTo>
                <a:lnTo>
                  <a:pt x="94713" y="52436"/>
                </a:lnTo>
                <a:lnTo>
                  <a:pt x="106838" y="51453"/>
                </a:lnTo>
                <a:lnTo>
                  <a:pt x="110116" y="50469"/>
                </a:lnTo>
                <a:lnTo>
                  <a:pt x="112737" y="49814"/>
                </a:lnTo>
                <a:lnTo>
                  <a:pt x="117653" y="46864"/>
                </a:lnTo>
                <a:lnTo>
                  <a:pt x="119292" y="45226"/>
                </a:lnTo>
                <a:lnTo>
                  <a:pt x="122897" y="45554"/>
                </a:lnTo>
                <a:lnTo>
                  <a:pt x="129779" y="45881"/>
                </a:lnTo>
                <a:lnTo>
                  <a:pt x="133712" y="46537"/>
                </a:lnTo>
                <a:lnTo>
                  <a:pt x="137317" y="46864"/>
                </a:lnTo>
                <a:lnTo>
                  <a:pt x="142888" y="47848"/>
                </a:lnTo>
                <a:lnTo>
                  <a:pt x="144855" y="48503"/>
                </a:lnTo>
                <a:lnTo>
                  <a:pt x="147477" y="49159"/>
                </a:lnTo>
                <a:lnTo>
                  <a:pt x="151258" y="52436"/>
                </a:lnTo>
                <a:close/>
              </a:path>
              <a:path w="259080" h="308610">
                <a:moveTo>
                  <a:pt x="33428" y="71444"/>
                </a:moveTo>
                <a:lnTo>
                  <a:pt x="32444" y="71444"/>
                </a:lnTo>
                <a:lnTo>
                  <a:pt x="21302" y="65873"/>
                </a:lnTo>
                <a:lnTo>
                  <a:pt x="11470" y="59318"/>
                </a:lnTo>
                <a:lnTo>
                  <a:pt x="9504" y="57679"/>
                </a:lnTo>
                <a:lnTo>
                  <a:pt x="4915" y="53747"/>
                </a:lnTo>
                <a:lnTo>
                  <a:pt x="4915" y="50797"/>
                </a:lnTo>
                <a:lnTo>
                  <a:pt x="8193" y="49159"/>
                </a:lnTo>
                <a:lnTo>
                  <a:pt x="9504" y="49486"/>
                </a:lnTo>
                <a:lnTo>
                  <a:pt x="12125" y="49814"/>
                </a:lnTo>
                <a:lnTo>
                  <a:pt x="18680" y="50797"/>
                </a:lnTo>
                <a:lnTo>
                  <a:pt x="21302" y="51125"/>
                </a:lnTo>
                <a:lnTo>
                  <a:pt x="41293" y="52436"/>
                </a:lnTo>
                <a:lnTo>
                  <a:pt x="151258" y="52436"/>
                </a:lnTo>
                <a:lnTo>
                  <a:pt x="152392" y="53419"/>
                </a:lnTo>
                <a:lnTo>
                  <a:pt x="152392" y="61284"/>
                </a:lnTo>
                <a:lnTo>
                  <a:pt x="150456" y="62923"/>
                </a:lnTo>
                <a:lnTo>
                  <a:pt x="61940" y="62923"/>
                </a:lnTo>
                <a:lnTo>
                  <a:pt x="52763" y="63906"/>
                </a:lnTo>
                <a:lnTo>
                  <a:pt x="50142" y="64562"/>
                </a:lnTo>
                <a:lnTo>
                  <a:pt x="48175" y="64889"/>
                </a:lnTo>
                <a:lnTo>
                  <a:pt x="41949" y="66856"/>
                </a:lnTo>
                <a:lnTo>
                  <a:pt x="40310" y="67511"/>
                </a:lnTo>
                <a:lnTo>
                  <a:pt x="35066" y="70133"/>
                </a:lnTo>
                <a:lnTo>
                  <a:pt x="33428" y="71444"/>
                </a:lnTo>
                <a:close/>
              </a:path>
              <a:path w="259080" h="308610">
                <a:moveTo>
                  <a:pt x="4915" y="255299"/>
                </a:moveTo>
                <a:lnTo>
                  <a:pt x="0" y="250710"/>
                </a:lnTo>
                <a:lnTo>
                  <a:pt x="2294" y="248089"/>
                </a:lnTo>
                <a:lnTo>
                  <a:pt x="5571" y="243500"/>
                </a:lnTo>
                <a:lnTo>
                  <a:pt x="13764" y="230719"/>
                </a:lnTo>
                <a:lnTo>
                  <a:pt x="17041" y="225475"/>
                </a:lnTo>
                <a:lnTo>
                  <a:pt x="19991" y="220887"/>
                </a:lnTo>
                <a:lnTo>
                  <a:pt x="40638" y="183526"/>
                </a:lnTo>
                <a:lnTo>
                  <a:pt x="57024" y="147477"/>
                </a:lnTo>
                <a:lnTo>
                  <a:pt x="62268" y="132729"/>
                </a:lnTo>
                <a:lnTo>
                  <a:pt x="64234" y="127813"/>
                </a:lnTo>
                <a:lnTo>
                  <a:pt x="66200" y="122569"/>
                </a:lnTo>
                <a:lnTo>
                  <a:pt x="69805" y="110771"/>
                </a:lnTo>
                <a:lnTo>
                  <a:pt x="71116" y="105855"/>
                </a:lnTo>
                <a:lnTo>
                  <a:pt x="72427" y="101267"/>
                </a:lnTo>
                <a:lnTo>
                  <a:pt x="76032" y="87175"/>
                </a:lnTo>
                <a:lnTo>
                  <a:pt x="76688" y="82259"/>
                </a:lnTo>
                <a:lnTo>
                  <a:pt x="76360" y="79309"/>
                </a:lnTo>
                <a:lnTo>
                  <a:pt x="71444" y="68167"/>
                </a:lnTo>
                <a:lnTo>
                  <a:pt x="68822" y="62923"/>
                </a:lnTo>
                <a:lnTo>
                  <a:pt x="78326" y="62923"/>
                </a:lnTo>
                <a:lnTo>
                  <a:pt x="79965" y="64889"/>
                </a:lnTo>
                <a:lnTo>
                  <a:pt x="83898" y="69150"/>
                </a:lnTo>
                <a:lnTo>
                  <a:pt x="88813" y="74066"/>
                </a:lnTo>
                <a:lnTo>
                  <a:pt x="95696" y="79637"/>
                </a:lnTo>
                <a:lnTo>
                  <a:pt x="96679" y="81276"/>
                </a:lnTo>
                <a:lnTo>
                  <a:pt x="96351" y="84881"/>
                </a:lnTo>
                <a:lnTo>
                  <a:pt x="92746" y="98973"/>
                </a:lnTo>
                <a:lnTo>
                  <a:pt x="91435" y="103561"/>
                </a:lnTo>
                <a:lnTo>
                  <a:pt x="90124" y="108805"/>
                </a:lnTo>
                <a:lnTo>
                  <a:pt x="85864" y="121258"/>
                </a:lnTo>
                <a:lnTo>
                  <a:pt x="84225" y="125847"/>
                </a:lnTo>
                <a:lnTo>
                  <a:pt x="83242" y="128141"/>
                </a:lnTo>
                <a:lnTo>
                  <a:pt x="81276" y="134040"/>
                </a:lnTo>
                <a:lnTo>
                  <a:pt x="79965" y="137317"/>
                </a:lnTo>
                <a:lnTo>
                  <a:pt x="83242" y="142888"/>
                </a:lnTo>
                <a:lnTo>
                  <a:pt x="88895" y="151737"/>
                </a:lnTo>
                <a:lnTo>
                  <a:pt x="74066" y="151737"/>
                </a:lnTo>
                <a:lnTo>
                  <a:pt x="73738" y="152065"/>
                </a:lnTo>
                <a:lnTo>
                  <a:pt x="73738" y="152720"/>
                </a:lnTo>
                <a:lnTo>
                  <a:pt x="73410" y="153376"/>
                </a:lnTo>
                <a:lnTo>
                  <a:pt x="70461" y="159602"/>
                </a:lnTo>
                <a:lnTo>
                  <a:pt x="63578" y="174350"/>
                </a:lnTo>
                <a:lnTo>
                  <a:pt x="59973" y="180905"/>
                </a:lnTo>
                <a:lnTo>
                  <a:pt x="56041" y="187459"/>
                </a:lnTo>
                <a:lnTo>
                  <a:pt x="46864" y="202862"/>
                </a:lnTo>
                <a:lnTo>
                  <a:pt x="42932" y="208434"/>
                </a:lnTo>
                <a:lnTo>
                  <a:pt x="38671" y="214660"/>
                </a:lnTo>
                <a:lnTo>
                  <a:pt x="30150" y="226459"/>
                </a:lnTo>
                <a:lnTo>
                  <a:pt x="26218" y="231047"/>
                </a:lnTo>
                <a:lnTo>
                  <a:pt x="21957" y="235963"/>
                </a:lnTo>
                <a:lnTo>
                  <a:pt x="12453" y="247433"/>
                </a:lnTo>
                <a:lnTo>
                  <a:pt x="7865" y="252021"/>
                </a:lnTo>
                <a:lnTo>
                  <a:pt x="4915" y="255299"/>
                </a:lnTo>
                <a:close/>
              </a:path>
              <a:path w="259080" h="308610">
                <a:moveTo>
                  <a:pt x="148132" y="64889"/>
                </a:moveTo>
                <a:lnTo>
                  <a:pt x="144199" y="64889"/>
                </a:lnTo>
                <a:lnTo>
                  <a:pt x="136006" y="64234"/>
                </a:lnTo>
                <a:lnTo>
                  <a:pt x="133384" y="63906"/>
                </a:lnTo>
                <a:lnTo>
                  <a:pt x="130435" y="63578"/>
                </a:lnTo>
                <a:lnTo>
                  <a:pt x="114376" y="62923"/>
                </a:lnTo>
                <a:lnTo>
                  <a:pt x="150456" y="62923"/>
                </a:lnTo>
                <a:lnTo>
                  <a:pt x="148132" y="64889"/>
                </a:lnTo>
                <a:close/>
              </a:path>
              <a:path w="259080" h="308610">
                <a:moveTo>
                  <a:pt x="143216" y="145182"/>
                </a:moveTo>
                <a:lnTo>
                  <a:pt x="115359" y="127813"/>
                </a:lnTo>
                <a:lnTo>
                  <a:pt x="115359" y="124863"/>
                </a:lnTo>
                <a:lnTo>
                  <a:pt x="117981" y="123225"/>
                </a:lnTo>
                <a:lnTo>
                  <a:pt x="119947" y="123552"/>
                </a:lnTo>
                <a:lnTo>
                  <a:pt x="121586" y="123880"/>
                </a:lnTo>
                <a:lnTo>
                  <a:pt x="130107" y="124863"/>
                </a:lnTo>
                <a:lnTo>
                  <a:pt x="136662" y="125519"/>
                </a:lnTo>
                <a:lnTo>
                  <a:pt x="148787" y="126174"/>
                </a:lnTo>
                <a:lnTo>
                  <a:pt x="202207" y="126174"/>
                </a:lnTo>
                <a:lnTo>
                  <a:pt x="202207" y="136662"/>
                </a:lnTo>
                <a:lnTo>
                  <a:pt x="164846" y="136662"/>
                </a:lnTo>
                <a:lnTo>
                  <a:pt x="154686" y="139283"/>
                </a:lnTo>
                <a:lnTo>
                  <a:pt x="151409" y="140594"/>
                </a:lnTo>
                <a:lnTo>
                  <a:pt x="149115" y="141577"/>
                </a:lnTo>
                <a:lnTo>
                  <a:pt x="145182" y="143872"/>
                </a:lnTo>
                <a:lnTo>
                  <a:pt x="143216" y="145182"/>
                </a:lnTo>
                <a:close/>
              </a:path>
              <a:path w="259080" h="308610">
                <a:moveTo>
                  <a:pt x="193031" y="290038"/>
                </a:moveTo>
                <a:lnTo>
                  <a:pt x="190736" y="290038"/>
                </a:lnTo>
                <a:lnTo>
                  <a:pt x="189098" y="288071"/>
                </a:lnTo>
                <a:lnTo>
                  <a:pt x="188442" y="286760"/>
                </a:lnTo>
                <a:lnTo>
                  <a:pt x="188115" y="285449"/>
                </a:lnTo>
                <a:lnTo>
                  <a:pt x="187131" y="281844"/>
                </a:lnTo>
                <a:lnTo>
                  <a:pt x="185165" y="260542"/>
                </a:lnTo>
                <a:lnTo>
                  <a:pt x="185165" y="136662"/>
                </a:lnTo>
                <a:lnTo>
                  <a:pt x="202207" y="136662"/>
                </a:lnTo>
                <a:lnTo>
                  <a:pt x="202207" y="232030"/>
                </a:lnTo>
                <a:lnTo>
                  <a:pt x="201551" y="251694"/>
                </a:lnTo>
                <a:lnTo>
                  <a:pt x="200896" y="257920"/>
                </a:lnTo>
                <a:lnTo>
                  <a:pt x="200568" y="264803"/>
                </a:lnTo>
                <a:lnTo>
                  <a:pt x="199257" y="274962"/>
                </a:lnTo>
                <a:lnTo>
                  <a:pt x="198602" y="277584"/>
                </a:lnTo>
                <a:lnTo>
                  <a:pt x="198274" y="279878"/>
                </a:lnTo>
                <a:lnTo>
                  <a:pt x="196308" y="285449"/>
                </a:lnTo>
                <a:lnTo>
                  <a:pt x="194997" y="288071"/>
                </a:lnTo>
                <a:lnTo>
                  <a:pt x="193031" y="290038"/>
                </a:lnTo>
                <a:close/>
              </a:path>
              <a:path w="259080" h="308610">
                <a:moveTo>
                  <a:pt x="148132" y="248744"/>
                </a:moveTo>
                <a:lnTo>
                  <a:pt x="143544" y="247433"/>
                </a:lnTo>
                <a:lnTo>
                  <a:pt x="141577" y="245467"/>
                </a:lnTo>
                <a:lnTo>
                  <a:pt x="131090" y="232030"/>
                </a:lnTo>
                <a:lnTo>
                  <a:pt x="128141" y="227770"/>
                </a:lnTo>
                <a:lnTo>
                  <a:pt x="123880" y="222198"/>
                </a:lnTo>
                <a:lnTo>
                  <a:pt x="91108" y="177300"/>
                </a:lnTo>
                <a:lnTo>
                  <a:pt x="86847" y="171073"/>
                </a:lnTo>
                <a:lnTo>
                  <a:pt x="83898" y="166485"/>
                </a:lnTo>
                <a:lnTo>
                  <a:pt x="74066" y="151737"/>
                </a:lnTo>
                <a:lnTo>
                  <a:pt x="88895" y="151737"/>
                </a:lnTo>
                <a:lnTo>
                  <a:pt x="90780" y="154686"/>
                </a:lnTo>
                <a:lnTo>
                  <a:pt x="93074" y="157964"/>
                </a:lnTo>
                <a:lnTo>
                  <a:pt x="96679" y="163207"/>
                </a:lnTo>
                <a:lnTo>
                  <a:pt x="103889" y="173039"/>
                </a:lnTo>
                <a:lnTo>
                  <a:pt x="107166" y="176972"/>
                </a:lnTo>
                <a:lnTo>
                  <a:pt x="110116" y="180577"/>
                </a:lnTo>
                <a:lnTo>
                  <a:pt x="118637" y="188770"/>
                </a:lnTo>
                <a:lnTo>
                  <a:pt x="121914" y="191064"/>
                </a:lnTo>
                <a:lnTo>
                  <a:pt x="124536" y="193031"/>
                </a:lnTo>
                <a:lnTo>
                  <a:pt x="132729" y="197946"/>
                </a:lnTo>
                <a:lnTo>
                  <a:pt x="135678" y="199257"/>
                </a:lnTo>
                <a:lnTo>
                  <a:pt x="137972" y="203190"/>
                </a:lnTo>
                <a:lnTo>
                  <a:pt x="144199" y="216299"/>
                </a:lnTo>
                <a:lnTo>
                  <a:pt x="145838" y="220560"/>
                </a:lnTo>
                <a:lnTo>
                  <a:pt x="148787" y="227442"/>
                </a:lnTo>
                <a:lnTo>
                  <a:pt x="154359" y="244811"/>
                </a:lnTo>
                <a:lnTo>
                  <a:pt x="150426" y="247433"/>
                </a:lnTo>
                <a:lnTo>
                  <a:pt x="148132" y="248744"/>
                </a:lnTo>
                <a:close/>
              </a:path>
              <a:path w="259080" h="308610">
                <a:moveTo>
                  <a:pt x="246778" y="308063"/>
                </a:moveTo>
                <a:lnTo>
                  <a:pt x="243828" y="308063"/>
                </a:lnTo>
                <a:lnTo>
                  <a:pt x="241862" y="305113"/>
                </a:lnTo>
                <a:lnTo>
                  <a:pt x="241206" y="303802"/>
                </a:lnTo>
                <a:lnTo>
                  <a:pt x="240803" y="301836"/>
                </a:lnTo>
                <a:lnTo>
                  <a:pt x="239895" y="297903"/>
                </a:lnTo>
                <a:lnTo>
                  <a:pt x="239568" y="295609"/>
                </a:lnTo>
                <a:lnTo>
                  <a:pt x="239240" y="291021"/>
                </a:lnTo>
                <a:lnTo>
                  <a:pt x="238912" y="284466"/>
                </a:lnTo>
                <a:lnTo>
                  <a:pt x="238585" y="278567"/>
                </a:lnTo>
                <a:lnTo>
                  <a:pt x="238257" y="271357"/>
                </a:lnTo>
                <a:lnTo>
                  <a:pt x="238257" y="30478"/>
                </a:lnTo>
                <a:lnTo>
                  <a:pt x="237601" y="26218"/>
                </a:lnTo>
                <a:lnTo>
                  <a:pt x="236290" y="24251"/>
                </a:lnTo>
                <a:lnTo>
                  <a:pt x="235307" y="22613"/>
                </a:lnTo>
                <a:lnTo>
                  <a:pt x="232358" y="19335"/>
                </a:lnTo>
                <a:lnTo>
                  <a:pt x="230719" y="18024"/>
                </a:lnTo>
                <a:lnTo>
                  <a:pt x="229080" y="16386"/>
                </a:lnTo>
                <a:lnTo>
                  <a:pt x="219904" y="11142"/>
                </a:lnTo>
                <a:lnTo>
                  <a:pt x="214660" y="8848"/>
                </a:lnTo>
                <a:lnTo>
                  <a:pt x="212694" y="8193"/>
                </a:lnTo>
                <a:lnTo>
                  <a:pt x="211055" y="7537"/>
                </a:lnTo>
                <a:lnTo>
                  <a:pt x="206795" y="5243"/>
                </a:lnTo>
                <a:lnTo>
                  <a:pt x="206795" y="1966"/>
                </a:lnTo>
                <a:lnTo>
                  <a:pt x="212366" y="0"/>
                </a:lnTo>
                <a:lnTo>
                  <a:pt x="217610" y="0"/>
                </a:lnTo>
                <a:lnTo>
                  <a:pt x="229408" y="1966"/>
                </a:lnTo>
                <a:lnTo>
                  <a:pt x="233669" y="3277"/>
                </a:lnTo>
                <a:lnTo>
                  <a:pt x="237601" y="4260"/>
                </a:lnTo>
                <a:lnTo>
                  <a:pt x="248744" y="7537"/>
                </a:lnTo>
                <a:lnTo>
                  <a:pt x="251694" y="8848"/>
                </a:lnTo>
                <a:lnTo>
                  <a:pt x="254315" y="10159"/>
                </a:lnTo>
                <a:lnTo>
                  <a:pt x="258576" y="12781"/>
                </a:lnTo>
                <a:lnTo>
                  <a:pt x="258576" y="16714"/>
                </a:lnTo>
                <a:lnTo>
                  <a:pt x="257593" y="20319"/>
                </a:lnTo>
                <a:lnTo>
                  <a:pt x="256937" y="22613"/>
                </a:lnTo>
                <a:lnTo>
                  <a:pt x="256609" y="24579"/>
                </a:lnTo>
                <a:lnTo>
                  <a:pt x="256048" y="30478"/>
                </a:lnTo>
                <a:lnTo>
                  <a:pt x="255954" y="240551"/>
                </a:lnTo>
                <a:lnTo>
                  <a:pt x="255299" y="259887"/>
                </a:lnTo>
                <a:lnTo>
                  <a:pt x="254971" y="265458"/>
                </a:lnTo>
                <a:lnTo>
                  <a:pt x="254643" y="275290"/>
                </a:lnTo>
                <a:lnTo>
                  <a:pt x="253332" y="288727"/>
                </a:lnTo>
                <a:lnTo>
                  <a:pt x="252677" y="291676"/>
                </a:lnTo>
                <a:lnTo>
                  <a:pt x="252021" y="295937"/>
                </a:lnTo>
                <a:lnTo>
                  <a:pt x="250383" y="301836"/>
                </a:lnTo>
                <a:lnTo>
                  <a:pt x="249072" y="305113"/>
                </a:lnTo>
                <a:lnTo>
                  <a:pt x="246778" y="308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6232044" y="1514492"/>
            <a:ext cx="281940" cy="295910"/>
          </a:xfrm>
          <a:custGeom>
            <a:avLst/>
            <a:gdLst/>
            <a:ahLst/>
            <a:cxnLst/>
            <a:rect l="l" t="t" r="r" b="b"/>
            <a:pathLst>
              <a:path w="281940" h="295910">
                <a:moveTo>
                  <a:pt x="280886" y="155014"/>
                </a:moveTo>
                <a:lnTo>
                  <a:pt x="195652" y="155014"/>
                </a:lnTo>
                <a:lnTo>
                  <a:pt x="211711" y="154359"/>
                </a:lnTo>
                <a:lnTo>
                  <a:pt x="215644" y="154031"/>
                </a:lnTo>
                <a:lnTo>
                  <a:pt x="218921" y="153376"/>
                </a:lnTo>
                <a:lnTo>
                  <a:pt x="227770" y="151737"/>
                </a:lnTo>
                <a:lnTo>
                  <a:pt x="230064" y="150426"/>
                </a:lnTo>
                <a:lnTo>
                  <a:pt x="231702" y="149771"/>
                </a:lnTo>
                <a:lnTo>
                  <a:pt x="234652" y="147804"/>
                </a:lnTo>
                <a:lnTo>
                  <a:pt x="235963" y="146821"/>
                </a:lnTo>
                <a:lnTo>
                  <a:pt x="240551" y="147149"/>
                </a:lnTo>
                <a:lnTo>
                  <a:pt x="250383" y="147477"/>
                </a:lnTo>
                <a:lnTo>
                  <a:pt x="255626" y="148132"/>
                </a:lnTo>
                <a:lnTo>
                  <a:pt x="260870" y="148460"/>
                </a:lnTo>
                <a:lnTo>
                  <a:pt x="275618" y="151409"/>
                </a:lnTo>
                <a:lnTo>
                  <a:pt x="280886" y="155014"/>
                </a:lnTo>
                <a:close/>
              </a:path>
              <a:path w="281940" h="295910">
                <a:moveTo>
                  <a:pt x="37688" y="175333"/>
                </a:moveTo>
                <a:lnTo>
                  <a:pt x="36377" y="175333"/>
                </a:lnTo>
                <a:lnTo>
                  <a:pt x="27529" y="171728"/>
                </a:lnTo>
                <a:lnTo>
                  <a:pt x="23924" y="170090"/>
                </a:lnTo>
                <a:lnTo>
                  <a:pt x="19991" y="168451"/>
                </a:lnTo>
                <a:lnTo>
                  <a:pt x="8520" y="162224"/>
                </a:lnTo>
                <a:lnTo>
                  <a:pt x="5571" y="160586"/>
                </a:lnTo>
                <a:lnTo>
                  <a:pt x="0" y="156325"/>
                </a:lnTo>
                <a:lnTo>
                  <a:pt x="0" y="152720"/>
                </a:lnTo>
                <a:lnTo>
                  <a:pt x="2949" y="151082"/>
                </a:lnTo>
                <a:lnTo>
                  <a:pt x="4915" y="151409"/>
                </a:lnTo>
                <a:lnTo>
                  <a:pt x="7865" y="151737"/>
                </a:lnTo>
                <a:lnTo>
                  <a:pt x="48621" y="154738"/>
                </a:lnTo>
                <a:lnTo>
                  <a:pt x="280886" y="155014"/>
                </a:lnTo>
                <a:lnTo>
                  <a:pt x="281844" y="155670"/>
                </a:lnTo>
                <a:lnTo>
                  <a:pt x="281844" y="163535"/>
                </a:lnTo>
                <a:lnTo>
                  <a:pt x="280206" y="166157"/>
                </a:lnTo>
                <a:lnTo>
                  <a:pt x="113065" y="166157"/>
                </a:lnTo>
                <a:lnTo>
                  <a:pt x="113065" y="166485"/>
                </a:lnTo>
                <a:lnTo>
                  <a:pt x="95040" y="166485"/>
                </a:lnTo>
                <a:lnTo>
                  <a:pt x="85761" y="166505"/>
                </a:lnTo>
                <a:lnTo>
                  <a:pt x="47192" y="171401"/>
                </a:lnTo>
                <a:lnTo>
                  <a:pt x="40965" y="173695"/>
                </a:lnTo>
                <a:lnTo>
                  <a:pt x="37688" y="175333"/>
                </a:lnTo>
                <a:close/>
              </a:path>
              <a:path w="281940" h="295910">
                <a:moveTo>
                  <a:pt x="185821" y="255299"/>
                </a:moveTo>
                <a:lnTo>
                  <a:pt x="184182" y="255299"/>
                </a:lnTo>
                <a:lnTo>
                  <a:pt x="181888" y="253660"/>
                </a:lnTo>
                <a:lnTo>
                  <a:pt x="178611" y="237929"/>
                </a:lnTo>
                <a:lnTo>
                  <a:pt x="178283" y="234324"/>
                </a:lnTo>
                <a:lnTo>
                  <a:pt x="177955" y="229736"/>
                </a:lnTo>
                <a:lnTo>
                  <a:pt x="177741" y="219249"/>
                </a:lnTo>
                <a:lnTo>
                  <a:pt x="177627" y="166157"/>
                </a:lnTo>
                <a:lnTo>
                  <a:pt x="195652" y="166157"/>
                </a:lnTo>
                <a:lnTo>
                  <a:pt x="195652" y="196963"/>
                </a:lnTo>
                <a:lnTo>
                  <a:pt x="195301" y="210400"/>
                </a:lnTo>
                <a:lnTo>
                  <a:pt x="194669" y="219249"/>
                </a:lnTo>
                <a:lnTo>
                  <a:pt x="194014" y="230391"/>
                </a:lnTo>
                <a:lnTo>
                  <a:pt x="193686" y="232358"/>
                </a:lnTo>
                <a:lnTo>
                  <a:pt x="193358" y="234652"/>
                </a:lnTo>
                <a:lnTo>
                  <a:pt x="192703" y="240879"/>
                </a:lnTo>
                <a:lnTo>
                  <a:pt x="192047" y="243173"/>
                </a:lnTo>
                <a:lnTo>
                  <a:pt x="191720" y="245467"/>
                </a:lnTo>
                <a:lnTo>
                  <a:pt x="189426" y="251038"/>
                </a:lnTo>
                <a:lnTo>
                  <a:pt x="188115" y="253660"/>
                </a:lnTo>
                <a:lnTo>
                  <a:pt x="185821" y="255299"/>
                </a:lnTo>
                <a:close/>
              </a:path>
              <a:path w="281940" h="295910">
                <a:moveTo>
                  <a:pt x="278567" y="168779"/>
                </a:moveTo>
                <a:lnTo>
                  <a:pt x="273979" y="168451"/>
                </a:lnTo>
                <a:lnTo>
                  <a:pt x="270702" y="168123"/>
                </a:lnTo>
                <a:lnTo>
                  <a:pt x="263164" y="167796"/>
                </a:lnTo>
                <a:lnTo>
                  <a:pt x="255626" y="167140"/>
                </a:lnTo>
                <a:lnTo>
                  <a:pt x="234324" y="166157"/>
                </a:lnTo>
                <a:lnTo>
                  <a:pt x="280206" y="166157"/>
                </a:lnTo>
                <a:lnTo>
                  <a:pt x="278567" y="168779"/>
                </a:lnTo>
                <a:close/>
              </a:path>
              <a:path w="281940" h="295910">
                <a:moveTo>
                  <a:pt x="103233" y="255299"/>
                </a:moveTo>
                <a:lnTo>
                  <a:pt x="101595" y="255299"/>
                </a:lnTo>
                <a:lnTo>
                  <a:pt x="99301" y="253660"/>
                </a:lnTo>
                <a:lnTo>
                  <a:pt x="96023" y="237929"/>
                </a:lnTo>
                <a:lnTo>
                  <a:pt x="95696" y="234324"/>
                </a:lnTo>
                <a:lnTo>
                  <a:pt x="95368" y="229736"/>
                </a:lnTo>
                <a:lnTo>
                  <a:pt x="95154" y="219249"/>
                </a:lnTo>
                <a:lnTo>
                  <a:pt x="95040" y="166485"/>
                </a:lnTo>
                <a:lnTo>
                  <a:pt x="113065" y="166485"/>
                </a:lnTo>
                <a:lnTo>
                  <a:pt x="113065" y="196963"/>
                </a:lnTo>
                <a:lnTo>
                  <a:pt x="112714" y="210400"/>
                </a:lnTo>
                <a:lnTo>
                  <a:pt x="112082" y="219249"/>
                </a:lnTo>
                <a:lnTo>
                  <a:pt x="111427" y="230391"/>
                </a:lnTo>
                <a:lnTo>
                  <a:pt x="111099" y="232358"/>
                </a:lnTo>
                <a:lnTo>
                  <a:pt x="110771" y="234652"/>
                </a:lnTo>
                <a:lnTo>
                  <a:pt x="110116" y="240879"/>
                </a:lnTo>
                <a:lnTo>
                  <a:pt x="109460" y="243173"/>
                </a:lnTo>
                <a:lnTo>
                  <a:pt x="109132" y="245467"/>
                </a:lnTo>
                <a:lnTo>
                  <a:pt x="106838" y="251038"/>
                </a:lnTo>
                <a:lnTo>
                  <a:pt x="105527" y="253660"/>
                </a:lnTo>
                <a:lnTo>
                  <a:pt x="103233" y="255299"/>
                </a:lnTo>
                <a:close/>
              </a:path>
              <a:path w="281940" h="295910">
                <a:moveTo>
                  <a:pt x="250383" y="295281"/>
                </a:moveTo>
                <a:lnTo>
                  <a:pt x="72099" y="295281"/>
                </a:lnTo>
                <a:lnTo>
                  <a:pt x="52436" y="288727"/>
                </a:lnTo>
                <a:lnTo>
                  <a:pt x="52436" y="231375"/>
                </a:lnTo>
                <a:lnTo>
                  <a:pt x="49486" y="227114"/>
                </a:lnTo>
                <a:lnTo>
                  <a:pt x="47848" y="225803"/>
                </a:lnTo>
                <a:lnTo>
                  <a:pt x="46537" y="224492"/>
                </a:lnTo>
                <a:lnTo>
                  <a:pt x="40965" y="221543"/>
                </a:lnTo>
                <a:lnTo>
                  <a:pt x="38671" y="220560"/>
                </a:lnTo>
                <a:lnTo>
                  <a:pt x="35394" y="218921"/>
                </a:lnTo>
                <a:lnTo>
                  <a:pt x="28839" y="216627"/>
                </a:lnTo>
                <a:lnTo>
                  <a:pt x="26545" y="215971"/>
                </a:lnTo>
                <a:lnTo>
                  <a:pt x="24907" y="215316"/>
                </a:lnTo>
                <a:lnTo>
                  <a:pt x="20319" y="214005"/>
                </a:lnTo>
                <a:lnTo>
                  <a:pt x="20319" y="210072"/>
                </a:lnTo>
                <a:lnTo>
                  <a:pt x="25562" y="207450"/>
                </a:lnTo>
                <a:lnTo>
                  <a:pt x="32117" y="207450"/>
                </a:lnTo>
                <a:lnTo>
                  <a:pt x="43915" y="209089"/>
                </a:lnTo>
                <a:lnTo>
                  <a:pt x="47848" y="209745"/>
                </a:lnTo>
                <a:lnTo>
                  <a:pt x="52108" y="210400"/>
                </a:lnTo>
                <a:lnTo>
                  <a:pt x="62595" y="213022"/>
                </a:lnTo>
                <a:lnTo>
                  <a:pt x="65545" y="214005"/>
                </a:lnTo>
                <a:lnTo>
                  <a:pt x="67839" y="214660"/>
                </a:lnTo>
                <a:lnTo>
                  <a:pt x="72427" y="217610"/>
                </a:lnTo>
                <a:lnTo>
                  <a:pt x="72427" y="221870"/>
                </a:lnTo>
                <a:lnTo>
                  <a:pt x="70788" y="227114"/>
                </a:lnTo>
                <a:lnTo>
                  <a:pt x="70788" y="280206"/>
                </a:lnTo>
                <a:lnTo>
                  <a:pt x="79309" y="284139"/>
                </a:lnTo>
                <a:lnTo>
                  <a:pt x="253988" y="284139"/>
                </a:lnTo>
                <a:lnTo>
                  <a:pt x="253988" y="292004"/>
                </a:lnTo>
                <a:lnTo>
                  <a:pt x="250383" y="295281"/>
                </a:lnTo>
                <a:close/>
              </a:path>
              <a:path w="281940" h="295910">
                <a:moveTo>
                  <a:pt x="253988" y="284139"/>
                </a:moveTo>
                <a:lnTo>
                  <a:pt x="175661" y="284139"/>
                </a:lnTo>
                <a:lnTo>
                  <a:pt x="189753" y="282828"/>
                </a:lnTo>
                <a:lnTo>
                  <a:pt x="197619" y="280206"/>
                </a:lnTo>
                <a:lnTo>
                  <a:pt x="203190" y="276929"/>
                </a:lnTo>
                <a:lnTo>
                  <a:pt x="204829" y="275290"/>
                </a:lnTo>
                <a:lnTo>
                  <a:pt x="211383" y="275618"/>
                </a:lnTo>
                <a:lnTo>
                  <a:pt x="226786" y="276601"/>
                </a:lnTo>
                <a:lnTo>
                  <a:pt x="233996" y="277256"/>
                </a:lnTo>
                <a:lnTo>
                  <a:pt x="245139" y="278567"/>
                </a:lnTo>
                <a:lnTo>
                  <a:pt x="253988" y="283483"/>
                </a:lnTo>
                <a:lnTo>
                  <a:pt x="253988" y="284139"/>
                </a:lnTo>
                <a:close/>
              </a:path>
              <a:path w="281940" h="295910">
                <a:moveTo>
                  <a:pt x="139283" y="127157"/>
                </a:moveTo>
                <a:lnTo>
                  <a:pt x="97990" y="124208"/>
                </a:lnTo>
                <a:lnTo>
                  <a:pt x="61284" y="111754"/>
                </a:lnTo>
                <a:lnTo>
                  <a:pt x="39982" y="77998"/>
                </a:lnTo>
                <a:lnTo>
                  <a:pt x="39982" y="67511"/>
                </a:lnTo>
                <a:lnTo>
                  <a:pt x="43587" y="53747"/>
                </a:lnTo>
                <a:lnTo>
                  <a:pt x="45881" y="49814"/>
                </a:lnTo>
                <a:lnTo>
                  <a:pt x="48503" y="45226"/>
                </a:lnTo>
                <a:lnTo>
                  <a:pt x="88813" y="23268"/>
                </a:lnTo>
                <a:lnTo>
                  <a:pt x="96023" y="21629"/>
                </a:lnTo>
                <a:lnTo>
                  <a:pt x="115687" y="19335"/>
                </a:lnTo>
                <a:lnTo>
                  <a:pt x="126830" y="19008"/>
                </a:lnTo>
                <a:lnTo>
                  <a:pt x="130107" y="17369"/>
                </a:lnTo>
                <a:lnTo>
                  <a:pt x="132401" y="14092"/>
                </a:lnTo>
                <a:lnTo>
                  <a:pt x="132401" y="11798"/>
                </a:lnTo>
                <a:lnTo>
                  <a:pt x="130107" y="8520"/>
                </a:lnTo>
                <a:lnTo>
                  <a:pt x="128468" y="7209"/>
                </a:lnTo>
                <a:lnTo>
                  <a:pt x="127157" y="6226"/>
                </a:lnTo>
                <a:lnTo>
                  <a:pt x="123552" y="3604"/>
                </a:lnTo>
                <a:lnTo>
                  <a:pt x="123552" y="983"/>
                </a:lnTo>
                <a:lnTo>
                  <a:pt x="127813" y="0"/>
                </a:lnTo>
                <a:lnTo>
                  <a:pt x="129452" y="327"/>
                </a:lnTo>
                <a:lnTo>
                  <a:pt x="131418" y="655"/>
                </a:lnTo>
                <a:lnTo>
                  <a:pt x="138628" y="2294"/>
                </a:lnTo>
                <a:lnTo>
                  <a:pt x="141905" y="3604"/>
                </a:lnTo>
                <a:lnTo>
                  <a:pt x="143872" y="4260"/>
                </a:lnTo>
                <a:lnTo>
                  <a:pt x="149771" y="7865"/>
                </a:lnTo>
                <a:lnTo>
                  <a:pt x="149771" y="11470"/>
                </a:lnTo>
                <a:lnTo>
                  <a:pt x="147149" y="16058"/>
                </a:lnTo>
                <a:lnTo>
                  <a:pt x="145510" y="18680"/>
                </a:lnTo>
                <a:lnTo>
                  <a:pt x="158619" y="18680"/>
                </a:lnTo>
                <a:lnTo>
                  <a:pt x="181560" y="21629"/>
                </a:lnTo>
                <a:lnTo>
                  <a:pt x="199257" y="25234"/>
                </a:lnTo>
                <a:lnTo>
                  <a:pt x="209198" y="29495"/>
                </a:lnTo>
                <a:lnTo>
                  <a:pt x="127485" y="29495"/>
                </a:lnTo>
                <a:lnTo>
                  <a:pt x="105200" y="31789"/>
                </a:lnTo>
                <a:lnTo>
                  <a:pt x="64889" y="51453"/>
                </a:lnTo>
                <a:lnTo>
                  <a:pt x="63251" y="55058"/>
                </a:lnTo>
                <a:lnTo>
                  <a:pt x="61284" y="58663"/>
                </a:lnTo>
                <a:lnTo>
                  <a:pt x="59318" y="68494"/>
                </a:lnTo>
                <a:lnTo>
                  <a:pt x="59384" y="76032"/>
                </a:lnTo>
                <a:lnTo>
                  <a:pt x="61284" y="85536"/>
                </a:lnTo>
                <a:lnTo>
                  <a:pt x="63251" y="89141"/>
                </a:lnTo>
                <a:lnTo>
                  <a:pt x="64889" y="92418"/>
                </a:lnTo>
                <a:lnTo>
                  <a:pt x="105200" y="112410"/>
                </a:lnTo>
                <a:lnTo>
                  <a:pt x="127485" y="115359"/>
                </a:lnTo>
                <a:lnTo>
                  <a:pt x="210728" y="115359"/>
                </a:lnTo>
                <a:lnTo>
                  <a:pt x="199257" y="120275"/>
                </a:lnTo>
                <a:lnTo>
                  <a:pt x="180577" y="124208"/>
                </a:lnTo>
                <a:lnTo>
                  <a:pt x="159400" y="126535"/>
                </a:lnTo>
                <a:lnTo>
                  <a:pt x="153847" y="126973"/>
                </a:lnTo>
                <a:lnTo>
                  <a:pt x="148017" y="127134"/>
                </a:lnTo>
                <a:lnTo>
                  <a:pt x="139283" y="127157"/>
                </a:lnTo>
                <a:close/>
              </a:path>
              <a:path w="281940" h="295910">
                <a:moveTo>
                  <a:pt x="210728" y="115359"/>
                </a:moveTo>
                <a:lnTo>
                  <a:pt x="151082" y="115359"/>
                </a:lnTo>
                <a:lnTo>
                  <a:pt x="173367" y="112737"/>
                </a:lnTo>
                <a:lnTo>
                  <a:pt x="186804" y="109788"/>
                </a:lnTo>
                <a:lnTo>
                  <a:pt x="215316" y="89469"/>
                </a:lnTo>
                <a:lnTo>
                  <a:pt x="217282" y="85864"/>
                </a:lnTo>
                <a:lnTo>
                  <a:pt x="219249" y="76032"/>
                </a:lnTo>
                <a:lnTo>
                  <a:pt x="219183" y="68494"/>
                </a:lnTo>
                <a:lnTo>
                  <a:pt x="217282" y="58990"/>
                </a:lnTo>
                <a:lnTo>
                  <a:pt x="215316" y="55385"/>
                </a:lnTo>
                <a:lnTo>
                  <a:pt x="213677" y="51780"/>
                </a:lnTo>
                <a:lnTo>
                  <a:pt x="207123" y="44898"/>
                </a:lnTo>
                <a:lnTo>
                  <a:pt x="203190" y="42604"/>
                </a:lnTo>
                <a:lnTo>
                  <a:pt x="198930" y="39982"/>
                </a:lnTo>
                <a:lnTo>
                  <a:pt x="186804" y="35066"/>
                </a:lnTo>
                <a:lnTo>
                  <a:pt x="173367" y="32117"/>
                </a:lnTo>
                <a:lnTo>
                  <a:pt x="151082" y="29495"/>
                </a:lnTo>
                <a:lnTo>
                  <a:pt x="209198" y="29495"/>
                </a:lnTo>
                <a:lnTo>
                  <a:pt x="213022" y="31134"/>
                </a:lnTo>
                <a:lnTo>
                  <a:pt x="217282" y="33755"/>
                </a:lnTo>
                <a:lnTo>
                  <a:pt x="222198" y="36705"/>
                </a:lnTo>
                <a:lnTo>
                  <a:pt x="230064" y="45226"/>
                </a:lnTo>
                <a:lnTo>
                  <a:pt x="232685" y="49814"/>
                </a:lnTo>
                <a:lnTo>
                  <a:pt x="235307" y="53747"/>
                </a:lnTo>
                <a:lnTo>
                  <a:pt x="238508" y="67511"/>
                </a:lnTo>
                <a:lnTo>
                  <a:pt x="238508" y="77998"/>
                </a:lnTo>
                <a:lnTo>
                  <a:pt x="235307" y="91763"/>
                </a:lnTo>
                <a:lnTo>
                  <a:pt x="232685" y="95696"/>
                </a:lnTo>
                <a:lnTo>
                  <a:pt x="230064" y="99956"/>
                </a:lnTo>
                <a:lnTo>
                  <a:pt x="222198" y="108805"/>
                </a:lnTo>
                <a:lnTo>
                  <a:pt x="217282" y="111754"/>
                </a:lnTo>
                <a:lnTo>
                  <a:pt x="213022" y="114376"/>
                </a:lnTo>
                <a:lnTo>
                  <a:pt x="210728" y="1153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391827" y="1955880"/>
            <a:ext cx="137972" cy="2372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730619" y="2527817"/>
            <a:ext cx="14816455" cy="0"/>
          </a:xfrm>
          <a:custGeom>
            <a:avLst/>
            <a:gdLst/>
            <a:ahLst/>
            <a:cxnLst/>
            <a:rect l="l" t="t" r="r" b="b"/>
            <a:pathLst>
              <a:path w="14816455" h="0">
                <a:moveTo>
                  <a:pt x="0" y="0"/>
                </a:moveTo>
                <a:lnTo>
                  <a:pt x="14816137" y="0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30619" y="2609575"/>
            <a:ext cx="14816455" cy="0"/>
          </a:xfrm>
          <a:custGeom>
            <a:avLst/>
            <a:gdLst/>
            <a:ahLst/>
            <a:cxnLst/>
            <a:rect l="l" t="t" r="r" b="b"/>
            <a:pathLst>
              <a:path w="14816455" h="0">
                <a:moveTo>
                  <a:pt x="0" y="0"/>
                </a:moveTo>
                <a:lnTo>
                  <a:pt x="14816137" y="0"/>
                </a:lnTo>
              </a:path>
            </a:pathLst>
          </a:custGeom>
          <a:ln w="3393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106911" y="3105290"/>
            <a:ext cx="1090930" cy="1031240"/>
          </a:xfrm>
          <a:custGeom>
            <a:avLst/>
            <a:gdLst/>
            <a:ahLst/>
            <a:cxnLst/>
            <a:rect l="l" t="t" r="r" b="b"/>
            <a:pathLst>
              <a:path w="1090930" h="1031239">
                <a:moveTo>
                  <a:pt x="1023474" y="367925"/>
                </a:moveTo>
                <a:lnTo>
                  <a:pt x="146002" y="367925"/>
                </a:lnTo>
                <a:lnTo>
                  <a:pt x="136489" y="367822"/>
                </a:lnTo>
                <a:lnTo>
                  <a:pt x="96041" y="350576"/>
                </a:lnTo>
                <a:lnTo>
                  <a:pt x="73001" y="319014"/>
                </a:lnTo>
                <a:lnTo>
                  <a:pt x="65700" y="290544"/>
                </a:lnTo>
                <a:lnTo>
                  <a:pt x="65700" y="0"/>
                </a:lnTo>
                <a:lnTo>
                  <a:pt x="1023474" y="0"/>
                </a:lnTo>
                <a:lnTo>
                  <a:pt x="1023474" y="86141"/>
                </a:lnTo>
                <a:lnTo>
                  <a:pt x="226303" y="86141"/>
                </a:lnTo>
                <a:lnTo>
                  <a:pt x="226303" y="281783"/>
                </a:lnTo>
                <a:lnTo>
                  <a:pt x="1023474" y="281783"/>
                </a:lnTo>
                <a:lnTo>
                  <a:pt x="1023474" y="367925"/>
                </a:lnTo>
                <a:close/>
              </a:path>
              <a:path w="1090930" h="1031239">
                <a:moveTo>
                  <a:pt x="1023474" y="281783"/>
                </a:moveTo>
                <a:lnTo>
                  <a:pt x="862872" y="281783"/>
                </a:lnTo>
                <a:lnTo>
                  <a:pt x="862872" y="86141"/>
                </a:lnTo>
                <a:lnTo>
                  <a:pt x="1023474" y="86141"/>
                </a:lnTo>
                <a:lnTo>
                  <a:pt x="1023474" y="281783"/>
                </a:lnTo>
                <a:close/>
              </a:path>
              <a:path w="1090930" h="1031239">
                <a:moveTo>
                  <a:pt x="608828" y="477426"/>
                </a:moveTo>
                <a:lnTo>
                  <a:pt x="459906" y="477426"/>
                </a:lnTo>
                <a:lnTo>
                  <a:pt x="459906" y="367925"/>
                </a:lnTo>
                <a:lnTo>
                  <a:pt x="608828" y="367925"/>
                </a:lnTo>
                <a:lnTo>
                  <a:pt x="608828" y="477426"/>
                </a:lnTo>
                <a:close/>
              </a:path>
              <a:path w="1090930" h="1031239">
                <a:moveTo>
                  <a:pt x="1090635" y="563567"/>
                </a:moveTo>
                <a:lnTo>
                  <a:pt x="0" y="563567"/>
                </a:lnTo>
                <a:lnTo>
                  <a:pt x="0" y="477426"/>
                </a:lnTo>
                <a:lnTo>
                  <a:pt x="1090635" y="477426"/>
                </a:lnTo>
                <a:lnTo>
                  <a:pt x="1090635" y="563567"/>
                </a:lnTo>
                <a:close/>
              </a:path>
              <a:path w="1090930" h="1031239">
                <a:moveTo>
                  <a:pt x="842431" y="1030774"/>
                </a:moveTo>
                <a:lnTo>
                  <a:pt x="848271" y="1020554"/>
                </a:lnTo>
                <a:lnTo>
                  <a:pt x="855572" y="1005954"/>
                </a:lnTo>
                <a:lnTo>
                  <a:pt x="857032" y="998654"/>
                </a:lnTo>
                <a:lnTo>
                  <a:pt x="857032" y="746070"/>
                </a:lnTo>
                <a:lnTo>
                  <a:pt x="59860" y="746070"/>
                </a:lnTo>
                <a:lnTo>
                  <a:pt x="59860" y="659929"/>
                </a:lnTo>
                <a:lnTo>
                  <a:pt x="1019094" y="659929"/>
                </a:lnTo>
                <a:lnTo>
                  <a:pt x="1019094" y="989893"/>
                </a:lnTo>
                <a:lnTo>
                  <a:pt x="979673" y="1011794"/>
                </a:lnTo>
                <a:lnTo>
                  <a:pt x="937584" y="1021136"/>
                </a:lnTo>
                <a:lnTo>
                  <a:pt x="896019" y="1027181"/>
                </a:lnTo>
                <a:lnTo>
                  <a:pt x="865769" y="1029850"/>
                </a:lnTo>
                <a:lnTo>
                  <a:pt x="842431" y="10307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106911" y="3105290"/>
            <a:ext cx="1090930" cy="563880"/>
          </a:xfrm>
          <a:custGeom>
            <a:avLst/>
            <a:gdLst/>
            <a:ahLst/>
            <a:cxnLst/>
            <a:rect l="l" t="t" r="r" b="b"/>
            <a:pathLst>
              <a:path w="1090930" h="563879">
                <a:moveTo>
                  <a:pt x="1090635" y="477426"/>
                </a:moveTo>
                <a:lnTo>
                  <a:pt x="1090635" y="563567"/>
                </a:lnTo>
                <a:lnTo>
                  <a:pt x="0" y="563567"/>
                </a:lnTo>
                <a:lnTo>
                  <a:pt x="0" y="477426"/>
                </a:lnTo>
                <a:lnTo>
                  <a:pt x="459906" y="477426"/>
                </a:lnTo>
                <a:lnTo>
                  <a:pt x="459906" y="367925"/>
                </a:lnTo>
                <a:lnTo>
                  <a:pt x="146002" y="367925"/>
                </a:lnTo>
                <a:lnTo>
                  <a:pt x="136489" y="367822"/>
                </a:lnTo>
                <a:lnTo>
                  <a:pt x="96041" y="350576"/>
                </a:lnTo>
                <a:lnTo>
                  <a:pt x="73001" y="319014"/>
                </a:lnTo>
                <a:lnTo>
                  <a:pt x="65700" y="290544"/>
                </a:lnTo>
                <a:lnTo>
                  <a:pt x="65700" y="0"/>
                </a:lnTo>
                <a:lnTo>
                  <a:pt x="1023474" y="0"/>
                </a:lnTo>
                <a:lnTo>
                  <a:pt x="1023474" y="367925"/>
                </a:lnTo>
                <a:lnTo>
                  <a:pt x="608828" y="367925"/>
                </a:lnTo>
                <a:lnTo>
                  <a:pt x="608828" y="477426"/>
                </a:lnTo>
                <a:lnTo>
                  <a:pt x="1090635" y="477426"/>
                </a:lnTo>
                <a:close/>
              </a:path>
            </a:pathLst>
          </a:custGeom>
          <a:ln w="3041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166772" y="3765220"/>
            <a:ext cx="959485" cy="371475"/>
          </a:xfrm>
          <a:custGeom>
            <a:avLst/>
            <a:gdLst/>
            <a:ahLst/>
            <a:cxnLst/>
            <a:rect l="l" t="t" r="r" b="b"/>
            <a:pathLst>
              <a:path w="959485" h="371475">
                <a:moveTo>
                  <a:pt x="959233" y="0"/>
                </a:moveTo>
                <a:lnTo>
                  <a:pt x="959233" y="329964"/>
                </a:lnTo>
                <a:lnTo>
                  <a:pt x="953393" y="335804"/>
                </a:lnTo>
                <a:lnTo>
                  <a:pt x="903228" y="356165"/>
                </a:lnTo>
                <a:lnTo>
                  <a:pt x="857032" y="364275"/>
                </a:lnTo>
                <a:lnTo>
                  <a:pt x="805908" y="369921"/>
                </a:lnTo>
                <a:lnTo>
                  <a:pt x="782571" y="370845"/>
                </a:lnTo>
                <a:lnTo>
                  <a:pt x="788411" y="360625"/>
                </a:lnTo>
                <a:lnTo>
                  <a:pt x="792061" y="353324"/>
                </a:lnTo>
                <a:lnTo>
                  <a:pt x="795711" y="346024"/>
                </a:lnTo>
                <a:lnTo>
                  <a:pt x="797171" y="338724"/>
                </a:lnTo>
                <a:lnTo>
                  <a:pt x="797171" y="86141"/>
                </a:lnTo>
                <a:lnTo>
                  <a:pt x="0" y="86141"/>
                </a:lnTo>
                <a:lnTo>
                  <a:pt x="0" y="0"/>
                </a:lnTo>
                <a:lnTo>
                  <a:pt x="959233" y="0"/>
                </a:lnTo>
                <a:close/>
              </a:path>
            </a:pathLst>
          </a:custGeom>
          <a:ln w="3041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333214" y="3191432"/>
            <a:ext cx="636905" cy="196215"/>
          </a:xfrm>
          <a:custGeom>
            <a:avLst/>
            <a:gdLst/>
            <a:ahLst/>
            <a:cxnLst/>
            <a:rect l="l" t="t" r="r" b="b"/>
            <a:pathLst>
              <a:path w="636905" h="196214">
                <a:moveTo>
                  <a:pt x="636568" y="0"/>
                </a:moveTo>
                <a:lnTo>
                  <a:pt x="0" y="0"/>
                </a:lnTo>
                <a:lnTo>
                  <a:pt x="0" y="195642"/>
                </a:lnTo>
                <a:lnTo>
                  <a:pt x="636568" y="195642"/>
                </a:lnTo>
                <a:lnTo>
                  <a:pt x="636568" y="0"/>
                </a:lnTo>
                <a:close/>
              </a:path>
            </a:pathLst>
          </a:custGeom>
          <a:ln w="3041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263248" y="3090690"/>
            <a:ext cx="1116965" cy="1051560"/>
          </a:xfrm>
          <a:custGeom>
            <a:avLst/>
            <a:gdLst/>
            <a:ahLst/>
            <a:cxnLst/>
            <a:rect l="l" t="t" r="r" b="b"/>
            <a:pathLst>
              <a:path w="1116964" h="1051560">
                <a:moveTo>
                  <a:pt x="423405" y="91981"/>
                </a:moveTo>
                <a:lnTo>
                  <a:pt x="267183" y="91981"/>
                </a:lnTo>
                <a:lnTo>
                  <a:pt x="267183" y="0"/>
                </a:lnTo>
                <a:lnTo>
                  <a:pt x="423405" y="0"/>
                </a:lnTo>
                <a:lnTo>
                  <a:pt x="423405" y="91981"/>
                </a:lnTo>
                <a:close/>
              </a:path>
              <a:path w="1116964" h="1051560">
                <a:moveTo>
                  <a:pt x="668689" y="183962"/>
                </a:moveTo>
                <a:lnTo>
                  <a:pt x="18980" y="183962"/>
                </a:lnTo>
                <a:lnTo>
                  <a:pt x="18980" y="91981"/>
                </a:lnTo>
                <a:lnTo>
                  <a:pt x="668689" y="91981"/>
                </a:lnTo>
                <a:lnTo>
                  <a:pt x="668689" y="183962"/>
                </a:lnTo>
                <a:close/>
              </a:path>
              <a:path w="1116964" h="1051560">
                <a:moveTo>
                  <a:pt x="64240" y="953393"/>
                </a:moveTo>
                <a:lnTo>
                  <a:pt x="0" y="855572"/>
                </a:lnTo>
                <a:lnTo>
                  <a:pt x="42158" y="819881"/>
                </a:lnTo>
                <a:lnTo>
                  <a:pt x="68985" y="794524"/>
                </a:lnTo>
                <a:lnTo>
                  <a:pt x="122641" y="726360"/>
                </a:lnTo>
                <a:lnTo>
                  <a:pt x="152686" y="685103"/>
                </a:lnTo>
                <a:lnTo>
                  <a:pt x="186494" y="626679"/>
                </a:lnTo>
                <a:lnTo>
                  <a:pt x="205862" y="582548"/>
                </a:lnTo>
                <a:lnTo>
                  <a:pt x="224660" y="538245"/>
                </a:lnTo>
                <a:lnTo>
                  <a:pt x="243640" y="475373"/>
                </a:lnTo>
                <a:lnTo>
                  <a:pt x="252583" y="427786"/>
                </a:lnTo>
                <a:lnTo>
                  <a:pt x="261024" y="380061"/>
                </a:lnTo>
                <a:lnTo>
                  <a:pt x="266955" y="313630"/>
                </a:lnTo>
                <a:lnTo>
                  <a:pt x="267183" y="264263"/>
                </a:lnTo>
                <a:lnTo>
                  <a:pt x="267183" y="183962"/>
                </a:lnTo>
                <a:lnTo>
                  <a:pt x="423405" y="183962"/>
                </a:lnTo>
                <a:lnTo>
                  <a:pt x="421945" y="185422"/>
                </a:lnTo>
                <a:lnTo>
                  <a:pt x="421945" y="264263"/>
                </a:lnTo>
                <a:lnTo>
                  <a:pt x="422162" y="311121"/>
                </a:lnTo>
                <a:lnTo>
                  <a:pt x="427797" y="376365"/>
                </a:lnTo>
                <a:lnTo>
                  <a:pt x="435816" y="424865"/>
                </a:lnTo>
                <a:lnTo>
                  <a:pt x="444336" y="473343"/>
                </a:lnTo>
                <a:lnTo>
                  <a:pt x="463020" y="537994"/>
                </a:lnTo>
                <a:lnTo>
                  <a:pt x="481806" y="584008"/>
                </a:lnTo>
                <a:lnTo>
                  <a:pt x="498465" y="623428"/>
                </a:lnTo>
                <a:lnTo>
                  <a:pt x="347484" y="623428"/>
                </a:lnTo>
                <a:lnTo>
                  <a:pt x="319288" y="678179"/>
                </a:lnTo>
                <a:lnTo>
                  <a:pt x="288354" y="728550"/>
                </a:lnTo>
                <a:lnTo>
                  <a:pt x="256507" y="777278"/>
                </a:lnTo>
                <a:lnTo>
                  <a:pt x="221923" y="820531"/>
                </a:lnTo>
                <a:lnTo>
                  <a:pt x="184966" y="861777"/>
                </a:lnTo>
                <a:lnTo>
                  <a:pt x="145272" y="896452"/>
                </a:lnTo>
                <a:lnTo>
                  <a:pt x="105030" y="928755"/>
                </a:lnTo>
                <a:lnTo>
                  <a:pt x="88502" y="939363"/>
                </a:lnTo>
                <a:lnTo>
                  <a:pt x="64240" y="953393"/>
                </a:lnTo>
                <a:close/>
              </a:path>
              <a:path w="1116964" h="1051560">
                <a:moveTo>
                  <a:pt x="623428" y="947553"/>
                </a:moveTo>
                <a:lnTo>
                  <a:pt x="582913" y="923006"/>
                </a:lnTo>
                <a:lnTo>
                  <a:pt x="544587" y="891342"/>
                </a:lnTo>
                <a:lnTo>
                  <a:pt x="506992" y="857305"/>
                </a:lnTo>
                <a:lnTo>
                  <a:pt x="471586" y="816151"/>
                </a:lnTo>
                <a:lnTo>
                  <a:pt x="450838" y="791753"/>
                </a:lnTo>
                <a:lnTo>
                  <a:pt x="423850" y="755275"/>
                </a:lnTo>
                <a:lnTo>
                  <a:pt x="386597" y="697239"/>
                </a:lnTo>
                <a:lnTo>
                  <a:pt x="363168" y="655423"/>
                </a:lnTo>
                <a:lnTo>
                  <a:pt x="347484" y="623428"/>
                </a:lnTo>
                <a:lnTo>
                  <a:pt x="498465" y="623428"/>
                </a:lnTo>
                <a:lnTo>
                  <a:pt x="501174" y="629839"/>
                </a:lnTo>
                <a:lnTo>
                  <a:pt x="516299" y="660476"/>
                </a:lnTo>
                <a:lnTo>
                  <a:pt x="565027" y="731470"/>
                </a:lnTo>
                <a:lnTo>
                  <a:pt x="595711" y="772875"/>
                </a:lnTo>
                <a:lnTo>
                  <a:pt x="646127" y="824478"/>
                </a:lnTo>
                <a:lnTo>
                  <a:pt x="689129" y="858492"/>
                </a:lnTo>
                <a:lnTo>
                  <a:pt x="678761" y="871506"/>
                </a:lnTo>
                <a:lnTo>
                  <a:pt x="671883" y="880483"/>
                </a:lnTo>
                <a:lnTo>
                  <a:pt x="665415" y="889597"/>
                </a:lnTo>
                <a:lnTo>
                  <a:pt x="647142" y="916448"/>
                </a:lnTo>
                <a:lnTo>
                  <a:pt x="640675" y="925561"/>
                </a:lnTo>
                <a:lnTo>
                  <a:pt x="633797" y="934538"/>
                </a:lnTo>
                <a:lnTo>
                  <a:pt x="623428" y="947553"/>
                </a:lnTo>
                <a:close/>
              </a:path>
              <a:path w="1116964" h="1051560">
                <a:moveTo>
                  <a:pt x="810311" y="1051214"/>
                </a:moveTo>
                <a:lnTo>
                  <a:pt x="817611" y="1042454"/>
                </a:lnTo>
                <a:lnTo>
                  <a:pt x="823451" y="1024934"/>
                </a:lnTo>
                <a:lnTo>
                  <a:pt x="824911" y="1019094"/>
                </a:lnTo>
                <a:lnTo>
                  <a:pt x="824911" y="5840"/>
                </a:lnTo>
                <a:lnTo>
                  <a:pt x="841393" y="8497"/>
                </a:lnTo>
                <a:lnTo>
                  <a:pt x="897946" y="23052"/>
                </a:lnTo>
                <a:lnTo>
                  <a:pt x="946686" y="43481"/>
                </a:lnTo>
                <a:lnTo>
                  <a:pt x="979354" y="71541"/>
                </a:lnTo>
                <a:lnTo>
                  <a:pt x="985513" y="97821"/>
                </a:lnTo>
                <a:lnTo>
                  <a:pt x="985513" y="417565"/>
                </a:lnTo>
                <a:lnTo>
                  <a:pt x="1116915" y="417565"/>
                </a:lnTo>
                <a:lnTo>
                  <a:pt x="1116915" y="509547"/>
                </a:lnTo>
                <a:lnTo>
                  <a:pt x="985513" y="509547"/>
                </a:lnTo>
                <a:lnTo>
                  <a:pt x="985513" y="1010334"/>
                </a:lnTo>
                <a:lnTo>
                  <a:pt x="951659" y="1032166"/>
                </a:lnTo>
                <a:lnTo>
                  <a:pt x="906467" y="1043572"/>
                </a:lnTo>
                <a:lnTo>
                  <a:pt x="849937" y="1049982"/>
                </a:lnTo>
                <a:lnTo>
                  <a:pt x="826805" y="1051169"/>
                </a:lnTo>
                <a:lnTo>
                  <a:pt x="810311" y="10512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263247" y="3090690"/>
            <a:ext cx="689610" cy="953769"/>
          </a:xfrm>
          <a:custGeom>
            <a:avLst/>
            <a:gdLst/>
            <a:ahLst/>
            <a:cxnLst/>
            <a:rect l="l" t="t" r="r" b="b"/>
            <a:pathLst>
              <a:path w="689610" h="953770">
                <a:moveTo>
                  <a:pt x="668689" y="183962"/>
                </a:moveTo>
                <a:lnTo>
                  <a:pt x="423405" y="183962"/>
                </a:lnTo>
                <a:lnTo>
                  <a:pt x="421945" y="185422"/>
                </a:lnTo>
                <a:lnTo>
                  <a:pt x="421945" y="264263"/>
                </a:lnTo>
                <a:lnTo>
                  <a:pt x="422162" y="311121"/>
                </a:lnTo>
                <a:lnTo>
                  <a:pt x="427797" y="376365"/>
                </a:lnTo>
                <a:lnTo>
                  <a:pt x="435816" y="424865"/>
                </a:lnTo>
                <a:lnTo>
                  <a:pt x="444336" y="473343"/>
                </a:lnTo>
                <a:lnTo>
                  <a:pt x="463020" y="537994"/>
                </a:lnTo>
                <a:lnTo>
                  <a:pt x="481806" y="584008"/>
                </a:lnTo>
                <a:lnTo>
                  <a:pt x="501174" y="629839"/>
                </a:lnTo>
                <a:lnTo>
                  <a:pt x="534983" y="689745"/>
                </a:lnTo>
                <a:lnTo>
                  <a:pt x="565027" y="731470"/>
                </a:lnTo>
                <a:lnTo>
                  <a:pt x="595711" y="772875"/>
                </a:lnTo>
                <a:lnTo>
                  <a:pt x="646127" y="824478"/>
                </a:lnTo>
                <a:lnTo>
                  <a:pt x="689129" y="858492"/>
                </a:lnTo>
                <a:lnTo>
                  <a:pt x="678761" y="871506"/>
                </a:lnTo>
                <a:lnTo>
                  <a:pt x="671883" y="880483"/>
                </a:lnTo>
                <a:lnTo>
                  <a:pt x="665415" y="889597"/>
                </a:lnTo>
                <a:lnTo>
                  <a:pt x="656279" y="903022"/>
                </a:lnTo>
                <a:lnTo>
                  <a:pt x="647142" y="916448"/>
                </a:lnTo>
                <a:lnTo>
                  <a:pt x="640675" y="925561"/>
                </a:lnTo>
                <a:lnTo>
                  <a:pt x="633797" y="934538"/>
                </a:lnTo>
                <a:lnTo>
                  <a:pt x="623428" y="947553"/>
                </a:lnTo>
                <a:lnTo>
                  <a:pt x="599201" y="933534"/>
                </a:lnTo>
                <a:lnTo>
                  <a:pt x="567172" y="910699"/>
                </a:lnTo>
                <a:lnTo>
                  <a:pt x="522094" y="871689"/>
                </a:lnTo>
                <a:lnTo>
                  <a:pt x="492437" y="841142"/>
                </a:lnTo>
                <a:lnTo>
                  <a:pt x="471586" y="816151"/>
                </a:lnTo>
                <a:lnTo>
                  <a:pt x="450838" y="791753"/>
                </a:lnTo>
                <a:lnTo>
                  <a:pt x="423850" y="755275"/>
                </a:lnTo>
                <a:lnTo>
                  <a:pt x="386597" y="697239"/>
                </a:lnTo>
                <a:lnTo>
                  <a:pt x="363168" y="655423"/>
                </a:lnTo>
                <a:lnTo>
                  <a:pt x="347484" y="623428"/>
                </a:lnTo>
                <a:lnTo>
                  <a:pt x="330957" y="656279"/>
                </a:lnTo>
                <a:lnTo>
                  <a:pt x="306935" y="698984"/>
                </a:lnTo>
                <a:lnTo>
                  <a:pt x="269658" y="757910"/>
                </a:lnTo>
                <a:lnTo>
                  <a:pt x="242671" y="795277"/>
                </a:lnTo>
                <a:lnTo>
                  <a:pt x="200193" y="845534"/>
                </a:lnTo>
                <a:lnTo>
                  <a:pt x="169054" y="876377"/>
                </a:lnTo>
                <a:lnTo>
                  <a:pt x="121421" y="916231"/>
                </a:lnTo>
                <a:lnTo>
                  <a:pt x="88502" y="939363"/>
                </a:lnTo>
                <a:lnTo>
                  <a:pt x="64240" y="953393"/>
                </a:lnTo>
                <a:lnTo>
                  <a:pt x="0" y="855572"/>
                </a:lnTo>
                <a:lnTo>
                  <a:pt x="42158" y="819881"/>
                </a:lnTo>
                <a:lnTo>
                  <a:pt x="68985" y="794524"/>
                </a:lnTo>
                <a:lnTo>
                  <a:pt x="122641" y="726360"/>
                </a:lnTo>
                <a:lnTo>
                  <a:pt x="152686" y="685103"/>
                </a:lnTo>
                <a:lnTo>
                  <a:pt x="186494" y="626679"/>
                </a:lnTo>
                <a:lnTo>
                  <a:pt x="205862" y="582548"/>
                </a:lnTo>
                <a:lnTo>
                  <a:pt x="224660" y="538245"/>
                </a:lnTo>
                <a:lnTo>
                  <a:pt x="243640" y="475373"/>
                </a:lnTo>
                <a:lnTo>
                  <a:pt x="252583" y="427786"/>
                </a:lnTo>
                <a:lnTo>
                  <a:pt x="261024" y="380061"/>
                </a:lnTo>
                <a:lnTo>
                  <a:pt x="266955" y="313630"/>
                </a:lnTo>
                <a:lnTo>
                  <a:pt x="267183" y="264263"/>
                </a:lnTo>
                <a:lnTo>
                  <a:pt x="267183" y="183962"/>
                </a:lnTo>
                <a:lnTo>
                  <a:pt x="18980" y="183962"/>
                </a:lnTo>
                <a:lnTo>
                  <a:pt x="18980" y="91981"/>
                </a:lnTo>
                <a:lnTo>
                  <a:pt x="267183" y="91981"/>
                </a:lnTo>
                <a:lnTo>
                  <a:pt x="267183" y="0"/>
                </a:lnTo>
                <a:lnTo>
                  <a:pt x="423405" y="0"/>
                </a:lnTo>
                <a:lnTo>
                  <a:pt x="423405" y="91981"/>
                </a:lnTo>
                <a:lnTo>
                  <a:pt x="668689" y="91981"/>
                </a:lnTo>
                <a:lnTo>
                  <a:pt x="668689" y="183962"/>
                </a:lnTo>
                <a:close/>
              </a:path>
            </a:pathLst>
          </a:custGeom>
          <a:ln w="3041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073559" y="3096530"/>
            <a:ext cx="306705" cy="1045844"/>
          </a:xfrm>
          <a:custGeom>
            <a:avLst/>
            <a:gdLst/>
            <a:ahLst/>
            <a:cxnLst/>
            <a:rect l="l" t="t" r="r" b="b"/>
            <a:pathLst>
              <a:path w="306704" h="1045845">
                <a:moveTo>
                  <a:pt x="14600" y="0"/>
                </a:moveTo>
                <a:lnTo>
                  <a:pt x="53918" y="7699"/>
                </a:lnTo>
                <a:lnTo>
                  <a:pt x="98642" y="20714"/>
                </a:lnTo>
                <a:lnTo>
                  <a:pt x="136375" y="37641"/>
                </a:lnTo>
                <a:lnTo>
                  <a:pt x="169043" y="65700"/>
                </a:lnTo>
                <a:lnTo>
                  <a:pt x="175202" y="91981"/>
                </a:lnTo>
                <a:lnTo>
                  <a:pt x="175202" y="411725"/>
                </a:lnTo>
                <a:lnTo>
                  <a:pt x="306604" y="411725"/>
                </a:lnTo>
                <a:lnTo>
                  <a:pt x="306604" y="503707"/>
                </a:lnTo>
                <a:lnTo>
                  <a:pt x="175202" y="503707"/>
                </a:lnTo>
                <a:lnTo>
                  <a:pt x="175202" y="1004494"/>
                </a:lnTo>
                <a:lnTo>
                  <a:pt x="141348" y="1026326"/>
                </a:lnTo>
                <a:lnTo>
                  <a:pt x="96156" y="1037732"/>
                </a:lnTo>
                <a:lnTo>
                  <a:pt x="56940" y="1042454"/>
                </a:lnTo>
                <a:lnTo>
                  <a:pt x="16493" y="1045329"/>
                </a:lnTo>
                <a:lnTo>
                  <a:pt x="0" y="1045374"/>
                </a:lnTo>
                <a:lnTo>
                  <a:pt x="7300" y="1036614"/>
                </a:lnTo>
                <a:lnTo>
                  <a:pt x="10220" y="1027854"/>
                </a:lnTo>
                <a:lnTo>
                  <a:pt x="13140" y="1019094"/>
                </a:lnTo>
                <a:lnTo>
                  <a:pt x="14600" y="1013254"/>
                </a:lnTo>
                <a:lnTo>
                  <a:pt x="14600" y="0"/>
                </a:lnTo>
                <a:close/>
              </a:path>
            </a:pathLst>
          </a:custGeom>
          <a:ln w="3041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759191" y="1893958"/>
            <a:ext cx="327660" cy="340995"/>
          </a:xfrm>
          <a:custGeom>
            <a:avLst/>
            <a:gdLst/>
            <a:ahLst/>
            <a:cxnLst/>
            <a:rect l="l" t="t" r="r" b="b"/>
            <a:pathLst>
              <a:path w="327660" h="340994">
                <a:moveTo>
                  <a:pt x="284980" y="5714"/>
                </a:moveTo>
                <a:lnTo>
                  <a:pt x="249167" y="5714"/>
                </a:lnTo>
                <a:lnTo>
                  <a:pt x="256406" y="0"/>
                </a:lnTo>
                <a:lnTo>
                  <a:pt x="261740" y="380"/>
                </a:lnTo>
                <a:lnTo>
                  <a:pt x="272027" y="761"/>
                </a:lnTo>
                <a:lnTo>
                  <a:pt x="276218" y="1523"/>
                </a:lnTo>
                <a:lnTo>
                  <a:pt x="279266" y="1904"/>
                </a:lnTo>
                <a:lnTo>
                  <a:pt x="284980" y="4571"/>
                </a:lnTo>
                <a:lnTo>
                  <a:pt x="284980" y="5714"/>
                </a:lnTo>
                <a:close/>
              </a:path>
              <a:path w="327660" h="340994">
                <a:moveTo>
                  <a:pt x="78484" y="29717"/>
                </a:moveTo>
                <a:lnTo>
                  <a:pt x="77722" y="29717"/>
                </a:lnTo>
                <a:lnTo>
                  <a:pt x="70864" y="27431"/>
                </a:lnTo>
                <a:lnTo>
                  <a:pt x="59434" y="22478"/>
                </a:lnTo>
                <a:lnTo>
                  <a:pt x="53338" y="19430"/>
                </a:lnTo>
                <a:lnTo>
                  <a:pt x="46861" y="16001"/>
                </a:lnTo>
                <a:lnTo>
                  <a:pt x="43813" y="14477"/>
                </a:lnTo>
                <a:lnTo>
                  <a:pt x="41146" y="12572"/>
                </a:lnTo>
                <a:lnTo>
                  <a:pt x="34289" y="8381"/>
                </a:lnTo>
                <a:lnTo>
                  <a:pt x="34289" y="3428"/>
                </a:lnTo>
                <a:lnTo>
                  <a:pt x="38861" y="2285"/>
                </a:lnTo>
                <a:lnTo>
                  <a:pt x="40384" y="2666"/>
                </a:lnTo>
                <a:lnTo>
                  <a:pt x="42670" y="3047"/>
                </a:lnTo>
                <a:lnTo>
                  <a:pt x="51433" y="3809"/>
                </a:lnTo>
                <a:lnTo>
                  <a:pt x="55243" y="4190"/>
                </a:lnTo>
                <a:lnTo>
                  <a:pt x="62101" y="4571"/>
                </a:lnTo>
                <a:lnTo>
                  <a:pt x="83484" y="5473"/>
                </a:lnTo>
                <a:lnTo>
                  <a:pt x="89818" y="5643"/>
                </a:lnTo>
                <a:lnTo>
                  <a:pt x="284980" y="5714"/>
                </a:lnTo>
                <a:lnTo>
                  <a:pt x="284980" y="9905"/>
                </a:lnTo>
                <a:lnTo>
                  <a:pt x="280789" y="16763"/>
                </a:lnTo>
                <a:lnTo>
                  <a:pt x="280408" y="18668"/>
                </a:lnTo>
                <a:lnTo>
                  <a:pt x="143178" y="18680"/>
                </a:lnTo>
                <a:lnTo>
                  <a:pt x="99438" y="21716"/>
                </a:lnTo>
                <a:lnTo>
                  <a:pt x="80388" y="28574"/>
                </a:lnTo>
                <a:lnTo>
                  <a:pt x="78484" y="29717"/>
                </a:lnTo>
                <a:close/>
              </a:path>
              <a:path w="327660" h="340994">
                <a:moveTo>
                  <a:pt x="326538" y="131441"/>
                </a:moveTo>
                <a:lnTo>
                  <a:pt x="241547" y="131441"/>
                </a:lnTo>
                <a:lnTo>
                  <a:pt x="243071" y="124583"/>
                </a:lnTo>
                <a:lnTo>
                  <a:pt x="245357" y="109725"/>
                </a:lnTo>
                <a:lnTo>
                  <a:pt x="251072" y="69721"/>
                </a:lnTo>
                <a:lnTo>
                  <a:pt x="253358" y="48004"/>
                </a:lnTo>
                <a:lnTo>
                  <a:pt x="253739" y="44194"/>
                </a:lnTo>
                <a:lnTo>
                  <a:pt x="254120" y="40004"/>
                </a:lnTo>
                <a:lnTo>
                  <a:pt x="255644" y="18668"/>
                </a:lnTo>
                <a:lnTo>
                  <a:pt x="280408" y="18668"/>
                </a:lnTo>
                <a:lnTo>
                  <a:pt x="280028" y="20573"/>
                </a:lnTo>
                <a:lnTo>
                  <a:pt x="279266" y="25907"/>
                </a:lnTo>
                <a:lnTo>
                  <a:pt x="276218" y="41527"/>
                </a:lnTo>
                <a:lnTo>
                  <a:pt x="273551" y="54100"/>
                </a:lnTo>
                <a:lnTo>
                  <a:pt x="270503" y="70483"/>
                </a:lnTo>
                <a:lnTo>
                  <a:pt x="268598" y="76960"/>
                </a:lnTo>
                <a:lnTo>
                  <a:pt x="266973" y="83436"/>
                </a:lnTo>
                <a:lnTo>
                  <a:pt x="262121" y="101724"/>
                </a:lnTo>
                <a:lnTo>
                  <a:pt x="260216" y="107439"/>
                </a:lnTo>
                <a:lnTo>
                  <a:pt x="258692" y="112773"/>
                </a:lnTo>
                <a:lnTo>
                  <a:pt x="252596" y="130679"/>
                </a:lnTo>
                <a:lnTo>
                  <a:pt x="325424" y="130679"/>
                </a:lnTo>
                <a:lnTo>
                  <a:pt x="326538" y="131441"/>
                </a:lnTo>
                <a:close/>
              </a:path>
              <a:path w="327660" h="340994">
                <a:moveTo>
                  <a:pt x="325424" y="130679"/>
                </a:moveTo>
                <a:lnTo>
                  <a:pt x="252596" y="130679"/>
                </a:lnTo>
                <a:lnTo>
                  <a:pt x="252977" y="130298"/>
                </a:lnTo>
                <a:lnTo>
                  <a:pt x="254120" y="130298"/>
                </a:lnTo>
                <a:lnTo>
                  <a:pt x="258311" y="129536"/>
                </a:lnTo>
                <a:lnTo>
                  <a:pt x="267455" y="127631"/>
                </a:lnTo>
                <a:lnTo>
                  <a:pt x="270122" y="126107"/>
                </a:lnTo>
                <a:lnTo>
                  <a:pt x="272027" y="125345"/>
                </a:lnTo>
                <a:lnTo>
                  <a:pt x="275456" y="123059"/>
                </a:lnTo>
                <a:lnTo>
                  <a:pt x="276980" y="121916"/>
                </a:lnTo>
                <a:lnTo>
                  <a:pt x="282313" y="122297"/>
                </a:lnTo>
                <a:lnTo>
                  <a:pt x="291076" y="122678"/>
                </a:lnTo>
                <a:lnTo>
                  <a:pt x="297172" y="123440"/>
                </a:lnTo>
                <a:lnTo>
                  <a:pt x="303268" y="123821"/>
                </a:lnTo>
                <a:lnTo>
                  <a:pt x="312412" y="125345"/>
                </a:lnTo>
                <a:lnTo>
                  <a:pt x="316603" y="126488"/>
                </a:lnTo>
                <a:lnTo>
                  <a:pt x="320412" y="127250"/>
                </a:lnTo>
                <a:lnTo>
                  <a:pt x="325424" y="130679"/>
                </a:lnTo>
                <a:close/>
              </a:path>
              <a:path w="327660" h="340994">
                <a:moveTo>
                  <a:pt x="43813" y="155063"/>
                </a:moveTo>
                <a:lnTo>
                  <a:pt x="42289" y="155063"/>
                </a:lnTo>
                <a:lnTo>
                  <a:pt x="32003" y="150872"/>
                </a:lnTo>
                <a:lnTo>
                  <a:pt x="27812" y="148967"/>
                </a:lnTo>
                <a:lnTo>
                  <a:pt x="23240" y="147062"/>
                </a:lnTo>
                <a:lnTo>
                  <a:pt x="9905" y="139823"/>
                </a:lnTo>
                <a:lnTo>
                  <a:pt x="6476" y="137918"/>
                </a:lnTo>
                <a:lnTo>
                  <a:pt x="0" y="132965"/>
                </a:lnTo>
                <a:lnTo>
                  <a:pt x="0" y="128774"/>
                </a:lnTo>
                <a:lnTo>
                  <a:pt x="3428" y="126869"/>
                </a:lnTo>
                <a:lnTo>
                  <a:pt x="5714" y="127250"/>
                </a:lnTo>
                <a:lnTo>
                  <a:pt x="9143" y="127631"/>
                </a:lnTo>
                <a:lnTo>
                  <a:pt x="56523" y="131120"/>
                </a:lnTo>
                <a:lnTo>
                  <a:pt x="326538" y="131441"/>
                </a:lnTo>
                <a:lnTo>
                  <a:pt x="327651" y="132203"/>
                </a:lnTo>
                <a:lnTo>
                  <a:pt x="327651" y="141347"/>
                </a:lnTo>
                <a:lnTo>
                  <a:pt x="325746" y="144395"/>
                </a:lnTo>
                <a:lnTo>
                  <a:pt x="119250" y="144395"/>
                </a:lnTo>
                <a:lnTo>
                  <a:pt x="106659" y="144419"/>
                </a:lnTo>
                <a:lnTo>
                  <a:pt x="65149" y="147443"/>
                </a:lnTo>
                <a:lnTo>
                  <a:pt x="47623" y="153158"/>
                </a:lnTo>
                <a:lnTo>
                  <a:pt x="43813" y="155063"/>
                </a:lnTo>
                <a:close/>
              </a:path>
              <a:path w="327660" h="340994">
                <a:moveTo>
                  <a:pt x="168778" y="224784"/>
                </a:moveTo>
                <a:lnTo>
                  <a:pt x="158111" y="224784"/>
                </a:lnTo>
                <a:lnTo>
                  <a:pt x="156587" y="221736"/>
                </a:lnTo>
                <a:lnTo>
                  <a:pt x="155063" y="213354"/>
                </a:lnTo>
                <a:lnTo>
                  <a:pt x="154682" y="210306"/>
                </a:lnTo>
                <a:lnTo>
                  <a:pt x="154301" y="204972"/>
                </a:lnTo>
                <a:lnTo>
                  <a:pt x="153539" y="188971"/>
                </a:lnTo>
                <a:lnTo>
                  <a:pt x="153539" y="144395"/>
                </a:lnTo>
                <a:lnTo>
                  <a:pt x="174874" y="144395"/>
                </a:lnTo>
                <a:lnTo>
                  <a:pt x="174798" y="188971"/>
                </a:lnTo>
                <a:lnTo>
                  <a:pt x="174493" y="199639"/>
                </a:lnTo>
                <a:lnTo>
                  <a:pt x="173731" y="205734"/>
                </a:lnTo>
                <a:lnTo>
                  <a:pt x="173350" y="209544"/>
                </a:lnTo>
                <a:lnTo>
                  <a:pt x="171064" y="220593"/>
                </a:lnTo>
                <a:lnTo>
                  <a:pt x="168778" y="224784"/>
                </a:lnTo>
                <a:close/>
              </a:path>
              <a:path w="327660" h="340994">
                <a:moveTo>
                  <a:pt x="323841" y="147443"/>
                </a:moveTo>
                <a:lnTo>
                  <a:pt x="318508" y="147062"/>
                </a:lnTo>
                <a:lnTo>
                  <a:pt x="314698" y="146681"/>
                </a:lnTo>
                <a:lnTo>
                  <a:pt x="305935" y="146300"/>
                </a:lnTo>
                <a:lnTo>
                  <a:pt x="297172" y="145538"/>
                </a:lnTo>
                <a:lnTo>
                  <a:pt x="272408" y="144395"/>
                </a:lnTo>
                <a:lnTo>
                  <a:pt x="325746" y="144395"/>
                </a:lnTo>
                <a:lnTo>
                  <a:pt x="323841" y="147443"/>
                </a:lnTo>
                <a:close/>
              </a:path>
              <a:path w="327660" h="340994">
                <a:moveTo>
                  <a:pt x="273932" y="224784"/>
                </a:moveTo>
                <a:lnTo>
                  <a:pt x="242690" y="224784"/>
                </a:lnTo>
                <a:lnTo>
                  <a:pt x="250310" y="219450"/>
                </a:lnTo>
                <a:lnTo>
                  <a:pt x="254882" y="219831"/>
                </a:lnTo>
                <a:lnTo>
                  <a:pt x="261740" y="220212"/>
                </a:lnTo>
                <a:lnTo>
                  <a:pt x="264407" y="220593"/>
                </a:lnTo>
                <a:lnTo>
                  <a:pt x="268217" y="220974"/>
                </a:lnTo>
                <a:lnTo>
                  <a:pt x="273932" y="223260"/>
                </a:lnTo>
                <a:lnTo>
                  <a:pt x="273932" y="224784"/>
                </a:lnTo>
                <a:close/>
              </a:path>
              <a:path w="327660" h="340994">
                <a:moveTo>
                  <a:pt x="82674" y="248786"/>
                </a:moveTo>
                <a:lnTo>
                  <a:pt x="81150" y="248786"/>
                </a:lnTo>
                <a:lnTo>
                  <a:pt x="72388" y="245357"/>
                </a:lnTo>
                <a:lnTo>
                  <a:pt x="68197" y="243833"/>
                </a:lnTo>
                <a:lnTo>
                  <a:pt x="64006" y="241928"/>
                </a:lnTo>
                <a:lnTo>
                  <a:pt x="52195" y="236214"/>
                </a:lnTo>
                <a:lnTo>
                  <a:pt x="48004" y="233928"/>
                </a:lnTo>
                <a:lnTo>
                  <a:pt x="45337" y="232023"/>
                </a:lnTo>
                <a:lnTo>
                  <a:pt x="38099" y="227451"/>
                </a:lnTo>
                <a:lnTo>
                  <a:pt x="38099" y="222879"/>
                </a:lnTo>
                <a:lnTo>
                  <a:pt x="41527" y="220974"/>
                </a:lnTo>
                <a:lnTo>
                  <a:pt x="46099" y="221736"/>
                </a:lnTo>
                <a:lnTo>
                  <a:pt x="57910" y="222879"/>
                </a:lnTo>
                <a:lnTo>
                  <a:pt x="96200" y="224712"/>
                </a:lnTo>
                <a:lnTo>
                  <a:pt x="273932" y="224784"/>
                </a:lnTo>
                <a:lnTo>
                  <a:pt x="273932" y="228213"/>
                </a:lnTo>
                <a:lnTo>
                  <a:pt x="270884" y="236214"/>
                </a:lnTo>
                <a:lnTo>
                  <a:pt x="270884" y="237738"/>
                </a:lnTo>
                <a:lnTo>
                  <a:pt x="145041" y="237749"/>
                </a:lnTo>
                <a:lnTo>
                  <a:pt x="139656" y="237833"/>
                </a:lnTo>
                <a:lnTo>
                  <a:pt x="134593" y="238059"/>
                </a:lnTo>
                <a:lnTo>
                  <a:pt x="115440" y="239262"/>
                </a:lnTo>
                <a:lnTo>
                  <a:pt x="111249" y="240024"/>
                </a:lnTo>
                <a:lnTo>
                  <a:pt x="105915" y="240785"/>
                </a:lnTo>
                <a:lnTo>
                  <a:pt x="97152" y="242690"/>
                </a:lnTo>
                <a:lnTo>
                  <a:pt x="93723" y="243833"/>
                </a:lnTo>
                <a:lnTo>
                  <a:pt x="90675" y="244976"/>
                </a:lnTo>
                <a:lnTo>
                  <a:pt x="84960" y="247262"/>
                </a:lnTo>
                <a:lnTo>
                  <a:pt x="82674" y="248786"/>
                </a:lnTo>
                <a:close/>
              </a:path>
              <a:path w="327660" h="340994">
                <a:moveTo>
                  <a:pt x="259454" y="340986"/>
                </a:moveTo>
                <a:lnTo>
                  <a:pt x="256787" y="340986"/>
                </a:lnTo>
                <a:lnTo>
                  <a:pt x="254501" y="338700"/>
                </a:lnTo>
                <a:lnTo>
                  <a:pt x="250691" y="322317"/>
                </a:lnTo>
                <a:lnTo>
                  <a:pt x="250276" y="318127"/>
                </a:lnTo>
                <a:lnTo>
                  <a:pt x="249929" y="314317"/>
                </a:lnTo>
                <a:lnTo>
                  <a:pt x="249548" y="296791"/>
                </a:lnTo>
                <a:lnTo>
                  <a:pt x="249548" y="237738"/>
                </a:lnTo>
                <a:lnTo>
                  <a:pt x="270884" y="237738"/>
                </a:lnTo>
                <a:lnTo>
                  <a:pt x="270884" y="281170"/>
                </a:lnTo>
                <a:lnTo>
                  <a:pt x="270503" y="293743"/>
                </a:lnTo>
                <a:lnTo>
                  <a:pt x="269741" y="304411"/>
                </a:lnTo>
                <a:lnTo>
                  <a:pt x="269360" y="314317"/>
                </a:lnTo>
                <a:lnTo>
                  <a:pt x="268598" y="318127"/>
                </a:lnTo>
                <a:lnTo>
                  <a:pt x="268217" y="320793"/>
                </a:lnTo>
                <a:lnTo>
                  <a:pt x="267074" y="327651"/>
                </a:lnTo>
                <a:lnTo>
                  <a:pt x="266312" y="329556"/>
                </a:lnTo>
                <a:lnTo>
                  <a:pt x="265550" y="332223"/>
                </a:lnTo>
                <a:lnTo>
                  <a:pt x="264026" y="335652"/>
                </a:lnTo>
                <a:lnTo>
                  <a:pt x="262883" y="337557"/>
                </a:lnTo>
                <a:lnTo>
                  <a:pt x="262121" y="339081"/>
                </a:lnTo>
                <a:lnTo>
                  <a:pt x="259454" y="3409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098653" y="1876813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5" h="344805">
                <a:moveTo>
                  <a:pt x="43813" y="224784"/>
                </a:moveTo>
                <a:lnTo>
                  <a:pt x="40765" y="224784"/>
                </a:lnTo>
                <a:lnTo>
                  <a:pt x="38480" y="222498"/>
                </a:lnTo>
                <a:lnTo>
                  <a:pt x="32725" y="182875"/>
                </a:lnTo>
                <a:lnTo>
                  <a:pt x="32384" y="176398"/>
                </a:lnTo>
                <a:lnTo>
                  <a:pt x="28193" y="62482"/>
                </a:lnTo>
                <a:lnTo>
                  <a:pt x="15620" y="50671"/>
                </a:lnTo>
                <a:lnTo>
                  <a:pt x="14096" y="49909"/>
                </a:lnTo>
                <a:lnTo>
                  <a:pt x="8381" y="48766"/>
                </a:lnTo>
                <a:lnTo>
                  <a:pt x="5333" y="48004"/>
                </a:lnTo>
                <a:lnTo>
                  <a:pt x="0" y="46861"/>
                </a:lnTo>
                <a:lnTo>
                  <a:pt x="0" y="42289"/>
                </a:lnTo>
                <a:lnTo>
                  <a:pt x="4190" y="39242"/>
                </a:lnTo>
                <a:lnTo>
                  <a:pt x="5714" y="38861"/>
                </a:lnTo>
                <a:lnTo>
                  <a:pt x="7619" y="38099"/>
                </a:lnTo>
                <a:lnTo>
                  <a:pt x="14477" y="37337"/>
                </a:lnTo>
                <a:lnTo>
                  <a:pt x="20192" y="37337"/>
                </a:lnTo>
                <a:lnTo>
                  <a:pt x="30098" y="37718"/>
                </a:lnTo>
                <a:lnTo>
                  <a:pt x="35051" y="38480"/>
                </a:lnTo>
                <a:lnTo>
                  <a:pt x="38099" y="38861"/>
                </a:lnTo>
                <a:lnTo>
                  <a:pt x="46861" y="40384"/>
                </a:lnTo>
                <a:lnTo>
                  <a:pt x="50290" y="41527"/>
                </a:lnTo>
                <a:lnTo>
                  <a:pt x="51814" y="42670"/>
                </a:lnTo>
                <a:lnTo>
                  <a:pt x="52195" y="43813"/>
                </a:lnTo>
                <a:lnTo>
                  <a:pt x="193543" y="43813"/>
                </a:lnTo>
                <a:lnTo>
                  <a:pt x="193416" y="46861"/>
                </a:lnTo>
                <a:lnTo>
                  <a:pt x="192019" y="51052"/>
                </a:lnTo>
                <a:lnTo>
                  <a:pt x="191257" y="52957"/>
                </a:lnTo>
                <a:lnTo>
                  <a:pt x="190876" y="54481"/>
                </a:lnTo>
                <a:lnTo>
                  <a:pt x="190440" y="56005"/>
                </a:lnTo>
                <a:lnTo>
                  <a:pt x="51052" y="56005"/>
                </a:lnTo>
                <a:lnTo>
                  <a:pt x="50983" y="184399"/>
                </a:lnTo>
                <a:lnTo>
                  <a:pt x="50671" y="187828"/>
                </a:lnTo>
                <a:lnTo>
                  <a:pt x="185868" y="187828"/>
                </a:lnTo>
                <a:lnTo>
                  <a:pt x="191257" y="191257"/>
                </a:lnTo>
                <a:lnTo>
                  <a:pt x="191257" y="197353"/>
                </a:lnTo>
                <a:lnTo>
                  <a:pt x="188209" y="200020"/>
                </a:lnTo>
                <a:lnTo>
                  <a:pt x="50290" y="200020"/>
                </a:lnTo>
                <a:lnTo>
                  <a:pt x="49909" y="203829"/>
                </a:lnTo>
                <a:lnTo>
                  <a:pt x="49528" y="208782"/>
                </a:lnTo>
                <a:lnTo>
                  <a:pt x="49084" y="211068"/>
                </a:lnTo>
                <a:lnTo>
                  <a:pt x="48766" y="212973"/>
                </a:lnTo>
                <a:lnTo>
                  <a:pt x="47623" y="218688"/>
                </a:lnTo>
                <a:lnTo>
                  <a:pt x="46861" y="220212"/>
                </a:lnTo>
                <a:lnTo>
                  <a:pt x="46480" y="221736"/>
                </a:lnTo>
                <a:lnTo>
                  <a:pt x="43813" y="224784"/>
                </a:lnTo>
                <a:close/>
              </a:path>
              <a:path w="306705" h="344805">
                <a:moveTo>
                  <a:pt x="193543" y="43813"/>
                </a:moveTo>
                <a:lnTo>
                  <a:pt x="159254" y="43813"/>
                </a:lnTo>
                <a:lnTo>
                  <a:pt x="167254" y="38480"/>
                </a:lnTo>
                <a:lnTo>
                  <a:pt x="170302" y="38480"/>
                </a:lnTo>
                <a:lnTo>
                  <a:pt x="178303" y="38861"/>
                </a:lnTo>
                <a:lnTo>
                  <a:pt x="183637" y="39623"/>
                </a:lnTo>
                <a:lnTo>
                  <a:pt x="188971" y="40004"/>
                </a:lnTo>
                <a:lnTo>
                  <a:pt x="193543" y="43051"/>
                </a:lnTo>
                <a:lnTo>
                  <a:pt x="193543" y="43813"/>
                </a:lnTo>
                <a:close/>
              </a:path>
              <a:path w="306705" h="344805">
                <a:moveTo>
                  <a:pt x="185868" y="187828"/>
                </a:moveTo>
                <a:lnTo>
                  <a:pt x="159635" y="187828"/>
                </a:lnTo>
                <a:lnTo>
                  <a:pt x="165349" y="182875"/>
                </a:lnTo>
                <a:lnTo>
                  <a:pt x="165349" y="56005"/>
                </a:lnTo>
                <a:lnTo>
                  <a:pt x="190440" y="56005"/>
                </a:lnTo>
                <a:lnTo>
                  <a:pt x="189352" y="59815"/>
                </a:lnTo>
                <a:lnTo>
                  <a:pt x="188971" y="61720"/>
                </a:lnTo>
                <a:lnTo>
                  <a:pt x="179827" y="184399"/>
                </a:lnTo>
                <a:lnTo>
                  <a:pt x="182875" y="185923"/>
                </a:lnTo>
                <a:lnTo>
                  <a:pt x="185868" y="187828"/>
                </a:lnTo>
                <a:close/>
              </a:path>
              <a:path w="306705" h="344805">
                <a:moveTo>
                  <a:pt x="270884" y="272408"/>
                </a:moveTo>
                <a:lnTo>
                  <a:pt x="267836" y="272408"/>
                </a:lnTo>
                <a:lnTo>
                  <a:pt x="265931" y="269360"/>
                </a:lnTo>
                <a:lnTo>
                  <a:pt x="262502" y="250310"/>
                </a:lnTo>
                <a:lnTo>
                  <a:pt x="262121" y="245738"/>
                </a:lnTo>
                <a:lnTo>
                  <a:pt x="261740" y="239262"/>
                </a:lnTo>
                <a:lnTo>
                  <a:pt x="261468" y="224022"/>
                </a:lnTo>
                <a:lnTo>
                  <a:pt x="261359" y="36194"/>
                </a:lnTo>
                <a:lnTo>
                  <a:pt x="259454" y="29717"/>
                </a:lnTo>
                <a:lnTo>
                  <a:pt x="256406" y="25907"/>
                </a:lnTo>
                <a:lnTo>
                  <a:pt x="252596" y="22097"/>
                </a:lnTo>
                <a:lnTo>
                  <a:pt x="250310" y="20573"/>
                </a:lnTo>
                <a:lnTo>
                  <a:pt x="247643" y="18668"/>
                </a:lnTo>
                <a:lnTo>
                  <a:pt x="241166" y="15239"/>
                </a:lnTo>
                <a:lnTo>
                  <a:pt x="238881" y="14096"/>
                </a:lnTo>
                <a:lnTo>
                  <a:pt x="230118" y="10286"/>
                </a:lnTo>
                <a:lnTo>
                  <a:pt x="227832" y="9524"/>
                </a:lnTo>
                <a:lnTo>
                  <a:pt x="225927" y="8762"/>
                </a:lnTo>
                <a:lnTo>
                  <a:pt x="220593" y="6476"/>
                </a:lnTo>
                <a:lnTo>
                  <a:pt x="220593" y="2285"/>
                </a:lnTo>
                <a:lnTo>
                  <a:pt x="226689" y="0"/>
                </a:lnTo>
                <a:lnTo>
                  <a:pt x="232785" y="0"/>
                </a:lnTo>
                <a:lnTo>
                  <a:pt x="248024" y="2285"/>
                </a:lnTo>
                <a:lnTo>
                  <a:pt x="254120" y="3809"/>
                </a:lnTo>
                <a:lnTo>
                  <a:pt x="259073" y="4952"/>
                </a:lnTo>
                <a:lnTo>
                  <a:pt x="269360" y="8000"/>
                </a:lnTo>
                <a:lnTo>
                  <a:pt x="274694" y="9905"/>
                </a:lnTo>
                <a:lnTo>
                  <a:pt x="278504" y="11429"/>
                </a:lnTo>
                <a:lnTo>
                  <a:pt x="285361" y="15239"/>
                </a:lnTo>
                <a:lnTo>
                  <a:pt x="285361" y="19811"/>
                </a:lnTo>
                <a:lnTo>
                  <a:pt x="283837" y="24383"/>
                </a:lnTo>
                <a:lnTo>
                  <a:pt x="283075" y="27050"/>
                </a:lnTo>
                <a:lnTo>
                  <a:pt x="282694" y="29336"/>
                </a:lnTo>
                <a:lnTo>
                  <a:pt x="282009" y="36194"/>
                </a:lnTo>
                <a:lnTo>
                  <a:pt x="281932" y="191638"/>
                </a:lnTo>
                <a:lnTo>
                  <a:pt x="281551" y="210687"/>
                </a:lnTo>
                <a:lnTo>
                  <a:pt x="280789" y="224022"/>
                </a:lnTo>
                <a:lnTo>
                  <a:pt x="280028" y="240024"/>
                </a:lnTo>
                <a:lnTo>
                  <a:pt x="279647" y="242309"/>
                </a:lnTo>
                <a:lnTo>
                  <a:pt x="278123" y="253739"/>
                </a:lnTo>
                <a:lnTo>
                  <a:pt x="277361" y="257930"/>
                </a:lnTo>
                <a:lnTo>
                  <a:pt x="276980" y="261359"/>
                </a:lnTo>
                <a:lnTo>
                  <a:pt x="273932" y="268979"/>
                </a:lnTo>
                <a:lnTo>
                  <a:pt x="273170" y="270503"/>
                </a:lnTo>
                <a:lnTo>
                  <a:pt x="270884" y="272408"/>
                </a:lnTo>
                <a:close/>
              </a:path>
              <a:path w="306705" h="344805">
                <a:moveTo>
                  <a:pt x="302506" y="344796"/>
                </a:moveTo>
                <a:lnTo>
                  <a:pt x="116964" y="344796"/>
                </a:lnTo>
                <a:lnTo>
                  <a:pt x="108415" y="344736"/>
                </a:lnTo>
                <a:lnTo>
                  <a:pt x="102867" y="344320"/>
                </a:lnTo>
                <a:lnTo>
                  <a:pt x="97890" y="343189"/>
                </a:lnTo>
                <a:lnTo>
                  <a:pt x="91056" y="340986"/>
                </a:lnTo>
                <a:lnTo>
                  <a:pt x="79627" y="337176"/>
                </a:lnTo>
                <a:lnTo>
                  <a:pt x="79627" y="273170"/>
                </a:lnTo>
                <a:lnTo>
                  <a:pt x="76198" y="268217"/>
                </a:lnTo>
                <a:lnTo>
                  <a:pt x="74293" y="266693"/>
                </a:lnTo>
                <a:lnTo>
                  <a:pt x="72769" y="265169"/>
                </a:lnTo>
                <a:lnTo>
                  <a:pt x="66292" y="261740"/>
                </a:lnTo>
                <a:lnTo>
                  <a:pt x="63625" y="260597"/>
                </a:lnTo>
                <a:lnTo>
                  <a:pt x="59815" y="258692"/>
                </a:lnTo>
                <a:lnTo>
                  <a:pt x="52195" y="256025"/>
                </a:lnTo>
                <a:lnTo>
                  <a:pt x="49528" y="255263"/>
                </a:lnTo>
                <a:lnTo>
                  <a:pt x="47623" y="254501"/>
                </a:lnTo>
                <a:lnTo>
                  <a:pt x="42289" y="252977"/>
                </a:lnTo>
                <a:lnTo>
                  <a:pt x="42289" y="248786"/>
                </a:lnTo>
                <a:lnTo>
                  <a:pt x="48385" y="245738"/>
                </a:lnTo>
                <a:lnTo>
                  <a:pt x="56005" y="245738"/>
                </a:lnTo>
                <a:lnTo>
                  <a:pt x="69721" y="247643"/>
                </a:lnTo>
                <a:lnTo>
                  <a:pt x="74293" y="248405"/>
                </a:lnTo>
                <a:lnTo>
                  <a:pt x="79246" y="249167"/>
                </a:lnTo>
                <a:lnTo>
                  <a:pt x="91437" y="252215"/>
                </a:lnTo>
                <a:lnTo>
                  <a:pt x="94866" y="253358"/>
                </a:lnTo>
                <a:lnTo>
                  <a:pt x="97533" y="254120"/>
                </a:lnTo>
                <a:lnTo>
                  <a:pt x="102867" y="257549"/>
                </a:lnTo>
                <a:lnTo>
                  <a:pt x="102867" y="262502"/>
                </a:lnTo>
                <a:lnTo>
                  <a:pt x="101081" y="268217"/>
                </a:lnTo>
                <a:lnTo>
                  <a:pt x="100962" y="328032"/>
                </a:lnTo>
                <a:lnTo>
                  <a:pt x="110868" y="332223"/>
                </a:lnTo>
                <a:lnTo>
                  <a:pt x="306697" y="332223"/>
                </a:lnTo>
                <a:lnTo>
                  <a:pt x="306697" y="340986"/>
                </a:lnTo>
                <a:lnTo>
                  <a:pt x="302506" y="344796"/>
                </a:lnTo>
                <a:close/>
              </a:path>
              <a:path w="306705" h="344805">
                <a:moveTo>
                  <a:pt x="306697" y="332223"/>
                </a:moveTo>
                <a:lnTo>
                  <a:pt x="215640" y="332223"/>
                </a:lnTo>
                <a:lnTo>
                  <a:pt x="232023" y="330699"/>
                </a:lnTo>
                <a:lnTo>
                  <a:pt x="241166" y="327651"/>
                </a:lnTo>
                <a:lnTo>
                  <a:pt x="247643" y="323841"/>
                </a:lnTo>
                <a:lnTo>
                  <a:pt x="249548" y="321936"/>
                </a:lnTo>
                <a:lnTo>
                  <a:pt x="257168" y="322317"/>
                </a:lnTo>
                <a:lnTo>
                  <a:pt x="275075" y="323460"/>
                </a:lnTo>
                <a:lnTo>
                  <a:pt x="283456" y="324222"/>
                </a:lnTo>
                <a:lnTo>
                  <a:pt x="296410" y="325746"/>
                </a:lnTo>
                <a:lnTo>
                  <a:pt x="306697" y="331080"/>
                </a:lnTo>
                <a:lnTo>
                  <a:pt x="306697" y="3322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533335" y="1876813"/>
            <a:ext cx="314325" cy="344805"/>
          </a:xfrm>
          <a:custGeom>
            <a:avLst/>
            <a:gdLst/>
            <a:ahLst/>
            <a:cxnLst/>
            <a:rect l="l" t="t" r="r" b="b"/>
            <a:pathLst>
              <a:path w="314325" h="344805">
                <a:moveTo>
                  <a:pt x="289171" y="129536"/>
                </a:moveTo>
                <a:lnTo>
                  <a:pt x="268598" y="129536"/>
                </a:lnTo>
                <a:lnTo>
                  <a:pt x="268598" y="36194"/>
                </a:lnTo>
                <a:lnTo>
                  <a:pt x="266693" y="29717"/>
                </a:lnTo>
                <a:lnTo>
                  <a:pt x="263645" y="25907"/>
                </a:lnTo>
                <a:lnTo>
                  <a:pt x="259835" y="22097"/>
                </a:lnTo>
                <a:lnTo>
                  <a:pt x="257549" y="20573"/>
                </a:lnTo>
                <a:lnTo>
                  <a:pt x="254882" y="18668"/>
                </a:lnTo>
                <a:lnTo>
                  <a:pt x="248405" y="15239"/>
                </a:lnTo>
                <a:lnTo>
                  <a:pt x="246119" y="14096"/>
                </a:lnTo>
                <a:lnTo>
                  <a:pt x="237357" y="10286"/>
                </a:lnTo>
                <a:lnTo>
                  <a:pt x="235071" y="9524"/>
                </a:lnTo>
                <a:lnTo>
                  <a:pt x="233166" y="8762"/>
                </a:lnTo>
                <a:lnTo>
                  <a:pt x="227832" y="6476"/>
                </a:lnTo>
                <a:lnTo>
                  <a:pt x="227832" y="2285"/>
                </a:lnTo>
                <a:lnTo>
                  <a:pt x="233928" y="0"/>
                </a:lnTo>
                <a:lnTo>
                  <a:pt x="240024" y="0"/>
                </a:lnTo>
                <a:lnTo>
                  <a:pt x="255263" y="2285"/>
                </a:lnTo>
                <a:lnTo>
                  <a:pt x="261359" y="3809"/>
                </a:lnTo>
                <a:lnTo>
                  <a:pt x="266312" y="4952"/>
                </a:lnTo>
                <a:lnTo>
                  <a:pt x="276599" y="8000"/>
                </a:lnTo>
                <a:lnTo>
                  <a:pt x="281932" y="9905"/>
                </a:lnTo>
                <a:lnTo>
                  <a:pt x="285742" y="11429"/>
                </a:lnTo>
                <a:lnTo>
                  <a:pt x="292600" y="15239"/>
                </a:lnTo>
                <a:lnTo>
                  <a:pt x="292600" y="19811"/>
                </a:lnTo>
                <a:lnTo>
                  <a:pt x="291076" y="24383"/>
                </a:lnTo>
                <a:lnTo>
                  <a:pt x="290314" y="27050"/>
                </a:lnTo>
                <a:lnTo>
                  <a:pt x="289933" y="29336"/>
                </a:lnTo>
                <a:lnTo>
                  <a:pt x="289247" y="36194"/>
                </a:lnTo>
                <a:lnTo>
                  <a:pt x="289171" y="129536"/>
                </a:lnTo>
                <a:close/>
              </a:path>
              <a:path w="314325" h="344805">
                <a:moveTo>
                  <a:pt x="195448" y="41908"/>
                </a:moveTo>
                <a:lnTo>
                  <a:pt x="162301" y="41908"/>
                </a:lnTo>
                <a:lnTo>
                  <a:pt x="169540" y="36956"/>
                </a:lnTo>
                <a:lnTo>
                  <a:pt x="173350" y="37337"/>
                </a:lnTo>
                <a:lnTo>
                  <a:pt x="180589" y="37718"/>
                </a:lnTo>
                <a:lnTo>
                  <a:pt x="183637" y="38099"/>
                </a:lnTo>
                <a:lnTo>
                  <a:pt x="187447" y="38480"/>
                </a:lnTo>
                <a:lnTo>
                  <a:pt x="195448" y="40765"/>
                </a:lnTo>
                <a:lnTo>
                  <a:pt x="195448" y="41908"/>
                </a:lnTo>
                <a:close/>
              </a:path>
              <a:path w="314325" h="344805">
                <a:moveTo>
                  <a:pt x="55243" y="64006"/>
                </a:moveTo>
                <a:lnTo>
                  <a:pt x="54481" y="64006"/>
                </a:lnTo>
                <a:lnTo>
                  <a:pt x="49528" y="62101"/>
                </a:lnTo>
                <a:lnTo>
                  <a:pt x="45718" y="60577"/>
                </a:lnTo>
                <a:lnTo>
                  <a:pt x="40004" y="57910"/>
                </a:lnTo>
                <a:lnTo>
                  <a:pt x="33146" y="54481"/>
                </a:lnTo>
                <a:lnTo>
                  <a:pt x="27050" y="51052"/>
                </a:lnTo>
                <a:lnTo>
                  <a:pt x="24002" y="49528"/>
                </a:lnTo>
                <a:lnTo>
                  <a:pt x="21716" y="48004"/>
                </a:lnTo>
                <a:lnTo>
                  <a:pt x="16382" y="43432"/>
                </a:lnTo>
                <a:lnTo>
                  <a:pt x="16382" y="40004"/>
                </a:lnTo>
                <a:lnTo>
                  <a:pt x="19811" y="38480"/>
                </a:lnTo>
                <a:lnTo>
                  <a:pt x="21716" y="38861"/>
                </a:lnTo>
                <a:lnTo>
                  <a:pt x="24002" y="39242"/>
                </a:lnTo>
                <a:lnTo>
                  <a:pt x="32384" y="40004"/>
                </a:lnTo>
                <a:lnTo>
                  <a:pt x="35813" y="40384"/>
                </a:lnTo>
                <a:lnTo>
                  <a:pt x="41527" y="40765"/>
                </a:lnTo>
                <a:lnTo>
                  <a:pt x="62101" y="41908"/>
                </a:lnTo>
                <a:lnTo>
                  <a:pt x="195448" y="41908"/>
                </a:lnTo>
                <a:lnTo>
                  <a:pt x="195448" y="46099"/>
                </a:lnTo>
                <a:lnTo>
                  <a:pt x="190876" y="52576"/>
                </a:lnTo>
                <a:lnTo>
                  <a:pt x="189961" y="54100"/>
                </a:lnTo>
                <a:lnTo>
                  <a:pt x="109281" y="54115"/>
                </a:lnTo>
                <a:lnTo>
                  <a:pt x="102748" y="54219"/>
                </a:lnTo>
                <a:lnTo>
                  <a:pt x="97750" y="54502"/>
                </a:lnTo>
                <a:lnTo>
                  <a:pt x="81531" y="56005"/>
                </a:lnTo>
                <a:lnTo>
                  <a:pt x="76198" y="56767"/>
                </a:lnTo>
                <a:lnTo>
                  <a:pt x="72388" y="57148"/>
                </a:lnTo>
                <a:lnTo>
                  <a:pt x="64387" y="59434"/>
                </a:lnTo>
                <a:lnTo>
                  <a:pt x="61720" y="60577"/>
                </a:lnTo>
                <a:lnTo>
                  <a:pt x="59815" y="61339"/>
                </a:lnTo>
                <a:lnTo>
                  <a:pt x="56767" y="63244"/>
                </a:lnTo>
                <a:lnTo>
                  <a:pt x="55243" y="64006"/>
                </a:lnTo>
                <a:close/>
              </a:path>
              <a:path w="314325" h="344805">
                <a:moveTo>
                  <a:pt x="4571" y="233928"/>
                </a:moveTo>
                <a:lnTo>
                  <a:pt x="0" y="227832"/>
                </a:lnTo>
                <a:lnTo>
                  <a:pt x="4952" y="225165"/>
                </a:lnTo>
                <a:lnTo>
                  <a:pt x="11810" y="220974"/>
                </a:lnTo>
                <a:lnTo>
                  <a:pt x="58672" y="188209"/>
                </a:lnTo>
                <a:lnTo>
                  <a:pt x="86865" y="165349"/>
                </a:lnTo>
                <a:lnTo>
                  <a:pt x="93342" y="160016"/>
                </a:lnTo>
                <a:lnTo>
                  <a:pt x="125345" y="126107"/>
                </a:lnTo>
                <a:lnTo>
                  <a:pt x="145157" y="98295"/>
                </a:lnTo>
                <a:lnTo>
                  <a:pt x="148967" y="92199"/>
                </a:lnTo>
                <a:lnTo>
                  <a:pt x="164968" y="54100"/>
                </a:lnTo>
                <a:lnTo>
                  <a:pt x="189961" y="54100"/>
                </a:lnTo>
                <a:lnTo>
                  <a:pt x="188590" y="56386"/>
                </a:lnTo>
                <a:lnTo>
                  <a:pt x="187066" y="61339"/>
                </a:lnTo>
                <a:lnTo>
                  <a:pt x="182494" y="73531"/>
                </a:lnTo>
                <a:lnTo>
                  <a:pt x="179827" y="80008"/>
                </a:lnTo>
                <a:lnTo>
                  <a:pt x="177160" y="86865"/>
                </a:lnTo>
                <a:lnTo>
                  <a:pt x="171445" y="99057"/>
                </a:lnTo>
                <a:lnTo>
                  <a:pt x="167635" y="105534"/>
                </a:lnTo>
                <a:lnTo>
                  <a:pt x="163825" y="111630"/>
                </a:lnTo>
                <a:lnTo>
                  <a:pt x="154682" y="126488"/>
                </a:lnTo>
                <a:lnTo>
                  <a:pt x="126869" y="156968"/>
                </a:lnTo>
                <a:lnTo>
                  <a:pt x="99438" y="179827"/>
                </a:lnTo>
                <a:lnTo>
                  <a:pt x="92961" y="184780"/>
                </a:lnTo>
                <a:lnTo>
                  <a:pt x="75436" y="196210"/>
                </a:lnTo>
                <a:lnTo>
                  <a:pt x="68578" y="200400"/>
                </a:lnTo>
                <a:lnTo>
                  <a:pt x="61339" y="204972"/>
                </a:lnTo>
                <a:lnTo>
                  <a:pt x="16382" y="229356"/>
                </a:lnTo>
                <a:lnTo>
                  <a:pt x="9524" y="232404"/>
                </a:lnTo>
                <a:lnTo>
                  <a:pt x="4571" y="233928"/>
                </a:lnTo>
                <a:close/>
              </a:path>
              <a:path w="314325" h="344805">
                <a:moveTo>
                  <a:pt x="201162" y="151634"/>
                </a:moveTo>
                <a:lnTo>
                  <a:pt x="164968" y="131441"/>
                </a:lnTo>
                <a:lnTo>
                  <a:pt x="164968" y="128012"/>
                </a:lnTo>
                <a:lnTo>
                  <a:pt x="168016" y="126107"/>
                </a:lnTo>
                <a:lnTo>
                  <a:pt x="170302" y="126488"/>
                </a:lnTo>
                <a:lnTo>
                  <a:pt x="175255" y="126869"/>
                </a:lnTo>
                <a:lnTo>
                  <a:pt x="182494" y="128012"/>
                </a:lnTo>
                <a:lnTo>
                  <a:pt x="187828" y="128393"/>
                </a:lnTo>
                <a:lnTo>
                  <a:pt x="192400" y="128774"/>
                </a:lnTo>
                <a:lnTo>
                  <a:pt x="211830" y="129536"/>
                </a:lnTo>
                <a:lnTo>
                  <a:pt x="289171" y="129536"/>
                </a:lnTo>
                <a:lnTo>
                  <a:pt x="289171" y="141728"/>
                </a:lnTo>
                <a:lnTo>
                  <a:pt x="237738" y="141728"/>
                </a:lnTo>
                <a:lnTo>
                  <a:pt x="220212" y="144014"/>
                </a:lnTo>
                <a:lnTo>
                  <a:pt x="214116" y="145919"/>
                </a:lnTo>
                <a:lnTo>
                  <a:pt x="210306" y="147062"/>
                </a:lnTo>
                <a:lnTo>
                  <a:pt x="203829" y="150110"/>
                </a:lnTo>
                <a:lnTo>
                  <a:pt x="201162" y="151634"/>
                </a:lnTo>
                <a:close/>
              </a:path>
              <a:path w="314325" h="344805">
                <a:moveTo>
                  <a:pt x="278123" y="272408"/>
                </a:moveTo>
                <a:lnTo>
                  <a:pt x="275075" y="272408"/>
                </a:lnTo>
                <a:lnTo>
                  <a:pt x="273170" y="269360"/>
                </a:lnTo>
                <a:lnTo>
                  <a:pt x="269741" y="250310"/>
                </a:lnTo>
                <a:lnTo>
                  <a:pt x="269360" y="245738"/>
                </a:lnTo>
                <a:lnTo>
                  <a:pt x="268979" y="239262"/>
                </a:lnTo>
                <a:lnTo>
                  <a:pt x="268707" y="224022"/>
                </a:lnTo>
                <a:lnTo>
                  <a:pt x="268598" y="141728"/>
                </a:lnTo>
                <a:lnTo>
                  <a:pt x="289171" y="141728"/>
                </a:lnTo>
                <a:lnTo>
                  <a:pt x="289080" y="196210"/>
                </a:lnTo>
                <a:lnTo>
                  <a:pt x="288790" y="210687"/>
                </a:lnTo>
                <a:lnTo>
                  <a:pt x="287974" y="225165"/>
                </a:lnTo>
                <a:lnTo>
                  <a:pt x="287266" y="240024"/>
                </a:lnTo>
                <a:lnTo>
                  <a:pt x="286885" y="242309"/>
                </a:lnTo>
                <a:lnTo>
                  <a:pt x="285361" y="253739"/>
                </a:lnTo>
                <a:lnTo>
                  <a:pt x="284599" y="257930"/>
                </a:lnTo>
                <a:lnTo>
                  <a:pt x="284218" y="261359"/>
                </a:lnTo>
                <a:lnTo>
                  <a:pt x="281170" y="268979"/>
                </a:lnTo>
                <a:lnTo>
                  <a:pt x="280408" y="270503"/>
                </a:lnTo>
                <a:lnTo>
                  <a:pt x="278123" y="272408"/>
                </a:lnTo>
                <a:close/>
              </a:path>
              <a:path w="314325" h="344805">
                <a:moveTo>
                  <a:pt x="309745" y="344796"/>
                </a:moveTo>
                <a:lnTo>
                  <a:pt x="124202" y="344796"/>
                </a:lnTo>
                <a:lnTo>
                  <a:pt x="115654" y="344736"/>
                </a:lnTo>
                <a:lnTo>
                  <a:pt x="110106" y="344320"/>
                </a:lnTo>
                <a:lnTo>
                  <a:pt x="105129" y="343189"/>
                </a:lnTo>
                <a:lnTo>
                  <a:pt x="98295" y="340986"/>
                </a:lnTo>
                <a:lnTo>
                  <a:pt x="86865" y="337176"/>
                </a:lnTo>
                <a:lnTo>
                  <a:pt x="86865" y="273170"/>
                </a:lnTo>
                <a:lnTo>
                  <a:pt x="83436" y="268217"/>
                </a:lnTo>
                <a:lnTo>
                  <a:pt x="81531" y="266693"/>
                </a:lnTo>
                <a:lnTo>
                  <a:pt x="80008" y="265169"/>
                </a:lnTo>
                <a:lnTo>
                  <a:pt x="73531" y="261740"/>
                </a:lnTo>
                <a:lnTo>
                  <a:pt x="70864" y="260597"/>
                </a:lnTo>
                <a:lnTo>
                  <a:pt x="67054" y="258692"/>
                </a:lnTo>
                <a:lnTo>
                  <a:pt x="59434" y="256025"/>
                </a:lnTo>
                <a:lnTo>
                  <a:pt x="56767" y="255263"/>
                </a:lnTo>
                <a:lnTo>
                  <a:pt x="54862" y="254501"/>
                </a:lnTo>
                <a:lnTo>
                  <a:pt x="49528" y="252977"/>
                </a:lnTo>
                <a:lnTo>
                  <a:pt x="49528" y="248786"/>
                </a:lnTo>
                <a:lnTo>
                  <a:pt x="55624" y="245738"/>
                </a:lnTo>
                <a:lnTo>
                  <a:pt x="63244" y="245738"/>
                </a:lnTo>
                <a:lnTo>
                  <a:pt x="76960" y="247643"/>
                </a:lnTo>
                <a:lnTo>
                  <a:pt x="81531" y="248405"/>
                </a:lnTo>
                <a:lnTo>
                  <a:pt x="86484" y="249167"/>
                </a:lnTo>
                <a:lnTo>
                  <a:pt x="98676" y="252215"/>
                </a:lnTo>
                <a:lnTo>
                  <a:pt x="102105" y="253358"/>
                </a:lnTo>
                <a:lnTo>
                  <a:pt x="104772" y="254120"/>
                </a:lnTo>
                <a:lnTo>
                  <a:pt x="110106" y="257549"/>
                </a:lnTo>
                <a:lnTo>
                  <a:pt x="110106" y="262502"/>
                </a:lnTo>
                <a:lnTo>
                  <a:pt x="108320" y="268217"/>
                </a:lnTo>
                <a:lnTo>
                  <a:pt x="108201" y="328032"/>
                </a:lnTo>
                <a:lnTo>
                  <a:pt x="118107" y="332223"/>
                </a:lnTo>
                <a:lnTo>
                  <a:pt x="313936" y="332223"/>
                </a:lnTo>
                <a:lnTo>
                  <a:pt x="313936" y="340986"/>
                </a:lnTo>
                <a:lnTo>
                  <a:pt x="309745" y="344796"/>
                </a:lnTo>
                <a:close/>
              </a:path>
              <a:path w="314325" h="344805">
                <a:moveTo>
                  <a:pt x="313936" y="332223"/>
                </a:moveTo>
                <a:lnTo>
                  <a:pt x="222879" y="332223"/>
                </a:lnTo>
                <a:lnTo>
                  <a:pt x="239262" y="330699"/>
                </a:lnTo>
                <a:lnTo>
                  <a:pt x="248405" y="327651"/>
                </a:lnTo>
                <a:lnTo>
                  <a:pt x="254882" y="323841"/>
                </a:lnTo>
                <a:lnTo>
                  <a:pt x="256787" y="321936"/>
                </a:lnTo>
                <a:lnTo>
                  <a:pt x="264407" y="322317"/>
                </a:lnTo>
                <a:lnTo>
                  <a:pt x="282313" y="323460"/>
                </a:lnTo>
                <a:lnTo>
                  <a:pt x="290695" y="324222"/>
                </a:lnTo>
                <a:lnTo>
                  <a:pt x="303649" y="325746"/>
                </a:lnTo>
                <a:lnTo>
                  <a:pt x="313936" y="331080"/>
                </a:lnTo>
                <a:lnTo>
                  <a:pt x="313936" y="3322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870512" y="1876813"/>
            <a:ext cx="338455" cy="347980"/>
          </a:xfrm>
          <a:custGeom>
            <a:avLst/>
            <a:gdLst/>
            <a:ahLst/>
            <a:cxnLst/>
            <a:rect l="l" t="t" r="r" b="b"/>
            <a:pathLst>
              <a:path w="338455" h="347980">
                <a:moveTo>
                  <a:pt x="264407" y="226060"/>
                </a:moveTo>
                <a:lnTo>
                  <a:pt x="262502" y="226060"/>
                </a:lnTo>
                <a:lnTo>
                  <a:pt x="260216" y="223520"/>
                </a:lnTo>
                <a:lnTo>
                  <a:pt x="258692" y="220980"/>
                </a:lnTo>
                <a:lnTo>
                  <a:pt x="257549" y="215900"/>
                </a:lnTo>
                <a:lnTo>
                  <a:pt x="257168" y="213360"/>
                </a:lnTo>
                <a:lnTo>
                  <a:pt x="256787" y="212090"/>
                </a:lnTo>
                <a:lnTo>
                  <a:pt x="256406" y="205740"/>
                </a:lnTo>
                <a:lnTo>
                  <a:pt x="255644" y="195580"/>
                </a:lnTo>
                <a:lnTo>
                  <a:pt x="255390" y="182880"/>
                </a:lnTo>
                <a:lnTo>
                  <a:pt x="255263" y="35560"/>
                </a:lnTo>
                <a:lnTo>
                  <a:pt x="244214" y="20320"/>
                </a:lnTo>
                <a:lnTo>
                  <a:pt x="241547" y="17780"/>
                </a:lnTo>
                <a:lnTo>
                  <a:pt x="235071" y="13970"/>
                </a:lnTo>
                <a:lnTo>
                  <a:pt x="232785" y="13970"/>
                </a:lnTo>
                <a:lnTo>
                  <a:pt x="224022" y="10160"/>
                </a:lnTo>
                <a:lnTo>
                  <a:pt x="221736" y="8890"/>
                </a:lnTo>
                <a:lnTo>
                  <a:pt x="219831" y="7620"/>
                </a:lnTo>
                <a:lnTo>
                  <a:pt x="214497" y="6350"/>
                </a:lnTo>
                <a:lnTo>
                  <a:pt x="214497" y="1270"/>
                </a:lnTo>
                <a:lnTo>
                  <a:pt x="220593" y="0"/>
                </a:lnTo>
                <a:lnTo>
                  <a:pt x="226689" y="0"/>
                </a:lnTo>
                <a:lnTo>
                  <a:pt x="241928" y="1270"/>
                </a:lnTo>
                <a:lnTo>
                  <a:pt x="248024" y="2540"/>
                </a:lnTo>
                <a:lnTo>
                  <a:pt x="252977" y="3810"/>
                </a:lnTo>
                <a:lnTo>
                  <a:pt x="263264" y="7620"/>
                </a:lnTo>
                <a:lnTo>
                  <a:pt x="268598" y="8890"/>
                </a:lnTo>
                <a:lnTo>
                  <a:pt x="272408" y="10160"/>
                </a:lnTo>
                <a:lnTo>
                  <a:pt x="279266" y="13970"/>
                </a:lnTo>
                <a:lnTo>
                  <a:pt x="279266" y="19050"/>
                </a:lnTo>
                <a:lnTo>
                  <a:pt x="276980" y="26670"/>
                </a:lnTo>
                <a:lnTo>
                  <a:pt x="276599" y="29210"/>
                </a:lnTo>
                <a:lnTo>
                  <a:pt x="275964" y="35560"/>
                </a:lnTo>
                <a:lnTo>
                  <a:pt x="275837" y="121920"/>
                </a:lnTo>
                <a:lnTo>
                  <a:pt x="338319" y="121920"/>
                </a:lnTo>
                <a:lnTo>
                  <a:pt x="338319" y="130810"/>
                </a:lnTo>
                <a:lnTo>
                  <a:pt x="332985" y="134620"/>
                </a:lnTo>
                <a:lnTo>
                  <a:pt x="275837" y="134620"/>
                </a:lnTo>
                <a:lnTo>
                  <a:pt x="275767" y="160020"/>
                </a:lnTo>
                <a:lnTo>
                  <a:pt x="275456" y="171450"/>
                </a:lnTo>
                <a:lnTo>
                  <a:pt x="275075" y="176530"/>
                </a:lnTo>
                <a:lnTo>
                  <a:pt x="273932" y="195580"/>
                </a:lnTo>
                <a:lnTo>
                  <a:pt x="273170" y="200660"/>
                </a:lnTo>
                <a:lnTo>
                  <a:pt x="272027" y="210820"/>
                </a:lnTo>
                <a:lnTo>
                  <a:pt x="271265" y="213360"/>
                </a:lnTo>
                <a:lnTo>
                  <a:pt x="270884" y="215900"/>
                </a:lnTo>
                <a:lnTo>
                  <a:pt x="268598" y="220980"/>
                </a:lnTo>
                <a:lnTo>
                  <a:pt x="267074" y="223520"/>
                </a:lnTo>
                <a:lnTo>
                  <a:pt x="264407" y="226060"/>
                </a:lnTo>
                <a:close/>
              </a:path>
              <a:path w="338455" h="347980">
                <a:moveTo>
                  <a:pt x="198496" y="40640"/>
                </a:moveTo>
                <a:lnTo>
                  <a:pt x="165730" y="40640"/>
                </a:lnTo>
                <a:lnTo>
                  <a:pt x="172969" y="35560"/>
                </a:lnTo>
                <a:lnTo>
                  <a:pt x="184780" y="36830"/>
                </a:lnTo>
                <a:lnTo>
                  <a:pt x="190495" y="36830"/>
                </a:lnTo>
                <a:lnTo>
                  <a:pt x="198496" y="39370"/>
                </a:lnTo>
                <a:lnTo>
                  <a:pt x="198496" y="40640"/>
                </a:lnTo>
                <a:close/>
              </a:path>
              <a:path w="338455" h="347980">
                <a:moveTo>
                  <a:pt x="55243" y="62230"/>
                </a:moveTo>
                <a:lnTo>
                  <a:pt x="54481" y="62230"/>
                </a:lnTo>
                <a:lnTo>
                  <a:pt x="49528" y="59690"/>
                </a:lnTo>
                <a:lnTo>
                  <a:pt x="45718" y="58420"/>
                </a:lnTo>
                <a:lnTo>
                  <a:pt x="40004" y="55880"/>
                </a:lnTo>
                <a:lnTo>
                  <a:pt x="33146" y="52070"/>
                </a:lnTo>
                <a:lnTo>
                  <a:pt x="24002" y="48260"/>
                </a:lnTo>
                <a:lnTo>
                  <a:pt x="21716" y="45720"/>
                </a:lnTo>
                <a:lnTo>
                  <a:pt x="16382" y="41910"/>
                </a:lnTo>
                <a:lnTo>
                  <a:pt x="16382" y="38100"/>
                </a:lnTo>
                <a:lnTo>
                  <a:pt x="19811" y="36830"/>
                </a:lnTo>
                <a:lnTo>
                  <a:pt x="24002" y="36830"/>
                </a:lnTo>
                <a:lnTo>
                  <a:pt x="32384" y="38100"/>
                </a:lnTo>
                <a:lnTo>
                  <a:pt x="35813" y="38100"/>
                </a:lnTo>
                <a:lnTo>
                  <a:pt x="41527" y="39370"/>
                </a:lnTo>
                <a:lnTo>
                  <a:pt x="62101" y="40640"/>
                </a:lnTo>
                <a:lnTo>
                  <a:pt x="198496" y="40640"/>
                </a:lnTo>
                <a:lnTo>
                  <a:pt x="198496" y="44450"/>
                </a:lnTo>
                <a:lnTo>
                  <a:pt x="193924" y="50800"/>
                </a:lnTo>
                <a:lnTo>
                  <a:pt x="193162" y="52070"/>
                </a:lnTo>
                <a:lnTo>
                  <a:pt x="102748" y="52070"/>
                </a:lnTo>
                <a:lnTo>
                  <a:pt x="97750" y="53340"/>
                </a:lnTo>
                <a:lnTo>
                  <a:pt x="91628" y="53340"/>
                </a:lnTo>
                <a:lnTo>
                  <a:pt x="81531" y="54610"/>
                </a:lnTo>
                <a:lnTo>
                  <a:pt x="76198" y="54610"/>
                </a:lnTo>
                <a:lnTo>
                  <a:pt x="72388" y="55880"/>
                </a:lnTo>
                <a:lnTo>
                  <a:pt x="64387" y="57150"/>
                </a:lnTo>
                <a:lnTo>
                  <a:pt x="61720" y="58420"/>
                </a:lnTo>
                <a:lnTo>
                  <a:pt x="59815" y="59690"/>
                </a:lnTo>
                <a:lnTo>
                  <a:pt x="56767" y="60960"/>
                </a:lnTo>
                <a:lnTo>
                  <a:pt x="55243" y="62230"/>
                </a:lnTo>
                <a:close/>
              </a:path>
              <a:path w="338455" h="347980">
                <a:moveTo>
                  <a:pt x="4952" y="217170"/>
                </a:moveTo>
                <a:lnTo>
                  <a:pt x="0" y="210820"/>
                </a:lnTo>
                <a:lnTo>
                  <a:pt x="4952" y="208280"/>
                </a:lnTo>
                <a:lnTo>
                  <a:pt x="11429" y="204470"/>
                </a:lnTo>
                <a:lnTo>
                  <a:pt x="27812" y="195580"/>
                </a:lnTo>
                <a:lnTo>
                  <a:pt x="33908" y="191770"/>
                </a:lnTo>
                <a:lnTo>
                  <a:pt x="54100" y="177800"/>
                </a:lnTo>
                <a:lnTo>
                  <a:pt x="59815" y="173990"/>
                </a:lnTo>
                <a:lnTo>
                  <a:pt x="65911" y="170180"/>
                </a:lnTo>
                <a:lnTo>
                  <a:pt x="80388" y="160020"/>
                </a:lnTo>
                <a:lnTo>
                  <a:pt x="86103" y="154940"/>
                </a:lnTo>
                <a:lnTo>
                  <a:pt x="92580" y="149860"/>
                </a:lnTo>
                <a:lnTo>
                  <a:pt x="129536" y="115570"/>
                </a:lnTo>
                <a:lnTo>
                  <a:pt x="137918" y="105410"/>
                </a:lnTo>
                <a:lnTo>
                  <a:pt x="147062" y="93980"/>
                </a:lnTo>
                <a:lnTo>
                  <a:pt x="153158" y="83820"/>
                </a:lnTo>
                <a:lnTo>
                  <a:pt x="158111" y="74930"/>
                </a:lnTo>
                <a:lnTo>
                  <a:pt x="160396" y="71120"/>
                </a:lnTo>
                <a:lnTo>
                  <a:pt x="162301" y="66040"/>
                </a:lnTo>
                <a:lnTo>
                  <a:pt x="166492" y="55880"/>
                </a:lnTo>
                <a:lnTo>
                  <a:pt x="168016" y="52070"/>
                </a:lnTo>
                <a:lnTo>
                  <a:pt x="193162" y="52070"/>
                </a:lnTo>
                <a:lnTo>
                  <a:pt x="191638" y="54610"/>
                </a:lnTo>
                <a:lnTo>
                  <a:pt x="190114" y="59690"/>
                </a:lnTo>
                <a:lnTo>
                  <a:pt x="185161" y="71120"/>
                </a:lnTo>
                <a:lnTo>
                  <a:pt x="182875" y="74930"/>
                </a:lnTo>
                <a:lnTo>
                  <a:pt x="180208" y="81280"/>
                </a:lnTo>
                <a:lnTo>
                  <a:pt x="174112" y="92710"/>
                </a:lnTo>
                <a:lnTo>
                  <a:pt x="171064" y="97790"/>
                </a:lnTo>
                <a:lnTo>
                  <a:pt x="167254" y="102870"/>
                </a:lnTo>
                <a:lnTo>
                  <a:pt x="156587" y="118110"/>
                </a:lnTo>
                <a:lnTo>
                  <a:pt x="146681" y="128270"/>
                </a:lnTo>
                <a:lnTo>
                  <a:pt x="133346" y="142240"/>
                </a:lnTo>
                <a:lnTo>
                  <a:pt x="127631" y="147320"/>
                </a:lnTo>
                <a:lnTo>
                  <a:pt x="121535" y="152400"/>
                </a:lnTo>
                <a:lnTo>
                  <a:pt x="106296" y="162560"/>
                </a:lnTo>
                <a:lnTo>
                  <a:pt x="92961" y="172720"/>
                </a:lnTo>
                <a:lnTo>
                  <a:pt x="75055" y="182880"/>
                </a:lnTo>
                <a:lnTo>
                  <a:pt x="62101" y="190500"/>
                </a:lnTo>
                <a:lnTo>
                  <a:pt x="36956" y="203200"/>
                </a:lnTo>
                <a:lnTo>
                  <a:pt x="31241" y="205740"/>
                </a:lnTo>
                <a:lnTo>
                  <a:pt x="17525" y="212090"/>
                </a:lnTo>
                <a:lnTo>
                  <a:pt x="9905" y="215900"/>
                </a:lnTo>
                <a:lnTo>
                  <a:pt x="4952" y="217170"/>
                </a:lnTo>
                <a:close/>
              </a:path>
              <a:path w="338455" h="347980">
                <a:moveTo>
                  <a:pt x="338319" y="121920"/>
                </a:moveTo>
                <a:lnTo>
                  <a:pt x="284980" y="121920"/>
                </a:lnTo>
                <a:lnTo>
                  <a:pt x="292219" y="120650"/>
                </a:lnTo>
                <a:lnTo>
                  <a:pt x="296029" y="118110"/>
                </a:lnTo>
                <a:lnTo>
                  <a:pt x="298315" y="115570"/>
                </a:lnTo>
                <a:lnTo>
                  <a:pt x="302506" y="111760"/>
                </a:lnTo>
                <a:lnTo>
                  <a:pt x="303268" y="110490"/>
                </a:lnTo>
                <a:lnTo>
                  <a:pt x="307459" y="110490"/>
                </a:lnTo>
                <a:lnTo>
                  <a:pt x="316603" y="111760"/>
                </a:lnTo>
                <a:lnTo>
                  <a:pt x="321174" y="113030"/>
                </a:lnTo>
                <a:lnTo>
                  <a:pt x="328413" y="113030"/>
                </a:lnTo>
                <a:lnTo>
                  <a:pt x="338319" y="119380"/>
                </a:lnTo>
                <a:lnTo>
                  <a:pt x="338319" y="121920"/>
                </a:lnTo>
                <a:close/>
              </a:path>
              <a:path w="338455" h="347980">
                <a:moveTo>
                  <a:pt x="185557" y="347980"/>
                </a:moveTo>
                <a:lnTo>
                  <a:pt x="149794" y="347980"/>
                </a:lnTo>
                <a:lnTo>
                  <a:pt x="124964" y="345440"/>
                </a:lnTo>
                <a:lnTo>
                  <a:pt x="87627" y="335280"/>
                </a:lnTo>
                <a:lnTo>
                  <a:pt x="59434" y="314960"/>
                </a:lnTo>
                <a:lnTo>
                  <a:pt x="54481" y="308610"/>
                </a:lnTo>
                <a:lnTo>
                  <a:pt x="49909" y="292100"/>
                </a:lnTo>
                <a:lnTo>
                  <a:pt x="49909" y="280670"/>
                </a:lnTo>
                <a:lnTo>
                  <a:pt x="54481" y="264160"/>
                </a:lnTo>
                <a:lnTo>
                  <a:pt x="59434" y="257810"/>
                </a:lnTo>
                <a:lnTo>
                  <a:pt x="64006" y="251460"/>
                </a:lnTo>
                <a:lnTo>
                  <a:pt x="75055" y="242570"/>
                </a:lnTo>
                <a:lnTo>
                  <a:pt x="81150" y="240030"/>
                </a:lnTo>
                <a:lnTo>
                  <a:pt x="87627" y="236220"/>
                </a:lnTo>
                <a:lnTo>
                  <a:pt x="107820" y="229870"/>
                </a:lnTo>
                <a:lnTo>
                  <a:pt x="117345" y="228600"/>
                </a:lnTo>
                <a:lnTo>
                  <a:pt x="124964" y="227330"/>
                </a:lnTo>
                <a:lnTo>
                  <a:pt x="149794" y="224790"/>
                </a:lnTo>
                <a:lnTo>
                  <a:pt x="185557" y="224790"/>
                </a:lnTo>
                <a:lnTo>
                  <a:pt x="210687" y="227330"/>
                </a:lnTo>
                <a:lnTo>
                  <a:pt x="217926" y="228600"/>
                </a:lnTo>
                <a:lnTo>
                  <a:pt x="248024" y="236220"/>
                </a:lnTo>
                <a:lnTo>
                  <a:pt x="250056" y="237490"/>
                </a:lnTo>
                <a:lnTo>
                  <a:pt x="151991" y="237490"/>
                </a:lnTo>
                <a:lnTo>
                  <a:pt x="145588" y="238760"/>
                </a:lnTo>
                <a:lnTo>
                  <a:pt x="105153" y="246380"/>
                </a:lnTo>
                <a:lnTo>
                  <a:pt x="87246" y="256540"/>
                </a:lnTo>
                <a:lnTo>
                  <a:pt x="83436" y="259080"/>
                </a:lnTo>
                <a:lnTo>
                  <a:pt x="78103" y="265430"/>
                </a:lnTo>
                <a:lnTo>
                  <a:pt x="74293" y="273050"/>
                </a:lnTo>
                <a:lnTo>
                  <a:pt x="72388" y="281940"/>
                </a:lnTo>
                <a:lnTo>
                  <a:pt x="72388" y="290830"/>
                </a:lnTo>
                <a:lnTo>
                  <a:pt x="74293" y="298450"/>
                </a:lnTo>
                <a:lnTo>
                  <a:pt x="78103" y="306070"/>
                </a:lnTo>
                <a:lnTo>
                  <a:pt x="83436" y="312420"/>
                </a:lnTo>
                <a:lnTo>
                  <a:pt x="87246" y="314960"/>
                </a:lnTo>
                <a:lnTo>
                  <a:pt x="91056" y="318770"/>
                </a:lnTo>
                <a:lnTo>
                  <a:pt x="105153" y="325120"/>
                </a:lnTo>
                <a:lnTo>
                  <a:pt x="112392" y="327660"/>
                </a:lnTo>
                <a:lnTo>
                  <a:pt x="120392" y="330200"/>
                </a:lnTo>
                <a:lnTo>
                  <a:pt x="136204" y="331470"/>
                </a:lnTo>
                <a:lnTo>
                  <a:pt x="145588" y="332740"/>
                </a:lnTo>
                <a:lnTo>
                  <a:pt x="151991" y="334010"/>
                </a:lnTo>
                <a:lnTo>
                  <a:pt x="251072" y="334010"/>
                </a:lnTo>
                <a:lnTo>
                  <a:pt x="248024" y="335280"/>
                </a:lnTo>
                <a:lnTo>
                  <a:pt x="227832" y="341630"/>
                </a:lnTo>
                <a:lnTo>
                  <a:pt x="217926" y="344170"/>
                </a:lnTo>
                <a:lnTo>
                  <a:pt x="210687" y="345440"/>
                </a:lnTo>
                <a:lnTo>
                  <a:pt x="185557" y="347980"/>
                </a:lnTo>
                <a:close/>
              </a:path>
              <a:path w="338455" h="347980">
                <a:moveTo>
                  <a:pt x="251072" y="334010"/>
                </a:moveTo>
                <a:lnTo>
                  <a:pt x="183280" y="334010"/>
                </a:lnTo>
                <a:lnTo>
                  <a:pt x="189682" y="332740"/>
                </a:lnTo>
                <a:lnTo>
                  <a:pt x="199067" y="331470"/>
                </a:lnTo>
                <a:lnTo>
                  <a:pt x="214878" y="330200"/>
                </a:lnTo>
                <a:lnTo>
                  <a:pt x="222879" y="327660"/>
                </a:lnTo>
                <a:lnTo>
                  <a:pt x="230499" y="325120"/>
                </a:lnTo>
                <a:lnTo>
                  <a:pt x="244214" y="318770"/>
                </a:lnTo>
                <a:lnTo>
                  <a:pt x="248024" y="314960"/>
                </a:lnTo>
                <a:lnTo>
                  <a:pt x="251834" y="312420"/>
                </a:lnTo>
                <a:lnTo>
                  <a:pt x="257549" y="306070"/>
                </a:lnTo>
                <a:lnTo>
                  <a:pt x="259073" y="302260"/>
                </a:lnTo>
                <a:lnTo>
                  <a:pt x="260978" y="298450"/>
                </a:lnTo>
                <a:lnTo>
                  <a:pt x="262883" y="290830"/>
                </a:lnTo>
                <a:lnTo>
                  <a:pt x="262883" y="280670"/>
                </a:lnTo>
                <a:lnTo>
                  <a:pt x="260978" y="273050"/>
                </a:lnTo>
                <a:lnTo>
                  <a:pt x="259073" y="269240"/>
                </a:lnTo>
                <a:lnTo>
                  <a:pt x="257549" y="265430"/>
                </a:lnTo>
                <a:lnTo>
                  <a:pt x="251834" y="259080"/>
                </a:lnTo>
                <a:lnTo>
                  <a:pt x="248024" y="256540"/>
                </a:lnTo>
                <a:lnTo>
                  <a:pt x="244214" y="252730"/>
                </a:lnTo>
                <a:lnTo>
                  <a:pt x="230499" y="246380"/>
                </a:lnTo>
                <a:lnTo>
                  <a:pt x="222879" y="243840"/>
                </a:lnTo>
                <a:lnTo>
                  <a:pt x="199067" y="240030"/>
                </a:lnTo>
                <a:lnTo>
                  <a:pt x="189682" y="238760"/>
                </a:lnTo>
                <a:lnTo>
                  <a:pt x="183280" y="237490"/>
                </a:lnTo>
                <a:lnTo>
                  <a:pt x="250056" y="237490"/>
                </a:lnTo>
                <a:lnTo>
                  <a:pt x="254120" y="240030"/>
                </a:lnTo>
                <a:lnTo>
                  <a:pt x="260597" y="242570"/>
                </a:lnTo>
                <a:lnTo>
                  <a:pt x="271265" y="251460"/>
                </a:lnTo>
                <a:lnTo>
                  <a:pt x="275837" y="257810"/>
                </a:lnTo>
                <a:lnTo>
                  <a:pt x="281170" y="264160"/>
                </a:lnTo>
                <a:lnTo>
                  <a:pt x="285361" y="280670"/>
                </a:lnTo>
                <a:lnTo>
                  <a:pt x="285361" y="292100"/>
                </a:lnTo>
                <a:lnTo>
                  <a:pt x="281170" y="308610"/>
                </a:lnTo>
                <a:lnTo>
                  <a:pt x="275837" y="314960"/>
                </a:lnTo>
                <a:lnTo>
                  <a:pt x="271265" y="321310"/>
                </a:lnTo>
                <a:lnTo>
                  <a:pt x="260597" y="330200"/>
                </a:lnTo>
                <a:lnTo>
                  <a:pt x="254120" y="332740"/>
                </a:lnTo>
                <a:lnTo>
                  <a:pt x="251072" y="3340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328815" y="1876813"/>
            <a:ext cx="281940" cy="347980"/>
          </a:xfrm>
          <a:custGeom>
            <a:avLst/>
            <a:gdLst/>
            <a:ahLst/>
            <a:cxnLst/>
            <a:rect l="l" t="t" r="r" b="b"/>
            <a:pathLst>
              <a:path w="281939" h="347980">
                <a:moveTo>
                  <a:pt x="272789" y="67310"/>
                </a:moveTo>
                <a:lnTo>
                  <a:pt x="252215" y="67310"/>
                </a:lnTo>
                <a:lnTo>
                  <a:pt x="252215" y="35560"/>
                </a:lnTo>
                <a:lnTo>
                  <a:pt x="250310" y="29210"/>
                </a:lnTo>
                <a:lnTo>
                  <a:pt x="247262" y="25400"/>
                </a:lnTo>
                <a:lnTo>
                  <a:pt x="243452" y="21590"/>
                </a:lnTo>
                <a:lnTo>
                  <a:pt x="241166" y="20320"/>
                </a:lnTo>
                <a:lnTo>
                  <a:pt x="238500" y="17780"/>
                </a:lnTo>
                <a:lnTo>
                  <a:pt x="232023" y="13970"/>
                </a:lnTo>
                <a:lnTo>
                  <a:pt x="229737" y="13970"/>
                </a:lnTo>
                <a:lnTo>
                  <a:pt x="220974" y="10160"/>
                </a:lnTo>
                <a:lnTo>
                  <a:pt x="218688" y="8890"/>
                </a:lnTo>
                <a:lnTo>
                  <a:pt x="216783" y="7620"/>
                </a:lnTo>
                <a:lnTo>
                  <a:pt x="211449" y="6350"/>
                </a:lnTo>
                <a:lnTo>
                  <a:pt x="211449" y="1270"/>
                </a:lnTo>
                <a:lnTo>
                  <a:pt x="217545" y="0"/>
                </a:lnTo>
                <a:lnTo>
                  <a:pt x="223641" y="0"/>
                </a:lnTo>
                <a:lnTo>
                  <a:pt x="238881" y="1270"/>
                </a:lnTo>
                <a:lnTo>
                  <a:pt x="244976" y="2540"/>
                </a:lnTo>
                <a:lnTo>
                  <a:pt x="249929" y="3810"/>
                </a:lnTo>
                <a:lnTo>
                  <a:pt x="260216" y="7620"/>
                </a:lnTo>
                <a:lnTo>
                  <a:pt x="265550" y="8890"/>
                </a:lnTo>
                <a:lnTo>
                  <a:pt x="269360" y="10160"/>
                </a:lnTo>
                <a:lnTo>
                  <a:pt x="276218" y="13970"/>
                </a:lnTo>
                <a:lnTo>
                  <a:pt x="276218" y="19050"/>
                </a:lnTo>
                <a:lnTo>
                  <a:pt x="273932" y="26670"/>
                </a:lnTo>
                <a:lnTo>
                  <a:pt x="273551" y="29210"/>
                </a:lnTo>
                <a:lnTo>
                  <a:pt x="272916" y="35560"/>
                </a:lnTo>
                <a:lnTo>
                  <a:pt x="272789" y="67310"/>
                </a:lnTo>
                <a:close/>
              </a:path>
              <a:path w="281939" h="347980">
                <a:moveTo>
                  <a:pt x="96771" y="201930"/>
                </a:moveTo>
                <a:lnTo>
                  <a:pt x="75055" y="201930"/>
                </a:lnTo>
                <a:lnTo>
                  <a:pt x="55243" y="198120"/>
                </a:lnTo>
                <a:lnTo>
                  <a:pt x="18668" y="173990"/>
                </a:lnTo>
                <a:lnTo>
                  <a:pt x="0" y="124460"/>
                </a:lnTo>
                <a:lnTo>
                  <a:pt x="0" y="105410"/>
                </a:lnTo>
                <a:lnTo>
                  <a:pt x="18668" y="57150"/>
                </a:lnTo>
                <a:lnTo>
                  <a:pt x="49528" y="34290"/>
                </a:lnTo>
                <a:lnTo>
                  <a:pt x="72007" y="29210"/>
                </a:lnTo>
                <a:lnTo>
                  <a:pt x="75055" y="27940"/>
                </a:lnTo>
                <a:lnTo>
                  <a:pt x="78103" y="25400"/>
                </a:lnTo>
                <a:lnTo>
                  <a:pt x="78484" y="22860"/>
                </a:lnTo>
                <a:lnTo>
                  <a:pt x="78484" y="21590"/>
                </a:lnTo>
                <a:lnTo>
                  <a:pt x="76198" y="17780"/>
                </a:lnTo>
                <a:lnTo>
                  <a:pt x="74293" y="16510"/>
                </a:lnTo>
                <a:lnTo>
                  <a:pt x="72769" y="13970"/>
                </a:lnTo>
                <a:lnTo>
                  <a:pt x="68197" y="11430"/>
                </a:lnTo>
                <a:lnTo>
                  <a:pt x="68578" y="10160"/>
                </a:lnTo>
                <a:lnTo>
                  <a:pt x="69340" y="8890"/>
                </a:lnTo>
                <a:lnTo>
                  <a:pt x="73150" y="7620"/>
                </a:lnTo>
                <a:lnTo>
                  <a:pt x="78484" y="7620"/>
                </a:lnTo>
                <a:lnTo>
                  <a:pt x="86484" y="10160"/>
                </a:lnTo>
                <a:lnTo>
                  <a:pt x="89151" y="11430"/>
                </a:lnTo>
                <a:lnTo>
                  <a:pt x="92199" y="12700"/>
                </a:lnTo>
                <a:lnTo>
                  <a:pt x="98676" y="16510"/>
                </a:lnTo>
                <a:lnTo>
                  <a:pt x="98676" y="19050"/>
                </a:lnTo>
                <a:lnTo>
                  <a:pt x="97914" y="21590"/>
                </a:lnTo>
                <a:lnTo>
                  <a:pt x="95247" y="26670"/>
                </a:lnTo>
                <a:lnTo>
                  <a:pt x="93723" y="29210"/>
                </a:lnTo>
                <a:lnTo>
                  <a:pt x="102486" y="29210"/>
                </a:lnTo>
                <a:lnTo>
                  <a:pt x="117345" y="33020"/>
                </a:lnTo>
                <a:lnTo>
                  <a:pt x="121916" y="34290"/>
                </a:lnTo>
                <a:lnTo>
                  <a:pt x="129536" y="38100"/>
                </a:lnTo>
                <a:lnTo>
                  <a:pt x="133600" y="40640"/>
                </a:lnTo>
                <a:lnTo>
                  <a:pt x="77341" y="40640"/>
                </a:lnTo>
                <a:lnTo>
                  <a:pt x="61720" y="44450"/>
                </a:lnTo>
                <a:lnTo>
                  <a:pt x="56005" y="48260"/>
                </a:lnTo>
                <a:lnTo>
                  <a:pt x="50671" y="50800"/>
                </a:lnTo>
                <a:lnTo>
                  <a:pt x="40384" y="58420"/>
                </a:lnTo>
                <a:lnTo>
                  <a:pt x="36956" y="63500"/>
                </a:lnTo>
                <a:lnTo>
                  <a:pt x="32765" y="68580"/>
                </a:lnTo>
                <a:lnTo>
                  <a:pt x="26669" y="82550"/>
                </a:lnTo>
                <a:lnTo>
                  <a:pt x="23621" y="92710"/>
                </a:lnTo>
                <a:lnTo>
                  <a:pt x="21716" y="109220"/>
                </a:lnTo>
                <a:lnTo>
                  <a:pt x="21716" y="121920"/>
                </a:lnTo>
                <a:lnTo>
                  <a:pt x="32765" y="162560"/>
                </a:lnTo>
                <a:lnTo>
                  <a:pt x="56005" y="181610"/>
                </a:lnTo>
                <a:lnTo>
                  <a:pt x="61720" y="185420"/>
                </a:lnTo>
                <a:lnTo>
                  <a:pt x="77341" y="189230"/>
                </a:lnTo>
                <a:lnTo>
                  <a:pt x="135632" y="189230"/>
                </a:lnTo>
                <a:lnTo>
                  <a:pt x="129536" y="193040"/>
                </a:lnTo>
                <a:lnTo>
                  <a:pt x="116202" y="198120"/>
                </a:lnTo>
                <a:lnTo>
                  <a:pt x="96771" y="201930"/>
                </a:lnTo>
                <a:close/>
              </a:path>
              <a:path w="281939" h="347980">
                <a:moveTo>
                  <a:pt x="135632" y="189230"/>
                </a:moveTo>
                <a:lnTo>
                  <a:pt x="94485" y="189230"/>
                </a:lnTo>
                <a:lnTo>
                  <a:pt x="110106" y="185420"/>
                </a:lnTo>
                <a:lnTo>
                  <a:pt x="115821" y="181610"/>
                </a:lnTo>
                <a:lnTo>
                  <a:pt x="144776" y="147320"/>
                </a:lnTo>
                <a:lnTo>
                  <a:pt x="149729" y="121920"/>
                </a:lnTo>
                <a:lnTo>
                  <a:pt x="149729" y="109220"/>
                </a:lnTo>
                <a:lnTo>
                  <a:pt x="147824" y="92710"/>
                </a:lnTo>
                <a:lnTo>
                  <a:pt x="144776" y="82550"/>
                </a:lnTo>
                <a:lnTo>
                  <a:pt x="138680" y="68580"/>
                </a:lnTo>
                <a:lnTo>
                  <a:pt x="134489" y="63500"/>
                </a:lnTo>
                <a:lnTo>
                  <a:pt x="131060" y="58420"/>
                </a:lnTo>
                <a:lnTo>
                  <a:pt x="121154" y="50800"/>
                </a:lnTo>
                <a:lnTo>
                  <a:pt x="115821" y="48260"/>
                </a:lnTo>
                <a:lnTo>
                  <a:pt x="110106" y="44450"/>
                </a:lnTo>
                <a:lnTo>
                  <a:pt x="94485" y="40640"/>
                </a:lnTo>
                <a:lnTo>
                  <a:pt x="133600" y="40640"/>
                </a:lnTo>
                <a:lnTo>
                  <a:pt x="141728" y="45720"/>
                </a:lnTo>
                <a:lnTo>
                  <a:pt x="146681" y="50800"/>
                </a:lnTo>
                <a:lnTo>
                  <a:pt x="153158" y="57150"/>
                </a:lnTo>
                <a:lnTo>
                  <a:pt x="161920" y="69850"/>
                </a:lnTo>
                <a:lnTo>
                  <a:pt x="164968" y="77470"/>
                </a:lnTo>
                <a:lnTo>
                  <a:pt x="168016" y="86360"/>
                </a:lnTo>
                <a:lnTo>
                  <a:pt x="171445" y="105410"/>
                </a:lnTo>
                <a:lnTo>
                  <a:pt x="171445" y="124460"/>
                </a:lnTo>
                <a:lnTo>
                  <a:pt x="153158" y="173990"/>
                </a:lnTo>
                <a:lnTo>
                  <a:pt x="146681" y="180340"/>
                </a:lnTo>
                <a:lnTo>
                  <a:pt x="141728" y="185420"/>
                </a:lnTo>
                <a:lnTo>
                  <a:pt x="135632" y="189230"/>
                </a:lnTo>
                <a:close/>
              </a:path>
              <a:path w="281939" h="347980">
                <a:moveTo>
                  <a:pt x="201543" y="88900"/>
                </a:moveTo>
                <a:lnTo>
                  <a:pt x="201162" y="88900"/>
                </a:lnTo>
                <a:lnTo>
                  <a:pt x="197734" y="87630"/>
                </a:lnTo>
                <a:lnTo>
                  <a:pt x="193924" y="86360"/>
                </a:lnTo>
                <a:lnTo>
                  <a:pt x="187066" y="82550"/>
                </a:lnTo>
                <a:lnTo>
                  <a:pt x="179065" y="77470"/>
                </a:lnTo>
                <a:lnTo>
                  <a:pt x="177160" y="76200"/>
                </a:lnTo>
                <a:lnTo>
                  <a:pt x="174493" y="74930"/>
                </a:lnTo>
                <a:lnTo>
                  <a:pt x="169540" y="69850"/>
                </a:lnTo>
                <a:lnTo>
                  <a:pt x="169540" y="66040"/>
                </a:lnTo>
                <a:lnTo>
                  <a:pt x="172969" y="64770"/>
                </a:lnTo>
                <a:lnTo>
                  <a:pt x="174874" y="64770"/>
                </a:lnTo>
                <a:lnTo>
                  <a:pt x="177541" y="66040"/>
                </a:lnTo>
                <a:lnTo>
                  <a:pt x="184780" y="66040"/>
                </a:lnTo>
                <a:lnTo>
                  <a:pt x="188209" y="67310"/>
                </a:lnTo>
                <a:lnTo>
                  <a:pt x="272789" y="67310"/>
                </a:lnTo>
                <a:lnTo>
                  <a:pt x="272789" y="80010"/>
                </a:lnTo>
                <a:lnTo>
                  <a:pt x="228594" y="80010"/>
                </a:lnTo>
                <a:lnTo>
                  <a:pt x="214878" y="82550"/>
                </a:lnTo>
                <a:lnTo>
                  <a:pt x="208782" y="85090"/>
                </a:lnTo>
                <a:lnTo>
                  <a:pt x="203448" y="87630"/>
                </a:lnTo>
                <a:lnTo>
                  <a:pt x="201543" y="88900"/>
                </a:lnTo>
                <a:close/>
              </a:path>
              <a:path w="281939" h="347980">
                <a:moveTo>
                  <a:pt x="272789" y="151130"/>
                </a:moveTo>
                <a:lnTo>
                  <a:pt x="252215" y="151130"/>
                </a:lnTo>
                <a:lnTo>
                  <a:pt x="252215" y="80010"/>
                </a:lnTo>
                <a:lnTo>
                  <a:pt x="272789" y="80010"/>
                </a:lnTo>
                <a:lnTo>
                  <a:pt x="272789" y="151130"/>
                </a:lnTo>
                <a:close/>
              </a:path>
              <a:path w="281939" h="347980">
                <a:moveTo>
                  <a:pt x="202686" y="172720"/>
                </a:moveTo>
                <a:lnTo>
                  <a:pt x="202305" y="172720"/>
                </a:lnTo>
                <a:lnTo>
                  <a:pt x="198877" y="171450"/>
                </a:lnTo>
                <a:lnTo>
                  <a:pt x="195067" y="170180"/>
                </a:lnTo>
                <a:lnTo>
                  <a:pt x="188209" y="166370"/>
                </a:lnTo>
                <a:lnTo>
                  <a:pt x="180208" y="161290"/>
                </a:lnTo>
                <a:lnTo>
                  <a:pt x="178303" y="160020"/>
                </a:lnTo>
                <a:lnTo>
                  <a:pt x="175636" y="157480"/>
                </a:lnTo>
                <a:lnTo>
                  <a:pt x="170683" y="153670"/>
                </a:lnTo>
                <a:lnTo>
                  <a:pt x="170683" y="149860"/>
                </a:lnTo>
                <a:lnTo>
                  <a:pt x="174112" y="148590"/>
                </a:lnTo>
                <a:lnTo>
                  <a:pt x="178684" y="148590"/>
                </a:lnTo>
                <a:lnTo>
                  <a:pt x="185923" y="149860"/>
                </a:lnTo>
                <a:lnTo>
                  <a:pt x="189352" y="149860"/>
                </a:lnTo>
                <a:lnTo>
                  <a:pt x="195829" y="151130"/>
                </a:lnTo>
                <a:lnTo>
                  <a:pt x="272789" y="151130"/>
                </a:lnTo>
                <a:lnTo>
                  <a:pt x="272685" y="162560"/>
                </a:lnTo>
                <a:lnTo>
                  <a:pt x="272650" y="163830"/>
                </a:lnTo>
                <a:lnTo>
                  <a:pt x="230118" y="163830"/>
                </a:lnTo>
                <a:lnTo>
                  <a:pt x="216021" y="166370"/>
                </a:lnTo>
                <a:lnTo>
                  <a:pt x="209925" y="168910"/>
                </a:lnTo>
                <a:lnTo>
                  <a:pt x="204591" y="171450"/>
                </a:lnTo>
                <a:lnTo>
                  <a:pt x="202686" y="172720"/>
                </a:lnTo>
                <a:close/>
              </a:path>
              <a:path w="281939" h="347980">
                <a:moveTo>
                  <a:pt x="261359" y="227330"/>
                </a:moveTo>
                <a:lnTo>
                  <a:pt x="259454" y="227330"/>
                </a:lnTo>
                <a:lnTo>
                  <a:pt x="257168" y="224790"/>
                </a:lnTo>
                <a:lnTo>
                  <a:pt x="255644" y="222250"/>
                </a:lnTo>
                <a:lnTo>
                  <a:pt x="254501" y="217170"/>
                </a:lnTo>
                <a:lnTo>
                  <a:pt x="254120" y="214630"/>
                </a:lnTo>
                <a:lnTo>
                  <a:pt x="253739" y="213360"/>
                </a:lnTo>
                <a:lnTo>
                  <a:pt x="253358" y="207010"/>
                </a:lnTo>
                <a:lnTo>
                  <a:pt x="252596" y="196850"/>
                </a:lnTo>
                <a:lnTo>
                  <a:pt x="252291" y="181610"/>
                </a:lnTo>
                <a:lnTo>
                  <a:pt x="252215" y="163830"/>
                </a:lnTo>
                <a:lnTo>
                  <a:pt x="272650" y="163830"/>
                </a:lnTo>
                <a:lnTo>
                  <a:pt x="272408" y="172720"/>
                </a:lnTo>
                <a:lnTo>
                  <a:pt x="272027" y="177800"/>
                </a:lnTo>
                <a:lnTo>
                  <a:pt x="270884" y="196850"/>
                </a:lnTo>
                <a:lnTo>
                  <a:pt x="270122" y="201930"/>
                </a:lnTo>
                <a:lnTo>
                  <a:pt x="268979" y="212090"/>
                </a:lnTo>
                <a:lnTo>
                  <a:pt x="268217" y="214630"/>
                </a:lnTo>
                <a:lnTo>
                  <a:pt x="267836" y="217170"/>
                </a:lnTo>
                <a:lnTo>
                  <a:pt x="265550" y="222250"/>
                </a:lnTo>
                <a:lnTo>
                  <a:pt x="264026" y="224790"/>
                </a:lnTo>
                <a:lnTo>
                  <a:pt x="261359" y="227330"/>
                </a:lnTo>
                <a:close/>
              </a:path>
              <a:path w="281939" h="347980">
                <a:moveTo>
                  <a:pt x="173160" y="226060"/>
                </a:moveTo>
                <a:lnTo>
                  <a:pt x="148395" y="226060"/>
                </a:lnTo>
                <a:lnTo>
                  <a:pt x="153693" y="224790"/>
                </a:lnTo>
                <a:lnTo>
                  <a:pt x="167862" y="224790"/>
                </a:lnTo>
                <a:lnTo>
                  <a:pt x="173160" y="226060"/>
                </a:lnTo>
                <a:close/>
              </a:path>
              <a:path w="281939" h="347980">
                <a:moveTo>
                  <a:pt x="179315" y="347980"/>
                </a:moveTo>
                <a:lnTo>
                  <a:pt x="142240" y="347980"/>
                </a:lnTo>
                <a:lnTo>
                  <a:pt x="116202" y="345440"/>
                </a:lnTo>
                <a:lnTo>
                  <a:pt x="78103" y="335280"/>
                </a:lnTo>
                <a:lnTo>
                  <a:pt x="49528" y="314960"/>
                </a:lnTo>
                <a:lnTo>
                  <a:pt x="44194" y="308610"/>
                </a:lnTo>
                <a:lnTo>
                  <a:pt x="40004" y="292100"/>
                </a:lnTo>
                <a:lnTo>
                  <a:pt x="40004" y="280670"/>
                </a:lnTo>
                <a:lnTo>
                  <a:pt x="65530" y="243840"/>
                </a:lnTo>
                <a:lnTo>
                  <a:pt x="108582" y="229870"/>
                </a:lnTo>
                <a:lnTo>
                  <a:pt x="116202" y="227330"/>
                </a:lnTo>
                <a:lnTo>
                  <a:pt x="142240" y="226060"/>
                </a:lnTo>
                <a:lnTo>
                  <a:pt x="179315" y="226060"/>
                </a:lnTo>
                <a:lnTo>
                  <a:pt x="205353" y="227330"/>
                </a:lnTo>
                <a:lnTo>
                  <a:pt x="212973" y="229870"/>
                </a:lnTo>
                <a:lnTo>
                  <a:pt x="222879" y="231140"/>
                </a:lnTo>
                <a:lnTo>
                  <a:pt x="243833" y="237490"/>
                </a:lnTo>
                <a:lnTo>
                  <a:pt x="246881" y="238760"/>
                </a:lnTo>
                <a:lnTo>
                  <a:pt x="138061" y="238760"/>
                </a:lnTo>
                <a:lnTo>
                  <a:pt x="128774" y="240030"/>
                </a:lnTo>
                <a:lnTo>
                  <a:pt x="82293" y="254000"/>
                </a:lnTo>
                <a:lnTo>
                  <a:pt x="62482" y="281940"/>
                </a:lnTo>
                <a:lnTo>
                  <a:pt x="62482" y="290830"/>
                </a:lnTo>
                <a:lnTo>
                  <a:pt x="95628" y="325120"/>
                </a:lnTo>
                <a:lnTo>
                  <a:pt x="128774" y="332740"/>
                </a:lnTo>
                <a:lnTo>
                  <a:pt x="138061" y="332740"/>
                </a:lnTo>
                <a:lnTo>
                  <a:pt x="144490" y="334010"/>
                </a:lnTo>
                <a:lnTo>
                  <a:pt x="246881" y="334010"/>
                </a:lnTo>
                <a:lnTo>
                  <a:pt x="243833" y="335280"/>
                </a:lnTo>
                <a:lnTo>
                  <a:pt x="222879" y="341630"/>
                </a:lnTo>
                <a:lnTo>
                  <a:pt x="212973" y="344170"/>
                </a:lnTo>
                <a:lnTo>
                  <a:pt x="205353" y="345440"/>
                </a:lnTo>
                <a:lnTo>
                  <a:pt x="179315" y="347980"/>
                </a:lnTo>
                <a:close/>
              </a:path>
              <a:path w="281939" h="347980">
                <a:moveTo>
                  <a:pt x="246881" y="334010"/>
                </a:moveTo>
                <a:lnTo>
                  <a:pt x="177065" y="334010"/>
                </a:lnTo>
                <a:lnTo>
                  <a:pt x="183494" y="332740"/>
                </a:lnTo>
                <a:lnTo>
                  <a:pt x="192781" y="332740"/>
                </a:lnTo>
                <a:lnTo>
                  <a:pt x="208401" y="330200"/>
                </a:lnTo>
                <a:lnTo>
                  <a:pt x="248405" y="312420"/>
                </a:lnTo>
                <a:lnTo>
                  <a:pt x="255263" y="302260"/>
                </a:lnTo>
                <a:lnTo>
                  <a:pt x="257168" y="298450"/>
                </a:lnTo>
                <a:lnTo>
                  <a:pt x="259073" y="290830"/>
                </a:lnTo>
                <a:lnTo>
                  <a:pt x="259073" y="280670"/>
                </a:lnTo>
                <a:lnTo>
                  <a:pt x="226308" y="247650"/>
                </a:lnTo>
                <a:lnTo>
                  <a:pt x="183494" y="238760"/>
                </a:lnTo>
                <a:lnTo>
                  <a:pt x="246881" y="238760"/>
                </a:lnTo>
                <a:lnTo>
                  <a:pt x="277361" y="265430"/>
                </a:lnTo>
                <a:lnTo>
                  <a:pt x="281551" y="280670"/>
                </a:lnTo>
                <a:lnTo>
                  <a:pt x="281551" y="292100"/>
                </a:lnTo>
                <a:lnTo>
                  <a:pt x="277361" y="308610"/>
                </a:lnTo>
                <a:lnTo>
                  <a:pt x="272027" y="314960"/>
                </a:lnTo>
                <a:lnTo>
                  <a:pt x="267836" y="320040"/>
                </a:lnTo>
                <a:lnTo>
                  <a:pt x="256406" y="330200"/>
                </a:lnTo>
                <a:lnTo>
                  <a:pt x="249929" y="332740"/>
                </a:lnTo>
                <a:lnTo>
                  <a:pt x="246881" y="3340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665230" y="1876813"/>
            <a:ext cx="323215" cy="347980"/>
          </a:xfrm>
          <a:custGeom>
            <a:avLst/>
            <a:gdLst/>
            <a:ahLst/>
            <a:cxnLst/>
            <a:rect l="l" t="t" r="r" b="b"/>
            <a:pathLst>
              <a:path w="323214" h="347980">
                <a:moveTo>
                  <a:pt x="248786" y="226060"/>
                </a:moveTo>
                <a:lnTo>
                  <a:pt x="246881" y="226060"/>
                </a:lnTo>
                <a:lnTo>
                  <a:pt x="244595" y="223520"/>
                </a:lnTo>
                <a:lnTo>
                  <a:pt x="243071" y="220980"/>
                </a:lnTo>
                <a:lnTo>
                  <a:pt x="241928" y="215900"/>
                </a:lnTo>
                <a:lnTo>
                  <a:pt x="241547" y="213360"/>
                </a:lnTo>
                <a:lnTo>
                  <a:pt x="241166" y="212090"/>
                </a:lnTo>
                <a:lnTo>
                  <a:pt x="240785" y="205740"/>
                </a:lnTo>
                <a:lnTo>
                  <a:pt x="240024" y="195580"/>
                </a:lnTo>
                <a:lnTo>
                  <a:pt x="239719" y="180340"/>
                </a:lnTo>
                <a:lnTo>
                  <a:pt x="239643" y="35560"/>
                </a:lnTo>
                <a:lnTo>
                  <a:pt x="228594" y="20320"/>
                </a:lnTo>
                <a:lnTo>
                  <a:pt x="225927" y="17780"/>
                </a:lnTo>
                <a:lnTo>
                  <a:pt x="219450" y="13970"/>
                </a:lnTo>
                <a:lnTo>
                  <a:pt x="217164" y="13970"/>
                </a:lnTo>
                <a:lnTo>
                  <a:pt x="208401" y="10160"/>
                </a:lnTo>
                <a:lnTo>
                  <a:pt x="206115" y="8890"/>
                </a:lnTo>
                <a:lnTo>
                  <a:pt x="204210" y="7620"/>
                </a:lnTo>
                <a:lnTo>
                  <a:pt x="198877" y="6350"/>
                </a:lnTo>
                <a:lnTo>
                  <a:pt x="198877" y="1270"/>
                </a:lnTo>
                <a:lnTo>
                  <a:pt x="204972" y="0"/>
                </a:lnTo>
                <a:lnTo>
                  <a:pt x="211068" y="0"/>
                </a:lnTo>
                <a:lnTo>
                  <a:pt x="226308" y="1270"/>
                </a:lnTo>
                <a:lnTo>
                  <a:pt x="232404" y="2540"/>
                </a:lnTo>
                <a:lnTo>
                  <a:pt x="237357" y="3810"/>
                </a:lnTo>
                <a:lnTo>
                  <a:pt x="247643" y="7620"/>
                </a:lnTo>
                <a:lnTo>
                  <a:pt x="252977" y="8890"/>
                </a:lnTo>
                <a:lnTo>
                  <a:pt x="256787" y="10160"/>
                </a:lnTo>
                <a:lnTo>
                  <a:pt x="263645" y="13970"/>
                </a:lnTo>
                <a:lnTo>
                  <a:pt x="263645" y="19050"/>
                </a:lnTo>
                <a:lnTo>
                  <a:pt x="261359" y="26670"/>
                </a:lnTo>
                <a:lnTo>
                  <a:pt x="260978" y="29210"/>
                </a:lnTo>
                <a:lnTo>
                  <a:pt x="260343" y="35560"/>
                </a:lnTo>
                <a:lnTo>
                  <a:pt x="260216" y="80010"/>
                </a:lnTo>
                <a:lnTo>
                  <a:pt x="322698" y="80010"/>
                </a:lnTo>
                <a:lnTo>
                  <a:pt x="322698" y="88900"/>
                </a:lnTo>
                <a:lnTo>
                  <a:pt x="317365" y="92710"/>
                </a:lnTo>
                <a:lnTo>
                  <a:pt x="260216" y="92710"/>
                </a:lnTo>
                <a:lnTo>
                  <a:pt x="260216" y="153670"/>
                </a:lnTo>
                <a:lnTo>
                  <a:pt x="259835" y="154940"/>
                </a:lnTo>
                <a:lnTo>
                  <a:pt x="322698" y="154940"/>
                </a:lnTo>
                <a:lnTo>
                  <a:pt x="322698" y="162560"/>
                </a:lnTo>
                <a:lnTo>
                  <a:pt x="317365" y="166370"/>
                </a:lnTo>
                <a:lnTo>
                  <a:pt x="259835" y="166370"/>
                </a:lnTo>
                <a:lnTo>
                  <a:pt x="259835" y="170180"/>
                </a:lnTo>
                <a:lnTo>
                  <a:pt x="259454" y="173990"/>
                </a:lnTo>
                <a:lnTo>
                  <a:pt x="259378" y="177800"/>
                </a:lnTo>
                <a:lnTo>
                  <a:pt x="258311" y="195580"/>
                </a:lnTo>
                <a:lnTo>
                  <a:pt x="257549" y="200660"/>
                </a:lnTo>
                <a:lnTo>
                  <a:pt x="256406" y="210820"/>
                </a:lnTo>
                <a:lnTo>
                  <a:pt x="255644" y="213360"/>
                </a:lnTo>
                <a:lnTo>
                  <a:pt x="255263" y="215900"/>
                </a:lnTo>
                <a:lnTo>
                  <a:pt x="252977" y="220980"/>
                </a:lnTo>
                <a:lnTo>
                  <a:pt x="251453" y="223520"/>
                </a:lnTo>
                <a:lnTo>
                  <a:pt x="248786" y="226060"/>
                </a:lnTo>
                <a:close/>
              </a:path>
              <a:path w="323214" h="347980">
                <a:moveTo>
                  <a:pt x="99819" y="196850"/>
                </a:moveTo>
                <a:lnTo>
                  <a:pt x="76960" y="196850"/>
                </a:lnTo>
                <a:lnTo>
                  <a:pt x="56767" y="193040"/>
                </a:lnTo>
                <a:lnTo>
                  <a:pt x="51052" y="190500"/>
                </a:lnTo>
                <a:lnTo>
                  <a:pt x="43051" y="187960"/>
                </a:lnTo>
                <a:lnTo>
                  <a:pt x="9524" y="154940"/>
                </a:lnTo>
                <a:lnTo>
                  <a:pt x="0" y="123190"/>
                </a:lnTo>
                <a:lnTo>
                  <a:pt x="0" y="105410"/>
                </a:lnTo>
                <a:lnTo>
                  <a:pt x="3428" y="86360"/>
                </a:lnTo>
                <a:lnTo>
                  <a:pt x="6857" y="78740"/>
                </a:lnTo>
                <a:lnTo>
                  <a:pt x="9524" y="72390"/>
                </a:lnTo>
                <a:lnTo>
                  <a:pt x="43051" y="40640"/>
                </a:lnTo>
                <a:lnTo>
                  <a:pt x="75055" y="31750"/>
                </a:lnTo>
                <a:lnTo>
                  <a:pt x="78103" y="30480"/>
                </a:lnTo>
                <a:lnTo>
                  <a:pt x="80769" y="26670"/>
                </a:lnTo>
                <a:lnTo>
                  <a:pt x="81150" y="25400"/>
                </a:lnTo>
                <a:lnTo>
                  <a:pt x="81150" y="22860"/>
                </a:lnTo>
                <a:lnTo>
                  <a:pt x="78865" y="20320"/>
                </a:lnTo>
                <a:lnTo>
                  <a:pt x="76960" y="17780"/>
                </a:lnTo>
                <a:lnTo>
                  <a:pt x="75436" y="16510"/>
                </a:lnTo>
                <a:lnTo>
                  <a:pt x="70864" y="13970"/>
                </a:lnTo>
                <a:lnTo>
                  <a:pt x="72007" y="10160"/>
                </a:lnTo>
                <a:lnTo>
                  <a:pt x="81150" y="10160"/>
                </a:lnTo>
                <a:lnTo>
                  <a:pt x="89151" y="12700"/>
                </a:lnTo>
                <a:lnTo>
                  <a:pt x="91818" y="13970"/>
                </a:lnTo>
                <a:lnTo>
                  <a:pt x="94866" y="15240"/>
                </a:lnTo>
                <a:lnTo>
                  <a:pt x="101343" y="19050"/>
                </a:lnTo>
                <a:lnTo>
                  <a:pt x="101343" y="21590"/>
                </a:lnTo>
                <a:lnTo>
                  <a:pt x="100581" y="24130"/>
                </a:lnTo>
                <a:lnTo>
                  <a:pt x="97914" y="29210"/>
                </a:lnTo>
                <a:lnTo>
                  <a:pt x="96390" y="31750"/>
                </a:lnTo>
                <a:lnTo>
                  <a:pt x="105915" y="31750"/>
                </a:lnTo>
                <a:lnTo>
                  <a:pt x="121154" y="35560"/>
                </a:lnTo>
                <a:lnTo>
                  <a:pt x="125726" y="36830"/>
                </a:lnTo>
                <a:lnTo>
                  <a:pt x="133727" y="40640"/>
                </a:lnTo>
                <a:lnTo>
                  <a:pt x="138045" y="43180"/>
                </a:lnTo>
                <a:lnTo>
                  <a:pt x="79627" y="43180"/>
                </a:lnTo>
                <a:lnTo>
                  <a:pt x="63625" y="46990"/>
                </a:lnTo>
                <a:lnTo>
                  <a:pt x="27050" y="83820"/>
                </a:lnTo>
                <a:lnTo>
                  <a:pt x="21716" y="106680"/>
                </a:lnTo>
                <a:lnTo>
                  <a:pt x="21716" y="120650"/>
                </a:lnTo>
                <a:lnTo>
                  <a:pt x="38099" y="162560"/>
                </a:lnTo>
                <a:lnTo>
                  <a:pt x="79627" y="184150"/>
                </a:lnTo>
                <a:lnTo>
                  <a:pt x="140204" y="184150"/>
                </a:lnTo>
                <a:lnTo>
                  <a:pt x="133727" y="187960"/>
                </a:lnTo>
                <a:lnTo>
                  <a:pt x="125726" y="190500"/>
                </a:lnTo>
                <a:lnTo>
                  <a:pt x="120012" y="193040"/>
                </a:lnTo>
                <a:lnTo>
                  <a:pt x="99819" y="196850"/>
                </a:lnTo>
                <a:close/>
              </a:path>
              <a:path w="323214" h="347980">
                <a:moveTo>
                  <a:pt x="140204" y="184150"/>
                </a:moveTo>
                <a:lnTo>
                  <a:pt x="97152" y="184150"/>
                </a:lnTo>
                <a:lnTo>
                  <a:pt x="113535" y="180340"/>
                </a:lnTo>
                <a:lnTo>
                  <a:pt x="119250" y="177800"/>
                </a:lnTo>
                <a:lnTo>
                  <a:pt x="149729" y="143510"/>
                </a:lnTo>
                <a:lnTo>
                  <a:pt x="151253" y="138430"/>
                </a:lnTo>
                <a:lnTo>
                  <a:pt x="153158" y="133350"/>
                </a:lnTo>
                <a:lnTo>
                  <a:pt x="155063" y="120650"/>
                </a:lnTo>
                <a:lnTo>
                  <a:pt x="155063" y="106680"/>
                </a:lnTo>
                <a:lnTo>
                  <a:pt x="153158" y="93980"/>
                </a:lnTo>
                <a:lnTo>
                  <a:pt x="151253" y="88900"/>
                </a:lnTo>
                <a:lnTo>
                  <a:pt x="149729" y="83820"/>
                </a:lnTo>
                <a:lnTo>
                  <a:pt x="124583" y="52070"/>
                </a:lnTo>
                <a:lnTo>
                  <a:pt x="97152" y="43180"/>
                </a:lnTo>
                <a:lnTo>
                  <a:pt x="138045" y="43180"/>
                </a:lnTo>
                <a:lnTo>
                  <a:pt x="167254" y="72390"/>
                </a:lnTo>
                <a:lnTo>
                  <a:pt x="169921" y="78740"/>
                </a:lnTo>
                <a:lnTo>
                  <a:pt x="173350" y="86360"/>
                </a:lnTo>
                <a:lnTo>
                  <a:pt x="176779" y="105410"/>
                </a:lnTo>
                <a:lnTo>
                  <a:pt x="176779" y="123190"/>
                </a:lnTo>
                <a:lnTo>
                  <a:pt x="158111" y="168910"/>
                </a:lnTo>
                <a:lnTo>
                  <a:pt x="151634" y="175260"/>
                </a:lnTo>
                <a:lnTo>
                  <a:pt x="146681" y="180340"/>
                </a:lnTo>
                <a:lnTo>
                  <a:pt x="140204" y="184150"/>
                </a:lnTo>
                <a:close/>
              </a:path>
              <a:path w="323214" h="347980">
                <a:moveTo>
                  <a:pt x="322698" y="80010"/>
                </a:moveTo>
                <a:lnTo>
                  <a:pt x="269360" y="80010"/>
                </a:lnTo>
                <a:lnTo>
                  <a:pt x="277361" y="78740"/>
                </a:lnTo>
                <a:lnTo>
                  <a:pt x="280408" y="76200"/>
                </a:lnTo>
                <a:lnTo>
                  <a:pt x="282694" y="74930"/>
                </a:lnTo>
                <a:lnTo>
                  <a:pt x="286885" y="71120"/>
                </a:lnTo>
                <a:lnTo>
                  <a:pt x="287647" y="69850"/>
                </a:lnTo>
                <a:lnTo>
                  <a:pt x="291838" y="69850"/>
                </a:lnTo>
                <a:lnTo>
                  <a:pt x="301744" y="71120"/>
                </a:lnTo>
                <a:lnTo>
                  <a:pt x="306316" y="71120"/>
                </a:lnTo>
                <a:lnTo>
                  <a:pt x="313936" y="72390"/>
                </a:lnTo>
                <a:lnTo>
                  <a:pt x="322698" y="78740"/>
                </a:lnTo>
                <a:lnTo>
                  <a:pt x="322698" y="80010"/>
                </a:lnTo>
                <a:close/>
              </a:path>
              <a:path w="323214" h="347980">
                <a:moveTo>
                  <a:pt x="322698" y="154940"/>
                </a:moveTo>
                <a:lnTo>
                  <a:pt x="269360" y="154940"/>
                </a:lnTo>
                <a:lnTo>
                  <a:pt x="277361" y="152400"/>
                </a:lnTo>
                <a:lnTo>
                  <a:pt x="280408" y="151130"/>
                </a:lnTo>
                <a:lnTo>
                  <a:pt x="282694" y="149860"/>
                </a:lnTo>
                <a:lnTo>
                  <a:pt x="286885" y="144780"/>
                </a:lnTo>
                <a:lnTo>
                  <a:pt x="287647" y="143510"/>
                </a:lnTo>
                <a:lnTo>
                  <a:pt x="291838" y="144780"/>
                </a:lnTo>
                <a:lnTo>
                  <a:pt x="301744" y="144780"/>
                </a:lnTo>
                <a:lnTo>
                  <a:pt x="306316" y="146050"/>
                </a:lnTo>
                <a:lnTo>
                  <a:pt x="313936" y="147320"/>
                </a:lnTo>
                <a:lnTo>
                  <a:pt x="322698" y="152400"/>
                </a:lnTo>
                <a:lnTo>
                  <a:pt x="322698" y="154940"/>
                </a:lnTo>
                <a:close/>
              </a:path>
              <a:path w="323214" h="347980">
                <a:moveTo>
                  <a:pt x="169636" y="347980"/>
                </a:moveTo>
                <a:lnTo>
                  <a:pt x="133712" y="347980"/>
                </a:lnTo>
                <a:lnTo>
                  <a:pt x="108582" y="345440"/>
                </a:lnTo>
                <a:lnTo>
                  <a:pt x="71245" y="335280"/>
                </a:lnTo>
                <a:lnTo>
                  <a:pt x="43051" y="314960"/>
                </a:lnTo>
                <a:lnTo>
                  <a:pt x="38099" y="308610"/>
                </a:lnTo>
                <a:lnTo>
                  <a:pt x="33527" y="292100"/>
                </a:lnTo>
                <a:lnTo>
                  <a:pt x="33527" y="280670"/>
                </a:lnTo>
                <a:lnTo>
                  <a:pt x="38099" y="264160"/>
                </a:lnTo>
                <a:lnTo>
                  <a:pt x="43051" y="257810"/>
                </a:lnTo>
                <a:lnTo>
                  <a:pt x="47623" y="251460"/>
                </a:lnTo>
                <a:lnTo>
                  <a:pt x="58672" y="242570"/>
                </a:lnTo>
                <a:lnTo>
                  <a:pt x="64768" y="240030"/>
                </a:lnTo>
                <a:lnTo>
                  <a:pt x="71245" y="236220"/>
                </a:lnTo>
                <a:lnTo>
                  <a:pt x="91437" y="229870"/>
                </a:lnTo>
                <a:lnTo>
                  <a:pt x="100962" y="228600"/>
                </a:lnTo>
                <a:lnTo>
                  <a:pt x="108582" y="227330"/>
                </a:lnTo>
                <a:lnTo>
                  <a:pt x="133712" y="224790"/>
                </a:lnTo>
                <a:lnTo>
                  <a:pt x="169636" y="224790"/>
                </a:lnTo>
                <a:lnTo>
                  <a:pt x="195067" y="227330"/>
                </a:lnTo>
                <a:lnTo>
                  <a:pt x="202305" y="228600"/>
                </a:lnTo>
                <a:lnTo>
                  <a:pt x="232404" y="236220"/>
                </a:lnTo>
                <a:lnTo>
                  <a:pt x="234436" y="237490"/>
                </a:lnTo>
                <a:lnTo>
                  <a:pt x="135965" y="237490"/>
                </a:lnTo>
                <a:lnTo>
                  <a:pt x="129507" y="238760"/>
                </a:lnTo>
                <a:lnTo>
                  <a:pt x="88770" y="246380"/>
                </a:lnTo>
                <a:lnTo>
                  <a:pt x="70864" y="256540"/>
                </a:lnTo>
                <a:lnTo>
                  <a:pt x="67054" y="259080"/>
                </a:lnTo>
                <a:lnTo>
                  <a:pt x="61720" y="265430"/>
                </a:lnTo>
                <a:lnTo>
                  <a:pt x="57910" y="273050"/>
                </a:lnTo>
                <a:lnTo>
                  <a:pt x="56005" y="281940"/>
                </a:lnTo>
                <a:lnTo>
                  <a:pt x="56005" y="290830"/>
                </a:lnTo>
                <a:lnTo>
                  <a:pt x="57910" y="298450"/>
                </a:lnTo>
                <a:lnTo>
                  <a:pt x="61720" y="306070"/>
                </a:lnTo>
                <a:lnTo>
                  <a:pt x="67054" y="312420"/>
                </a:lnTo>
                <a:lnTo>
                  <a:pt x="70864" y="314960"/>
                </a:lnTo>
                <a:lnTo>
                  <a:pt x="74674" y="318770"/>
                </a:lnTo>
                <a:lnTo>
                  <a:pt x="88770" y="325120"/>
                </a:lnTo>
                <a:lnTo>
                  <a:pt x="96009" y="327660"/>
                </a:lnTo>
                <a:lnTo>
                  <a:pt x="104010" y="330200"/>
                </a:lnTo>
                <a:lnTo>
                  <a:pt x="120012" y="331470"/>
                </a:lnTo>
                <a:lnTo>
                  <a:pt x="129507" y="332740"/>
                </a:lnTo>
                <a:lnTo>
                  <a:pt x="135965" y="334010"/>
                </a:lnTo>
                <a:lnTo>
                  <a:pt x="235452" y="334010"/>
                </a:lnTo>
                <a:lnTo>
                  <a:pt x="232404" y="335280"/>
                </a:lnTo>
                <a:lnTo>
                  <a:pt x="212211" y="341630"/>
                </a:lnTo>
                <a:lnTo>
                  <a:pt x="202305" y="344170"/>
                </a:lnTo>
                <a:lnTo>
                  <a:pt x="195067" y="345440"/>
                </a:lnTo>
                <a:lnTo>
                  <a:pt x="169636" y="347980"/>
                </a:lnTo>
                <a:close/>
              </a:path>
              <a:path w="323214" h="347980">
                <a:moveTo>
                  <a:pt x="235452" y="334010"/>
                </a:moveTo>
                <a:lnTo>
                  <a:pt x="167302" y="334010"/>
                </a:lnTo>
                <a:lnTo>
                  <a:pt x="173761" y="332740"/>
                </a:lnTo>
                <a:lnTo>
                  <a:pt x="183256" y="331470"/>
                </a:lnTo>
                <a:lnTo>
                  <a:pt x="199258" y="330200"/>
                </a:lnTo>
                <a:lnTo>
                  <a:pt x="207258" y="327660"/>
                </a:lnTo>
                <a:lnTo>
                  <a:pt x="214878" y="325120"/>
                </a:lnTo>
                <a:lnTo>
                  <a:pt x="228594" y="318770"/>
                </a:lnTo>
                <a:lnTo>
                  <a:pt x="232404" y="314960"/>
                </a:lnTo>
                <a:lnTo>
                  <a:pt x="236214" y="312420"/>
                </a:lnTo>
                <a:lnTo>
                  <a:pt x="241928" y="306070"/>
                </a:lnTo>
                <a:lnTo>
                  <a:pt x="243452" y="302260"/>
                </a:lnTo>
                <a:lnTo>
                  <a:pt x="245357" y="298450"/>
                </a:lnTo>
                <a:lnTo>
                  <a:pt x="247262" y="290830"/>
                </a:lnTo>
                <a:lnTo>
                  <a:pt x="247262" y="280670"/>
                </a:lnTo>
                <a:lnTo>
                  <a:pt x="245357" y="273050"/>
                </a:lnTo>
                <a:lnTo>
                  <a:pt x="243452" y="269240"/>
                </a:lnTo>
                <a:lnTo>
                  <a:pt x="241928" y="265430"/>
                </a:lnTo>
                <a:lnTo>
                  <a:pt x="236214" y="259080"/>
                </a:lnTo>
                <a:lnTo>
                  <a:pt x="232404" y="256540"/>
                </a:lnTo>
                <a:lnTo>
                  <a:pt x="228594" y="252730"/>
                </a:lnTo>
                <a:lnTo>
                  <a:pt x="214878" y="246380"/>
                </a:lnTo>
                <a:lnTo>
                  <a:pt x="207258" y="243840"/>
                </a:lnTo>
                <a:lnTo>
                  <a:pt x="183256" y="240030"/>
                </a:lnTo>
                <a:lnTo>
                  <a:pt x="173761" y="238760"/>
                </a:lnTo>
                <a:lnTo>
                  <a:pt x="167302" y="237490"/>
                </a:lnTo>
                <a:lnTo>
                  <a:pt x="234436" y="237490"/>
                </a:lnTo>
                <a:lnTo>
                  <a:pt x="238500" y="240030"/>
                </a:lnTo>
                <a:lnTo>
                  <a:pt x="244976" y="242570"/>
                </a:lnTo>
                <a:lnTo>
                  <a:pt x="255644" y="251460"/>
                </a:lnTo>
                <a:lnTo>
                  <a:pt x="260216" y="257810"/>
                </a:lnTo>
                <a:lnTo>
                  <a:pt x="265550" y="264160"/>
                </a:lnTo>
                <a:lnTo>
                  <a:pt x="269741" y="280670"/>
                </a:lnTo>
                <a:lnTo>
                  <a:pt x="269741" y="292100"/>
                </a:lnTo>
                <a:lnTo>
                  <a:pt x="265550" y="308610"/>
                </a:lnTo>
                <a:lnTo>
                  <a:pt x="260216" y="314960"/>
                </a:lnTo>
                <a:lnTo>
                  <a:pt x="255644" y="321310"/>
                </a:lnTo>
                <a:lnTo>
                  <a:pt x="244976" y="330200"/>
                </a:lnTo>
                <a:lnTo>
                  <a:pt x="238500" y="332740"/>
                </a:lnTo>
                <a:lnTo>
                  <a:pt x="235452" y="3340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096483" y="1876813"/>
            <a:ext cx="1002004" cy="3581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212660" y="1876813"/>
            <a:ext cx="670543" cy="3505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984519" y="1876813"/>
            <a:ext cx="1327751" cy="3581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340464" y="1882528"/>
            <a:ext cx="327660" cy="339090"/>
          </a:xfrm>
          <a:custGeom>
            <a:avLst/>
            <a:gdLst/>
            <a:ahLst/>
            <a:cxnLst/>
            <a:rect l="l" t="t" r="r" b="b"/>
            <a:pathLst>
              <a:path w="327659" h="339089">
                <a:moveTo>
                  <a:pt x="270884" y="58672"/>
                </a:moveTo>
                <a:lnTo>
                  <a:pt x="249548" y="58672"/>
                </a:lnTo>
                <a:lnTo>
                  <a:pt x="249548" y="28193"/>
                </a:lnTo>
                <a:lnTo>
                  <a:pt x="247262" y="22859"/>
                </a:lnTo>
                <a:lnTo>
                  <a:pt x="245357" y="21335"/>
                </a:lnTo>
                <a:lnTo>
                  <a:pt x="243452" y="19430"/>
                </a:lnTo>
                <a:lnTo>
                  <a:pt x="237357" y="15620"/>
                </a:lnTo>
                <a:lnTo>
                  <a:pt x="232785" y="13334"/>
                </a:lnTo>
                <a:lnTo>
                  <a:pt x="227070" y="10667"/>
                </a:lnTo>
                <a:lnTo>
                  <a:pt x="222498" y="9143"/>
                </a:lnTo>
                <a:lnTo>
                  <a:pt x="216783" y="6476"/>
                </a:lnTo>
                <a:lnTo>
                  <a:pt x="216783" y="2285"/>
                </a:lnTo>
                <a:lnTo>
                  <a:pt x="222498" y="0"/>
                </a:lnTo>
                <a:lnTo>
                  <a:pt x="227070" y="0"/>
                </a:lnTo>
                <a:lnTo>
                  <a:pt x="237357" y="1142"/>
                </a:lnTo>
                <a:lnTo>
                  <a:pt x="243071" y="2285"/>
                </a:lnTo>
                <a:lnTo>
                  <a:pt x="247643" y="3047"/>
                </a:lnTo>
                <a:lnTo>
                  <a:pt x="260597" y="6476"/>
                </a:lnTo>
                <a:lnTo>
                  <a:pt x="264026" y="7619"/>
                </a:lnTo>
                <a:lnTo>
                  <a:pt x="266693" y="8381"/>
                </a:lnTo>
                <a:lnTo>
                  <a:pt x="273170" y="11429"/>
                </a:lnTo>
                <a:lnTo>
                  <a:pt x="273170" y="16001"/>
                </a:lnTo>
                <a:lnTo>
                  <a:pt x="270884" y="24002"/>
                </a:lnTo>
                <a:lnTo>
                  <a:pt x="270884" y="58672"/>
                </a:lnTo>
                <a:close/>
              </a:path>
              <a:path w="327659" h="339089">
                <a:moveTo>
                  <a:pt x="68197" y="161539"/>
                </a:moveTo>
                <a:lnTo>
                  <a:pt x="63625" y="161539"/>
                </a:lnTo>
                <a:lnTo>
                  <a:pt x="60958" y="157349"/>
                </a:lnTo>
                <a:lnTo>
                  <a:pt x="60196" y="154682"/>
                </a:lnTo>
                <a:lnTo>
                  <a:pt x="59752" y="152396"/>
                </a:lnTo>
                <a:lnTo>
                  <a:pt x="58291" y="143633"/>
                </a:lnTo>
                <a:lnTo>
                  <a:pt x="57910" y="139823"/>
                </a:lnTo>
                <a:lnTo>
                  <a:pt x="57529" y="136394"/>
                </a:lnTo>
                <a:lnTo>
                  <a:pt x="57148" y="116964"/>
                </a:lnTo>
                <a:lnTo>
                  <a:pt x="57148" y="38480"/>
                </a:lnTo>
                <a:lnTo>
                  <a:pt x="55243" y="33527"/>
                </a:lnTo>
                <a:lnTo>
                  <a:pt x="53338" y="32003"/>
                </a:lnTo>
                <a:lnTo>
                  <a:pt x="51814" y="30479"/>
                </a:lnTo>
                <a:lnTo>
                  <a:pt x="46099" y="26669"/>
                </a:lnTo>
                <a:lnTo>
                  <a:pt x="43813" y="25526"/>
                </a:lnTo>
                <a:lnTo>
                  <a:pt x="41146" y="24383"/>
                </a:lnTo>
                <a:lnTo>
                  <a:pt x="36194" y="22097"/>
                </a:lnTo>
                <a:lnTo>
                  <a:pt x="31622" y="20573"/>
                </a:lnTo>
                <a:lnTo>
                  <a:pt x="25526" y="17906"/>
                </a:lnTo>
                <a:lnTo>
                  <a:pt x="25526" y="13715"/>
                </a:lnTo>
                <a:lnTo>
                  <a:pt x="31241" y="11429"/>
                </a:lnTo>
                <a:lnTo>
                  <a:pt x="37337" y="11429"/>
                </a:lnTo>
                <a:lnTo>
                  <a:pt x="48766" y="12953"/>
                </a:lnTo>
                <a:lnTo>
                  <a:pt x="52957" y="13715"/>
                </a:lnTo>
                <a:lnTo>
                  <a:pt x="57529" y="14477"/>
                </a:lnTo>
                <a:lnTo>
                  <a:pt x="67816" y="16763"/>
                </a:lnTo>
                <a:lnTo>
                  <a:pt x="72769" y="18668"/>
                </a:lnTo>
                <a:lnTo>
                  <a:pt x="75436" y="19430"/>
                </a:lnTo>
                <a:lnTo>
                  <a:pt x="80769" y="22478"/>
                </a:lnTo>
                <a:lnTo>
                  <a:pt x="80769" y="26669"/>
                </a:lnTo>
                <a:lnTo>
                  <a:pt x="78484" y="34289"/>
                </a:lnTo>
                <a:lnTo>
                  <a:pt x="78484" y="58672"/>
                </a:lnTo>
                <a:lnTo>
                  <a:pt x="270884" y="58672"/>
                </a:lnTo>
                <a:lnTo>
                  <a:pt x="270884" y="71626"/>
                </a:lnTo>
                <a:lnTo>
                  <a:pt x="78484" y="71626"/>
                </a:lnTo>
                <a:lnTo>
                  <a:pt x="78453" y="110868"/>
                </a:lnTo>
                <a:lnTo>
                  <a:pt x="78103" y="124202"/>
                </a:lnTo>
                <a:lnTo>
                  <a:pt x="77341" y="130679"/>
                </a:lnTo>
                <a:lnTo>
                  <a:pt x="269651" y="130679"/>
                </a:lnTo>
                <a:lnTo>
                  <a:pt x="268979" y="136394"/>
                </a:lnTo>
                <a:lnTo>
                  <a:pt x="268598" y="141347"/>
                </a:lnTo>
                <a:lnTo>
                  <a:pt x="268070" y="143633"/>
                </a:lnTo>
                <a:lnTo>
                  <a:pt x="75436" y="143633"/>
                </a:lnTo>
                <a:lnTo>
                  <a:pt x="75055" y="146681"/>
                </a:lnTo>
                <a:lnTo>
                  <a:pt x="73531" y="152396"/>
                </a:lnTo>
                <a:lnTo>
                  <a:pt x="72769" y="154301"/>
                </a:lnTo>
                <a:lnTo>
                  <a:pt x="71626" y="157349"/>
                </a:lnTo>
                <a:lnTo>
                  <a:pt x="68197" y="161539"/>
                </a:lnTo>
                <a:close/>
              </a:path>
              <a:path w="327659" h="339089">
                <a:moveTo>
                  <a:pt x="269651" y="130679"/>
                </a:moveTo>
                <a:lnTo>
                  <a:pt x="249548" y="130679"/>
                </a:lnTo>
                <a:lnTo>
                  <a:pt x="249548" y="71626"/>
                </a:lnTo>
                <a:lnTo>
                  <a:pt x="270884" y="71626"/>
                </a:lnTo>
                <a:lnTo>
                  <a:pt x="270884" y="110868"/>
                </a:lnTo>
                <a:lnTo>
                  <a:pt x="269741" y="129917"/>
                </a:lnTo>
                <a:lnTo>
                  <a:pt x="269651" y="130679"/>
                </a:lnTo>
                <a:close/>
              </a:path>
              <a:path w="327659" h="339089">
                <a:moveTo>
                  <a:pt x="260597" y="161539"/>
                </a:moveTo>
                <a:lnTo>
                  <a:pt x="256025" y="161539"/>
                </a:lnTo>
                <a:lnTo>
                  <a:pt x="253358" y="157349"/>
                </a:lnTo>
                <a:lnTo>
                  <a:pt x="252501" y="154301"/>
                </a:lnTo>
                <a:lnTo>
                  <a:pt x="252215" y="153158"/>
                </a:lnTo>
                <a:lnTo>
                  <a:pt x="251072" y="146681"/>
                </a:lnTo>
                <a:lnTo>
                  <a:pt x="250691" y="143633"/>
                </a:lnTo>
                <a:lnTo>
                  <a:pt x="268070" y="143633"/>
                </a:lnTo>
                <a:lnTo>
                  <a:pt x="266312" y="151253"/>
                </a:lnTo>
                <a:lnTo>
                  <a:pt x="264026" y="157349"/>
                </a:lnTo>
                <a:lnTo>
                  <a:pt x="260597" y="161539"/>
                </a:lnTo>
                <a:close/>
              </a:path>
              <a:path w="327659" h="339089">
                <a:moveTo>
                  <a:pt x="326538" y="185923"/>
                </a:moveTo>
                <a:lnTo>
                  <a:pt x="227451" y="185923"/>
                </a:lnTo>
                <a:lnTo>
                  <a:pt x="246119" y="185161"/>
                </a:lnTo>
                <a:lnTo>
                  <a:pt x="250691" y="184780"/>
                </a:lnTo>
                <a:lnTo>
                  <a:pt x="254501" y="184018"/>
                </a:lnTo>
                <a:lnTo>
                  <a:pt x="264788" y="182113"/>
                </a:lnTo>
                <a:lnTo>
                  <a:pt x="267455" y="180589"/>
                </a:lnTo>
                <a:lnTo>
                  <a:pt x="269360" y="179827"/>
                </a:lnTo>
                <a:lnTo>
                  <a:pt x="272789" y="177541"/>
                </a:lnTo>
                <a:lnTo>
                  <a:pt x="274313" y="176398"/>
                </a:lnTo>
                <a:lnTo>
                  <a:pt x="279647" y="176779"/>
                </a:lnTo>
                <a:lnTo>
                  <a:pt x="291076" y="177160"/>
                </a:lnTo>
                <a:lnTo>
                  <a:pt x="297172" y="177922"/>
                </a:lnTo>
                <a:lnTo>
                  <a:pt x="303268" y="178303"/>
                </a:lnTo>
                <a:lnTo>
                  <a:pt x="320412" y="181732"/>
                </a:lnTo>
                <a:lnTo>
                  <a:pt x="326538" y="185923"/>
                </a:lnTo>
                <a:close/>
              </a:path>
              <a:path w="327659" h="339089">
                <a:moveTo>
                  <a:pt x="43813" y="209544"/>
                </a:moveTo>
                <a:lnTo>
                  <a:pt x="42289" y="209544"/>
                </a:lnTo>
                <a:lnTo>
                  <a:pt x="32003" y="205353"/>
                </a:lnTo>
                <a:lnTo>
                  <a:pt x="27812" y="203448"/>
                </a:lnTo>
                <a:lnTo>
                  <a:pt x="23240" y="201543"/>
                </a:lnTo>
                <a:lnTo>
                  <a:pt x="9905" y="194305"/>
                </a:lnTo>
                <a:lnTo>
                  <a:pt x="6476" y="192400"/>
                </a:lnTo>
                <a:lnTo>
                  <a:pt x="0" y="187447"/>
                </a:lnTo>
                <a:lnTo>
                  <a:pt x="0" y="183256"/>
                </a:lnTo>
                <a:lnTo>
                  <a:pt x="3428" y="181351"/>
                </a:lnTo>
                <a:lnTo>
                  <a:pt x="5714" y="181732"/>
                </a:lnTo>
                <a:lnTo>
                  <a:pt x="9143" y="182113"/>
                </a:lnTo>
                <a:lnTo>
                  <a:pt x="56523" y="185601"/>
                </a:lnTo>
                <a:lnTo>
                  <a:pt x="326538" y="185923"/>
                </a:lnTo>
                <a:lnTo>
                  <a:pt x="327651" y="186685"/>
                </a:lnTo>
                <a:lnTo>
                  <a:pt x="327651" y="195829"/>
                </a:lnTo>
                <a:lnTo>
                  <a:pt x="325746" y="198877"/>
                </a:lnTo>
                <a:lnTo>
                  <a:pt x="119250" y="198877"/>
                </a:lnTo>
                <a:lnTo>
                  <a:pt x="106659" y="198900"/>
                </a:lnTo>
                <a:lnTo>
                  <a:pt x="65149" y="201924"/>
                </a:lnTo>
                <a:lnTo>
                  <a:pt x="47623" y="207639"/>
                </a:lnTo>
                <a:lnTo>
                  <a:pt x="43813" y="209544"/>
                </a:lnTo>
                <a:close/>
              </a:path>
              <a:path w="327659" h="339089">
                <a:moveTo>
                  <a:pt x="164587" y="297172"/>
                </a:moveTo>
                <a:lnTo>
                  <a:pt x="161920" y="297172"/>
                </a:lnTo>
                <a:lnTo>
                  <a:pt x="159635" y="295267"/>
                </a:lnTo>
                <a:lnTo>
                  <a:pt x="155825" y="276980"/>
                </a:lnTo>
                <a:lnTo>
                  <a:pt x="155444" y="272789"/>
                </a:lnTo>
                <a:lnTo>
                  <a:pt x="155117" y="268217"/>
                </a:lnTo>
                <a:lnTo>
                  <a:pt x="155008" y="264788"/>
                </a:lnTo>
                <a:lnTo>
                  <a:pt x="154783" y="253739"/>
                </a:lnTo>
                <a:lnTo>
                  <a:pt x="154682" y="198877"/>
                </a:lnTo>
                <a:lnTo>
                  <a:pt x="176017" y="198877"/>
                </a:lnTo>
                <a:lnTo>
                  <a:pt x="176017" y="229356"/>
                </a:lnTo>
                <a:lnTo>
                  <a:pt x="175703" y="241928"/>
                </a:lnTo>
                <a:lnTo>
                  <a:pt x="175582" y="245357"/>
                </a:lnTo>
                <a:lnTo>
                  <a:pt x="174874" y="255263"/>
                </a:lnTo>
                <a:lnTo>
                  <a:pt x="174112" y="268217"/>
                </a:lnTo>
                <a:lnTo>
                  <a:pt x="173731" y="270503"/>
                </a:lnTo>
                <a:lnTo>
                  <a:pt x="173350" y="273170"/>
                </a:lnTo>
                <a:lnTo>
                  <a:pt x="172588" y="280408"/>
                </a:lnTo>
                <a:lnTo>
                  <a:pt x="171826" y="283075"/>
                </a:lnTo>
                <a:lnTo>
                  <a:pt x="171445" y="285742"/>
                </a:lnTo>
                <a:lnTo>
                  <a:pt x="168778" y="292219"/>
                </a:lnTo>
                <a:lnTo>
                  <a:pt x="167254" y="295267"/>
                </a:lnTo>
                <a:lnTo>
                  <a:pt x="164587" y="297172"/>
                </a:lnTo>
                <a:close/>
              </a:path>
              <a:path w="327659" h="339089">
                <a:moveTo>
                  <a:pt x="323841" y="201924"/>
                </a:moveTo>
                <a:lnTo>
                  <a:pt x="318508" y="201543"/>
                </a:lnTo>
                <a:lnTo>
                  <a:pt x="314698" y="201162"/>
                </a:lnTo>
                <a:lnTo>
                  <a:pt x="305935" y="200781"/>
                </a:lnTo>
                <a:lnTo>
                  <a:pt x="297172" y="200020"/>
                </a:lnTo>
                <a:lnTo>
                  <a:pt x="272408" y="198877"/>
                </a:lnTo>
                <a:lnTo>
                  <a:pt x="325746" y="198877"/>
                </a:lnTo>
                <a:lnTo>
                  <a:pt x="323841" y="201924"/>
                </a:lnTo>
                <a:close/>
              </a:path>
              <a:path w="327659" h="339089">
                <a:moveTo>
                  <a:pt x="291076" y="339081"/>
                </a:moveTo>
                <a:lnTo>
                  <a:pt x="100200" y="339081"/>
                </a:lnTo>
                <a:lnTo>
                  <a:pt x="91652" y="339022"/>
                </a:lnTo>
                <a:lnTo>
                  <a:pt x="86103" y="338605"/>
                </a:lnTo>
                <a:lnTo>
                  <a:pt x="81127" y="337474"/>
                </a:lnTo>
                <a:lnTo>
                  <a:pt x="74293" y="335271"/>
                </a:lnTo>
                <a:lnTo>
                  <a:pt x="62863" y="331461"/>
                </a:lnTo>
                <a:lnTo>
                  <a:pt x="62863" y="269741"/>
                </a:lnTo>
                <a:lnTo>
                  <a:pt x="59434" y="264788"/>
                </a:lnTo>
                <a:lnTo>
                  <a:pt x="57529" y="263264"/>
                </a:lnTo>
                <a:lnTo>
                  <a:pt x="56005" y="261740"/>
                </a:lnTo>
                <a:lnTo>
                  <a:pt x="49528" y="258311"/>
                </a:lnTo>
                <a:lnTo>
                  <a:pt x="46861" y="257168"/>
                </a:lnTo>
                <a:lnTo>
                  <a:pt x="43051" y="255263"/>
                </a:lnTo>
                <a:lnTo>
                  <a:pt x="35432" y="252596"/>
                </a:lnTo>
                <a:lnTo>
                  <a:pt x="32765" y="251834"/>
                </a:lnTo>
                <a:lnTo>
                  <a:pt x="30860" y="251072"/>
                </a:lnTo>
                <a:lnTo>
                  <a:pt x="25526" y="249548"/>
                </a:lnTo>
                <a:lnTo>
                  <a:pt x="25526" y="244976"/>
                </a:lnTo>
                <a:lnTo>
                  <a:pt x="31622" y="241928"/>
                </a:lnTo>
                <a:lnTo>
                  <a:pt x="39242" y="241928"/>
                </a:lnTo>
                <a:lnTo>
                  <a:pt x="52957" y="243833"/>
                </a:lnTo>
                <a:lnTo>
                  <a:pt x="57529" y="244595"/>
                </a:lnTo>
                <a:lnTo>
                  <a:pt x="62482" y="245357"/>
                </a:lnTo>
                <a:lnTo>
                  <a:pt x="74674" y="248405"/>
                </a:lnTo>
                <a:lnTo>
                  <a:pt x="78103" y="249548"/>
                </a:lnTo>
                <a:lnTo>
                  <a:pt x="80769" y="250310"/>
                </a:lnTo>
                <a:lnTo>
                  <a:pt x="86103" y="253739"/>
                </a:lnTo>
                <a:lnTo>
                  <a:pt x="86103" y="258692"/>
                </a:lnTo>
                <a:lnTo>
                  <a:pt x="84198" y="264788"/>
                </a:lnTo>
                <a:lnTo>
                  <a:pt x="84198" y="321555"/>
                </a:lnTo>
                <a:lnTo>
                  <a:pt x="94104" y="326127"/>
                </a:lnTo>
                <a:lnTo>
                  <a:pt x="295267" y="326127"/>
                </a:lnTo>
                <a:lnTo>
                  <a:pt x="295267" y="335271"/>
                </a:lnTo>
                <a:lnTo>
                  <a:pt x="291076" y="339081"/>
                </a:lnTo>
                <a:close/>
              </a:path>
              <a:path w="327659" h="339089">
                <a:moveTo>
                  <a:pt x="295267" y="326127"/>
                </a:moveTo>
                <a:lnTo>
                  <a:pt x="204210" y="326127"/>
                </a:lnTo>
                <a:lnTo>
                  <a:pt x="220593" y="324603"/>
                </a:lnTo>
                <a:lnTo>
                  <a:pt x="229737" y="321555"/>
                </a:lnTo>
                <a:lnTo>
                  <a:pt x="236214" y="317746"/>
                </a:lnTo>
                <a:lnTo>
                  <a:pt x="238119" y="315841"/>
                </a:lnTo>
                <a:lnTo>
                  <a:pt x="245738" y="316222"/>
                </a:lnTo>
                <a:lnTo>
                  <a:pt x="263645" y="317365"/>
                </a:lnTo>
                <a:lnTo>
                  <a:pt x="272027" y="318127"/>
                </a:lnTo>
                <a:lnTo>
                  <a:pt x="284980" y="319651"/>
                </a:lnTo>
                <a:lnTo>
                  <a:pt x="295267" y="325365"/>
                </a:lnTo>
                <a:lnTo>
                  <a:pt x="295267" y="3261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670783" y="1876813"/>
            <a:ext cx="294640" cy="358140"/>
          </a:xfrm>
          <a:custGeom>
            <a:avLst/>
            <a:gdLst/>
            <a:ahLst/>
            <a:cxnLst/>
            <a:rect l="l" t="t" r="r" b="b"/>
            <a:pathLst>
              <a:path w="294640" h="358139">
                <a:moveTo>
                  <a:pt x="291076" y="92580"/>
                </a:moveTo>
                <a:lnTo>
                  <a:pt x="270503" y="92580"/>
                </a:lnTo>
                <a:lnTo>
                  <a:pt x="270391" y="35813"/>
                </a:lnTo>
                <a:lnTo>
                  <a:pt x="268598" y="29717"/>
                </a:lnTo>
                <a:lnTo>
                  <a:pt x="265550" y="25907"/>
                </a:lnTo>
                <a:lnTo>
                  <a:pt x="261740" y="22097"/>
                </a:lnTo>
                <a:lnTo>
                  <a:pt x="259454" y="20573"/>
                </a:lnTo>
                <a:lnTo>
                  <a:pt x="256787" y="18668"/>
                </a:lnTo>
                <a:lnTo>
                  <a:pt x="250310" y="15239"/>
                </a:lnTo>
                <a:lnTo>
                  <a:pt x="248024" y="14096"/>
                </a:lnTo>
                <a:lnTo>
                  <a:pt x="239262" y="10286"/>
                </a:lnTo>
                <a:lnTo>
                  <a:pt x="236976" y="9524"/>
                </a:lnTo>
                <a:lnTo>
                  <a:pt x="235071" y="8762"/>
                </a:lnTo>
                <a:lnTo>
                  <a:pt x="229737" y="6476"/>
                </a:lnTo>
                <a:lnTo>
                  <a:pt x="229737" y="2285"/>
                </a:lnTo>
                <a:lnTo>
                  <a:pt x="235833" y="0"/>
                </a:lnTo>
                <a:lnTo>
                  <a:pt x="241928" y="0"/>
                </a:lnTo>
                <a:lnTo>
                  <a:pt x="257168" y="2285"/>
                </a:lnTo>
                <a:lnTo>
                  <a:pt x="263264" y="3809"/>
                </a:lnTo>
                <a:lnTo>
                  <a:pt x="268217" y="4952"/>
                </a:lnTo>
                <a:lnTo>
                  <a:pt x="278504" y="8000"/>
                </a:lnTo>
                <a:lnTo>
                  <a:pt x="283837" y="9905"/>
                </a:lnTo>
                <a:lnTo>
                  <a:pt x="287647" y="11429"/>
                </a:lnTo>
                <a:lnTo>
                  <a:pt x="294505" y="15239"/>
                </a:lnTo>
                <a:lnTo>
                  <a:pt x="294505" y="19811"/>
                </a:lnTo>
                <a:lnTo>
                  <a:pt x="292981" y="24383"/>
                </a:lnTo>
                <a:lnTo>
                  <a:pt x="292219" y="27050"/>
                </a:lnTo>
                <a:lnTo>
                  <a:pt x="291838" y="29336"/>
                </a:lnTo>
                <a:lnTo>
                  <a:pt x="291152" y="36194"/>
                </a:lnTo>
                <a:lnTo>
                  <a:pt x="291076" y="92580"/>
                </a:lnTo>
                <a:close/>
              </a:path>
              <a:path w="294640" h="358139">
                <a:moveTo>
                  <a:pt x="6095" y="221355"/>
                </a:moveTo>
                <a:lnTo>
                  <a:pt x="0" y="216402"/>
                </a:lnTo>
                <a:lnTo>
                  <a:pt x="3047" y="213354"/>
                </a:lnTo>
                <a:lnTo>
                  <a:pt x="7238" y="208401"/>
                </a:lnTo>
                <a:lnTo>
                  <a:pt x="17144" y="195829"/>
                </a:lnTo>
                <a:lnTo>
                  <a:pt x="22097" y="189733"/>
                </a:lnTo>
                <a:lnTo>
                  <a:pt x="26288" y="184399"/>
                </a:lnTo>
                <a:lnTo>
                  <a:pt x="35813" y="170683"/>
                </a:lnTo>
                <a:lnTo>
                  <a:pt x="40765" y="163825"/>
                </a:lnTo>
                <a:lnTo>
                  <a:pt x="44956" y="157730"/>
                </a:lnTo>
                <a:lnTo>
                  <a:pt x="53719" y="144014"/>
                </a:lnTo>
                <a:lnTo>
                  <a:pt x="57529" y="137918"/>
                </a:lnTo>
                <a:lnTo>
                  <a:pt x="60958" y="132584"/>
                </a:lnTo>
                <a:lnTo>
                  <a:pt x="68959" y="118869"/>
                </a:lnTo>
                <a:lnTo>
                  <a:pt x="72007" y="112773"/>
                </a:lnTo>
                <a:lnTo>
                  <a:pt x="75055" y="107058"/>
                </a:lnTo>
                <a:lnTo>
                  <a:pt x="83055" y="91437"/>
                </a:lnTo>
                <a:lnTo>
                  <a:pt x="85722" y="85341"/>
                </a:lnTo>
                <a:lnTo>
                  <a:pt x="88008" y="80388"/>
                </a:lnTo>
                <a:lnTo>
                  <a:pt x="93723" y="66292"/>
                </a:lnTo>
                <a:lnTo>
                  <a:pt x="95247" y="62101"/>
                </a:lnTo>
                <a:lnTo>
                  <a:pt x="97152" y="57910"/>
                </a:lnTo>
                <a:lnTo>
                  <a:pt x="100200" y="48004"/>
                </a:lnTo>
                <a:lnTo>
                  <a:pt x="101343" y="43813"/>
                </a:lnTo>
                <a:lnTo>
                  <a:pt x="100962" y="41908"/>
                </a:lnTo>
                <a:lnTo>
                  <a:pt x="97914" y="38480"/>
                </a:lnTo>
                <a:lnTo>
                  <a:pt x="94866" y="35432"/>
                </a:lnTo>
                <a:lnTo>
                  <a:pt x="91818" y="33146"/>
                </a:lnTo>
                <a:lnTo>
                  <a:pt x="89913" y="32003"/>
                </a:lnTo>
                <a:lnTo>
                  <a:pt x="88389" y="30860"/>
                </a:lnTo>
                <a:lnTo>
                  <a:pt x="83817" y="28574"/>
                </a:lnTo>
                <a:lnTo>
                  <a:pt x="80008" y="26288"/>
                </a:lnTo>
                <a:lnTo>
                  <a:pt x="75436" y="24002"/>
                </a:lnTo>
                <a:lnTo>
                  <a:pt x="75436" y="20573"/>
                </a:lnTo>
                <a:lnTo>
                  <a:pt x="78865" y="18287"/>
                </a:lnTo>
                <a:lnTo>
                  <a:pt x="83817" y="18287"/>
                </a:lnTo>
                <a:lnTo>
                  <a:pt x="90675" y="19430"/>
                </a:lnTo>
                <a:lnTo>
                  <a:pt x="94485" y="20573"/>
                </a:lnTo>
                <a:lnTo>
                  <a:pt x="97914" y="21335"/>
                </a:lnTo>
                <a:lnTo>
                  <a:pt x="106296" y="24002"/>
                </a:lnTo>
                <a:lnTo>
                  <a:pt x="119631" y="29336"/>
                </a:lnTo>
                <a:lnTo>
                  <a:pt x="124964" y="32384"/>
                </a:lnTo>
                <a:lnTo>
                  <a:pt x="127631" y="35813"/>
                </a:lnTo>
                <a:lnTo>
                  <a:pt x="127631" y="37718"/>
                </a:lnTo>
                <a:lnTo>
                  <a:pt x="127250" y="39623"/>
                </a:lnTo>
                <a:lnTo>
                  <a:pt x="123821" y="51052"/>
                </a:lnTo>
                <a:lnTo>
                  <a:pt x="122297" y="55243"/>
                </a:lnTo>
                <a:lnTo>
                  <a:pt x="120392" y="60958"/>
                </a:lnTo>
                <a:lnTo>
                  <a:pt x="114678" y="75817"/>
                </a:lnTo>
                <a:lnTo>
                  <a:pt x="112011" y="81531"/>
                </a:lnTo>
                <a:lnTo>
                  <a:pt x="109344" y="87627"/>
                </a:lnTo>
                <a:lnTo>
                  <a:pt x="101343" y="104391"/>
                </a:lnTo>
                <a:lnTo>
                  <a:pt x="97533" y="110868"/>
                </a:lnTo>
                <a:lnTo>
                  <a:pt x="102105" y="115821"/>
                </a:lnTo>
                <a:lnTo>
                  <a:pt x="110176" y="124202"/>
                </a:lnTo>
                <a:lnTo>
                  <a:pt x="89532" y="124202"/>
                </a:lnTo>
                <a:lnTo>
                  <a:pt x="87246" y="128393"/>
                </a:lnTo>
                <a:lnTo>
                  <a:pt x="82293" y="136394"/>
                </a:lnTo>
                <a:lnTo>
                  <a:pt x="79627" y="139823"/>
                </a:lnTo>
                <a:lnTo>
                  <a:pt x="73912" y="148205"/>
                </a:lnTo>
                <a:lnTo>
                  <a:pt x="39623" y="189733"/>
                </a:lnTo>
                <a:lnTo>
                  <a:pt x="9524" y="218307"/>
                </a:lnTo>
                <a:lnTo>
                  <a:pt x="6095" y="221355"/>
                </a:lnTo>
                <a:close/>
              </a:path>
              <a:path w="294640" h="358139">
                <a:moveTo>
                  <a:pt x="197734" y="115059"/>
                </a:moveTo>
                <a:lnTo>
                  <a:pt x="196591" y="115059"/>
                </a:lnTo>
                <a:lnTo>
                  <a:pt x="187828" y="110868"/>
                </a:lnTo>
                <a:lnTo>
                  <a:pt x="184399" y="109344"/>
                </a:lnTo>
                <a:lnTo>
                  <a:pt x="180589" y="107439"/>
                </a:lnTo>
                <a:lnTo>
                  <a:pt x="172588" y="102486"/>
                </a:lnTo>
                <a:lnTo>
                  <a:pt x="169921" y="100962"/>
                </a:lnTo>
                <a:lnTo>
                  <a:pt x="167635" y="99438"/>
                </a:lnTo>
                <a:lnTo>
                  <a:pt x="161539" y="94485"/>
                </a:lnTo>
                <a:lnTo>
                  <a:pt x="161539" y="91056"/>
                </a:lnTo>
                <a:lnTo>
                  <a:pt x="164587" y="89151"/>
                </a:lnTo>
                <a:lnTo>
                  <a:pt x="166873" y="89532"/>
                </a:lnTo>
                <a:lnTo>
                  <a:pt x="171064" y="89913"/>
                </a:lnTo>
                <a:lnTo>
                  <a:pt x="179446" y="91056"/>
                </a:lnTo>
                <a:lnTo>
                  <a:pt x="185161" y="91437"/>
                </a:lnTo>
                <a:lnTo>
                  <a:pt x="189733" y="91818"/>
                </a:lnTo>
                <a:lnTo>
                  <a:pt x="208401" y="92580"/>
                </a:lnTo>
                <a:lnTo>
                  <a:pt x="291076" y="92580"/>
                </a:lnTo>
                <a:lnTo>
                  <a:pt x="291076" y="104772"/>
                </a:lnTo>
                <a:lnTo>
                  <a:pt x="234309" y="104772"/>
                </a:lnTo>
                <a:lnTo>
                  <a:pt x="216021" y="107058"/>
                </a:lnTo>
                <a:lnTo>
                  <a:pt x="210687" y="108963"/>
                </a:lnTo>
                <a:lnTo>
                  <a:pt x="206877" y="110487"/>
                </a:lnTo>
                <a:lnTo>
                  <a:pt x="200400" y="113535"/>
                </a:lnTo>
                <a:lnTo>
                  <a:pt x="197734" y="115059"/>
                </a:lnTo>
                <a:close/>
              </a:path>
              <a:path w="294640" h="358139">
                <a:moveTo>
                  <a:pt x="279647" y="224403"/>
                </a:moveTo>
                <a:lnTo>
                  <a:pt x="277742" y="224403"/>
                </a:lnTo>
                <a:lnTo>
                  <a:pt x="275456" y="222498"/>
                </a:lnTo>
                <a:lnTo>
                  <a:pt x="274694" y="220974"/>
                </a:lnTo>
                <a:lnTo>
                  <a:pt x="273932" y="219069"/>
                </a:lnTo>
                <a:lnTo>
                  <a:pt x="272789" y="214497"/>
                </a:lnTo>
                <a:lnTo>
                  <a:pt x="272408" y="212211"/>
                </a:lnTo>
                <a:lnTo>
                  <a:pt x="272027" y="210306"/>
                </a:lnTo>
                <a:lnTo>
                  <a:pt x="270503" y="104772"/>
                </a:lnTo>
                <a:lnTo>
                  <a:pt x="291076" y="104772"/>
                </a:lnTo>
                <a:lnTo>
                  <a:pt x="291011" y="158492"/>
                </a:lnTo>
                <a:lnTo>
                  <a:pt x="290695" y="169540"/>
                </a:lnTo>
                <a:lnTo>
                  <a:pt x="290243" y="176017"/>
                </a:lnTo>
                <a:lnTo>
                  <a:pt x="289171" y="194305"/>
                </a:lnTo>
                <a:lnTo>
                  <a:pt x="288790" y="196591"/>
                </a:lnTo>
                <a:lnTo>
                  <a:pt x="288365" y="199639"/>
                </a:lnTo>
                <a:lnTo>
                  <a:pt x="287266" y="209163"/>
                </a:lnTo>
                <a:lnTo>
                  <a:pt x="286504" y="211449"/>
                </a:lnTo>
                <a:lnTo>
                  <a:pt x="286123" y="214116"/>
                </a:lnTo>
                <a:lnTo>
                  <a:pt x="283837" y="219450"/>
                </a:lnTo>
                <a:lnTo>
                  <a:pt x="282313" y="222498"/>
                </a:lnTo>
                <a:lnTo>
                  <a:pt x="279647" y="224403"/>
                </a:lnTo>
                <a:close/>
              </a:path>
              <a:path w="294640" h="358139">
                <a:moveTo>
                  <a:pt x="190114" y="212592"/>
                </a:moveTo>
                <a:lnTo>
                  <a:pt x="185542" y="212592"/>
                </a:lnTo>
                <a:lnTo>
                  <a:pt x="181351" y="210306"/>
                </a:lnTo>
                <a:lnTo>
                  <a:pt x="179446" y="209163"/>
                </a:lnTo>
                <a:lnTo>
                  <a:pt x="175636" y="205734"/>
                </a:lnTo>
                <a:lnTo>
                  <a:pt x="165730" y="197353"/>
                </a:lnTo>
                <a:lnTo>
                  <a:pt x="161539" y="193162"/>
                </a:lnTo>
                <a:lnTo>
                  <a:pt x="155825" y="187828"/>
                </a:lnTo>
                <a:lnTo>
                  <a:pt x="142109" y="175255"/>
                </a:lnTo>
                <a:lnTo>
                  <a:pt x="128774" y="162682"/>
                </a:lnTo>
                <a:lnTo>
                  <a:pt x="116202" y="150110"/>
                </a:lnTo>
                <a:lnTo>
                  <a:pt x="109725" y="144014"/>
                </a:lnTo>
                <a:lnTo>
                  <a:pt x="94866" y="129155"/>
                </a:lnTo>
                <a:lnTo>
                  <a:pt x="89532" y="124202"/>
                </a:lnTo>
                <a:lnTo>
                  <a:pt x="110176" y="124202"/>
                </a:lnTo>
                <a:lnTo>
                  <a:pt x="112011" y="126107"/>
                </a:lnTo>
                <a:lnTo>
                  <a:pt x="120012" y="134108"/>
                </a:lnTo>
                <a:lnTo>
                  <a:pt x="151634" y="156968"/>
                </a:lnTo>
                <a:lnTo>
                  <a:pt x="166111" y="162301"/>
                </a:lnTo>
                <a:lnTo>
                  <a:pt x="168778" y="164968"/>
                </a:lnTo>
                <a:lnTo>
                  <a:pt x="174874" y="172207"/>
                </a:lnTo>
                <a:lnTo>
                  <a:pt x="177160" y="175255"/>
                </a:lnTo>
                <a:lnTo>
                  <a:pt x="179827" y="179065"/>
                </a:lnTo>
                <a:lnTo>
                  <a:pt x="184780" y="185923"/>
                </a:lnTo>
                <a:lnTo>
                  <a:pt x="187066" y="189733"/>
                </a:lnTo>
                <a:lnTo>
                  <a:pt x="190114" y="194305"/>
                </a:lnTo>
                <a:lnTo>
                  <a:pt x="193543" y="203067"/>
                </a:lnTo>
                <a:lnTo>
                  <a:pt x="193543" y="209544"/>
                </a:lnTo>
                <a:lnTo>
                  <a:pt x="190114" y="212592"/>
                </a:lnTo>
                <a:close/>
              </a:path>
              <a:path w="294640" h="358139">
                <a:moveTo>
                  <a:pt x="292981" y="238119"/>
                </a:moveTo>
                <a:lnTo>
                  <a:pt x="262883" y="238119"/>
                </a:lnTo>
                <a:lnTo>
                  <a:pt x="269741" y="232785"/>
                </a:lnTo>
                <a:lnTo>
                  <a:pt x="274313" y="233166"/>
                </a:lnTo>
                <a:lnTo>
                  <a:pt x="280789" y="233547"/>
                </a:lnTo>
                <a:lnTo>
                  <a:pt x="283075" y="233928"/>
                </a:lnTo>
                <a:lnTo>
                  <a:pt x="286123" y="234309"/>
                </a:lnTo>
                <a:lnTo>
                  <a:pt x="292981" y="236595"/>
                </a:lnTo>
                <a:lnTo>
                  <a:pt x="292981" y="238119"/>
                </a:lnTo>
                <a:close/>
              </a:path>
              <a:path w="294640" h="358139">
                <a:moveTo>
                  <a:pt x="100200" y="260597"/>
                </a:moveTo>
                <a:lnTo>
                  <a:pt x="99057" y="260597"/>
                </a:lnTo>
                <a:lnTo>
                  <a:pt x="89913" y="257549"/>
                </a:lnTo>
                <a:lnTo>
                  <a:pt x="86484" y="256025"/>
                </a:lnTo>
                <a:lnTo>
                  <a:pt x="81912" y="254120"/>
                </a:lnTo>
                <a:lnTo>
                  <a:pt x="69721" y="248786"/>
                </a:lnTo>
                <a:lnTo>
                  <a:pt x="65911" y="246500"/>
                </a:lnTo>
                <a:lnTo>
                  <a:pt x="62863" y="244595"/>
                </a:lnTo>
                <a:lnTo>
                  <a:pt x="56386" y="240404"/>
                </a:lnTo>
                <a:lnTo>
                  <a:pt x="56386" y="235833"/>
                </a:lnTo>
                <a:lnTo>
                  <a:pt x="59053" y="233928"/>
                </a:lnTo>
                <a:lnTo>
                  <a:pt x="61720" y="234309"/>
                </a:lnTo>
                <a:lnTo>
                  <a:pt x="65911" y="234690"/>
                </a:lnTo>
                <a:lnTo>
                  <a:pt x="107859" y="237877"/>
                </a:lnTo>
                <a:lnTo>
                  <a:pt x="292981" y="238119"/>
                </a:lnTo>
                <a:lnTo>
                  <a:pt x="292981" y="241547"/>
                </a:lnTo>
                <a:lnTo>
                  <a:pt x="289933" y="249167"/>
                </a:lnTo>
                <a:lnTo>
                  <a:pt x="289933" y="250310"/>
                </a:lnTo>
                <a:lnTo>
                  <a:pt x="160396" y="250310"/>
                </a:lnTo>
                <a:lnTo>
                  <a:pt x="136394" y="251453"/>
                </a:lnTo>
                <a:lnTo>
                  <a:pt x="128393" y="252215"/>
                </a:lnTo>
                <a:lnTo>
                  <a:pt x="123440" y="252596"/>
                </a:lnTo>
                <a:lnTo>
                  <a:pt x="115440" y="254501"/>
                </a:lnTo>
                <a:lnTo>
                  <a:pt x="111630" y="255644"/>
                </a:lnTo>
                <a:lnTo>
                  <a:pt x="108963" y="256406"/>
                </a:lnTo>
                <a:lnTo>
                  <a:pt x="102105" y="259454"/>
                </a:lnTo>
                <a:lnTo>
                  <a:pt x="100200" y="260597"/>
                </a:lnTo>
                <a:close/>
              </a:path>
              <a:path w="294640" h="358139">
                <a:moveTo>
                  <a:pt x="278885" y="358131"/>
                </a:moveTo>
                <a:lnTo>
                  <a:pt x="276599" y="358131"/>
                </a:lnTo>
                <a:lnTo>
                  <a:pt x="274313" y="356226"/>
                </a:lnTo>
                <a:lnTo>
                  <a:pt x="273551" y="354702"/>
                </a:lnTo>
                <a:lnTo>
                  <a:pt x="272789" y="352797"/>
                </a:lnTo>
                <a:lnTo>
                  <a:pt x="271646" y="348225"/>
                </a:lnTo>
                <a:lnTo>
                  <a:pt x="271265" y="346320"/>
                </a:lnTo>
                <a:lnTo>
                  <a:pt x="270884" y="344796"/>
                </a:lnTo>
                <a:lnTo>
                  <a:pt x="270503" y="338319"/>
                </a:lnTo>
                <a:lnTo>
                  <a:pt x="270122" y="335271"/>
                </a:lnTo>
                <a:lnTo>
                  <a:pt x="269741" y="331842"/>
                </a:lnTo>
                <a:lnTo>
                  <a:pt x="269401" y="316222"/>
                </a:lnTo>
                <a:lnTo>
                  <a:pt x="269360" y="250310"/>
                </a:lnTo>
                <a:lnTo>
                  <a:pt x="289933" y="250310"/>
                </a:lnTo>
                <a:lnTo>
                  <a:pt x="289933" y="296791"/>
                </a:lnTo>
                <a:lnTo>
                  <a:pt x="289552" y="310888"/>
                </a:lnTo>
                <a:lnTo>
                  <a:pt x="289171" y="316222"/>
                </a:lnTo>
                <a:lnTo>
                  <a:pt x="288790" y="320412"/>
                </a:lnTo>
                <a:lnTo>
                  <a:pt x="288028" y="333366"/>
                </a:lnTo>
                <a:lnTo>
                  <a:pt x="287266" y="336795"/>
                </a:lnTo>
                <a:lnTo>
                  <a:pt x="286885" y="340224"/>
                </a:lnTo>
                <a:lnTo>
                  <a:pt x="285742" y="345939"/>
                </a:lnTo>
                <a:lnTo>
                  <a:pt x="284980" y="347844"/>
                </a:lnTo>
                <a:lnTo>
                  <a:pt x="284599" y="349749"/>
                </a:lnTo>
                <a:lnTo>
                  <a:pt x="282694" y="353940"/>
                </a:lnTo>
                <a:lnTo>
                  <a:pt x="281932" y="355083"/>
                </a:lnTo>
                <a:lnTo>
                  <a:pt x="281170" y="356607"/>
                </a:lnTo>
                <a:lnTo>
                  <a:pt x="278885" y="3581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866167" y="4938721"/>
            <a:ext cx="14651355" cy="3762375"/>
          </a:xfrm>
          <a:custGeom>
            <a:avLst/>
            <a:gdLst/>
            <a:ahLst/>
            <a:cxnLst/>
            <a:rect l="l" t="t" r="r" b="b"/>
            <a:pathLst>
              <a:path w="14651355" h="3762375">
                <a:moveTo>
                  <a:pt x="0" y="0"/>
                </a:moveTo>
                <a:lnTo>
                  <a:pt x="0" y="3762000"/>
                </a:lnTo>
                <a:lnTo>
                  <a:pt x="14650915" y="3762000"/>
                </a:lnTo>
                <a:lnTo>
                  <a:pt x="14650915" y="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866167" y="4938721"/>
            <a:ext cx="14651355" cy="3762375"/>
          </a:xfrm>
          <a:custGeom>
            <a:avLst/>
            <a:gdLst/>
            <a:ahLst/>
            <a:cxnLst/>
            <a:rect l="l" t="t" r="r" b="b"/>
            <a:pathLst>
              <a:path w="14651355" h="3762375">
                <a:moveTo>
                  <a:pt x="0" y="0"/>
                </a:moveTo>
                <a:lnTo>
                  <a:pt x="0" y="3762000"/>
                </a:lnTo>
                <a:lnTo>
                  <a:pt x="14650915" y="3762000"/>
                </a:lnTo>
                <a:lnTo>
                  <a:pt x="14650915" y="0"/>
                </a:lnTo>
                <a:lnTo>
                  <a:pt x="0" y="0"/>
                </a:lnTo>
                <a:close/>
              </a:path>
            </a:pathLst>
          </a:custGeom>
          <a:ln w="1128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880821" y="5618007"/>
            <a:ext cx="1782445" cy="697865"/>
          </a:xfrm>
          <a:custGeom>
            <a:avLst/>
            <a:gdLst/>
            <a:ahLst/>
            <a:cxnLst/>
            <a:rect l="l" t="t" r="r" b="b"/>
            <a:pathLst>
              <a:path w="1782445" h="697864">
                <a:moveTo>
                  <a:pt x="0" y="0"/>
                </a:moveTo>
                <a:lnTo>
                  <a:pt x="0" y="697523"/>
                </a:lnTo>
                <a:lnTo>
                  <a:pt x="1781907" y="697523"/>
                </a:lnTo>
                <a:lnTo>
                  <a:pt x="178190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043347" y="5727951"/>
            <a:ext cx="425450" cy="425450"/>
          </a:xfrm>
          <a:custGeom>
            <a:avLst/>
            <a:gdLst/>
            <a:ahLst/>
            <a:cxnLst/>
            <a:rect l="l" t="t" r="r" b="b"/>
            <a:pathLst>
              <a:path w="425450" h="425450">
                <a:moveTo>
                  <a:pt x="212900" y="425424"/>
                </a:moveTo>
                <a:lnTo>
                  <a:pt x="171997" y="422163"/>
                </a:lnTo>
                <a:lnTo>
                  <a:pt x="128660" y="409213"/>
                </a:lnTo>
                <a:lnTo>
                  <a:pt x="90795" y="387634"/>
                </a:lnTo>
                <a:lnTo>
                  <a:pt x="61740" y="362440"/>
                </a:lnTo>
                <a:lnTo>
                  <a:pt x="36779" y="333373"/>
                </a:lnTo>
                <a:lnTo>
                  <a:pt x="15576" y="295556"/>
                </a:lnTo>
                <a:lnTo>
                  <a:pt x="3018" y="252524"/>
                </a:lnTo>
                <a:lnTo>
                  <a:pt x="0" y="198174"/>
                </a:lnTo>
                <a:lnTo>
                  <a:pt x="42" y="195114"/>
                </a:lnTo>
                <a:lnTo>
                  <a:pt x="7345" y="156885"/>
                </a:lnTo>
                <a:lnTo>
                  <a:pt x="20470" y="120491"/>
                </a:lnTo>
                <a:lnTo>
                  <a:pt x="28531" y="106499"/>
                </a:lnTo>
                <a:lnTo>
                  <a:pt x="36444" y="92618"/>
                </a:lnTo>
                <a:lnTo>
                  <a:pt x="60881" y="63269"/>
                </a:lnTo>
                <a:lnTo>
                  <a:pt x="89704" y="38004"/>
                </a:lnTo>
                <a:lnTo>
                  <a:pt x="127551" y="16747"/>
                </a:lnTo>
                <a:lnTo>
                  <a:pt x="171312" y="3381"/>
                </a:lnTo>
                <a:lnTo>
                  <a:pt x="212900" y="0"/>
                </a:lnTo>
                <a:lnTo>
                  <a:pt x="230264" y="125"/>
                </a:lnTo>
                <a:lnTo>
                  <a:pt x="269013" y="7729"/>
                </a:lnTo>
                <a:lnTo>
                  <a:pt x="305407" y="21136"/>
                </a:lnTo>
                <a:lnTo>
                  <a:pt x="333429" y="37217"/>
                </a:lnTo>
                <a:lnTo>
                  <a:pt x="212328" y="37217"/>
                </a:lnTo>
                <a:lnTo>
                  <a:pt x="198407" y="37315"/>
                </a:lnTo>
                <a:lnTo>
                  <a:pt x="153308" y="47335"/>
                </a:lnTo>
                <a:lnTo>
                  <a:pt x="113218" y="68136"/>
                </a:lnTo>
                <a:lnTo>
                  <a:pt x="79776" y="98322"/>
                </a:lnTo>
                <a:lnTo>
                  <a:pt x="55017" y="135852"/>
                </a:lnTo>
                <a:lnTo>
                  <a:pt x="39897" y="179332"/>
                </a:lnTo>
                <a:lnTo>
                  <a:pt x="37119" y="212425"/>
                </a:lnTo>
                <a:lnTo>
                  <a:pt x="37338" y="233776"/>
                </a:lnTo>
                <a:lnTo>
                  <a:pt x="51147" y="280276"/>
                </a:lnTo>
                <a:lnTo>
                  <a:pt x="75102" y="321702"/>
                </a:lnTo>
                <a:lnTo>
                  <a:pt x="103292" y="350219"/>
                </a:lnTo>
                <a:lnTo>
                  <a:pt x="144541" y="373919"/>
                </a:lnTo>
                <a:lnTo>
                  <a:pt x="190977" y="387419"/>
                </a:lnTo>
                <a:lnTo>
                  <a:pt x="212328" y="387634"/>
                </a:lnTo>
                <a:lnTo>
                  <a:pt x="334433" y="387634"/>
                </a:lnTo>
                <a:lnTo>
                  <a:pt x="320545" y="396222"/>
                </a:lnTo>
                <a:lnTo>
                  <a:pt x="285962" y="413010"/>
                </a:lnTo>
                <a:lnTo>
                  <a:pt x="242352" y="424458"/>
                </a:lnTo>
                <a:lnTo>
                  <a:pt x="230538" y="425303"/>
                </a:lnTo>
                <a:lnTo>
                  <a:pt x="212900" y="425424"/>
                </a:lnTo>
                <a:close/>
              </a:path>
              <a:path w="425450" h="425450">
                <a:moveTo>
                  <a:pt x="334433" y="387634"/>
                </a:moveTo>
                <a:lnTo>
                  <a:pt x="212328" y="387634"/>
                </a:lnTo>
                <a:lnTo>
                  <a:pt x="233678" y="387419"/>
                </a:lnTo>
                <a:lnTo>
                  <a:pt x="247863" y="385916"/>
                </a:lnTo>
                <a:lnTo>
                  <a:pt x="298925" y="365572"/>
                </a:lnTo>
                <a:lnTo>
                  <a:pt x="336004" y="336102"/>
                </a:lnTo>
                <a:lnTo>
                  <a:pt x="365474" y="299023"/>
                </a:lnTo>
                <a:lnTo>
                  <a:pt x="381739" y="261340"/>
                </a:lnTo>
                <a:lnTo>
                  <a:pt x="387438" y="198174"/>
                </a:lnTo>
                <a:lnTo>
                  <a:pt x="386749" y="188592"/>
                </a:lnTo>
                <a:lnTo>
                  <a:pt x="374295" y="144074"/>
                </a:lnTo>
                <a:lnTo>
                  <a:pt x="351428" y="105210"/>
                </a:lnTo>
                <a:lnTo>
                  <a:pt x="319077" y="73289"/>
                </a:lnTo>
                <a:lnTo>
                  <a:pt x="280214" y="50458"/>
                </a:lnTo>
                <a:lnTo>
                  <a:pt x="236125" y="38004"/>
                </a:lnTo>
                <a:lnTo>
                  <a:pt x="212328" y="37217"/>
                </a:lnTo>
                <a:lnTo>
                  <a:pt x="333429" y="37217"/>
                </a:lnTo>
                <a:lnTo>
                  <a:pt x="362629" y="61838"/>
                </a:lnTo>
                <a:lnTo>
                  <a:pt x="387872" y="90905"/>
                </a:lnTo>
                <a:lnTo>
                  <a:pt x="409115" y="128758"/>
                </a:lnTo>
                <a:lnTo>
                  <a:pt x="422065" y="172086"/>
                </a:lnTo>
                <a:lnTo>
                  <a:pt x="425209" y="229732"/>
                </a:lnTo>
                <a:lnTo>
                  <a:pt x="424389" y="241376"/>
                </a:lnTo>
                <a:lnTo>
                  <a:pt x="413365" y="284463"/>
                </a:lnTo>
                <a:lnTo>
                  <a:pt x="396697" y="318925"/>
                </a:lnTo>
                <a:lnTo>
                  <a:pt x="374948" y="350819"/>
                </a:lnTo>
                <a:lnTo>
                  <a:pt x="343519" y="381264"/>
                </a:lnTo>
                <a:lnTo>
                  <a:pt x="334433" y="387634"/>
                </a:lnTo>
                <a:close/>
              </a:path>
              <a:path w="425450" h="425450">
                <a:moveTo>
                  <a:pt x="163659" y="171772"/>
                </a:moveTo>
                <a:lnTo>
                  <a:pt x="136175" y="135128"/>
                </a:lnTo>
                <a:lnTo>
                  <a:pt x="206029" y="79015"/>
                </a:lnTo>
                <a:lnTo>
                  <a:pt x="249545" y="79015"/>
                </a:lnTo>
                <a:lnTo>
                  <a:pt x="249048" y="83488"/>
                </a:lnTo>
                <a:lnTo>
                  <a:pt x="248973" y="141426"/>
                </a:lnTo>
                <a:lnTo>
                  <a:pt x="196868" y="141426"/>
                </a:lnTo>
                <a:lnTo>
                  <a:pt x="163659" y="171772"/>
                </a:lnTo>
                <a:close/>
              </a:path>
              <a:path w="425450" h="425450">
                <a:moveTo>
                  <a:pt x="248973" y="349844"/>
                </a:moveTo>
                <a:lnTo>
                  <a:pt x="196868" y="349844"/>
                </a:lnTo>
                <a:lnTo>
                  <a:pt x="196868" y="141426"/>
                </a:lnTo>
                <a:lnTo>
                  <a:pt x="248973" y="141426"/>
                </a:lnTo>
                <a:lnTo>
                  <a:pt x="248973" y="349844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866167" y="7080461"/>
            <a:ext cx="1782445" cy="697865"/>
          </a:xfrm>
          <a:custGeom>
            <a:avLst/>
            <a:gdLst/>
            <a:ahLst/>
            <a:cxnLst/>
            <a:rect l="l" t="t" r="r" b="b"/>
            <a:pathLst>
              <a:path w="1782445" h="697865">
                <a:moveTo>
                  <a:pt x="0" y="0"/>
                </a:moveTo>
                <a:lnTo>
                  <a:pt x="0" y="697523"/>
                </a:lnTo>
                <a:lnTo>
                  <a:pt x="1781907" y="697523"/>
                </a:lnTo>
                <a:lnTo>
                  <a:pt x="178190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004239" y="5800726"/>
            <a:ext cx="346710" cy="0"/>
          </a:xfrm>
          <a:custGeom>
            <a:avLst/>
            <a:gdLst/>
            <a:ahLst/>
            <a:cxnLst/>
            <a:rect l="l" t="t" r="r" b="b"/>
            <a:pathLst>
              <a:path w="346710" h="0">
                <a:moveTo>
                  <a:pt x="0" y="0"/>
                </a:moveTo>
                <a:lnTo>
                  <a:pt x="346447" y="0"/>
                </a:lnTo>
              </a:path>
            </a:pathLst>
          </a:custGeom>
          <a:ln w="2997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098217" y="5815712"/>
            <a:ext cx="0" cy="132080"/>
          </a:xfrm>
          <a:custGeom>
            <a:avLst/>
            <a:gdLst/>
            <a:ahLst/>
            <a:cxnLst/>
            <a:rect l="l" t="t" r="r" b="b"/>
            <a:pathLst>
              <a:path w="0" h="132079">
                <a:moveTo>
                  <a:pt x="0" y="0"/>
                </a:moveTo>
                <a:lnTo>
                  <a:pt x="0" y="131568"/>
                </a:lnTo>
              </a:path>
            </a:pathLst>
          </a:custGeom>
          <a:ln w="5689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256201" y="5815712"/>
            <a:ext cx="0" cy="132080"/>
          </a:xfrm>
          <a:custGeom>
            <a:avLst/>
            <a:gdLst/>
            <a:ahLst/>
            <a:cxnLst/>
            <a:rect l="l" t="t" r="r" b="b"/>
            <a:pathLst>
              <a:path w="0" h="132079">
                <a:moveTo>
                  <a:pt x="0" y="0"/>
                </a:moveTo>
                <a:lnTo>
                  <a:pt x="0" y="131568"/>
                </a:lnTo>
              </a:path>
            </a:pathLst>
          </a:custGeom>
          <a:ln w="5689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004239" y="5962266"/>
            <a:ext cx="346710" cy="0"/>
          </a:xfrm>
          <a:custGeom>
            <a:avLst/>
            <a:gdLst/>
            <a:ahLst/>
            <a:cxnLst/>
            <a:rect l="l" t="t" r="r" b="b"/>
            <a:pathLst>
              <a:path w="346710" h="0">
                <a:moveTo>
                  <a:pt x="0" y="0"/>
                </a:moveTo>
                <a:lnTo>
                  <a:pt x="346447" y="0"/>
                </a:lnTo>
              </a:path>
            </a:pathLst>
          </a:custGeom>
          <a:ln w="2997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987475" y="6085707"/>
            <a:ext cx="379095" cy="0"/>
          </a:xfrm>
          <a:custGeom>
            <a:avLst/>
            <a:gdLst/>
            <a:ahLst/>
            <a:cxnLst/>
            <a:rect l="l" t="t" r="r" b="b"/>
            <a:pathLst>
              <a:path w="379095" h="0">
                <a:moveTo>
                  <a:pt x="0" y="0"/>
                </a:moveTo>
                <a:lnTo>
                  <a:pt x="378958" y="0"/>
                </a:lnTo>
              </a:path>
            </a:pathLst>
          </a:custGeom>
          <a:ln w="2997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004239" y="5785740"/>
            <a:ext cx="346710" cy="191770"/>
          </a:xfrm>
          <a:custGeom>
            <a:avLst/>
            <a:gdLst/>
            <a:ahLst/>
            <a:cxnLst/>
            <a:rect l="l" t="t" r="r" b="b"/>
            <a:pathLst>
              <a:path w="346710" h="191770">
                <a:moveTo>
                  <a:pt x="346447" y="161539"/>
                </a:moveTo>
                <a:lnTo>
                  <a:pt x="346447" y="191511"/>
                </a:lnTo>
                <a:lnTo>
                  <a:pt x="0" y="191511"/>
                </a:lnTo>
                <a:lnTo>
                  <a:pt x="0" y="161539"/>
                </a:lnTo>
                <a:lnTo>
                  <a:pt x="65530" y="161539"/>
                </a:lnTo>
                <a:lnTo>
                  <a:pt x="65530" y="29971"/>
                </a:lnTo>
                <a:lnTo>
                  <a:pt x="0" y="29971"/>
                </a:lnTo>
                <a:lnTo>
                  <a:pt x="0" y="0"/>
                </a:lnTo>
                <a:lnTo>
                  <a:pt x="346447" y="0"/>
                </a:lnTo>
                <a:lnTo>
                  <a:pt x="346447" y="29971"/>
                </a:lnTo>
                <a:lnTo>
                  <a:pt x="280408" y="29971"/>
                </a:lnTo>
                <a:lnTo>
                  <a:pt x="280408" y="161539"/>
                </a:lnTo>
                <a:lnTo>
                  <a:pt x="346447" y="161539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126664" y="5815712"/>
            <a:ext cx="101600" cy="132080"/>
          </a:xfrm>
          <a:custGeom>
            <a:avLst/>
            <a:gdLst/>
            <a:ahLst/>
            <a:cxnLst/>
            <a:rect l="l" t="t" r="r" b="b"/>
            <a:pathLst>
              <a:path w="101600" h="132079">
                <a:moveTo>
                  <a:pt x="0" y="131568"/>
                </a:moveTo>
                <a:lnTo>
                  <a:pt x="101089" y="131568"/>
                </a:lnTo>
                <a:lnTo>
                  <a:pt x="101089" y="0"/>
                </a:lnTo>
                <a:lnTo>
                  <a:pt x="0" y="0"/>
                </a:lnTo>
                <a:lnTo>
                  <a:pt x="0" y="131568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987475" y="6070721"/>
            <a:ext cx="379095" cy="30480"/>
          </a:xfrm>
          <a:custGeom>
            <a:avLst/>
            <a:gdLst/>
            <a:ahLst/>
            <a:cxnLst/>
            <a:rect l="l" t="t" r="r" b="b"/>
            <a:pathLst>
              <a:path w="379095" h="30479">
                <a:moveTo>
                  <a:pt x="378958" y="0"/>
                </a:moveTo>
                <a:lnTo>
                  <a:pt x="378958" y="29971"/>
                </a:lnTo>
                <a:lnTo>
                  <a:pt x="0" y="29971"/>
                </a:lnTo>
                <a:lnTo>
                  <a:pt x="0" y="0"/>
                </a:lnTo>
                <a:lnTo>
                  <a:pt x="378958" y="0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383706" y="5785232"/>
            <a:ext cx="378460" cy="315595"/>
          </a:xfrm>
          <a:custGeom>
            <a:avLst/>
            <a:gdLst/>
            <a:ahLst/>
            <a:cxnLst/>
            <a:rect l="l" t="t" r="r" b="b"/>
            <a:pathLst>
              <a:path w="378460" h="315595">
                <a:moveTo>
                  <a:pt x="360163" y="196591"/>
                </a:moveTo>
                <a:lnTo>
                  <a:pt x="70610" y="196591"/>
                </a:lnTo>
                <a:lnTo>
                  <a:pt x="49274" y="192527"/>
                </a:lnTo>
                <a:lnTo>
                  <a:pt x="41654" y="187955"/>
                </a:lnTo>
                <a:lnTo>
                  <a:pt x="35051" y="183891"/>
                </a:lnTo>
                <a:lnTo>
                  <a:pt x="25399" y="169667"/>
                </a:lnTo>
                <a:lnTo>
                  <a:pt x="25399" y="79246"/>
                </a:lnTo>
                <a:lnTo>
                  <a:pt x="298696" y="79246"/>
                </a:lnTo>
                <a:lnTo>
                  <a:pt x="298696" y="29971"/>
                </a:lnTo>
                <a:lnTo>
                  <a:pt x="25399" y="29971"/>
                </a:lnTo>
                <a:lnTo>
                  <a:pt x="25399" y="0"/>
                </a:lnTo>
                <a:lnTo>
                  <a:pt x="310380" y="0"/>
                </a:lnTo>
                <a:lnTo>
                  <a:pt x="324052" y="146"/>
                </a:lnTo>
                <a:lnTo>
                  <a:pt x="354412" y="27220"/>
                </a:lnTo>
                <a:lnTo>
                  <a:pt x="354575" y="109217"/>
                </a:lnTo>
                <a:lnTo>
                  <a:pt x="81277" y="109217"/>
                </a:lnTo>
                <a:lnTo>
                  <a:pt x="81277" y="166619"/>
                </a:lnTo>
                <a:lnTo>
                  <a:pt x="360163" y="166619"/>
                </a:lnTo>
                <a:lnTo>
                  <a:pt x="360163" y="196591"/>
                </a:lnTo>
                <a:close/>
              </a:path>
              <a:path w="378460" h="315595">
                <a:moveTo>
                  <a:pt x="217418" y="285488"/>
                </a:moveTo>
                <a:lnTo>
                  <a:pt x="161539" y="285488"/>
                </a:lnTo>
                <a:lnTo>
                  <a:pt x="161539" y="196591"/>
                </a:lnTo>
                <a:lnTo>
                  <a:pt x="217418" y="196591"/>
                </a:lnTo>
                <a:lnTo>
                  <a:pt x="217418" y="285488"/>
                </a:lnTo>
                <a:close/>
              </a:path>
              <a:path w="378460" h="315595">
                <a:moveTo>
                  <a:pt x="378450" y="315460"/>
                </a:moveTo>
                <a:lnTo>
                  <a:pt x="0" y="315460"/>
                </a:lnTo>
                <a:lnTo>
                  <a:pt x="0" y="285488"/>
                </a:lnTo>
                <a:lnTo>
                  <a:pt x="378450" y="285488"/>
                </a:lnTo>
                <a:lnTo>
                  <a:pt x="378450" y="3154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383706" y="5785232"/>
            <a:ext cx="378460" cy="315595"/>
          </a:xfrm>
          <a:custGeom>
            <a:avLst/>
            <a:gdLst/>
            <a:ahLst/>
            <a:cxnLst/>
            <a:rect l="l" t="t" r="r" b="b"/>
            <a:pathLst>
              <a:path w="378460" h="315595">
                <a:moveTo>
                  <a:pt x="378450" y="285488"/>
                </a:moveTo>
                <a:lnTo>
                  <a:pt x="378450" y="315460"/>
                </a:lnTo>
                <a:lnTo>
                  <a:pt x="0" y="315460"/>
                </a:lnTo>
                <a:lnTo>
                  <a:pt x="0" y="285488"/>
                </a:lnTo>
                <a:lnTo>
                  <a:pt x="161539" y="285488"/>
                </a:lnTo>
                <a:lnTo>
                  <a:pt x="161539" y="196591"/>
                </a:lnTo>
                <a:lnTo>
                  <a:pt x="81277" y="196591"/>
                </a:lnTo>
                <a:lnTo>
                  <a:pt x="70610" y="196591"/>
                </a:lnTo>
                <a:lnTo>
                  <a:pt x="59942" y="194559"/>
                </a:lnTo>
                <a:lnTo>
                  <a:pt x="49274" y="192527"/>
                </a:lnTo>
                <a:lnTo>
                  <a:pt x="41654" y="187955"/>
                </a:lnTo>
                <a:lnTo>
                  <a:pt x="35051" y="183891"/>
                </a:lnTo>
                <a:lnTo>
                  <a:pt x="30225" y="176779"/>
                </a:lnTo>
                <a:lnTo>
                  <a:pt x="25399" y="169667"/>
                </a:lnTo>
                <a:lnTo>
                  <a:pt x="25399" y="159000"/>
                </a:lnTo>
                <a:lnTo>
                  <a:pt x="25399" y="79246"/>
                </a:lnTo>
                <a:lnTo>
                  <a:pt x="298696" y="79246"/>
                </a:lnTo>
                <a:lnTo>
                  <a:pt x="298696" y="29971"/>
                </a:lnTo>
                <a:lnTo>
                  <a:pt x="25399" y="29971"/>
                </a:lnTo>
                <a:lnTo>
                  <a:pt x="25399" y="0"/>
                </a:lnTo>
                <a:lnTo>
                  <a:pt x="310380" y="0"/>
                </a:lnTo>
                <a:lnTo>
                  <a:pt x="324052" y="146"/>
                </a:lnTo>
                <a:lnTo>
                  <a:pt x="354412" y="27220"/>
                </a:lnTo>
                <a:lnTo>
                  <a:pt x="354575" y="39115"/>
                </a:lnTo>
                <a:lnTo>
                  <a:pt x="354575" y="109217"/>
                </a:lnTo>
                <a:lnTo>
                  <a:pt x="81277" y="109217"/>
                </a:lnTo>
                <a:lnTo>
                  <a:pt x="81277" y="166619"/>
                </a:lnTo>
                <a:lnTo>
                  <a:pt x="360162" y="166619"/>
                </a:lnTo>
                <a:lnTo>
                  <a:pt x="360162" y="196591"/>
                </a:lnTo>
                <a:lnTo>
                  <a:pt x="217418" y="196591"/>
                </a:lnTo>
                <a:lnTo>
                  <a:pt x="217418" y="285488"/>
                </a:lnTo>
                <a:lnTo>
                  <a:pt x="378450" y="285488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778412" y="5768469"/>
            <a:ext cx="379095" cy="355600"/>
          </a:xfrm>
          <a:custGeom>
            <a:avLst/>
            <a:gdLst/>
            <a:ahLst/>
            <a:cxnLst/>
            <a:rect l="l" t="t" r="r" b="b"/>
            <a:pathLst>
              <a:path w="379095" h="355600">
                <a:moveTo>
                  <a:pt x="285996" y="183891"/>
                </a:moveTo>
                <a:lnTo>
                  <a:pt x="234182" y="183891"/>
                </a:lnTo>
                <a:lnTo>
                  <a:pt x="234182" y="103629"/>
                </a:lnTo>
                <a:lnTo>
                  <a:pt x="186431" y="103629"/>
                </a:lnTo>
                <a:lnTo>
                  <a:pt x="186431" y="71626"/>
                </a:lnTo>
                <a:lnTo>
                  <a:pt x="234182" y="71626"/>
                </a:lnTo>
                <a:lnTo>
                  <a:pt x="234182" y="0"/>
                </a:lnTo>
                <a:lnTo>
                  <a:pt x="243325" y="1523"/>
                </a:lnTo>
                <a:lnTo>
                  <a:pt x="261613" y="7111"/>
                </a:lnTo>
                <a:lnTo>
                  <a:pt x="269233" y="11175"/>
                </a:lnTo>
                <a:lnTo>
                  <a:pt x="276345" y="14731"/>
                </a:lnTo>
                <a:lnTo>
                  <a:pt x="285996" y="25399"/>
                </a:lnTo>
                <a:lnTo>
                  <a:pt x="285996" y="183891"/>
                </a:lnTo>
                <a:close/>
              </a:path>
              <a:path w="379095" h="355600">
                <a:moveTo>
                  <a:pt x="187955" y="42162"/>
                </a:moveTo>
                <a:lnTo>
                  <a:pt x="11175" y="42162"/>
                </a:lnTo>
                <a:lnTo>
                  <a:pt x="11175" y="12191"/>
                </a:lnTo>
                <a:lnTo>
                  <a:pt x="187955" y="12191"/>
                </a:lnTo>
                <a:lnTo>
                  <a:pt x="187955" y="42162"/>
                </a:lnTo>
                <a:close/>
              </a:path>
              <a:path w="379095" h="355600">
                <a:moveTo>
                  <a:pt x="22351" y="180335"/>
                </a:moveTo>
                <a:lnTo>
                  <a:pt x="0" y="155444"/>
                </a:lnTo>
                <a:lnTo>
                  <a:pt x="10782" y="149380"/>
                </a:lnTo>
                <a:lnTo>
                  <a:pt x="17684" y="145030"/>
                </a:lnTo>
                <a:lnTo>
                  <a:pt x="48858" y="115305"/>
                </a:lnTo>
                <a:lnTo>
                  <a:pt x="68070" y="76706"/>
                </a:lnTo>
                <a:lnTo>
                  <a:pt x="74674" y="42162"/>
                </a:lnTo>
                <a:lnTo>
                  <a:pt x="124964" y="42162"/>
                </a:lnTo>
                <a:lnTo>
                  <a:pt x="134255" y="86718"/>
                </a:lnTo>
                <a:lnTo>
                  <a:pt x="145792" y="107185"/>
                </a:lnTo>
                <a:lnTo>
                  <a:pt x="150193" y="114297"/>
                </a:lnTo>
                <a:lnTo>
                  <a:pt x="100073" y="114297"/>
                </a:lnTo>
                <a:lnTo>
                  <a:pt x="94346" y="122091"/>
                </a:lnTo>
                <a:lnTo>
                  <a:pt x="90453" y="127123"/>
                </a:lnTo>
                <a:lnTo>
                  <a:pt x="61466" y="155444"/>
                </a:lnTo>
                <a:lnTo>
                  <a:pt x="51814" y="163571"/>
                </a:lnTo>
                <a:lnTo>
                  <a:pt x="32511" y="175255"/>
                </a:lnTo>
                <a:lnTo>
                  <a:pt x="22351" y="180335"/>
                </a:lnTo>
                <a:close/>
              </a:path>
              <a:path w="379095" h="355600">
                <a:moveTo>
                  <a:pt x="176271" y="178303"/>
                </a:moveTo>
                <a:lnTo>
                  <a:pt x="166619" y="173223"/>
                </a:lnTo>
                <a:lnTo>
                  <a:pt x="146808" y="162047"/>
                </a:lnTo>
                <a:lnTo>
                  <a:pt x="137664" y="154428"/>
                </a:lnTo>
                <a:lnTo>
                  <a:pt x="131937" y="150161"/>
                </a:lnTo>
                <a:lnTo>
                  <a:pt x="105506" y="122087"/>
                </a:lnTo>
                <a:lnTo>
                  <a:pt x="100073" y="114297"/>
                </a:lnTo>
                <a:lnTo>
                  <a:pt x="150193" y="114297"/>
                </a:lnTo>
                <a:lnTo>
                  <a:pt x="150991" y="115586"/>
                </a:lnTo>
                <a:lnTo>
                  <a:pt x="154999" y="121059"/>
                </a:lnTo>
                <a:lnTo>
                  <a:pt x="188137" y="147947"/>
                </a:lnTo>
                <a:lnTo>
                  <a:pt x="198623" y="153412"/>
                </a:lnTo>
                <a:lnTo>
                  <a:pt x="176271" y="178303"/>
                </a:lnTo>
                <a:close/>
              </a:path>
              <a:path w="379095" h="355600">
                <a:moveTo>
                  <a:pt x="378958" y="183891"/>
                </a:moveTo>
                <a:lnTo>
                  <a:pt x="327143" y="183891"/>
                </a:lnTo>
                <a:lnTo>
                  <a:pt x="327143" y="0"/>
                </a:lnTo>
                <a:lnTo>
                  <a:pt x="368290" y="14223"/>
                </a:lnTo>
                <a:lnTo>
                  <a:pt x="378958" y="24891"/>
                </a:lnTo>
                <a:lnTo>
                  <a:pt x="378958" y="183891"/>
                </a:lnTo>
                <a:close/>
              </a:path>
              <a:path w="379095" h="355600">
                <a:moveTo>
                  <a:pt x="305808" y="355083"/>
                </a:moveTo>
                <a:lnTo>
                  <a:pt x="307840" y="352035"/>
                </a:lnTo>
                <a:lnTo>
                  <a:pt x="310380" y="345939"/>
                </a:lnTo>
                <a:lnTo>
                  <a:pt x="310888" y="343907"/>
                </a:lnTo>
                <a:lnTo>
                  <a:pt x="310888" y="249421"/>
                </a:lnTo>
                <a:lnTo>
                  <a:pt x="39623" y="249421"/>
                </a:lnTo>
                <a:lnTo>
                  <a:pt x="39623" y="219450"/>
                </a:lnTo>
                <a:lnTo>
                  <a:pt x="366766" y="219450"/>
                </a:lnTo>
                <a:lnTo>
                  <a:pt x="366766" y="340859"/>
                </a:lnTo>
                <a:lnTo>
                  <a:pt x="365242" y="342891"/>
                </a:lnTo>
                <a:lnTo>
                  <a:pt x="358131" y="346955"/>
                </a:lnTo>
                <a:lnTo>
                  <a:pt x="354321" y="348479"/>
                </a:lnTo>
                <a:lnTo>
                  <a:pt x="353051" y="348479"/>
                </a:lnTo>
                <a:lnTo>
                  <a:pt x="343907" y="351019"/>
                </a:lnTo>
                <a:lnTo>
                  <a:pt x="324060" y="353833"/>
                </a:lnTo>
                <a:lnTo>
                  <a:pt x="318920" y="354416"/>
                </a:lnTo>
                <a:lnTo>
                  <a:pt x="313638" y="354761"/>
                </a:lnTo>
                <a:lnTo>
                  <a:pt x="305808" y="355083"/>
                </a:lnTo>
                <a:close/>
              </a:path>
              <a:path w="379095" h="355600">
                <a:moveTo>
                  <a:pt x="353051" y="348987"/>
                </a:moveTo>
                <a:lnTo>
                  <a:pt x="353051" y="348479"/>
                </a:lnTo>
                <a:lnTo>
                  <a:pt x="354321" y="348479"/>
                </a:lnTo>
                <a:lnTo>
                  <a:pt x="353051" y="3489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773120" y="5763177"/>
            <a:ext cx="296579" cy="1944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105556" y="5768469"/>
            <a:ext cx="52069" cy="184150"/>
          </a:xfrm>
          <a:custGeom>
            <a:avLst/>
            <a:gdLst/>
            <a:ahLst/>
            <a:cxnLst/>
            <a:rect l="l" t="t" r="r" b="b"/>
            <a:pathLst>
              <a:path w="52070" h="184150">
                <a:moveTo>
                  <a:pt x="0" y="183891"/>
                </a:moveTo>
                <a:lnTo>
                  <a:pt x="0" y="0"/>
                </a:lnTo>
                <a:lnTo>
                  <a:pt x="8127" y="1523"/>
                </a:lnTo>
                <a:lnTo>
                  <a:pt x="17017" y="4063"/>
                </a:lnTo>
                <a:lnTo>
                  <a:pt x="25907" y="6603"/>
                </a:lnTo>
                <a:lnTo>
                  <a:pt x="33527" y="10159"/>
                </a:lnTo>
                <a:lnTo>
                  <a:pt x="41146" y="14223"/>
                </a:lnTo>
                <a:lnTo>
                  <a:pt x="46480" y="19557"/>
                </a:lnTo>
                <a:lnTo>
                  <a:pt x="51814" y="24891"/>
                </a:lnTo>
                <a:lnTo>
                  <a:pt x="51814" y="32003"/>
                </a:lnTo>
                <a:lnTo>
                  <a:pt x="51814" y="183891"/>
                </a:lnTo>
                <a:lnTo>
                  <a:pt x="0" y="183891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818035" y="5987919"/>
            <a:ext cx="327660" cy="135890"/>
          </a:xfrm>
          <a:custGeom>
            <a:avLst/>
            <a:gdLst/>
            <a:ahLst/>
            <a:cxnLst/>
            <a:rect l="l" t="t" r="r" b="b"/>
            <a:pathLst>
              <a:path w="327660" h="135889">
                <a:moveTo>
                  <a:pt x="327143" y="0"/>
                </a:moveTo>
                <a:lnTo>
                  <a:pt x="327143" y="121408"/>
                </a:lnTo>
                <a:lnTo>
                  <a:pt x="325619" y="123440"/>
                </a:lnTo>
                <a:lnTo>
                  <a:pt x="322063" y="125472"/>
                </a:lnTo>
                <a:lnTo>
                  <a:pt x="318508" y="127504"/>
                </a:lnTo>
                <a:lnTo>
                  <a:pt x="313428" y="129536"/>
                </a:lnTo>
                <a:lnTo>
                  <a:pt x="313428" y="129028"/>
                </a:lnTo>
                <a:lnTo>
                  <a:pt x="304284" y="131568"/>
                </a:lnTo>
                <a:lnTo>
                  <a:pt x="291838" y="133346"/>
                </a:lnTo>
                <a:lnTo>
                  <a:pt x="284437" y="134382"/>
                </a:lnTo>
                <a:lnTo>
                  <a:pt x="279297" y="134965"/>
                </a:lnTo>
                <a:lnTo>
                  <a:pt x="274015" y="135311"/>
                </a:lnTo>
                <a:lnTo>
                  <a:pt x="266185" y="135632"/>
                </a:lnTo>
                <a:lnTo>
                  <a:pt x="268217" y="132584"/>
                </a:lnTo>
                <a:lnTo>
                  <a:pt x="269487" y="129536"/>
                </a:lnTo>
                <a:lnTo>
                  <a:pt x="270757" y="126488"/>
                </a:lnTo>
                <a:lnTo>
                  <a:pt x="271265" y="124456"/>
                </a:lnTo>
                <a:lnTo>
                  <a:pt x="271265" y="29971"/>
                </a:lnTo>
                <a:lnTo>
                  <a:pt x="0" y="29971"/>
                </a:lnTo>
                <a:lnTo>
                  <a:pt x="0" y="0"/>
                </a:lnTo>
                <a:lnTo>
                  <a:pt x="327143" y="0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176166" y="5785232"/>
            <a:ext cx="379095" cy="315595"/>
          </a:xfrm>
          <a:custGeom>
            <a:avLst/>
            <a:gdLst/>
            <a:ahLst/>
            <a:cxnLst/>
            <a:rect l="l" t="t" r="r" b="b"/>
            <a:pathLst>
              <a:path w="379095" h="315595">
                <a:moveTo>
                  <a:pt x="358131" y="193035"/>
                </a:moveTo>
                <a:lnTo>
                  <a:pt x="60450" y="193035"/>
                </a:lnTo>
                <a:lnTo>
                  <a:pt x="43178" y="188971"/>
                </a:lnTo>
                <a:lnTo>
                  <a:pt x="25399" y="0"/>
                </a:lnTo>
                <a:lnTo>
                  <a:pt x="354067" y="0"/>
                </a:lnTo>
                <a:lnTo>
                  <a:pt x="354067" y="29971"/>
                </a:lnTo>
                <a:lnTo>
                  <a:pt x="81277" y="29971"/>
                </a:lnTo>
                <a:lnTo>
                  <a:pt x="81277" y="79754"/>
                </a:lnTo>
                <a:lnTo>
                  <a:pt x="348987" y="79754"/>
                </a:lnTo>
                <a:lnTo>
                  <a:pt x="348987" y="109725"/>
                </a:lnTo>
                <a:lnTo>
                  <a:pt x="81277" y="109725"/>
                </a:lnTo>
                <a:lnTo>
                  <a:pt x="81277" y="163063"/>
                </a:lnTo>
                <a:lnTo>
                  <a:pt x="358131" y="163063"/>
                </a:lnTo>
                <a:lnTo>
                  <a:pt x="358131" y="193035"/>
                </a:lnTo>
                <a:close/>
              </a:path>
              <a:path w="379095" h="315595">
                <a:moveTo>
                  <a:pt x="378958" y="315460"/>
                </a:moveTo>
                <a:lnTo>
                  <a:pt x="0" y="315460"/>
                </a:lnTo>
                <a:lnTo>
                  <a:pt x="0" y="285488"/>
                </a:lnTo>
                <a:lnTo>
                  <a:pt x="378958" y="285488"/>
                </a:lnTo>
                <a:lnTo>
                  <a:pt x="378958" y="3154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201565" y="5785232"/>
            <a:ext cx="332740" cy="193040"/>
          </a:xfrm>
          <a:custGeom>
            <a:avLst/>
            <a:gdLst/>
            <a:ahLst/>
            <a:cxnLst/>
            <a:rect l="l" t="t" r="r" b="b"/>
            <a:pathLst>
              <a:path w="332739" h="193039">
                <a:moveTo>
                  <a:pt x="47750" y="193035"/>
                </a:moveTo>
                <a:lnTo>
                  <a:pt x="35051" y="193035"/>
                </a:lnTo>
                <a:lnTo>
                  <a:pt x="26415" y="191003"/>
                </a:lnTo>
                <a:lnTo>
                  <a:pt x="17779" y="188971"/>
                </a:lnTo>
                <a:lnTo>
                  <a:pt x="11683" y="185415"/>
                </a:lnTo>
                <a:lnTo>
                  <a:pt x="4929" y="181248"/>
                </a:lnTo>
                <a:lnTo>
                  <a:pt x="1460" y="176843"/>
                </a:lnTo>
                <a:lnTo>
                  <a:pt x="182" y="169485"/>
                </a:lnTo>
                <a:lnTo>
                  <a:pt x="0" y="156460"/>
                </a:lnTo>
                <a:lnTo>
                  <a:pt x="0" y="0"/>
                </a:lnTo>
                <a:lnTo>
                  <a:pt x="328667" y="0"/>
                </a:lnTo>
                <a:lnTo>
                  <a:pt x="328667" y="29971"/>
                </a:lnTo>
                <a:lnTo>
                  <a:pt x="55878" y="29971"/>
                </a:lnTo>
                <a:lnTo>
                  <a:pt x="55878" y="79754"/>
                </a:lnTo>
                <a:lnTo>
                  <a:pt x="323587" y="79754"/>
                </a:lnTo>
                <a:lnTo>
                  <a:pt x="323587" y="109725"/>
                </a:lnTo>
                <a:lnTo>
                  <a:pt x="55878" y="109725"/>
                </a:lnTo>
                <a:lnTo>
                  <a:pt x="55878" y="163063"/>
                </a:lnTo>
                <a:lnTo>
                  <a:pt x="332731" y="163063"/>
                </a:lnTo>
                <a:lnTo>
                  <a:pt x="332731" y="193035"/>
                </a:lnTo>
                <a:lnTo>
                  <a:pt x="47750" y="193035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76166" y="6070721"/>
            <a:ext cx="379095" cy="30480"/>
          </a:xfrm>
          <a:custGeom>
            <a:avLst/>
            <a:gdLst/>
            <a:ahLst/>
            <a:cxnLst/>
            <a:rect l="l" t="t" r="r" b="b"/>
            <a:pathLst>
              <a:path w="379095" h="30479">
                <a:moveTo>
                  <a:pt x="378958" y="0"/>
                </a:moveTo>
                <a:lnTo>
                  <a:pt x="378958" y="29971"/>
                </a:lnTo>
                <a:lnTo>
                  <a:pt x="0" y="29971"/>
                </a:lnTo>
                <a:lnTo>
                  <a:pt x="0" y="0"/>
                </a:lnTo>
                <a:lnTo>
                  <a:pt x="378958" y="0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696625" y="5768469"/>
            <a:ext cx="370840" cy="363855"/>
          </a:xfrm>
          <a:custGeom>
            <a:avLst/>
            <a:gdLst/>
            <a:ahLst/>
            <a:cxnLst/>
            <a:rect l="l" t="t" r="r" b="b"/>
            <a:pathLst>
              <a:path w="370839" h="363854">
                <a:moveTo>
                  <a:pt x="113789" y="319524"/>
                </a:moveTo>
                <a:lnTo>
                  <a:pt x="116837" y="315968"/>
                </a:lnTo>
                <a:lnTo>
                  <a:pt x="119377" y="309364"/>
                </a:lnTo>
                <a:lnTo>
                  <a:pt x="119885" y="305300"/>
                </a:lnTo>
                <a:lnTo>
                  <a:pt x="119885" y="42670"/>
                </a:lnTo>
                <a:lnTo>
                  <a:pt x="0" y="42670"/>
                </a:lnTo>
                <a:lnTo>
                  <a:pt x="0" y="12699"/>
                </a:lnTo>
                <a:lnTo>
                  <a:pt x="130552" y="12699"/>
                </a:lnTo>
                <a:lnTo>
                  <a:pt x="142744" y="13715"/>
                </a:lnTo>
                <a:lnTo>
                  <a:pt x="159508" y="20827"/>
                </a:lnTo>
                <a:lnTo>
                  <a:pt x="164079" y="27431"/>
                </a:lnTo>
                <a:lnTo>
                  <a:pt x="169159" y="34035"/>
                </a:lnTo>
                <a:lnTo>
                  <a:pt x="173223" y="53846"/>
                </a:lnTo>
                <a:lnTo>
                  <a:pt x="173223" y="303268"/>
                </a:lnTo>
                <a:lnTo>
                  <a:pt x="171191" y="307332"/>
                </a:lnTo>
                <a:lnTo>
                  <a:pt x="158492" y="312920"/>
                </a:lnTo>
                <a:lnTo>
                  <a:pt x="141220" y="316984"/>
                </a:lnTo>
                <a:lnTo>
                  <a:pt x="122424" y="319016"/>
                </a:lnTo>
                <a:lnTo>
                  <a:pt x="113789" y="319524"/>
                </a:lnTo>
                <a:close/>
              </a:path>
              <a:path w="370839" h="363854">
                <a:moveTo>
                  <a:pt x="216910" y="363718"/>
                </a:moveTo>
                <a:lnTo>
                  <a:pt x="218942" y="360163"/>
                </a:lnTo>
                <a:lnTo>
                  <a:pt x="220974" y="354575"/>
                </a:lnTo>
                <a:lnTo>
                  <a:pt x="221355" y="353051"/>
                </a:lnTo>
                <a:lnTo>
                  <a:pt x="221482" y="0"/>
                </a:lnTo>
                <a:lnTo>
                  <a:pt x="229610" y="1523"/>
                </a:lnTo>
                <a:lnTo>
                  <a:pt x="247389" y="6603"/>
                </a:lnTo>
                <a:lnTo>
                  <a:pt x="255517" y="10159"/>
                </a:lnTo>
                <a:lnTo>
                  <a:pt x="263137" y="14223"/>
                </a:lnTo>
                <a:lnTo>
                  <a:pt x="273297" y="24891"/>
                </a:lnTo>
                <a:lnTo>
                  <a:pt x="273297" y="150872"/>
                </a:lnTo>
                <a:lnTo>
                  <a:pt x="370830" y="150872"/>
                </a:lnTo>
                <a:lnTo>
                  <a:pt x="370830" y="182875"/>
                </a:lnTo>
                <a:lnTo>
                  <a:pt x="273297" y="182875"/>
                </a:lnTo>
                <a:lnTo>
                  <a:pt x="273297" y="350003"/>
                </a:lnTo>
                <a:lnTo>
                  <a:pt x="225546" y="363210"/>
                </a:lnTo>
                <a:lnTo>
                  <a:pt x="216910" y="363718"/>
                </a:lnTo>
                <a:close/>
              </a:path>
              <a:path w="370839" h="363854">
                <a:moveTo>
                  <a:pt x="370830" y="150872"/>
                </a:moveTo>
                <a:lnTo>
                  <a:pt x="319016" y="150872"/>
                </a:lnTo>
                <a:lnTo>
                  <a:pt x="319016" y="0"/>
                </a:lnTo>
                <a:lnTo>
                  <a:pt x="360163" y="14223"/>
                </a:lnTo>
                <a:lnTo>
                  <a:pt x="370830" y="24891"/>
                </a:lnTo>
                <a:lnTo>
                  <a:pt x="370830" y="150872"/>
                </a:lnTo>
                <a:close/>
              </a:path>
              <a:path w="370839" h="363854">
                <a:moveTo>
                  <a:pt x="313936" y="363718"/>
                </a:moveTo>
                <a:lnTo>
                  <a:pt x="315968" y="361178"/>
                </a:lnTo>
                <a:lnTo>
                  <a:pt x="317492" y="357623"/>
                </a:lnTo>
                <a:lnTo>
                  <a:pt x="317492" y="357115"/>
                </a:lnTo>
                <a:lnTo>
                  <a:pt x="318000" y="356099"/>
                </a:lnTo>
                <a:lnTo>
                  <a:pt x="318000" y="354575"/>
                </a:lnTo>
                <a:lnTo>
                  <a:pt x="318508" y="354067"/>
                </a:lnTo>
                <a:lnTo>
                  <a:pt x="318889" y="352543"/>
                </a:lnTo>
                <a:lnTo>
                  <a:pt x="319016" y="182875"/>
                </a:lnTo>
                <a:lnTo>
                  <a:pt x="370830" y="182875"/>
                </a:lnTo>
                <a:lnTo>
                  <a:pt x="370830" y="350003"/>
                </a:lnTo>
                <a:lnTo>
                  <a:pt x="367782" y="353051"/>
                </a:lnTo>
                <a:lnTo>
                  <a:pt x="355591" y="358131"/>
                </a:lnTo>
                <a:lnTo>
                  <a:pt x="347971" y="360163"/>
                </a:lnTo>
                <a:lnTo>
                  <a:pt x="339843" y="361686"/>
                </a:lnTo>
                <a:lnTo>
                  <a:pt x="321555" y="363210"/>
                </a:lnTo>
                <a:lnTo>
                  <a:pt x="313936" y="363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696625" y="5781168"/>
            <a:ext cx="173355" cy="307340"/>
          </a:xfrm>
          <a:custGeom>
            <a:avLst/>
            <a:gdLst/>
            <a:ahLst/>
            <a:cxnLst/>
            <a:rect l="l" t="t" r="r" b="b"/>
            <a:pathLst>
              <a:path w="173354" h="307339">
                <a:moveTo>
                  <a:pt x="130552" y="0"/>
                </a:moveTo>
                <a:lnTo>
                  <a:pt x="142744" y="1015"/>
                </a:lnTo>
                <a:lnTo>
                  <a:pt x="151126" y="4571"/>
                </a:lnTo>
                <a:lnTo>
                  <a:pt x="159508" y="8127"/>
                </a:lnTo>
                <a:lnTo>
                  <a:pt x="164079" y="14731"/>
                </a:lnTo>
                <a:lnTo>
                  <a:pt x="169159" y="21335"/>
                </a:lnTo>
                <a:lnTo>
                  <a:pt x="171191" y="31241"/>
                </a:lnTo>
                <a:lnTo>
                  <a:pt x="173223" y="41146"/>
                </a:lnTo>
                <a:lnTo>
                  <a:pt x="173223" y="53846"/>
                </a:lnTo>
                <a:lnTo>
                  <a:pt x="173223" y="290568"/>
                </a:lnTo>
                <a:lnTo>
                  <a:pt x="171191" y="294632"/>
                </a:lnTo>
                <a:lnTo>
                  <a:pt x="164841" y="297426"/>
                </a:lnTo>
                <a:lnTo>
                  <a:pt x="158492" y="300220"/>
                </a:lnTo>
                <a:lnTo>
                  <a:pt x="149856" y="302252"/>
                </a:lnTo>
                <a:lnTo>
                  <a:pt x="141220" y="304284"/>
                </a:lnTo>
                <a:lnTo>
                  <a:pt x="131822" y="305300"/>
                </a:lnTo>
                <a:lnTo>
                  <a:pt x="122424" y="306316"/>
                </a:lnTo>
                <a:lnTo>
                  <a:pt x="113789" y="306824"/>
                </a:lnTo>
                <a:lnTo>
                  <a:pt x="116837" y="303268"/>
                </a:lnTo>
                <a:lnTo>
                  <a:pt x="118107" y="299966"/>
                </a:lnTo>
                <a:lnTo>
                  <a:pt x="119377" y="296664"/>
                </a:lnTo>
                <a:lnTo>
                  <a:pt x="119885" y="292600"/>
                </a:lnTo>
                <a:lnTo>
                  <a:pt x="119885" y="29971"/>
                </a:lnTo>
                <a:lnTo>
                  <a:pt x="0" y="29971"/>
                </a:lnTo>
                <a:lnTo>
                  <a:pt x="0" y="0"/>
                </a:lnTo>
                <a:lnTo>
                  <a:pt x="130552" y="0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913536" y="5768469"/>
            <a:ext cx="154305" cy="363855"/>
          </a:xfrm>
          <a:custGeom>
            <a:avLst/>
            <a:gdLst/>
            <a:ahLst/>
            <a:cxnLst/>
            <a:rect l="l" t="t" r="r" b="b"/>
            <a:pathLst>
              <a:path w="154304" h="363854">
                <a:moveTo>
                  <a:pt x="102105" y="0"/>
                </a:moveTo>
                <a:lnTo>
                  <a:pt x="110233" y="1523"/>
                </a:lnTo>
                <a:lnTo>
                  <a:pt x="119123" y="4063"/>
                </a:lnTo>
                <a:lnTo>
                  <a:pt x="128012" y="6603"/>
                </a:lnTo>
                <a:lnTo>
                  <a:pt x="135632" y="10159"/>
                </a:lnTo>
                <a:lnTo>
                  <a:pt x="143252" y="14223"/>
                </a:lnTo>
                <a:lnTo>
                  <a:pt x="148586" y="19557"/>
                </a:lnTo>
                <a:lnTo>
                  <a:pt x="153920" y="24891"/>
                </a:lnTo>
                <a:lnTo>
                  <a:pt x="153920" y="32003"/>
                </a:lnTo>
                <a:lnTo>
                  <a:pt x="153920" y="350003"/>
                </a:lnTo>
                <a:lnTo>
                  <a:pt x="150872" y="353051"/>
                </a:lnTo>
                <a:lnTo>
                  <a:pt x="144776" y="355591"/>
                </a:lnTo>
                <a:lnTo>
                  <a:pt x="138680" y="358131"/>
                </a:lnTo>
                <a:lnTo>
                  <a:pt x="131060" y="360162"/>
                </a:lnTo>
                <a:lnTo>
                  <a:pt x="122932" y="361686"/>
                </a:lnTo>
                <a:lnTo>
                  <a:pt x="113789" y="362448"/>
                </a:lnTo>
                <a:lnTo>
                  <a:pt x="104645" y="363210"/>
                </a:lnTo>
                <a:lnTo>
                  <a:pt x="97025" y="363718"/>
                </a:lnTo>
                <a:lnTo>
                  <a:pt x="99057" y="361178"/>
                </a:lnTo>
                <a:lnTo>
                  <a:pt x="99819" y="359401"/>
                </a:lnTo>
                <a:lnTo>
                  <a:pt x="100581" y="357623"/>
                </a:lnTo>
                <a:lnTo>
                  <a:pt x="100581" y="357115"/>
                </a:lnTo>
                <a:lnTo>
                  <a:pt x="101089" y="356099"/>
                </a:lnTo>
                <a:lnTo>
                  <a:pt x="101089" y="355337"/>
                </a:lnTo>
                <a:lnTo>
                  <a:pt x="101089" y="354575"/>
                </a:lnTo>
                <a:lnTo>
                  <a:pt x="101597" y="354067"/>
                </a:lnTo>
                <a:lnTo>
                  <a:pt x="102105" y="352035"/>
                </a:lnTo>
                <a:lnTo>
                  <a:pt x="102105" y="182875"/>
                </a:lnTo>
                <a:lnTo>
                  <a:pt x="56386" y="182875"/>
                </a:lnTo>
                <a:lnTo>
                  <a:pt x="56386" y="350003"/>
                </a:lnTo>
                <a:lnTo>
                  <a:pt x="54354" y="353051"/>
                </a:lnTo>
                <a:lnTo>
                  <a:pt x="48512" y="355591"/>
                </a:lnTo>
                <a:lnTo>
                  <a:pt x="42670" y="358131"/>
                </a:lnTo>
                <a:lnTo>
                  <a:pt x="34543" y="360162"/>
                </a:lnTo>
                <a:lnTo>
                  <a:pt x="26923" y="361686"/>
                </a:lnTo>
                <a:lnTo>
                  <a:pt x="17779" y="362448"/>
                </a:lnTo>
                <a:lnTo>
                  <a:pt x="8635" y="363210"/>
                </a:lnTo>
                <a:lnTo>
                  <a:pt x="0" y="363718"/>
                </a:lnTo>
                <a:lnTo>
                  <a:pt x="2031" y="360162"/>
                </a:lnTo>
                <a:lnTo>
                  <a:pt x="3047" y="357369"/>
                </a:lnTo>
                <a:lnTo>
                  <a:pt x="4063" y="354575"/>
                </a:lnTo>
                <a:lnTo>
                  <a:pt x="4571" y="352543"/>
                </a:lnTo>
                <a:lnTo>
                  <a:pt x="4571" y="0"/>
                </a:lnTo>
                <a:lnTo>
                  <a:pt x="12699" y="1523"/>
                </a:lnTo>
                <a:lnTo>
                  <a:pt x="21589" y="4063"/>
                </a:lnTo>
                <a:lnTo>
                  <a:pt x="30479" y="6603"/>
                </a:lnTo>
                <a:lnTo>
                  <a:pt x="38607" y="10159"/>
                </a:lnTo>
                <a:lnTo>
                  <a:pt x="46226" y="14223"/>
                </a:lnTo>
                <a:lnTo>
                  <a:pt x="51306" y="19557"/>
                </a:lnTo>
                <a:lnTo>
                  <a:pt x="56386" y="24891"/>
                </a:lnTo>
                <a:lnTo>
                  <a:pt x="56386" y="32003"/>
                </a:lnTo>
                <a:lnTo>
                  <a:pt x="56386" y="150872"/>
                </a:lnTo>
                <a:lnTo>
                  <a:pt x="102105" y="150872"/>
                </a:lnTo>
                <a:lnTo>
                  <a:pt x="102105" y="0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077108" y="5780660"/>
            <a:ext cx="379095" cy="320040"/>
          </a:xfrm>
          <a:custGeom>
            <a:avLst/>
            <a:gdLst/>
            <a:ahLst/>
            <a:cxnLst/>
            <a:rect l="l" t="t" r="r" b="b"/>
            <a:pathLst>
              <a:path w="379095" h="320039">
                <a:moveTo>
                  <a:pt x="243833" y="194559"/>
                </a:moveTo>
                <a:lnTo>
                  <a:pt x="136140" y="194559"/>
                </a:lnTo>
                <a:lnTo>
                  <a:pt x="127100" y="193019"/>
                </a:lnTo>
                <a:lnTo>
                  <a:pt x="120964" y="191765"/>
                </a:lnTo>
                <a:lnTo>
                  <a:pt x="114924" y="190130"/>
                </a:lnTo>
                <a:lnTo>
                  <a:pt x="106169" y="187447"/>
                </a:lnTo>
                <a:lnTo>
                  <a:pt x="90596" y="182851"/>
                </a:lnTo>
                <a:lnTo>
                  <a:pt x="51814" y="162047"/>
                </a:lnTo>
                <a:lnTo>
                  <a:pt x="32511" y="138172"/>
                </a:lnTo>
                <a:lnTo>
                  <a:pt x="26923" y="129536"/>
                </a:lnTo>
                <a:lnTo>
                  <a:pt x="20827" y="110233"/>
                </a:lnTo>
                <a:lnTo>
                  <a:pt x="20827" y="88389"/>
                </a:lnTo>
                <a:lnTo>
                  <a:pt x="41654" y="48766"/>
                </a:lnTo>
                <a:lnTo>
                  <a:pt x="84306" y="19684"/>
                </a:lnTo>
                <a:lnTo>
                  <a:pt x="124202" y="7111"/>
                </a:lnTo>
                <a:lnTo>
                  <a:pt x="169028" y="111"/>
                </a:lnTo>
                <a:lnTo>
                  <a:pt x="189479" y="0"/>
                </a:lnTo>
                <a:lnTo>
                  <a:pt x="199131" y="31"/>
                </a:lnTo>
                <a:lnTo>
                  <a:pt x="238119" y="4254"/>
                </a:lnTo>
                <a:lnTo>
                  <a:pt x="291354" y="18886"/>
                </a:lnTo>
                <a:lnTo>
                  <a:pt x="309660" y="27431"/>
                </a:lnTo>
                <a:lnTo>
                  <a:pt x="189479" y="27431"/>
                </a:lnTo>
                <a:lnTo>
                  <a:pt x="174763" y="27526"/>
                </a:lnTo>
                <a:lnTo>
                  <a:pt x="131481" y="37210"/>
                </a:lnTo>
                <a:lnTo>
                  <a:pt x="93310" y="60291"/>
                </a:lnTo>
                <a:lnTo>
                  <a:pt x="75690" y="99565"/>
                </a:lnTo>
                <a:lnTo>
                  <a:pt x="75821" y="108582"/>
                </a:lnTo>
                <a:lnTo>
                  <a:pt x="98966" y="145300"/>
                </a:lnTo>
                <a:lnTo>
                  <a:pt x="108201" y="151380"/>
                </a:lnTo>
                <a:lnTo>
                  <a:pt x="117047" y="157349"/>
                </a:lnTo>
                <a:lnTo>
                  <a:pt x="156583" y="171159"/>
                </a:lnTo>
                <a:lnTo>
                  <a:pt x="309551" y="173731"/>
                </a:lnTo>
                <a:lnTo>
                  <a:pt x="294069" y="180395"/>
                </a:lnTo>
                <a:lnTo>
                  <a:pt x="249929" y="193543"/>
                </a:lnTo>
                <a:lnTo>
                  <a:pt x="243833" y="194559"/>
                </a:lnTo>
                <a:close/>
              </a:path>
              <a:path w="379095" h="320039">
                <a:moveTo>
                  <a:pt x="309551" y="173731"/>
                </a:moveTo>
                <a:lnTo>
                  <a:pt x="189479" y="173731"/>
                </a:lnTo>
                <a:lnTo>
                  <a:pt x="202777" y="173636"/>
                </a:lnTo>
                <a:lnTo>
                  <a:pt x="211608" y="173001"/>
                </a:lnTo>
                <a:lnTo>
                  <a:pt x="252374" y="161508"/>
                </a:lnTo>
                <a:lnTo>
                  <a:pt x="288191" y="136708"/>
                </a:lnTo>
                <a:lnTo>
                  <a:pt x="303268" y="99565"/>
                </a:lnTo>
                <a:lnTo>
                  <a:pt x="303133" y="91140"/>
                </a:lnTo>
                <a:lnTo>
                  <a:pt x="279916" y="55350"/>
                </a:lnTo>
                <a:lnTo>
                  <a:pt x="234690" y="33527"/>
                </a:lnTo>
                <a:lnTo>
                  <a:pt x="189479" y="27431"/>
                </a:lnTo>
                <a:lnTo>
                  <a:pt x="309660" y="27431"/>
                </a:lnTo>
                <a:lnTo>
                  <a:pt x="343907" y="58418"/>
                </a:lnTo>
                <a:lnTo>
                  <a:pt x="359147" y="88389"/>
                </a:lnTo>
                <a:lnTo>
                  <a:pt x="359147" y="110233"/>
                </a:lnTo>
                <a:lnTo>
                  <a:pt x="342891" y="146300"/>
                </a:lnTo>
                <a:lnTo>
                  <a:pt x="311904" y="172715"/>
                </a:lnTo>
                <a:lnTo>
                  <a:pt x="309551" y="173731"/>
                </a:lnTo>
                <a:close/>
              </a:path>
              <a:path w="379095" h="320039">
                <a:moveTo>
                  <a:pt x="167127" y="290060"/>
                </a:moveTo>
                <a:lnTo>
                  <a:pt x="110741" y="290060"/>
                </a:lnTo>
                <a:lnTo>
                  <a:pt x="110741" y="253993"/>
                </a:lnTo>
                <a:lnTo>
                  <a:pt x="111249" y="230626"/>
                </a:lnTo>
                <a:lnTo>
                  <a:pt x="111249" y="194559"/>
                </a:lnTo>
                <a:lnTo>
                  <a:pt x="270757" y="194559"/>
                </a:lnTo>
                <a:lnTo>
                  <a:pt x="270757" y="197607"/>
                </a:lnTo>
                <a:lnTo>
                  <a:pt x="214878" y="197607"/>
                </a:lnTo>
                <a:lnTo>
                  <a:pt x="167127" y="198115"/>
                </a:lnTo>
                <a:lnTo>
                  <a:pt x="167127" y="290060"/>
                </a:lnTo>
                <a:close/>
              </a:path>
              <a:path w="379095" h="320039">
                <a:moveTo>
                  <a:pt x="270757" y="290060"/>
                </a:moveTo>
                <a:lnTo>
                  <a:pt x="214878" y="290060"/>
                </a:lnTo>
                <a:lnTo>
                  <a:pt x="214878" y="197607"/>
                </a:lnTo>
                <a:lnTo>
                  <a:pt x="270757" y="197607"/>
                </a:lnTo>
                <a:lnTo>
                  <a:pt x="270757" y="290060"/>
                </a:lnTo>
                <a:close/>
              </a:path>
              <a:path w="379095" h="320039">
                <a:moveTo>
                  <a:pt x="378958" y="320032"/>
                </a:moveTo>
                <a:lnTo>
                  <a:pt x="0" y="320032"/>
                </a:lnTo>
                <a:lnTo>
                  <a:pt x="0" y="290060"/>
                </a:lnTo>
                <a:lnTo>
                  <a:pt x="378958" y="290060"/>
                </a:lnTo>
                <a:lnTo>
                  <a:pt x="378958" y="3200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077108" y="5780660"/>
            <a:ext cx="379095" cy="320040"/>
          </a:xfrm>
          <a:custGeom>
            <a:avLst/>
            <a:gdLst/>
            <a:ahLst/>
            <a:cxnLst/>
            <a:rect l="l" t="t" r="r" b="b"/>
            <a:pathLst>
              <a:path w="379095" h="320039">
                <a:moveTo>
                  <a:pt x="270757" y="290060"/>
                </a:moveTo>
                <a:lnTo>
                  <a:pt x="378958" y="290060"/>
                </a:lnTo>
                <a:lnTo>
                  <a:pt x="378958" y="320031"/>
                </a:lnTo>
                <a:lnTo>
                  <a:pt x="0" y="320031"/>
                </a:lnTo>
                <a:lnTo>
                  <a:pt x="0" y="290060"/>
                </a:lnTo>
                <a:lnTo>
                  <a:pt x="110741" y="290060"/>
                </a:lnTo>
                <a:lnTo>
                  <a:pt x="110741" y="265677"/>
                </a:lnTo>
                <a:lnTo>
                  <a:pt x="110741" y="253993"/>
                </a:lnTo>
                <a:lnTo>
                  <a:pt x="110995" y="242309"/>
                </a:lnTo>
                <a:lnTo>
                  <a:pt x="111249" y="230626"/>
                </a:lnTo>
                <a:lnTo>
                  <a:pt x="111249" y="218942"/>
                </a:lnTo>
                <a:lnTo>
                  <a:pt x="111249" y="194559"/>
                </a:lnTo>
                <a:lnTo>
                  <a:pt x="136140" y="194559"/>
                </a:lnTo>
                <a:lnTo>
                  <a:pt x="127100" y="193019"/>
                </a:lnTo>
                <a:lnTo>
                  <a:pt x="120964" y="191765"/>
                </a:lnTo>
                <a:lnTo>
                  <a:pt x="114924" y="190130"/>
                </a:lnTo>
                <a:lnTo>
                  <a:pt x="106169" y="187447"/>
                </a:lnTo>
                <a:lnTo>
                  <a:pt x="90596" y="182851"/>
                </a:lnTo>
                <a:lnTo>
                  <a:pt x="80642" y="179256"/>
                </a:lnTo>
                <a:lnTo>
                  <a:pt x="72023" y="174803"/>
                </a:lnTo>
                <a:lnTo>
                  <a:pt x="60450" y="167635"/>
                </a:lnTo>
                <a:lnTo>
                  <a:pt x="51814" y="162047"/>
                </a:lnTo>
                <a:lnTo>
                  <a:pt x="44702" y="154682"/>
                </a:lnTo>
                <a:lnTo>
                  <a:pt x="37591" y="147316"/>
                </a:lnTo>
                <a:lnTo>
                  <a:pt x="32511" y="138172"/>
                </a:lnTo>
                <a:lnTo>
                  <a:pt x="26923" y="129536"/>
                </a:lnTo>
                <a:lnTo>
                  <a:pt x="23875" y="119885"/>
                </a:lnTo>
                <a:lnTo>
                  <a:pt x="20827" y="110233"/>
                </a:lnTo>
                <a:lnTo>
                  <a:pt x="20827" y="99565"/>
                </a:lnTo>
                <a:lnTo>
                  <a:pt x="20827" y="88389"/>
                </a:lnTo>
                <a:lnTo>
                  <a:pt x="24637" y="77976"/>
                </a:lnTo>
                <a:lnTo>
                  <a:pt x="28447" y="67562"/>
                </a:lnTo>
                <a:lnTo>
                  <a:pt x="35051" y="57910"/>
                </a:lnTo>
                <a:lnTo>
                  <a:pt x="41654" y="48766"/>
                </a:lnTo>
                <a:lnTo>
                  <a:pt x="50798" y="41146"/>
                </a:lnTo>
                <a:lnTo>
                  <a:pt x="59942" y="33527"/>
                </a:lnTo>
                <a:lnTo>
                  <a:pt x="70610" y="27431"/>
                </a:lnTo>
                <a:lnTo>
                  <a:pt x="84306" y="19684"/>
                </a:lnTo>
                <a:lnTo>
                  <a:pt x="124202" y="7111"/>
                </a:lnTo>
                <a:lnTo>
                  <a:pt x="169028" y="111"/>
                </a:lnTo>
                <a:lnTo>
                  <a:pt x="189479" y="0"/>
                </a:lnTo>
                <a:lnTo>
                  <a:pt x="199131" y="31"/>
                </a:lnTo>
                <a:lnTo>
                  <a:pt x="238119" y="4254"/>
                </a:lnTo>
                <a:lnTo>
                  <a:pt x="282948" y="16001"/>
                </a:lnTo>
                <a:lnTo>
                  <a:pt x="318508" y="33019"/>
                </a:lnTo>
                <a:lnTo>
                  <a:pt x="327651" y="41146"/>
                </a:lnTo>
                <a:lnTo>
                  <a:pt x="336795" y="49274"/>
                </a:lnTo>
                <a:lnTo>
                  <a:pt x="343907" y="58418"/>
                </a:lnTo>
                <a:lnTo>
                  <a:pt x="350511" y="67562"/>
                </a:lnTo>
                <a:lnTo>
                  <a:pt x="354829" y="77976"/>
                </a:lnTo>
                <a:lnTo>
                  <a:pt x="359147" y="88389"/>
                </a:lnTo>
                <a:lnTo>
                  <a:pt x="359147" y="99565"/>
                </a:lnTo>
                <a:lnTo>
                  <a:pt x="359147" y="110233"/>
                </a:lnTo>
                <a:lnTo>
                  <a:pt x="356099" y="119631"/>
                </a:lnTo>
                <a:lnTo>
                  <a:pt x="353051" y="129028"/>
                </a:lnTo>
                <a:lnTo>
                  <a:pt x="347971" y="137664"/>
                </a:lnTo>
                <a:lnTo>
                  <a:pt x="342891" y="146300"/>
                </a:lnTo>
                <a:lnTo>
                  <a:pt x="335779" y="153666"/>
                </a:lnTo>
                <a:lnTo>
                  <a:pt x="328667" y="161031"/>
                </a:lnTo>
                <a:lnTo>
                  <a:pt x="320539" y="167127"/>
                </a:lnTo>
                <a:lnTo>
                  <a:pt x="311904" y="172715"/>
                </a:lnTo>
                <a:lnTo>
                  <a:pt x="300728" y="177541"/>
                </a:lnTo>
                <a:lnTo>
                  <a:pt x="294069" y="180395"/>
                </a:lnTo>
                <a:lnTo>
                  <a:pt x="249929" y="193543"/>
                </a:lnTo>
                <a:lnTo>
                  <a:pt x="246881" y="194051"/>
                </a:lnTo>
                <a:lnTo>
                  <a:pt x="243833" y="194559"/>
                </a:lnTo>
                <a:lnTo>
                  <a:pt x="270757" y="194559"/>
                </a:lnTo>
                <a:lnTo>
                  <a:pt x="270757" y="290060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147506" y="5802800"/>
            <a:ext cx="238161" cy="2732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997424" y="7240276"/>
            <a:ext cx="748688" cy="37430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791111" y="7245567"/>
            <a:ext cx="359410" cy="363855"/>
          </a:xfrm>
          <a:custGeom>
            <a:avLst/>
            <a:gdLst/>
            <a:ahLst/>
            <a:cxnLst/>
            <a:rect l="l" t="t" r="r" b="b"/>
            <a:pathLst>
              <a:path w="359410" h="363854">
                <a:moveTo>
                  <a:pt x="229102" y="318508"/>
                </a:moveTo>
                <a:lnTo>
                  <a:pt x="22351" y="318508"/>
                </a:lnTo>
                <a:lnTo>
                  <a:pt x="12699" y="313936"/>
                </a:lnTo>
                <a:lnTo>
                  <a:pt x="4571" y="306824"/>
                </a:lnTo>
                <a:lnTo>
                  <a:pt x="0" y="296664"/>
                </a:lnTo>
                <a:lnTo>
                  <a:pt x="0" y="12191"/>
                </a:lnTo>
                <a:lnTo>
                  <a:pt x="224530" y="12191"/>
                </a:lnTo>
                <a:lnTo>
                  <a:pt x="224530" y="42162"/>
                </a:lnTo>
                <a:lnTo>
                  <a:pt x="55878" y="42162"/>
                </a:lnTo>
                <a:lnTo>
                  <a:pt x="55878" y="139696"/>
                </a:lnTo>
                <a:lnTo>
                  <a:pt x="219958" y="139696"/>
                </a:lnTo>
                <a:lnTo>
                  <a:pt x="219958" y="169667"/>
                </a:lnTo>
                <a:lnTo>
                  <a:pt x="55878" y="169667"/>
                </a:lnTo>
                <a:lnTo>
                  <a:pt x="55878" y="288536"/>
                </a:lnTo>
                <a:lnTo>
                  <a:pt x="229102" y="288536"/>
                </a:lnTo>
                <a:lnTo>
                  <a:pt x="229102" y="318508"/>
                </a:lnTo>
                <a:close/>
              </a:path>
              <a:path w="359410" h="363854">
                <a:moveTo>
                  <a:pt x="306824" y="363718"/>
                </a:moveTo>
                <a:lnTo>
                  <a:pt x="298188" y="363718"/>
                </a:lnTo>
                <a:lnTo>
                  <a:pt x="298696" y="363210"/>
                </a:lnTo>
                <a:lnTo>
                  <a:pt x="300728" y="359655"/>
                </a:lnTo>
                <a:lnTo>
                  <a:pt x="302760" y="354575"/>
                </a:lnTo>
                <a:lnTo>
                  <a:pt x="303141" y="353051"/>
                </a:lnTo>
                <a:lnTo>
                  <a:pt x="303268" y="176779"/>
                </a:lnTo>
                <a:lnTo>
                  <a:pt x="238246" y="176779"/>
                </a:lnTo>
                <a:lnTo>
                  <a:pt x="238246" y="144776"/>
                </a:lnTo>
                <a:lnTo>
                  <a:pt x="303268" y="144776"/>
                </a:lnTo>
                <a:lnTo>
                  <a:pt x="303268" y="0"/>
                </a:lnTo>
                <a:lnTo>
                  <a:pt x="312920" y="1523"/>
                </a:lnTo>
                <a:lnTo>
                  <a:pt x="332731" y="7111"/>
                </a:lnTo>
                <a:lnTo>
                  <a:pt x="340859" y="10667"/>
                </a:lnTo>
                <a:lnTo>
                  <a:pt x="348987" y="14731"/>
                </a:lnTo>
                <a:lnTo>
                  <a:pt x="359147" y="24891"/>
                </a:lnTo>
                <a:lnTo>
                  <a:pt x="359147" y="349495"/>
                </a:lnTo>
                <a:lnTo>
                  <a:pt x="356607" y="353051"/>
                </a:lnTo>
                <a:lnTo>
                  <a:pt x="343399" y="358639"/>
                </a:lnTo>
                <a:lnTo>
                  <a:pt x="326127" y="361686"/>
                </a:lnTo>
                <a:lnTo>
                  <a:pt x="306824" y="363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791111" y="7257760"/>
            <a:ext cx="229235" cy="306705"/>
          </a:xfrm>
          <a:custGeom>
            <a:avLst/>
            <a:gdLst/>
            <a:ahLst/>
            <a:cxnLst/>
            <a:rect l="l" t="t" r="r" b="b"/>
            <a:pathLst>
              <a:path w="229235" h="306704">
                <a:moveTo>
                  <a:pt x="0" y="0"/>
                </a:moveTo>
                <a:lnTo>
                  <a:pt x="224530" y="0"/>
                </a:lnTo>
                <a:lnTo>
                  <a:pt x="224530" y="29971"/>
                </a:lnTo>
                <a:lnTo>
                  <a:pt x="55878" y="29971"/>
                </a:lnTo>
                <a:lnTo>
                  <a:pt x="55878" y="127504"/>
                </a:lnTo>
                <a:lnTo>
                  <a:pt x="219958" y="127504"/>
                </a:lnTo>
                <a:lnTo>
                  <a:pt x="219958" y="157476"/>
                </a:lnTo>
                <a:lnTo>
                  <a:pt x="55878" y="157476"/>
                </a:lnTo>
                <a:lnTo>
                  <a:pt x="55878" y="276345"/>
                </a:lnTo>
                <a:lnTo>
                  <a:pt x="229102" y="276345"/>
                </a:lnTo>
                <a:lnTo>
                  <a:pt x="229102" y="306316"/>
                </a:lnTo>
                <a:lnTo>
                  <a:pt x="27431" y="306316"/>
                </a:lnTo>
                <a:lnTo>
                  <a:pt x="22351" y="306316"/>
                </a:lnTo>
                <a:lnTo>
                  <a:pt x="17525" y="304030"/>
                </a:lnTo>
                <a:lnTo>
                  <a:pt x="12699" y="301744"/>
                </a:lnTo>
                <a:lnTo>
                  <a:pt x="8635" y="298188"/>
                </a:lnTo>
                <a:lnTo>
                  <a:pt x="4571" y="294632"/>
                </a:lnTo>
                <a:lnTo>
                  <a:pt x="2285" y="289552"/>
                </a:lnTo>
                <a:lnTo>
                  <a:pt x="0" y="284472"/>
                </a:lnTo>
                <a:lnTo>
                  <a:pt x="0" y="278885"/>
                </a:lnTo>
                <a:lnTo>
                  <a:pt x="0" y="0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029358" y="7245567"/>
            <a:ext cx="121285" cy="363855"/>
          </a:xfrm>
          <a:custGeom>
            <a:avLst/>
            <a:gdLst/>
            <a:ahLst/>
            <a:cxnLst/>
            <a:rect l="l" t="t" r="r" b="b"/>
            <a:pathLst>
              <a:path w="121285" h="363854">
                <a:moveTo>
                  <a:pt x="65022" y="0"/>
                </a:moveTo>
                <a:lnTo>
                  <a:pt x="74674" y="1523"/>
                </a:lnTo>
                <a:lnTo>
                  <a:pt x="84579" y="4317"/>
                </a:lnTo>
                <a:lnTo>
                  <a:pt x="94485" y="7111"/>
                </a:lnTo>
                <a:lnTo>
                  <a:pt x="102613" y="10667"/>
                </a:lnTo>
                <a:lnTo>
                  <a:pt x="110741" y="14731"/>
                </a:lnTo>
                <a:lnTo>
                  <a:pt x="115821" y="19811"/>
                </a:lnTo>
                <a:lnTo>
                  <a:pt x="120900" y="24891"/>
                </a:lnTo>
                <a:lnTo>
                  <a:pt x="120900" y="32003"/>
                </a:lnTo>
                <a:lnTo>
                  <a:pt x="120900" y="349495"/>
                </a:lnTo>
                <a:lnTo>
                  <a:pt x="118361" y="353051"/>
                </a:lnTo>
                <a:lnTo>
                  <a:pt x="111757" y="355845"/>
                </a:lnTo>
                <a:lnTo>
                  <a:pt x="105153" y="358639"/>
                </a:lnTo>
                <a:lnTo>
                  <a:pt x="96517" y="360162"/>
                </a:lnTo>
                <a:lnTo>
                  <a:pt x="87881" y="361686"/>
                </a:lnTo>
                <a:lnTo>
                  <a:pt x="78230" y="362702"/>
                </a:lnTo>
                <a:lnTo>
                  <a:pt x="68578" y="363718"/>
                </a:lnTo>
                <a:lnTo>
                  <a:pt x="59942" y="363718"/>
                </a:lnTo>
                <a:lnTo>
                  <a:pt x="60450" y="363210"/>
                </a:lnTo>
                <a:lnTo>
                  <a:pt x="62482" y="359655"/>
                </a:lnTo>
                <a:lnTo>
                  <a:pt x="64514" y="354575"/>
                </a:lnTo>
                <a:lnTo>
                  <a:pt x="65022" y="352543"/>
                </a:lnTo>
                <a:lnTo>
                  <a:pt x="65022" y="176779"/>
                </a:lnTo>
                <a:lnTo>
                  <a:pt x="0" y="176779"/>
                </a:lnTo>
                <a:lnTo>
                  <a:pt x="0" y="144776"/>
                </a:lnTo>
                <a:lnTo>
                  <a:pt x="65022" y="144776"/>
                </a:lnTo>
                <a:lnTo>
                  <a:pt x="65022" y="0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285012" y="7246076"/>
            <a:ext cx="372745" cy="355600"/>
          </a:xfrm>
          <a:custGeom>
            <a:avLst/>
            <a:gdLst/>
            <a:ahLst/>
            <a:cxnLst/>
            <a:rect l="l" t="t" r="r" b="b"/>
            <a:pathLst>
              <a:path w="372745" h="355600">
                <a:moveTo>
                  <a:pt x="238754" y="41654"/>
                </a:moveTo>
                <a:lnTo>
                  <a:pt x="10159" y="41654"/>
                </a:lnTo>
                <a:lnTo>
                  <a:pt x="10159" y="11683"/>
                </a:lnTo>
                <a:lnTo>
                  <a:pt x="238754" y="11683"/>
                </a:lnTo>
                <a:lnTo>
                  <a:pt x="238754" y="41654"/>
                </a:lnTo>
                <a:close/>
              </a:path>
              <a:path w="372745" h="355600">
                <a:moveTo>
                  <a:pt x="21843" y="180843"/>
                </a:moveTo>
                <a:lnTo>
                  <a:pt x="9651" y="167635"/>
                </a:lnTo>
                <a:lnTo>
                  <a:pt x="7105" y="165087"/>
                </a:lnTo>
                <a:lnTo>
                  <a:pt x="2539" y="159508"/>
                </a:lnTo>
                <a:lnTo>
                  <a:pt x="0" y="155952"/>
                </a:lnTo>
                <a:lnTo>
                  <a:pt x="12306" y="151376"/>
                </a:lnTo>
                <a:lnTo>
                  <a:pt x="20351" y="147919"/>
                </a:lnTo>
                <a:lnTo>
                  <a:pt x="54259" y="126076"/>
                </a:lnTo>
                <a:lnTo>
                  <a:pt x="67054" y="112265"/>
                </a:lnTo>
                <a:lnTo>
                  <a:pt x="74511" y="104061"/>
                </a:lnTo>
                <a:lnTo>
                  <a:pt x="93882" y="62958"/>
                </a:lnTo>
                <a:lnTo>
                  <a:pt x="97025" y="41654"/>
                </a:lnTo>
                <a:lnTo>
                  <a:pt x="151380" y="41654"/>
                </a:lnTo>
                <a:lnTo>
                  <a:pt x="161031" y="81785"/>
                </a:lnTo>
                <a:lnTo>
                  <a:pt x="180013" y="112265"/>
                </a:lnTo>
                <a:lnTo>
                  <a:pt x="123948" y="112265"/>
                </a:lnTo>
                <a:lnTo>
                  <a:pt x="90306" y="146185"/>
                </a:lnTo>
                <a:lnTo>
                  <a:pt x="58482" y="167286"/>
                </a:lnTo>
                <a:lnTo>
                  <a:pt x="33019" y="178303"/>
                </a:lnTo>
                <a:lnTo>
                  <a:pt x="21843" y="180843"/>
                </a:lnTo>
                <a:close/>
              </a:path>
              <a:path w="372745" h="355600">
                <a:moveTo>
                  <a:pt x="226562" y="180843"/>
                </a:moveTo>
                <a:lnTo>
                  <a:pt x="190399" y="168207"/>
                </a:lnTo>
                <a:lnTo>
                  <a:pt x="177287" y="160016"/>
                </a:lnTo>
                <a:lnTo>
                  <a:pt x="169441" y="155130"/>
                </a:lnTo>
                <a:lnTo>
                  <a:pt x="137131" y="127473"/>
                </a:lnTo>
                <a:lnTo>
                  <a:pt x="123948" y="112265"/>
                </a:lnTo>
                <a:lnTo>
                  <a:pt x="180013" y="112265"/>
                </a:lnTo>
                <a:lnTo>
                  <a:pt x="181351" y="113789"/>
                </a:lnTo>
                <a:lnTo>
                  <a:pt x="188955" y="122174"/>
                </a:lnTo>
                <a:lnTo>
                  <a:pt x="220831" y="144558"/>
                </a:lnTo>
                <a:lnTo>
                  <a:pt x="248405" y="155952"/>
                </a:lnTo>
                <a:lnTo>
                  <a:pt x="244849" y="160016"/>
                </a:lnTo>
                <a:lnTo>
                  <a:pt x="238754" y="166619"/>
                </a:lnTo>
                <a:lnTo>
                  <a:pt x="235198" y="170683"/>
                </a:lnTo>
                <a:lnTo>
                  <a:pt x="232658" y="173223"/>
                </a:lnTo>
                <a:lnTo>
                  <a:pt x="229102" y="178303"/>
                </a:lnTo>
                <a:lnTo>
                  <a:pt x="226562" y="180843"/>
                </a:lnTo>
                <a:close/>
              </a:path>
              <a:path w="372745" h="355600">
                <a:moveTo>
                  <a:pt x="372354" y="194559"/>
                </a:moveTo>
                <a:lnTo>
                  <a:pt x="316476" y="194559"/>
                </a:lnTo>
                <a:lnTo>
                  <a:pt x="316476" y="113281"/>
                </a:lnTo>
                <a:lnTo>
                  <a:pt x="248913" y="113281"/>
                </a:lnTo>
                <a:lnTo>
                  <a:pt x="248913" y="81277"/>
                </a:lnTo>
                <a:lnTo>
                  <a:pt x="316476" y="81277"/>
                </a:lnTo>
                <a:lnTo>
                  <a:pt x="316476" y="0"/>
                </a:lnTo>
                <a:lnTo>
                  <a:pt x="325111" y="1015"/>
                </a:lnTo>
                <a:lnTo>
                  <a:pt x="344923" y="6095"/>
                </a:lnTo>
                <a:lnTo>
                  <a:pt x="353559" y="10159"/>
                </a:lnTo>
                <a:lnTo>
                  <a:pt x="361686" y="13715"/>
                </a:lnTo>
                <a:lnTo>
                  <a:pt x="372354" y="24383"/>
                </a:lnTo>
                <a:lnTo>
                  <a:pt x="372354" y="194559"/>
                </a:lnTo>
                <a:close/>
              </a:path>
              <a:path w="372745" h="355600">
                <a:moveTo>
                  <a:pt x="371846" y="355083"/>
                </a:moveTo>
                <a:lnTo>
                  <a:pt x="80261" y="355083"/>
                </a:lnTo>
                <a:lnTo>
                  <a:pt x="62482" y="351019"/>
                </a:lnTo>
                <a:lnTo>
                  <a:pt x="55878" y="346447"/>
                </a:lnTo>
                <a:lnTo>
                  <a:pt x="48258" y="341367"/>
                </a:lnTo>
                <a:lnTo>
                  <a:pt x="39115" y="327651"/>
                </a:lnTo>
                <a:lnTo>
                  <a:pt x="38099" y="318000"/>
                </a:lnTo>
                <a:lnTo>
                  <a:pt x="38099" y="218942"/>
                </a:lnTo>
                <a:lnTo>
                  <a:pt x="94993" y="218942"/>
                </a:lnTo>
                <a:lnTo>
                  <a:pt x="94993" y="325111"/>
                </a:lnTo>
                <a:lnTo>
                  <a:pt x="371846" y="325111"/>
                </a:lnTo>
                <a:lnTo>
                  <a:pt x="371846" y="3550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285012" y="7257760"/>
            <a:ext cx="248920" cy="169545"/>
          </a:xfrm>
          <a:custGeom>
            <a:avLst/>
            <a:gdLst/>
            <a:ahLst/>
            <a:cxnLst/>
            <a:rect l="l" t="t" r="r" b="b"/>
            <a:pathLst>
              <a:path w="248920" h="169545">
                <a:moveTo>
                  <a:pt x="238754" y="29971"/>
                </a:moveTo>
                <a:lnTo>
                  <a:pt x="151380" y="29971"/>
                </a:lnTo>
                <a:lnTo>
                  <a:pt x="152673" y="43170"/>
                </a:lnTo>
                <a:lnTo>
                  <a:pt x="165635" y="80603"/>
                </a:lnTo>
                <a:lnTo>
                  <a:pt x="194559" y="115852"/>
                </a:lnTo>
                <a:lnTo>
                  <a:pt x="228086" y="136743"/>
                </a:lnTo>
                <a:lnTo>
                  <a:pt x="248405" y="144268"/>
                </a:lnTo>
                <a:lnTo>
                  <a:pt x="244849" y="148332"/>
                </a:lnTo>
                <a:lnTo>
                  <a:pt x="241801" y="151634"/>
                </a:lnTo>
                <a:lnTo>
                  <a:pt x="238754" y="154936"/>
                </a:lnTo>
                <a:lnTo>
                  <a:pt x="235198" y="159000"/>
                </a:lnTo>
                <a:lnTo>
                  <a:pt x="234690" y="159508"/>
                </a:lnTo>
                <a:lnTo>
                  <a:pt x="232658" y="161539"/>
                </a:lnTo>
                <a:lnTo>
                  <a:pt x="230880" y="164079"/>
                </a:lnTo>
                <a:lnTo>
                  <a:pt x="229102" y="166619"/>
                </a:lnTo>
                <a:lnTo>
                  <a:pt x="226562" y="169159"/>
                </a:lnTo>
                <a:lnTo>
                  <a:pt x="215386" y="167127"/>
                </a:lnTo>
                <a:lnTo>
                  <a:pt x="202940" y="162047"/>
                </a:lnTo>
                <a:lnTo>
                  <a:pt x="195539" y="158976"/>
                </a:lnTo>
                <a:lnTo>
                  <a:pt x="190399" y="156523"/>
                </a:lnTo>
                <a:lnTo>
                  <a:pt x="185117" y="153404"/>
                </a:lnTo>
                <a:lnTo>
                  <a:pt x="177287" y="148332"/>
                </a:lnTo>
                <a:lnTo>
                  <a:pt x="169441" y="143446"/>
                </a:lnTo>
                <a:lnTo>
                  <a:pt x="137188" y="115852"/>
                </a:lnTo>
                <a:lnTo>
                  <a:pt x="123948" y="100581"/>
                </a:lnTo>
                <a:lnTo>
                  <a:pt x="116690" y="109864"/>
                </a:lnTo>
                <a:lnTo>
                  <a:pt x="84865" y="138839"/>
                </a:lnTo>
                <a:lnTo>
                  <a:pt x="45718" y="161285"/>
                </a:lnTo>
                <a:lnTo>
                  <a:pt x="33019" y="166619"/>
                </a:lnTo>
                <a:lnTo>
                  <a:pt x="21843" y="169159"/>
                </a:lnTo>
                <a:lnTo>
                  <a:pt x="9651" y="155952"/>
                </a:lnTo>
                <a:lnTo>
                  <a:pt x="7111" y="153412"/>
                </a:lnTo>
                <a:lnTo>
                  <a:pt x="4825" y="150618"/>
                </a:lnTo>
                <a:lnTo>
                  <a:pt x="2539" y="147824"/>
                </a:lnTo>
                <a:lnTo>
                  <a:pt x="0" y="144268"/>
                </a:lnTo>
                <a:lnTo>
                  <a:pt x="12306" y="139692"/>
                </a:lnTo>
                <a:lnTo>
                  <a:pt x="47873" y="119190"/>
                </a:lnTo>
                <a:lnTo>
                  <a:pt x="67054" y="100581"/>
                </a:lnTo>
                <a:lnTo>
                  <a:pt x="74511" y="92378"/>
                </a:lnTo>
                <a:lnTo>
                  <a:pt x="93882" y="51274"/>
                </a:lnTo>
                <a:lnTo>
                  <a:pt x="97025" y="29971"/>
                </a:lnTo>
                <a:lnTo>
                  <a:pt x="10159" y="29971"/>
                </a:lnTo>
                <a:lnTo>
                  <a:pt x="10159" y="0"/>
                </a:lnTo>
                <a:lnTo>
                  <a:pt x="238754" y="0"/>
                </a:lnTo>
                <a:lnTo>
                  <a:pt x="238754" y="29971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528635" y="7240784"/>
            <a:ext cx="134023" cy="20514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323111" y="7465018"/>
            <a:ext cx="334010" cy="136525"/>
          </a:xfrm>
          <a:custGeom>
            <a:avLst/>
            <a:gdLst/>
            <a:ahLst/>
            <a:cxnLst/>
            <a:rect l="l" t="t" r="r" b="b"/>
            <a:pathLst>
              <a:path w="334010" h="136525">
                <a:moveTo>
                  <a:pt x="56894" y="0"/>
                </a:moveTo>
                <a:lnTo>
                  <a:pt x="56894" y="106169"/>
                </a:lnTo>
                <a:lnTo>
                  <a:pt x="333747" y="106169"/>
                </a:lnTo>
                <a:lnTo>
                  <a:pt x="333747" y="136140"/>
                </a:lnTo>
                <a:lnTo>
                  <a:pt x="52322" y="136140"/>
                </a:lnTo>
                <a:lnTo>
                  <a:pt x="42162" y="136140"/>
                </a:lnTo>
                <a:lnTo>
                  <a:pt x="33273" y="134108"/>
                </a:lnTo>
                <a:lnTo>
                  <a:pt x="24383" y="132076"/>
                </a:lnTo>
                <a:lnTo>
                  <a:pt x="17779" y="127504"/>
                </a:lnTo>
                <a:lnTo>
                  <a:pt x="10159" y="122424"/>
                </a:lnTo>
                <a:lnTo>
                  <a:pt x="5587" y="115567"/>
                </a:lnTo>
                <a:lnTo>
                  <a:pt x="1015" y="108709"/>
                </a:lnTo>
                <a:lnTo>
                  <a:pt x="0" y="99057"/>
                </a:lnTo>
                <a:lnTo>
                  <a:pt x="0" y="0"/>
                </a:lnTo>
                <a:lnTo>
                  <a:pt x="56894" y="0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5684291" y="7243536"/>
            <a:ext cx="367030" cy="365760"/>
          </a:xfrm>
          <a:custGeom>
            <a:avLst/>
            <a:gdLst/>
            <a:ahLst/>
            <a:cxnLst/>
            <a:rect l="l" t="t" r="r" b="b"/>
            <a:pathLst>
              <a:path w="367029" h="365759">
                <a:moveTo>
                  <a:pt x="147316" y="32003"/>
                </a:moveTo>
                <a:lnTo>
                  <a:pt x="92961" y="32003"/>
                </a:lnTo>
                <a:lnTo>
                  <a:pt x="92961" y="0"/>
                </a:lnTo>
                <a:lnTo>
                  <a:pt x="147316" y="0"/>
                </a:lnTo>
                <a:lnTo>
                  <a:pt x="147316" y="32003"/>
                </a:lnTo>
                <a:close/>
              </a:path>
              <a:path w="367029" h="365759">
                <a:moveTo>
                  <a:pt x="232658" y="64006"/>
                </a:moveTo>
                <a:lnTo>
                  <a:pt x="6603" y="64006"/>
                </a:lnTo>
                <a:lnTo>
                  <a:pt x="6603" y="32003"/>
                </a:lnTo>
                <a:lnTo>
                  <a:pt x="232658" y="32003"/>
                </a:lnTo>
                <a:lnTo>
                  <a:pt x="232658" y="64006"/>
                </a:lnTo>
                <a:close/>
              </a:path>
              <a:path w="367029" h="365759">
                <a:moveTo>
                  <a:pt x="22351" y="331715"/>
                </a:moveTo>
                <a:lnTo>
                  <a:pt x="0" y="297680"/>
                </a:lnTo>
                <a:lnTo>
                  <a:pt x="14668" y="285262"/>
                </a:lnTo>
                <a:lnTo>
                  <a:pt x="24002" y="276440"/>
                </a:lnTo>
                <a:lnTo>
                  <a:pt x="53124" y="238369"/>
                </a:lnTo>
                <a:lnTo>
                  <a:pt x="71626" y="202686"/>
                </a:lnTo>
                <a:lnTo>
                  <a:pt x="84770" y="165397"/>
                </a:lnTo>
                <a:lnTo>
                  <a:pt x="92326" y="120773"/>
                </a:lnTo>
                <a:lnTo>
                  <a:pt x="92961" y="64006"/>
                </a:lnTo>
                <a:lnTo>
                  <a:pt x="147316" y="64006"/>
                </a:lnTo>
                <a:lnTo>
                  <a:pt x="146808" y="64514"/>
                </a:lnTo>
                <a:lnTo>
                  <a:pt x="146924" y="109122"/>
                </a:lnTo>
                <a:lnTo>
                  <a:pt x="147411" y="119504"/>
                </a:lnTo>
                <a:lnTo>
                  <a:pt x="154598" y="164691"/>
                </a:lnTo>
                <a:lnTo>
                  <a:pt x="167635" y="203194"/>
                </a:lnTo>
                <a:lnTo>
                  <a:pt x="173432" y="216910"/>
                </a:lnTo>
                <a:lnTo>
                  <a:pt x="120900" y="216910"/>
                </a:lnTo>
                <a:lnTo>
                  <a:pt x="100327" y="253485"/>
                </a:lnTo>
                <a:lnTo>
                  <a:pt x="77214" y="285488"/>
                </a:lnTo>
                <a:lnTo>
                  <a:pt x="42246" y="318785"/>
                </a:lnTo>
                <a:lnTo>
                  <a:pt x="30792" y="326834"/>
                </a:lnTo>
                <a:lnTo>
                  <a:pt x="22351" y="331715"/>
                </a:lnTo>
                <a:close/>
              </a:path>
              <a:path w="367029" h="365759">
                <a:moveTo>
                  <a:pt x="216910" y="329683"/>
                </a:moveTo>
                <a:lnTo>
                  <a:pt x="181653" y="303288"/>
                </a:lnTo>
                <a:lnTo>
                  <a:pt x="164079" y="283964"/>
                </a:lnTo>
                <a:lnTo>
                  <a:pt x="156860" y="275475"/>
                </a:lnTo>
                <a:lnTo>
                  <a:pt x="134509" y="242591"/>
                </a:lnTo>
                <a:lnTo>
                  <a:pt x="120900" y="216910"/>
                </a:lnTo>
                <a:lnTo>
                  <a:pt x="173432" y="216910"/>
                </a:lnTo>
                <a:lnTo>
                  <a:pt x="174374" y="219140"/>
                </a:lnTo>
                <a:lnTo>
                  <a:pt x="179637" y="229800"/>
                </a:lnTo>
                <a:lnTo>
                  <a:pt x="207266" y="268907"/>
                </a:lnTo>
                <a:lnTo>
                  <a:pt x="239770" y="298696"/>
                </a:lnTo>
                <a:lnTo>
                  <a:pt x="233674" y="306316"/>
                </a:lnTo>
                <a:lnTo>
                  <a:pt x="223006" y="322063"/>
                </a:lnTo>
                <a:lnTo>
                  <a:pt x="216910" y="329683"/>
                </a:lnTo>
                <a:close/>
              </a:path>
              <a:path w="367029" h="365759">
                <a:moveTo>
                  <a:pt x="314444" y="365750"/>
                </a:moveTo>
                <a:lnTo>
                  <a:pt x="305808" y="365750"/>
                </a:lnTo>
                <a:lnTo>
                  <a:pt x="306316" y="365242"/>
                </a:lnTo>
                <a:lnTo>
                  <a:pt x="308348" y="361686"/>
                </a:lnTo>
                <a:lnTo>
                  <a:pt x="310380" y="356607"/>
                </a:lnTo>
                <a:lnTo>
                  <a:pt x="310761" y="355083"/>
                </a:lnTo>
                <a:lnTo>
                  <a:pt x="310888" y="178811"/>
                </a:lnTo>
                <a:lnTo>
                  <a:pt x="245865" y="178811"/>
                </a:lnTo>
                <a:lnTo>
                  <a:pt x="245865" y="146808"/>
                </a:lnTo>
                <a:lnTo>
                  <a:pt x="310888" y="146808"/>
                </a:lnTo>
                <a:lnTo>
                  <a:pt x="310888" y="2031"/>
                </a:lnTo>
                <a:lnTo>
                  <a:pt x="320539" y="3555"/>
                </a:lnTo>
                <a:lnTo>
                  <a:pt x="340351" y="9143"/>
                </a:lnTo>
                <a:lnTo>
                  <a:pt x="348479" y="12699"/>
                </a:lnTo>
                <a:lnTo>
                  <a:pt x="356607" y="16763"/>
                </a:lnTo>
                <a:lnTo>
                  <a:pt x="366766" y="26923"/>
                </a:lnTo>
                <a:lnTo>
                  <a:pt x="366766" y="351527"/>
                </a:lnTo>
                <a:lnTo>
                  <a:pt x="364226" y="355083"/>
                </a:lnTo>
                <a:lnTo>
                  <a:pt x="351019" y="360670"/>
                </a:lnTo>
                <a:lnTo>
                  <a:pt x="333747" y="363718"/>
                </a:lnTo>
                <a:lnTo>
                  <a:pt x="314444" y="365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684291" y="7243536"/>
            <a:ext cx="240029" cy="332105"/>
          </a:xfrm>
          <a:custGeom>
            <a:avLst/>
            <a:gdLst/>
            <a:ahLst/>
            <a:cxnLst/>
            <a:rect l="l" t="t" r="r" b="b"/>
            <a:pathLst>
              <a:path w="240029" h="332104">
                <a:moveTo>
                  <a:pt x="232658" y="64006"/>
                </a:moveTo>
                <a:lnTo>
                  <a:pt x="147316" y="64006"/>
                </a:lnTo>
                <a:lnTo>
                  <a:pt x="146808" y="64514"/>
                </a:lnTo>
                <a:lnTo>
                  <a:pt x="146808" y="91945"/>
                </a:lnTo>
                <a:lnTo>
                  <a:pt x="146883" y="108248"/>
                </a:lnTo>
                <a:lnTo>
                  <a:pt x="151634" y="147824"/>
                </a:lnTo>
                <a:lnTo>
                  <a:pt x="161099" y="187185"/>
                </a:lnTo>
                <a:lnTo>
                  <a:pt x="179637" y="229800"/>
                </a:lnTo>
                <a:lnTo>
                  <a:pt x="207266" y="268907"/>
                </a:lnTo>
                <a:lnTo>
                  <a:pt x="239770" y="298696"/>
                </a:lnTo>
                <a:lnTo>
                  <a:pt x="233674" y="306316"/>
                </a:lnTo>
                <a:lnTo>
                  <a:pt x="228340" y="314190"/>
                </a:lnTo>
                <a:lnTo>
                  <a:pt x="223006" y="322063"/>
                </a:lnTo>
                <a:lnTo>
                  <a:pt x="216910" y="329683"/>
                </a:lnTo>
                <a:lnTo>
                  <a:pt x="208481" y="324806"/>
                </a:lnTo>
                <a:lnTo>
                  <a:pt x="176398" y="298283"/>
                </a:lnTo>
                <a:lnTo>
                  <a:pt x="164079" y="283964"/>
                </a:lnTo>
                <a:lnTo>
                  <a:pt x="156860" y="275475"/>
                </a:lnTo>
                <a:lnTo>
                  <a:pt x="134509" y="242591"/>
                </a:lnTo>
                <a:lnTo>
                  <a:pt x="120900" y="216910"/>
                </a:lnTo>
                <a:lnTo>
                  <a:pt x="115150" y="228340"/>
                </a:lnTo>
                <a:lnTo>
                  <a:pt x="93822" y="263700"/>
                </a:lnTo>
                <a:lnTo>
                  <a:pt x="69653" y="294188"/>
                </a:lnTo>
                <a:lnTo>
                  <a:pt x="36543" y="323143"/>
                </a:lnTo>
                <a:lnTo>
                  <a:pt x="22351" y="331715"/>
                </a:lnTo>
                <a:lnTo>
                  <a:pt x="0" y="297680"/>
                </a:lnTo>
                <a:lnTo>
                  <a:pt x="14668" y="285262"/>
                </a:lnTo>
                <a:lnTo>
                  <a:pt x="24002" y="276440"/>
                </a:lnTo>
                <a:lnTo>
                  <a:pt x="53124" y="238369"/>
                </a:lnTo>
                <a:lnTo>
                  <a:pt x="71626" y="202686"/>
                </a:lnTo>
                <a:lnTo>
                  <a:pt x="84770" y="165397"/>
                </a:lnTo>
                <a:lnTo>
                  <a:pt x="92326" y="120773"/>
                </a:lnTo>
                <a:lnTo>
                  <a:pt x="92961" y="91945"/>
                </a:lnTo>
                <a:lnTo>
                  <a:pt x="92961" y="64006"/>
                </a:lnTo>
                <a:lnTo>
                  <a:pt x="6603" y="64006"/>
                </a:lnTo>
                <a:lnTo>
                  <a:pt x="6603" y="32003"/>
                </a:lnTo>
                <a:lnTo>
                  <a:pt x="92961" y="32003"/>
                </a:lnTo>
                <a:lnTo>
                  <a:pt x="92961" y="0"/>
                </a:lnTo>
                <a:lnTo>
                  <a:pt x="147316" y="0"/>
                </a:lnTo>
                <a:lnTo>
                  <a:pt x="147316" y="32003"/>
                </a:lnTo>
                <a:lnTo>
                  <a:pt x="232658" y="32003"/>
                </a:lnTo>
                <a:lnTo>
                  <a:pt x="232658" y="64006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5930156" y="7245567"/>
            <a:ext cx="121285" cy="363855"/>
          </a:xfrm>
          <a:custGeom>
            <a:avLst/>
            <a:gdLst/>
            <a:ahLst/>
            <a:cxnLst/>
            <a:rect l="l" t="t" r="r" b="b"/>
            <a:pathLst>
              <a:path w="121285" h="363854">
                <a:moveTo>
                  <a:pt x="65022" y="0"/>
                </a:moveTo>
                <a:lnTo>
                  <a:pt x="74674" y="1523"/>
                </a:lnTo>
                <a:lnTo>
                  <a:pt x="84579" y="4317"/>
                </a:lnTo>
                <a:lnTo>
                  <a:pt x="94485" y="7111"/>
                </a:lnTo>
                <a:lnTo>
                  <a:pt x="102613" y="10667"/>
                </a:lnTo>
                <a:lnTo>
                  <a:pt x="110741" y="14731"/>
                </a:lnTo>
                <a:lnTo>
                  <a:pt x="115821" y="19811"/>
                </a:lnTo>
                <a:lnTo>
                  <a:pt x="120900" y="24891"/>
                </a:lnTo>
                <a:lnTo>
                  <a:pt x="120900" y="32003"/>
                </a:lnTo>
                <a:lnTo>
                  <a:pt x="120900" y="349495"/>
                </a:lnTo>
                <a:lnTo>
                  <a:pt x="118361" y="353051"/>
                </a:lnTo>
                <a:lnTo>
                  <a:pt x="111757" y="355845"/>
                </a:lnTo>
                <a:lnTo>
                  <a:pt x="105153" y="358639"/>
                </a:lnTo>
                <a:lnTo>
                  <a:pt x="96517" y="360162"/>
                </a:lnTo>
                <a:lnTo>
                  <a:pt x="87881" y="361686"/>
                </a:lnTo>
                <a:lnTo>
                  <a:pt x="78230" y="362702"/>
                </a:lnTo>
                <a:lnTo>
                  <a:pt x="68578" y="363718"/>
                </a:lnTo>
                <a:lnTo>
                  <a:pt x="59942" y="363718"/>
                </a:lnTo>
                <a:lnTo>
                  <a:pt x="60450" y="363210"/>
                </a:lnTo>
                <a:lnTo>
                  <a:pt x="62482" y="359655"/>
                </a:lnTo>
                <a:lnTo>
                  <a:pt x="64514" y="354575"/>
                </a:lnTo>
                <a:lnTo>
                  <a:pt x="65022" y="352543"/>
                </a:lnTo>
                <a:lnTo>
                  <a:pt x="65022" y="176779"/>
                </a:lnTo>
                <a:lnTo>
                  <a:pt x="0" y="176779"/>
                </a:lnTo>
                <a:lnTo>
                  <a:pt x="0" y="144776"/>
                </a:lnTo>
                <a:lnTo>
                  <a:pt x="65022" y="144776"/>
                </a:lnTo>
                <a:lnTo>
                  <a:pt x="65022" y="0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6088140" y="7245567"/>
            <a:ext cx="346075" cy="363855"/>
          </a:xfrm>
          <a:custGeom>
            <a:avLst/>
            <a:gdLst/>
            <a:ahLst/>
            <a:cxnLst/>
            <a:rect l="l" t="t" r="r" b="b"/>
            <a:pathLst>
              <a:path w="346075" h="363854">
                <a:moveTo>
                  <a:pt x="233674" y="320539"/>
                </a:moveTo>
                <a:lnTo>
                  <a:pt x="46734" y="320539"/>
                </a:lnTo>
                <a:lnTo>
                  <a:pt x="24891" y="317492"/>
                </a:lnTo>
                <a:lnTo>
                  <a:pt x="16255" y="312412"/>
                </a:lnTo>
                <a:lnTo>
                  <a:pt x="9143" y="308348"/>
                </a:lnTo>
                <a:lnTo>
                  <a:pt x="0" y="294124"/>
                </a:lnTo>
                <a:lnTo>
                  <a:pt x="0" y="148332"/>
                </a:lnTo>
                <a:lnTo>
                  <a:pt x="164587" y="148332"/>
                </a:lnTo>
                <a:lnTo>
                  <a:pt x="164587" y="41654"/>
                </a:lnTo>
                <a:lnTo>
                  <a:pt x="0" y="41654"/>
                </a:lnTo>
                <a:lnTo>
                  <a:pt x="0" y="11683"/>
                </a:lnTo>
                <a:lnTo>
                  <a:pt x="181859" y="11683"/>
                </a:lnTo>
                <a:lnTo>
                  <a:pt x="192300" y="11830"/>
                </a:lnTo>
                <a:lnTo>
                  <a:pt x="220368" y="41654"/>
                </a:lnTo>
                <a:lnTo>
                  <a:pt x="220466" y="178303"/>
                </a:lnTo>
                <a:lnTo>
                  <a:pt x="55878" y="178303"/>
                </a:lnTo>
                <a:lnTo>
                  <a:pt x="55878" y="290568"/>
                </a:lnTo>
                <a:lnTo>
                  <a:pt x="233674" y="290568"/>
                </a:lnTo>
                <a:lnTo>
                  <a:pt x="233674" y="320539"/>
                </a:lnTo>
                <a:close/>
              </a:path>
              <a:path w="346075" h="363854">
                <a:moveTo>
                  <a:pt x="289552" y="363718"/>
                </a:moveTo>
                <a:lnTo>
                  <a:pt x="290568" y="362194"/>
                </a:lnTo>
                <a:lnTo>
                  <a:pt x="293108" y="357623"/>
                </a:lnTo>
                <a:lnTo>
                  <a:pt x="294124" y="352543"/>
                </a:lnTo>
                <a:lnTo>
                  <a:pt x="294124" y="0"/>
                </a:lnTo>
                <a:lnTo>
                  <a:pt x="301744" y="1015"/>
                </a:lnTo>
                <a:lnTo>
                  <a:pt x="313936" y="4063"/>
                </a:lnTo>
                <a:lnTo>
                  <a:pt x="319524" y="5587"/>
                </a:lnTo>
                <a:lnTo>
                  <a:pt x="330699" y="9651"/>
                </a:lnTo>
                <a:lnTo>
                  <a:pt x="345939" y="21843"/>
                </a:lnTo>
                <a:lnTo>
                  <a:pt x="345939" y="350003"/>
                </a:lnTo>
                <a:lnTo>
                  <a:pt x="307697" y="362575"/>
                </a:lnTo>
                <a:lnTo>
                  <a:pt x="297378" y="363401"/>
                </a:lnTo>
                <a:lnTo>
                  <a:pt x="289552" y="363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6088140" y="7257251"/>
            <a:ext cx="233679" cy="309245"/>
          </a:xfrm>
          <a:custGeom>
            <a:avLst/>
            <a:gdLst/>
            <a:ahLst/>
            <a:cxnLst/>
            <a:rect l="l" t="t" r="r" b="b"/>
            <a:pathLst>
              <a:path w="233679" h="309245">
                <a:moveTo>
                  <a:pt x="233674" y="308856"/>
                </a:moveTo>
                <a:lnTo>
                  <a:pt x="56894" y="308856"/>
                </a:lnTo>
                <a:lnTo>
                  <a:pt x="46734" y="308856"/>
                </a:lnTo>
                <a:lnTo>
                  <a:pt x="35813" y="307332"/>
                </a:lnTo>
                <a:lnTo>
                  <a:pt x="24891" y="305808"/>
                </a:lnTo>
                <a:lnTo>
                  <a:pt x="16255" y="300728"/>
                </a:lnTo>
                <a:lnTo>
                  <a:pt x="9143" y="296664"/>
                </a:lnTo>
                <a:lnTo>
                  <a:pt x="4571" y="289552"/>
                </a:lnTo>
                <a:lnTo>
                  <a:pt x="0" y="282440"/>
                </a:lnTo>
                <a:lnTo>
                  <a:pt x="0" y="271265"/>
                </a:lnTo>
                <a:lnTo>
                  <a:pt x="0" y="136648"/>
                </a:lnTo>
                <a:lnTo>
                  <a:pt x="164587" y="136648"/>
                </a:lnTo>
                <a:lnTo>
                  <a:pt x="164587" y="29971"/>
                </a:lnTo>
                <a:lnTo>
                  <a:pt x="0" y="29971"/>
                </a:lnTo>
                <a:lnTo>
                  <a:pt x="0" y="0"/>
                </a:lnTo>
                <a:lnTo>
                  <a:pt x="181859" y="0"/>
                </a:lnTo>
                <a:lnTo>
                  <a:pt x="192300" y="146"/>
                </a:lnTo>
                <a:lnTo>
                  <a:pt x="220466" y="36067"/>
                </a:lnTo>
                <a:lnTo>
                  <a:pt x="220466" y="166619"/>
                </a:lnTo>
                <a:lnTo>
                  <a:pt x="55878" y="166619"/>
                </a:lnTo>
                <a:lnTo>
                  <a:pt x="55878" y="278885"/>
                </a:lnTo>
                <a:lnTo>
                  <a:pt x="233674" y="278885"/>
                </a:lnTo>
                <a:lnTo>
                  <a:pt x="233674" y="308856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6377693" y="7245567"/>
            <a:ext cx="56515" cy="363855"/>
          </a:xfrm>
          <a:custGeom>
            <a:avLst/>
            <a:gdLst/>
            <a:ahLst/>
            <a:cxnLst/>
            <a:rect l="l" t="t" r="r" b="b"/>
            <a:pathLst>
              <a:path w="56514" h="363854">
                <a:moveTo>
                  <a:pt x="4571" y="0"/>
                </a:moveTo>
                <a:lnTo>
                  <a:pt x="12191" y="1015"/>
                </a:lnTo>
                <a:lnTo>
                  <a:pt x="18287" y="2539"/>
                </a:lnTo>
                <a:lnTo>
                  <a:pt x="24383" y="4063"/>
                </a:lnTo>
                <a:lnTo>
                  <a:pt x="29971" y="5587"/>
                </a:lnTo>
                <a:lnTo>
                  <a:pt x="41146" y="9651"/>
                </a:lnTo>
                <a:lnTo>
                  <a:pt x="48766" y="15747"/>
                </a:lnTo>
                <a:lnTo>
                  <a:pt x="56386" y="21843"/>
                </a:lnTo>
                <a:lnTo>
                  <a:pt x="56386" y="32003"/>
                </a:lnTo>
                <a:lnTo>
                  <a:pt x="56386" y="350003"/>
                </a:lnTo>
                <a:lnTo>
                  <a:pt x="55370" y="352035"/>
                </a:lnTo>
                <a:lnTo>
                  <a:pt x="53846" y="353813"/>
                </a:lnTo>
                <a:lnTo>
                  <a:pt x="52322" y="355591"/>
                </a:lnTo>
                <a:lnTo>
                  <a:pt x="48258" y="357115"/>
                </a:lnTo>
                <a:lnTo>
                  <a:pt x="37591" y="360162"/>
                </a:lnTo>
                <a:lnTo>
                  <a:pt x="25399" y="361686"/>
                </a:lnTo>
                <a:lnTo>
                  <a:pt x="18144" y="362575"/>
                </a:lnTo>
                <a:lnTo>
                  <a:pt x="13080" y="363083"/>
                </a:lnTo>
                <a:lnTo>
                  <a:pt x="7826" y="363401"/>
                </a:lnTo>
                <a:lnTo>
                  <a:pt x="0" y="363718"/>
                </a:lnTo>
                <a:lnTo>
                  <a:pt x="1015" y="362194"/>
                </a:lnTo>
                <a:lnTo>
                  <a:pt x="3555" y="357623"/>
                </a:lnTo>
                <a:lnTo>
                  <a:pt x="4571" y="352543"/>
                </a:lnTo>
                <a:lnTo>
                  <a:pt x="4571" y="0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6593004" y="7241504"/>
            <a:ext cx="368935" cy="359410"/>
          </a:xfrm>
          <a:custGeom>
            <a:avLst/>
            <a:gdLst/>
            <a:ahLst/>
            <a:cxnLst/>
            <a:rect l="l" t="t" r="r" b="b"/>
            <a:pathLst>
              <a:path w="368934" h="359409">
                <a:moveTo>
                  <a:pt x="227070" y="185923"/>
                </a:moveTo>
                <a:lnTo>
                  <a:pt x="40130" y="185923"/>
                </a:lnTo>
                <a:lnTo>
                  <a:pt x="20827" y="181351"/>
                </a:lnTo>
                <a:lnTo>
                  <a:pt x="7619" y="172207"/>
                </a:lnTo>
                <a:lnTo>
                  <a:pt x="0" y="156968"/>
                </a:lnTo>
                <a:lnTo>
                  <a:pt x="0" y="16255"/>
                </a:lnTo>
                <a:lnTo>
                  <a:pt x="227070" y="16255"/>
                </a:lnTo>
                <a:lnTo>
                  <a:pt x="227070" y="46226"/>
                </a:lnTo>
                <a:lnTo>
                  <a:pt x="55878" y="46226"/>
                </a:lnTo>
                <a:lnTo>
                  <a:pt x="55878" y="155952"/>
                </a:lnTo>
                <a:lnTo>
                  <a:pt x="227070" y="155952"/>
                </a:lnTo>
                <a:lnTo>
                  <a:pt x="227070" y="185923"/>
                </a:lnTo>
                <a:close/>
              </a:path>
              <a:path w="368934" h="359409">
                <a:moveTo>
                  <a:pt x="227070" y="155952"/>
                </a:moveTo>
                <a:lnTo>
                  <a:pt x="171191" y="155952"/>
                </a:lnTo>
                <a:lnTo>
                  <a:pt x="171191" y="46226"/>
                </a:lnTo>
                <a:lnTo>
                  <a:pt x="227070" y="46226"/>
                </a:lnTo>
                <a:lnTo>
                  <a:pt x="227070" y="155952"/>
                </a:lnTo>
                <a:close/>
              </a:path>
              <a:path w="368934" h="359409">
                <a:moveTo>
                  <a:pt x="352543" y="192527"/>
                </a:moveTo>
                <a:lnTo>
                  <a:pt x="300728" y="192527"/>
                </a:lnTo>
                <a:lnTo>
                  <a:pt x="300728" y="0"/>
                </a:lnTo>
                <a:lnTo>
                  <a:pt x="307840" y="1015"/>
                </a:lnTo>
                <a:lnTo>
                  <a:pt x="320539" y="4063"/>
                </a:lnTo>
                <a:lnTo>
                  <a:pt x="326127" y="6095"/>
                </a:lnTo>
                <a:lnTo>
                  <a:pt x="327990" y="6095"/>
                </a:lnTo>
                <a:lnTo>
                  <a:pt x="331715" y="7111"/>
                </a:lnTo>
                <a:lnTo>
                  <a:pt x="340859" y="12191"/>
                </a:lnTo>
                <a:lnTo>
                  <a:pt x="347971" y="18287"/>
                </a:lnTo>
                <a:lnTo>
                  <a:pt x="352543" y="26923"/>
                </a:lnTo>
                <a:lnTo>
                  <a:pt x="352543" y="192527"/>
                </a:lnTo>
                <a:close/>
              </a:path>
              <a:path w="368934" h="359409">
                <a:moveTo>
                  <a:pt x="327990" y="6095"/>
                </a:moveTo>
                <a:lnTo>
                  <a:pt x="326127" y="6095"/>
                </a:lnTo>
                <a:lnTo>
                  <a:pt x="326127" y="5587"/>
                </a:lnTo>
                <a:lnTo>
                  <a:pt x="327990" y="6095"/>
                </a:lnTo>
                <a:close/>
              </a:path>
              <a:path w="368934" h="359409">
                <a:moveTo>
                  <a:pt x="219450" y="231642"/>
                </a:moveTo>
                <a:lnTo>
                  <a:pt x="162555" y="231642"/>
                </a:lnTo>
                <a:lnTo>
                  <a:pt x="162555" y="206242"/>
                </a:lnTo>
                <a:lnTo>
                  <a:pt x="219450" y="206242"/>
                </a:lnTo>
                <a:lnTo>
                  <a:pt x="219450" y="231642"/>
                </a:lnTo>
                <a:close/>
              </a:path>
              <a:path w="368934" h="359409">
                <a:moveTo>
                  <a:pt x="355083" y="261613"/>
                </a:moveTo>
                <a:lnTo>
                  <a:pt x="26923" y="261613"/>
                </a:lnTo>
                <a:lnTo>
                  <a:pt x="26923" y="231642"/>
                </a:lnTo>
                <a:lnTo>
                  <a:pt x="355083" y="231642"/>
                </a:lnTo>
                <a:lnTo>
                  <a:pt x="355083" y="261613"/>
                </a:lnTo>
                <a:close/>
              </a:path>
              <a:path w="368934" h="359409">
                <a:moveTo>
                  <a:pt x="33019" y="359147"/>
                </a:moveTo>
                <a:lnTo>
                  <a:pt x="27431" y="353051"/>
                </a:lnTo>
                <a:lnTo>
                  <a:pt x="18287" y="342383"/>
                </a:lnTo>
                <a:lnTo>
                  <a:pt x="13715" y="335779"/>
                </a:lnTo>
                <a:lnTo>
                  <a:pt x="24589" y="333934"/>
                </a:lnTo>
                <a:lnTo>
                  <a:pt x="32130" y="332445"/>
                </a:lnTo>
                <a:lnTo>
                  <a:pt x="70483" y="321778"/>
                </a:lnTo>
                <a:lnTo>
                  <a:pt x="88897" y="314444"/>
                </a:lnTo>
                <a:lnTo>
                  <a:pt x="98549" y="310888"/>
                </a:lnTo>
                <a:lnTo>
                  <a:pt x="117853" y="300728"/>
                </a:lnTo>
                <a:lnTo>
                  <a:pt x="126996" y="294124"/>
                </a:lnTo>
                <a:lnTo>
                  <a:pt x="136140" y="288028"/>
                </a:lnTo>
                <a:lnTo>
                  <a:pt x="152396" y="271773"/>
                </a:lnTo>
                <a:lnTo>
                  <a:pt x="159000" y="261613"/>
                </a:lnTo>
                <a:lnTo>
                  <a:pt x="223006" y="261613"/>
                </a:lnTo>
                <a:lnTo>
                  <a:pt x="228594" y="271265"/>
                </a:lnTo>
                <a:lnTo>
                  <a:pt x="244849" y="287012"/>
                </a:lnTo>
                <a:lnTo>
                  <a:pt x="249304" y="290060"/>
                </a:lnTo>
                <a:lnTo>
                  <a:pt x="191003" y="290060"/>
                </a:lnTo>
                <a:lnTo>
                  <a:pt x="154936" y="318254"/>
                </a:lnTo>
                <a:lnTo>
                  <a:pt x="112773" y="337811"/>
                </a:lnTo>
                <a:lnTo>
                  <a:pt x="100410" y="342887"/>
                </a:lnTo>
                <a:lnTo>
                  <a:pt x="59200" y="354896"/>
                </a:lnTo>
                <a:lnTo>
                  <a:pt x="43619" y="357888"/>
                </a:lnTo>
                <a:lnTo>
                  <a:pt x="33019" y="359147"/>
                </a:lnTo>
                <a:close/>
              </a:path>
              <a:path w="368934" h="359409">
                <a:moveTo>
                  <a:pt x="348987" y="359147"/>
                </a:moveTo>
                <a:lnTo>
                  <a:pt x="298013" y="348562"/>
                </a:lnTo>
                <a:lnTo>
                  <a:pt x="268725" y="337811"/>
                </a:lnTo>
                <a:lnTo>
                  <a:pt x="255783" y="332938"/>
                </a:lnTo>
                <a:lnTo>
                  <a:pt x="214969" y="311777"/>
                </a:lnTo>
                <a:lnTo>
                  <a:pt x="191003" y="290060"/>
                </a:lnTo>
                <a:lnTo>
                  <a:pt x="249304" y="290060"/>
                </a:lnTo>
                <a:lnTo>
                  <a:pt x="264153" y="300220"/>
                </a:lnTo>
                <a:lnTo>
                  <a:pt x="283964" y="310380"/>
                </a:lnTo>
                <a:lnTo>
                  <a:pt x="330191" y="327143"/>
                </a:lnTo>
                <a:lnTo>
                  <a:pt x="368798" y="335779"/>
                </a:lnTo>
                <a:lnTo>
                  <a:pt x="359655" y="346955"/>
                </a:lnTo>
                <a:lnTo>
                  <a:pt x="348987" y="3591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6587713" y="7252468"/>
            <a:ext cx="237653" cy="1802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6893732" y="7241504"/>
            <a:ext cx="52069" cy="193040"/>
          </a:xfrm>
          <a:custGeom>
            <a:avLst/>
            <a:gdLst/>
            <a:ahLst/>
            <a:cxnLst/>
            <a:rect l="l" t="t" r="r" b="b"/>
            <a:pathLst>
              <a:path w="52070" h="193040">
                <a:moveTo>
                  <a:pt x="0" y="192527"/>
                </a:moveTo>
                <a:lnTo>
                  <a:pt x="0" y="0"/>
                </a:lnTo>
                <a:lnTo>
                  <a:pt x="7111" y="1015"/>
                </a:lnTo>
                <a:lnTo>
                  <a:pt x="13461" y="2539"/>
                </a:lnTo>
                <a:lnTo>
                  <a:pt x="19811" y="4063"/>
                </a:lnTo>
                <a:lnTo>
                  <a:pt x="25399" y="6095"/>
                </a:lnTo>
                <a:lnTo>
                  <a:pt x="25399" y="5587"/>
                </a:lnTo>
                <a:lnTo>
                  <a:pt x="30987" y="7111"/>
                </a:lnTo>
                <a:lnTo>
                  <a:pt x="35559" y="9651"/>
                </a:lnTo>
                <a:lnTo>
                  <a:pt x="40130" y="12191"/>
                </a:lnTo>
                <a:lnTo>
                  <a:pt x="43686" y="15239"/>
                </a:lnTo>
                <a:lnTo>
                  <a:pt x="47242" y="18287"/>
                </a:lnTo>
                <a:lnTo>
                  <a:pt x="49528" y="22605"/>
                </a:lnTo>
                <a:lnTo>
                  <a:pt x="51814" y="26923"/>
                </a:lnTo>
                <a:lnTo>
                  <a:pt x="51814" y="31495"/>
                </a:lnTo>
                <a:lnTo>
                  <a:pt x="51814" y="192527"/>
                </a:lnTo>
                <a:lnTo>
                  <a:pt x="0" y="192527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6606719" y="7447746"/>
            <a:ext cx="355600" cy="153035"/>
          </a:xfrm>
          <a:custGeom>
            <a:avLst/>
            <a:gdLst/>
            <a:ahLst/>
            <a:cxnLst/>
            <a:rect l="l" t="t" r="r" b="b"/>
            <a:pathLst>
              <a:path w="355600" h="153034">
                <a:moveTo>
                  <a:pt x="341367" y="25399"/>
                </a:moveTo>
                <a:lnTo>
                  <a:pt x="341367" y="55370"/>
                </a:lnTo>
                <a:lnTo>
                  <a:pt x="209290" y="55370"/>
                </a:lnTo>
                <a:lnTo>
                  <a:pt x="214878" y="65022"/>
                </a:lnTo>
                <a:lnTo>
                  <a:pt x="223006" y="72896"/>
                </a:lnTo>
                <a:lnTo>
                  <a:pt x="231134" y="80769"/>
                </a:lnTo>
                <a:lnTo>
                  <a:pt x="240785" y="87373"/>
                </a:lnTo>
                <a:lnTo>
                  <a:pt x="250437" y="93977"/>
                </a:lnTo>
                <a:lnTo>
                  <a:pt x="260343" y="99057"/>
                </a:lnTo>
                <a:lnTo>
                  <a:pt x="270249" y="104137"/>
                </a:lnTo>
                <a:lnTo>
                  <a:pt x="279393" y="108201"/>
                </a:lnTo>
                <a:lnTo>
                  <a:pt x="288028" y="111757"/>
                </a:lnTo>
                <a:lnTo>
                  <a:pt x="297426" y="114805"/>
                </a:lnTo>
                <a:lnTo>
                  <a:pt x="306824" y="117853"/>
                </a:lnTo>
                <a:lnTo>
                  <a:pt x="316476" y="120900"/>
                </a:lnTo>
                <a:lnTo>
                  <a:pt x="326127" y="123440"/>
                </a:lnTo>
                <a:lnTo>
                  <a:pt x="336033" y="125726"/>
                </a:lnTo>
                <a:lnTo>
                  <a:pt x="345939" y="128012"/>
                </a:lnTo>
                <a:lnTo>
                  <a:pt x="355083" y="129536"/>
                </a:lnTo>
                <a:lnTo>
                  <a:pt x="345939" y="140712"/>
                </a:lnTo>
                <a:lnTo>
                  <a:pt x="335271" y="152904"/>
                </a:lnTo>
                <a:lnTo>
                  <a:pt x="324667" y="151646"/>
                </a:lnTo>
                <a:lnTo>
                  <a:pt x="317111" y="150459"/>
                </a:lnTo>
                <a:lnTo>
                  <a:pt x="275837" y="139791"/>
                </a:lnTo>
                <a:lnTo>
                  <a:pt x="255009" y="131568"/>
                </a:lnTo>
                <a:lnTo>
                  <a:pt x="242067" y="126695"/>
                </a:lnTo>
                <a:lnTo>
                  <a:pt x="201254" y="105534"/>
                </a:lnTo>
                <a:lnTo>
                  <a:pt x="177287" y="83817"/>
                </a:lnTo>
                <a:lnTo>
                  <a:pt x="167865" y="93973"/>
                </a:lnTo>
                <a:lnTo>
                  <a:pt x="129131" y="118460"/>
                </a:lnTo>
                <a:lnTo>
                  <a:pt x="99057" y="131568"/>
                </a:lnTo>
                <a:lnTo>
                  <a:pt x="86695" y="136644"/>
                </a:lnTo>
                <a:lnTo>
                  <a:pt x="45484" y="148653"/>
                </a:lnTo>
                <a:lnTo>
                  <a:pt x="19303" y="152904"/>
                </a:lnTo>
                <a:lnTo>
                  <a:pt x="13715" y="146808"/>
                </a:lnTo>
                <a:lnTo>
                  <a:pt x="9143" y="141474"/>
                </a:lnTo>
                <a:lnTo>
                  <a:pt x="4571" y="136140"/>
                </a:lnTo>
                <a:lnTo>
                  <a:pt x="0" y="129536"/>
                </a:lnTo>
                <a:lnTo>
                  <a:pt x="10874" y="127691"/>
                </a:lnTo>
                <a:lnTo>
                  <a:pt x="18414" y="126203"/>
                </a:lnTo>
                <a:lnTo>
                  <a:pt x="56767" y="115535"/>
                </a:lnTo>
                <a:lnTo>
                  <a:pt x="75182" y="108201"/>
                </a:lnTo>
                <a:lnTo>
                  <a:pt x="84833" y="104645"/>
                </a:lnTo>
                <a:lnTo>
                  <a:pt x="94485" y="99565"/>
                </a:lnTo>
                <a:lnTo>
                  <a:pt x="104137" y="94485"/>
                </a:lnTo>
                <a:lnTo>
                  <a:pt x="113281" y="87881"/>
                </a:lnTo>
                <a:lnTo>
                  <a:pt x="122424" y="81785"/>
                </a:lnTo>
                <a:lnTo>
                  <a:pt x="130552" y="73658"/>
                </a:lnTo>
                <a:lnTo>
                  <a:pt x="138680" y="65530"/>
                </a:lnTo>
                <a:lnTo>
                  <a:pt x="145284" y="55370"/>
                </a:lnTo>
                <a:lnTo>
                  <a:pt x="13207" y="55370"/>
                </a:lnTo>
                <a:lnTo>
                  <a:pt x="13207" y="25399"/>
                </a:lnTo>
                <a:lnTo>
                  <a:pt x="148840" y="25399"/>
                </a:lnTo>
                <a:lnTo>
                  <a:pt x="148840" y="0"/>
                </a:lnTo>
                <a:lnTo>
                  <a:pt x="205734" y="0"/>
                </a:lnTo>
                <a:lnTo>
                  <a:pt x="205734" y="25399"/>
                </a:lnTo>
                <a:lnTo>
                  <a:pt x="341367" y="25399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7086720" y="7246076"/>
            <a:ext cx="379095" cy="360680"/>
          </a:xfrm>
          <a:custGeom>
            <a:avLst/>
            <a:gdLst/>
            <a:ahLst/>
            <a:cxnLst/>
            <a:rect l="l" t="t" r="r" b="b"/>
            <a:pathLst>
              <a:path w="379095" h="360679">
                <a:moveTo>
                  <a:pt x="356607" y="130044"/>
                </a:moveTo>
                <a:lnTo>
                  <a:pt x="73658" y="130044"/>
                </a:lnTo>
                <a:lnTo>
                  <a:pt x="59934" y="129897"/>
                </a:lnTo>
                <a:lnTo>
                  <a:pt x="24573" y="109884"/>
                </a:lnTo>
                <a:lnTo>
                  <a:pt x="22859" y="90929"/>
                </a:lnTo>
                <a:lnTo>
                  <a:pt x="22859" y="0"/>
                </a:lnTo>
                <a:lnTo>
                  <a:pt x="64006" y="11683"/>
                </a:lnTo>
                <a:lnTo>
                  <a:pt x="79246" y="39115"/>
                </a:lnTo>
                <a:lnTo>
                  <a:pt x="356607" y="39115"/>
                </a:lnTo>
                <a:lnTo>
                  <a:pt x="356607" y="67054"/>
                </a:lnTo>
                <a:lnTo>
                  <a:pt x="79246" y="67054"/>
                </a:lnTo>
                <a:lnTo>
                  <a:pt x="79246" y="100073"/>
                </a:lnTo>
                <a:lnTo>
                  <a:pt x="356607" y="100073"/>
                </a:lnTo>
                <a:lnTo>
                  <a:pt x="356607" y="130044"/>
                </a:lnTo>
                <a:close/>
              </a:path>
              <a:path w="379095" h="360679">
                <a:moveTo>
                  <a:pt x="356607" y="39115"/>
                </a:moveTo>
                <a:lnTo>
                  <a:pt x="300728" y="39115"/>
                </a:lnTo>
                <a:lnTo>
                  <a:pt x="300728" y="507"/>
                </a:lnTo>
                <a:lnTo>
                  <a:pt x="339843" y="14223"/>
                </a:lnTo>
                <a:lnTo>
                  <a:pt x="356607" y="28955"/>
                </a:lnTo>
                <a:lnTo>
                  <a:pt x="356607" y="39115"/>
                </a:lnTo>
                <a:close/>
              </a:path>
              <a:path w="379095" h="360679">
                <a:moveTo>
                  <a:pt x="356607" y="100073"/>
                </a:moveTo>
                <a:lnTo>
                  <a:pt x="300728" y="100073"/>
                </a:lnTo>
                <a:lnTo>
                  <a:pt x="300728" y="67054"/>
                </a:lnTo>
                <a:lnTo>
                  <a:pt x="356607" y="67054"/>
                </a:lnTo>
                <a:lnTo>
                  <a:pt x="356607" y="100073"/>
                </a:lnTo>
                <a:close/>
              </a:path>
              <a:path w="379095" h="360679">
                <a:moveTo>
                  <a:pt x="378958" y="199639"/>
                </a:moveTo>
                <a:lnTo>
                  <a:pt x="0" y="199639"/>
                </a:lnTo>
                <a:lnTo>
                  <a:pt x="0" y="169667"/>
                </a:lnTo>
                <a:lnTo>
                  <a:pt x="378958" y="169667"/>
                </a:lnTo>
                <a:lnTo>
                  <a:pt x="378958" y="199639"/>
                </a:lnTo>
                <a:close/>
              </a:path>
              <a:path w="379095" h="360679">
                <a:moveTo>
                  <a:pt x="224530" y="261105"/>
                </a:moveTo>
                <a:lnTo>
                  <a:pt x="168651" y="261105"/>
                </a:lnTo>
                <a:lnTo>
                  <a:pt x="168651" y="199639"/>
                </a:lnTo>
                <a:lnTo>
                  <a:pt x="224530" y="199639"/>
                </a:lnTo>
                <a:lnTo>
                  <a:pt x="224530" y="261105"/>
                </a:lnTo>
                <a:close/>
              </a:path>
              <a:path w="379095" h="360679">
                <a:moveTo>
                  <a:pt x="358131" y="360163"/>
                </a:moveTo>
                <a:lnTo>
                  <a:pt x="62482" y="360163"/>
                </a:lnTo>
                <a:lnTo>
                  <a:pt x="44702" y="355591"/>
                </a:lnTo>
                <a:lnTo>
                  <a:pt x="30479" y="346447"/>
                </a:lnTo>
                <a:lnTo>
                  <a:pt x="21843" y="332223"/>
                </a:lnTo>
                <a:lnTo>
                  <a:pt x="20827" y="322571"/>
                </a:lnTo>
                <a:lnTo>
                  <a:pt x="20827" y="232658"/>
                </a:lnTo>
                <a:lnTo>
                  <a:pt x="78738" y="232658"/>
                </a:lnTo>
                <a:lnTo>
                  <a:pt x="78738" y="330191"/>
                </a:lnTo>
                <a:lnTo>
                  <a:pt x="358131" y="330191"/>
                </a:lnTo>
                <a:lnTo>
                  <a:pt x="358131" y="3601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7109579" y="7246076"/>
            <a:ext cx="334010" cy="130175"/>
          </a:xfrm>
          <a:custGeom>
            <a:avLst/>
            <a:gdLst/>
            <a:ahLst/>
            <a:cxnLst/>
            <a:rect l="l" t="t" r="r" b="b"/>
            <a:pathLst>
              <a:path w="334009" h="130175">
                <a:moveTo>
                  <a:pt x="50798" y="130044"/>
                </a:moveTo>
                <a:lnTo>
                  <a:pt x="13715" y="120646"/>
                </a:lnTo>
                <a:lnTo>
                  <a:pt x="0" y="90929"/>
                </a:lnTo>
                <a:lnTo>
                  <a:pt x="0" y="0"/>
                </a:lnTo>
                <a:lnTo>
                  <a:pt x="7111" y="1015"/>
                </a:lnTo>
                <a:lnTo>
                  <a:pt x="13461" y="2285"/>
                </a:lnTo>
                <a:lnTo>
                  <a:pt x="19811" y="3555"/>
                </a:lnTo>
                <a:lnTo>
                  <a:pt x="25907" y="5587"/>
                </a:lnTo>
                <a:lnTo>
                  <a:pt x="30479" y="7111"/>
                </a:lnTo>
                <a:lnTo>
                  <a:pt x="35813" y="9397"/>
                </a:lnTo>
                <a:lnTo>
                  <a:pt x="41146" y="11683"/>
                </a:lnTo>
                <a:lnTo>
                  <a:pt x="45718" y="14731"/>
                </a:lnTo>
                <a:lnTo>
                  <a:pt x="49782" y="18287"/>
                </a:lnTo>
                <a:lnTo>
                  <a:pt x="53084" y="22097"/>
                </a:lnTo>
                <a:lnTo>
                  <a:pt x="56386" y="25907"/>
                </a:lnTo>
                <a:lnTo>
                  <a:pt x="56386" y="31495"/>
                </a:lnTo>
                <a:lnTo>
                  <a:pt x="56386" y="39115"/>
                </a:lnTo>
                <a:lnTo>
                  <a:pt x="277869" y="39115"/>
                </a:lnTo>
                <a:lnTo>
                  <a:pt x="277869" y="507"/>
                </a:lnTo>
                <a:lnTo>
                  <a:pt x="288536" y="3555"/>
                </a:lnTo>
                <a:lnTo>
                  <a:pt x="298950" y="6857"/>
                </a:lnTo>
                <a:lnTo>
                  <a:pt x="309364" y="10159"/>
                </a:lnTo>
                <a:lnTo>
                  <a:pt x="316984" y="14223"/>
                </a:lnTo>
                <a:lnTo>
                  <a:pt x="324603" y="18795"/>
                </a:lnTo>
                <a:lnTo>
                  <a:pt x="329175" y="23875"/>
                </a:lnTo>
                <a:lnTo>
                  <a:pt x="333747" y="28955"/>
                </a:lnTo>
                <a:lnTo>
                  <a:pt x="333747" y="35559"/>
                </a:lnTo>
                <a:lnTo>
                  <a:pt x="333747" y="130044"/>
                </a:lnTo>
                <a:lnTo>
                  <a:pt x="50798" y="130044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7165966" y="7313130"/>
            <a:ext cx="221615" cy="33020"/>
          </a:xfrm>
          <a:custGeom>
            <a:avLst/>
            <a:gdLst/>
            <a:ahLst/>
            <a:cxnLst/>
            <a:rect l="l" t="t" r="r" b="b"/>
            <a:pathLst>
              <a:path w="221615" h="33020">
                <a:moveTo>
                  <a:pt x="0" y="0"/>
                </a:moveTo>
                <a:lnTo>
                  <a:pt x="0" y="33019"/>
                </a:lnTo>
                <a:lnTo>
                  <a:pt x="221482" y="33019"/>
                </a:lnTo>
                <a:lnTo>
                  <a:pt x="221482" y="0"/>
                </a:lnTo>
                <a:lnTo>
                  <a:pt x="0" y="0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7086720" y="7415743"/>
            <a:ext cx="379095" cy="91440"/>
          </a:xfrm>
          <a:custGeom>
            <a:avLst/>
            <a:gdLst/>
            <a:ahLst/>
            <a:cxnLst/>
            <a:rect l="l" t="t" r="r" b="b"/>
            <a:pathLst>
              <a:path w="379095" h="91440">
                <a:moveTo>
                  <a:pt x="378958" y="0"/>
                </a:moveTo>
                <a:lnTo>
                  <a:pt x="378958" y="29971"/>
                </a:lnTo>
                <a:lnTo>
                  <a:pt x="224530" y="29971"/>
                </a:lnTo>
                <a:lnTo>
                  <a:pt x="224530" y="91437"/>
                </a:lnTo>
                <a:lnTo>
                  <a:pt x="168651" y="91437"/>
                </a:lnTo>
                <a:lnTo>
                  <a:pt x="168651" y="29971"/>
                </a:lnTo>
                <a:lnTo>
                  <a:pt x="0" y="29971"/>
                </a:lnTo>
                <a:lnTo>
                  <a:pt x="0" y="0"/>
                </a:lnTo>
                <a:lnTo>
                  <a:pt x="378958" y="0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7107548" y="7478734"/>
            <a:ext cx="337820" cy="127635"/>
          </a:xfrm>
          <a:custGeom>
            <a:avLst/>
            <a:gdLst/>
            <a:ahLst/>
            <a:cxnLst/>
            <a:rect l="l" t="t" r="r" b="b"/>
            <a:pathLst>
              <a:path w="337820" h="127634">
                <a:moveTo>
                  <a:pt x="57910" y="0"/>
                </a:moveTo>
                <a:lnTo>
                  <a:pt x="57910" y="97533"/>
                </a:lnTo>
                <a:lnTo>
                  <a:pt x="337303" y="97533"/>
                </a:lnTo>
                <a:lnTo>
                  <a:pt x="337303" y="127504"/>
                </a:lnTo>
                <a:lnTo>
                  <a:pt x="51306" y="127504"/>
                </a:lnTo>
                <a:lnTo>
                  <a:pt x="41654" y="127504"/>
                </a:lnTo>
                <a:lnTo>
                  <a:pt x="32765" y="125218"/>
                </a:lnTo>
                <a:lnTo>
                  <a:pt x="23875" y="122932"/>
                </a:lnTo>
                <a:lnTo>
                  <a:pt x="16763" y="118361"/>
                </a:lnTo>
                <a:lnTo>
                  <a:pt x="9651" y="113789"/>
                </a:lnTo>
                <a:lnTo>
                  <a:pt x="5333" y="106677"/>
                </a:lnTo>
                <a:lnTo>
                  <a:pt x="1015" y="99565"/>
                </a:lnTo>
                <a:lnTo>
                  <a:pt x="0" y="89913"/>
                </a:lnTo>
                <a:lnTo>
                  <a:pt x="0" y="0"/>
                </a:lnTo>
                <a:lnTo>
                  <a:pt x="57910" y="0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7481427" y="7246076"/>
            <a:ext cx="369570" cy="354965"/>
          </a:xfrm>
          <a:custGeom>
            <a:avLst/>
            <a:gdLst/>
            <a:ahLst/>
            <a:cxnLst/>
            <a:rect l="l" t="t" r="r" b="b"/>
            <a:pathLst>
              <a:path w="369570" h="354965">
                <a:moveTo>
                  <a:pt x="369306" y="194559"/>
                </a:moveTo>
                <a:lnTo>
                  <a:pt x="313428" y="194559"/>
                </a:lnTo>
                <a:lnTo>
                  <a:pt x="313428" y="99057"/>
                </a:lnTo>
                <a:lnTo>
                  <a:pt x="222498" y="99057"/>
                </a:lnTo>
                <a:lnTo>
                  <a:pt x="222498" y="67054"/>
                </a:lnTo>
                <a:lnTo>
                  <a:pt x="313428" y="67054"/>
                </a:lnTo>
                <a:lnTo>
                  <a:pt x="313428" y="0"/>
                </a:lnTo>
                <a:lnTo>
                  <a:pt x="355083" y="12191"/>
                </a:lnTo>
                <a:lnTo>
                  <a:pt x="369306" y="26415"/>
                </a:lnTo>
                <a:lnTo>
                  <a:pt x="369306" y="194559"/>
                </a:lnTo>
                <a:close/>
              </a:path>
              <a:path w="369570" h="354965">
                <a:moveTo>
                  <a:pt x="22351" y="180843"/>
                </a:moveTo>
                <a:lnTo>
                  <a:pt x="10667" y="166619"/>
                </a:lnTo>
                <a:lnTo>
                  <a:pt x="8127" y="163571"/>
                </a:lnTo>
                <a:lnTo>
                  <a:pt x="2539" y="157476"/>
                </a:lnTo>
                <a:lnTo>
                  <a:pt x="0" y="154428"/>
                </a:lnTo>
                <a:lnTo>
                  <a:pt x="43432" y="130806"/>
                </a:lnTo>
                <a:lnTo>
                  <a:pt x="83726" y="89270"/>
                </a:lnTo>
                <a:lnTo>
                  <a:pt x="100228" y="50695"/>
                </a:lnTo>
                <a:lnTo>
                  <a:pt x="103121" y="4571"/>
                </a:lnTo>
                <a:lnTo>
                  <a:pt x="153412" y="4571"/>
                </a:lnTo>
                <a:lnTo>
                  <a:pt x="156412" y="45937"/>
                </a:lnTo>
                <a:lnTo>
                  <a:pt x="173310" y="85917"/>
                </a:lnTo>
                <a:lnTo>
                  <a:pt x="181351" y="96517"/>
                </a:lnTo>
                <a:lnTo>
                  <a:pt x="185086" y="101597"/>
                </a:lnTo>
                <a:lnTo>
                  <a:pt x="127504" y="101597"/>
                </a:lnTo>
                <a:lnTo>
                  <a:pt x="119952" y="111792"/>
                </a:lnTo>
                <a:lnTo>
                  <a:pt x="114709" y="118392"/>
                </a:lnTo>
                <a:lnTo>
                  <a:pt x="82520" y="149653"/>
                </a:lnTo>
                <a:lnTo>
                  <a:pt x="48004" y="171445"/>
                </a:lnTo>
                <a:lnTo>
                  <a:pt x="29895" y="178982"/>
                </a:lnTo>
                <a:lnTo>
                  <a:pt x="22351" y="180843"/>
                </a:lnTo>
                <a:close/>
              </a:path>
              <a:path w="369570" h="354965">
                <a:moveTo>
                  <a:pt x="234182" y="175763"/>
                </a:moveTo>
                <a:lnTo>
                  <a:pt x="181859" y="154174"/>
                </a:lnTo>
                <a:lnTo>
                  <a:pt x="143498" y="121849"/>
                </a:lnTo>
                <a:lnTo>
                  <a:pt x="127504" y="101597"/>
                </a:lnTo>
                <a:lnTo>
                  <a:pt x="185086" y="101597"/>
                </a:lnTo>
                <a:lnTo>
                  <a:pt x="189284" y="107308"/>
                </a:lnTo>
                <a:lnTo>
                  <a:pt x="195289" y="114265"/>
                </a:lnTo>
                <a:lnTo>
                  <a:pt x="233261" y="141950"/>
                </a:lnTo>
                <a:lnTo>
                  <a:pt x="256533" y="150364"/>
                </a:lnTo>
                <a:lnTo>
                  <a:pt x="234182" y="175763"/>
                </a:lnTo>
                <a:close/>
              </a:path>
              <a:path w="369570" h="354965">
                <a:moveTo>
                  <a:pt x="305808" y="354575"/>
                </a:moveTo>
                <a:lnTo>
                  <a:pt x="307840" y="351527"/>
                </a:lnTo>
                <a:lnTo>
                  <a:pt x="310380" y="345431"/>
                </a:lnTo>
                <a:lnTo>
                  <a:pt x="310888" y="343399"/>
                </a:lnTo>
                <a:lnTo>
                  <a:pt x="310888" y="248913"/>
                </a:lnTo>
                <a:lnTo>
                  <a:pt x="39623" y="248913"/>
                </a:lnTo>
                <a:lnTo>
                  <a:pt x="39623" y="218942"/>
                </a:lnTo>
                <a:lnTo>
                  <a:pt x="366766" y="218942"/>
                </a:lnTo>
                <a:lnTo>
                  <a:pt x="366766" y="340351"/>
                </a:lnTo>
                <a:lnTo>
                  <a:pt x="365242" y="342383"/>
                </a:lnTo>
                <a:lnTo>
                  <a:pt x="358131" y="346447"/>
                </a:lnTo>
                <a:lnTo>
                  <a:pt x="354321" y="347971"/>
                </a:lnTo>
                <a:lnTo>
                  <a:pt x="353051" y="347971"/>
                </a:lnTo>
                <a:lnTo>
                  <a:pt x="343907" y="350511"/>
                </a:lnTo>
                <a:lnTo>
                  <a:pt x="324060" y="353325"/>
                </a:lnTo>
                <a:lnTo>
                  <a:pt x="318920" y="353908"/>
                </a:lnTo>
                <a:lnTo>
                  <a:pt x="313638" y="354253"/>
                </a:lnTo>
                <a:lnTo>
                  <a:pt x="305808" y="354575"/>
                </a:lnTo>
                <a:close/>
              </a:path>
              <a:path w="369570" h="354965">
                <a:moveTo>
                  <a:pt x="353051" y="348479"/>
                </a:moveTo>
                <a:lnTo>
                  <a:pt x="353051" y="347971"/>
                </a:lnTo>
                <a:lnTo>
                  <a:pt x="354321" y="347971"/>
                </a:lnTo>
                <a:lnTo>
                  <a:pt x="353051" y="3484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7481427" y="7250648"/>
            <a:ext cx="256540" cy="176530"/>
          </a:xfrm>
          <a:custGeom>
            <a:avLst/>
            <a:gdLst/>
            <a:ahLst/>
            <a:cxnLst/>
            <a:rect l="l" t="t" r="r" b="b"/>
            <a:pathLst>
              <a:path w="256540" h="176529">
                <a:moveTo>
                  <a:pt x="153412" y="0"/>
                </a:moveTo>
                <a:lnTo>
                  <a:pt x="153412" y="11683"/>
                </a:lnTo>
                <a:lnTo>
                  <a:pt x="153523" y="24339"/>
                </a:lnTo>
                <a:lnTo>
                  <a:pt x="164849" y="65764"/>
                </a:lnTo>
                <a:lnTo>
                  <a:pt x="181351" y="91945"/>
                </a:lnTo>
                <a:lnTo>
                  <a:pt x="189284" y="102736"/>
                </a:lnTo>
                <a:lnTo>
                  <a:pt x="224994" y="132398"/>
                </a:lnTo>
                <a:lnTo>
                  <a:pt x="256533" y="145792"/>
                </a:lnTo>
                <a:lnTo>
                  <a:pt x="234182" y="171191"/>
                </a:lnTo>
                <a:lnTo>
                  <a:pt x="181859" y="149602"/>
                </a:lnTo>
                <a:lnTo>
                  <a:pt x="143498" y="117277"/>
                </a:lnTo>
                <a:lnTo>
                  <a:pt x="127504" y="97025"/>
                </a:lnTo>
                <a:lnTo>
                  <a:pt x="119952" y="107221"/>
                </a:lnTo>
                <a:lnTo>
                  <a:pt x="93354" y="135692"/>
                </a:lnTo>
                <a:lnTo>
                  <a:pt x="61053" y="160111"/>
                </a:lnTo>
                <a:lnTo>
                  <a:pt x="22351" y="176271"/>
                </a:lnTo>
                <a:lnTo>
                  <a:pt x="10667" y="162047"/>
                </a:lnTo>
                <a:lnTo>
                  <a:pt x="8127" y="159000"/>
                </a:lnTo>
                <a:lnTo>
                  <a:pt x="5333" y="155952"/>
                </a:lnTo>
                <a:lnTo>
                  <a:pt x="2539" y="152904"/>
                </a:lnTo>
                <a:lnTo>
                  <a:pt x="0" y="149856"/>
                </a:lnTo>
                <a:lnTo>
                  <a:pt x="14394" y="144058"/>
                </a:lnTo>
                <a:lnTo>
                  <a:pt x="54652" y="117888"/>
                </a:lnTo>
                <a:lnTo>
                  <a:pt x="75690" y="94993"/>
                </a:lnTo>
                <a:lnTo>
                  <a:pt x="83726" y="84698"/>
                </a:lnTo>
                <a:lnTo>
                  <a:pt x="100228" y="46123"/>
                </a:lnTo>
                <a:lnTo>
                  <a:pt x="103121" y="16763"/>
                </a:lnTo>
                <a:lnTo>
                  <a:pt x="103121" y="0"/>
                </a:lnTo>
                <a:lnTo>
                  <a:pt x="153412" y="0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7698633" y="7240784"/>
            <a:ext cx="157391" cy="20514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7521049" y="7465018"/>
            <a:ext cx="327660" cy="135890"/>
          </a:xfrm>
          <a:custGeom>
            <a:avLst/>
            <a:gdLst/>
            <a:ahLst/>
            <a:cxnLst/>
            <a:rect l="l" t="t" r="r" b="b"/>
            <a:pathLst>
              <a:path w="327659" h="135890">
                <a:moveTo>
                  <a:pt x="327143" y="0"/>
                </a:moveTo>
                <a:lnTo>
                  <a:pt x="327143" y="121408"/>
                </a:lnTo>
                <a:lnTo>
                  <a:pt x="325619" y="123440"/>
                </a:lnTo>
                <a:lnTo>
                  <a:pt x="322063" y="125472"/>
                </a:lnTo>
                <a:lnTo>
                  <a:pt x="318508" y="127504"/>
                </a:lnTo>
                <a:lnTo>
                  <a:pt x="313428" y="129536"/>
                </a:lnTo>
                <a:lnTo>
                  <a:pt x="313428" y="129028"/>
                </a:lnTo>
                <a:lnTo>
                  <a:pt x="304284" y="131568"/>
                </a:lnTo>
                <a:lnTo>
                  <a:pt x="291838" y="133346"/>
                </a:lnTo>
                <a:lnTo>
                  <a:pt x="284437" y="134382"/>
                </a:lnTo>
                <a:lnTo>
                  <a:pt x="279297" y="134965"/>
                </a:lnTo>
                <a:lnTo>
                  <a:pt x="274015" y="135311"/>
                </a:lnTo>
                <a:lnTo>
                  <a:pt x="266185" y="135632"/>
                </a:lnTo>
                <a:lnTo>
                  <a:pt x="268217" y="132584"/>
                </a:lnTo>
                <a:lnTo>
                  <a:pt x="269487" y="129536"/>
                </a:lnTo>
                <a:lnTo>
                  <a:pt x="270757" y="126488"/>
                </a:lnTo>
                <a:lnTo>
                  <a:pt x="271265" y="124456"/>
                </a:lnTo>
                <a:lnTo>
                  <a:pt x="271265" y="29971"/>
                </a:lnTo>
                <a:lnTo>
                  <a:pt x="0" y="29971"/>
                </a:lnTo>
                <a:lnTo>
                  <a:pt x="0" y="0"/>
                </a:lnTo>
                <a:lnTo>
                  <a:pt x="327143" y="0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3991999" y="6278412"/>
            <a:ext cx="916944" cy="2530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011032" y="6307125"/>
            <a:ext cx="102870" cy="199390"/>
          </a:xfrm>
          <a:custGeom>
            <a:avLst/>
            <a:gdLst/>
            <a:ahLst/>
            <a:cxnLst/>
            <a:rect l="l" t="t" r="r" b="b"/>
            <a:pathLst>
              <a:path w="102870" h="199390">
                <a:moveTo>
                  <a:pt x="14222" y="199114"/>
                </a:moveTo>
                <a:lnTo>
                  <a:pt x="0" y="199114"/>
                </a:lnTo>
                <a:lnTo>
                  <a:pt x="87749" y="0"/>
                </a:lnTo>
                <a:lnTo>
                  <a:pt x="102508" y="0"/>
                </a:lnTo>
                <a:lnTo>
                  <a:pt x="14222" y="1991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5192433" y="6279217"/>
            <a:ext cx="943242" cy="25224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6216199" y="6279217"/>
            <a:ext cx="443847" cy="25224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3989852" y="7739504"/>
            <a:ext cx="206627" cy="25224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4237269" y="7739504"/>
            <a:ext cx="192942" cy="25224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4465096" y="7739504"/>
            <a:ext cx="202602" cy="25224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4772260" y="7739504"/>
            <a:ext cx="681603" cy="25224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5559776" y="7767412"/>
            <a:ext cx="102870" cy="199390"/>
          </a:xfrm>
          <a:custGeom>
            <a:avLst/>
            <a:gdLst/>
            <a:ahLst/>
            <a:cxnLst/>
            <a:rect l="l" t="t" r="r" b="b"/>
            <a:pathLst>
              <a:path w="102870" h="199390">
                <a:moveTo>
                  <a:pt x="14222" y="199114"/>
                </a:moveTo>
                <a:lnTo>
                  <a:pt x="0" y="199114"/>
                </a:lnTo>
                <a:lnTo>
                  <a:pt x="87749" y="0"/>
                </a:lnTo>
                <a:lnTo>
                  <a:pt x="102508" y="0"/>
                </a:lnTo>
                <a:lnTo>
                  <a:pt x="14222" y="1991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5740909" y="7739504"/>
            <a:ext cx="206627" cy="25224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5988326" y="7739504"/>
            <a:ext cx="192942" cy="25224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6216153" y="7739504"/>
            <a:ext cx="202602" cy="25224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6527524" y="7739504"/>
            <a:ext cx="440090" cy="25224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9160119" y="5618007"/>
            <a:ext cx="1782445" cy="697865"/>
          </a:xfrm>
          <a:custGeom>
            <a:avLst/>
            <a:gdLst/>
            <a:ahLst/>
            <a:cxnLst/>
            <a:rect l="l" t="t" r="r" b="b"/>
            <a:pathLst>
              <a:path w="1782445" h="697864">
                <a:moveTo>
                  <a:pt x="0" y="0"/>
                </a:moveTo>
                <a:lnTo>
                  <a:pt x="0" y="697523"/>
                </a:lnTo>
                <a:lnTo>
                  <a:pt x="1781907" y="697523"/>
                </a:lnTo>
                <a:lnTo>
                  <a:pt x="178190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3033841" y="7229846"/>
            <a:ext cx="425450" cy="424180"/>
          </a:xfrm>
          <a:custGeom>
            <a:avLst/>
            <a:gdLst/>
            <a:ahLst/>
            <a:cxnLst/>
            <a:rect l="l" t="t" r="r" b="b"/>
            <a:pathLst>
              <a:path w="425450" h="424179">
                <a:moveTo>
                  <a:pt x="242333" y="424180"/>
                </a:moveTo>
                <a:lnTo>
                  <a:pt x="183394" y="424180"/>
                </a:lnTo>
                <a:lnTo>
                  <a:pt x="171978" y="421640"/>
                </a:lnTo>
                <a:lnTo>
                  <a:pt x="155624" y="416560"/>
                </a:lnTo>
                <a:lnTo>
                  <a:pt x="139368" y="412750"/>
                </a:lnTo>
                <a:lnTo>
                  <a:pt x="128641" y="408940"/>
                </a:lnTo>
                <a:lnTo>
                  <a:pt x="118666" y="403860"/>
                </a:lnTo>
                <a:lnTo>
                  <a:pt x="104665" y="394970"/>
                </a:lnTo>
                <a:lnTo>
                  <a:pt x="90789" y="387350"/>
                </a:lnTo>
                <a:lnTo>
                  <a:pt x="61721" y="361950"/>
                </a:lnTo>
                <a:lnTo>
                  <a:pt x="36761" y="332740"/>
                </a:lnTo>
                <a:lnTo>
                  <a:pt x="15557" y="294640"/>
                </a:lnTo>
                <a:lnTo>
                  <a:pt x="3023" y="251460"/>
                </a:lnTo>
                <a:lnTo>
                  <a:pt x="0" y="194310"/>
                </a:lnTo>
                <a:lnTo>
                  <a:pt x="814" y="182880"/>
                </a:lnTo>
                <a:lnTo>
                  <a:pt x="11845" y="139700"/>
                </a:lnTo>
                <a:lnTo>
                  <a:pt x="28512" y="105410"/>
                </a:lnTo>
                <a:lnTo>
                  <a:pt x="36425" y="91440"/>
                </a:lnTo>
                <a:lnTo>
                  <a:pt x="42433" y="82550"/>
                </a:lnTo>
                <a:lnTo>
                  <a:pt x="49568" y="74930"/>
                </a:lnTo>
                <a:lnTo>
                  <a:pt x="60863" y="62230"/>
                </a:lnTo>
                <a:lnTo>
                  <a:pt x="89648" y="36830"/>
                </a:lnTo>
                <a:lnTo>
                  <a:pt x="127532" y="16510"/>
                </a:lnTo>
                <a:lnTo>
                  <a:pt x="171294" y="2540"/>
                </a:lnTo>
                <a:lnTo>
                  <a:pt x="182857" y="0"/>
                </a:lnTo>
                <a:lnTo>
                  <a:pt x="241797" y="0"/>
                </a:lnTo>
                <a:lnTo>
                  <a:pt x="252980" y="2540"/>
                </a:lnTo>
                <a:lnTo>
                  <a:pt x="268994" y="7620"/>
                </a:lnTo>
                <a:lnTo>
                  <a:pt x="284919" y="11430"/>
                </a:lnTo>
                <a:lnTo>
                  <a:pt x="295476" y="15240"/>
                </a:lnTo>
                <a:lnTo>
                  <a:pt x="305388" y="20320"/>
                </a:lnTo>
                <a:lnTo>
                  <a:pt x="319381" y="27940"/>
                </a:lnTo>
                <a:lnTo>
                  <a:pt x="333261" y="36830"/>
                </a:lnTo>
                <a:lnTo>
                  <a:pt x="188977" y="36830"/>
                </a:lnTo>
                <a:lnTo>
                  <a:pt x="179780" y="39370"/>
                </a:lnTo>
                <a:lnTo>
                  <a:pt x="144530" y="49530"/>
                </a:lnTo>
                <a:lnTo>
                  <a:pt x="136308" y="53340"/>
                </a:lnTo>
                <a:lnTo>
                  <a:pt x="124705" y="60960"/>
                </a:lnTo>
                <a:lnTo>
                  <a:pt x="113200" y="67310"/>
                </a:lnTo>
                <a:lnTo>
                  <a:pt x="105667" y="72390"/>
                </a:lnTo>
                <a:lnTo>
                  <a:pt x="89205" y="87630"/>
                </a:lnTo>
                <a:lnTo>
                  <a:pt x="79758" y="97790"/>
                </a:lnTo>
                <a:lnTo>
                  <a:pt x="73746" y="104140"/>
                </a:lnTo>
                <a:lnTo>
                  <a:pt x="50878" y="143510"/>
                </a:lnTo>
                <a:lnTo>
                  <a:pt x="37924" y="187960"/>
                </a:lnTo>
                <a:lnTo>
                  <a:pt x="37204" y="198120"/>
                </a:lnTo>
                <a:lnTo>
                  <a:pt x="37320" y="233680"/>
                </a:lnTo>
                <a:lnTo>
                  <a:pt x="51129" y="279400"/>
                </a:lnTo>
                <a:lnTo>
                  <a:pt x="75083" y="321310"/>
                </a:lnTo>
                <a:lnTo>
                  <a:pt x="103273" y="349250"/>
                </a:lnTo>
                <a:lnTo>
                  <a:pt x="144459" y="373380"/>
                </a:lnTo>
                <a:lnTo>
                  <a:pt x="190958" y="387350"/>
                </a:lnTo>
                <a:lnTo>
                  <a:pt x="334402" y="387350"/>
                </a:lnTo>
                <a:lnTo>
                  <a:pt x="320526" y="394970"/>
                </a:lnTo>
                <a:lnTo>
                  <a:pt x="306529" y="403860"/>
                </a:lnTo>
                <a:lnTo>
                  <a:pt x="296585" y="408940"/>
                </a:lnTo>
                <a:lnTo>
                  <a:pt x="285943" y="412750"/>
                </a:lnTo>
                <a:lnTo>
                  <a:pt x="269853" y="416560"/>
                </a:lnTo>
                <a:lnTo>
                  <a:pt x="253664" y="421640"/>
                </a:lnTo>
                <a:lnTo>
                  <a:pt x="242333" y="424180"/>
                </a:lnTo>
                <a:close/>
              </a:path>
              <a:path w="425450" h="424179">
                <a:moveTo>
                  <a:pt x="334402" y="387350"/>
                </a:moveTo>
                <a:lnTo>
                  <a:pt x="233660" y="387350"/>
                </a:lnTo>
                <a:lnTo>
                  <a:pt x="247845" y="384810"/>
                </a:lnTo>
                <a:lnTo>
                  <a:pt x="261224" y="381000"/>
                </a:lnTo>
                <a:lnTo>
                  <a:pt x="298907" y="364490"/>
                </a:lnTo>
                <a:lnTo>
                  <a:pt x="335986" y="335280"/>
                </a:lnTo>
                <a:lnTo>
                  <a:pt x="365455" y="298450"/>
                </a:lnTo>
                <a:lnTo>
                  <a:pt x="381720" y="260350"/>
                </a:lnTo>
                <a:lnTo>
                  <a:pt x="387419" y="198120"/>
                </a:lnTo>
                <a:lnTo>
                  <a:pt x="386730" y="187960"/>
                </a:lnTo>
                <a:lnTo>
                  <a:pt x="374277" y="143510"/>
                </a:lnTo>
                <a:lnTo>
                  <a:pt x="351409" y="104140"/>
                </a:lnTo>
                <a:lnTo>
                  <a:pt x="345312" y="97790"/>
                </a:lnTo>
                <a:lnTo>
                  <a:pt x="335699" y="87630"/>
                </a:lnTo>
                <a:lnTo>
                  <a:pt x="319059" y="72390"/>
                </a:lnTo>
                <a:lnTo>
                  <a:pt x="311664" y="67310"/>
                </a:lnTo>
                <a:lnTo>
                  <a:pt x="300486" y="60960"/>
                </a:lnTo>
                <a:lnTo>
                  <a:pt x="288556" y="53340"/>
                </a:lnTo>
                <a:lnTo>
                  <a:pt x="280195" y="49530"/>
                </a:lnTo>
                <a:lnTo>
                  <a:pt x="245281" y="39370"/>
                </a:lnTo>
                <a:lnTo>
                  <a:pt x="236107" y="36830"/>
                </a:lnTo>
                <a:lnTo>
                  <a:pt x="333261" y="36830"/>
                </a:lnTo>
                <a:lnTo>
                  <a:pt x="374245" y="72390"/>
                </a:lnTo>
                <a:lnTo>
                  <a:pt x="396106" y="104140"/>
                </a:lnTo>
                <a:lnTo>
                  <a:pt x="412894" y="138430"/>
                </a:lnTo>
                <a:lnTo>
                  <a:pt x="424341" y="182880"/>
                </a:lnTo>
                <a:lnTo>
                  <a:pt x="425187" y="194310"/>
                </a:lnTo>
                <a:lnTo>
                  <a:pt x="425110" y="229870"/>
                </a:lnTo>
                <a:lnTo>
                  <a:pt x="417864" y="267970"/>
                </a:lnTo>
                <a:lnTo>
                  <a:pt x="404739" y="304800"/>
                </a:lnTo>
                <a:lnTo>
                  <a:pt x="382221" y="341630"/>
                </a:lnTo>
                <a:lnTo>
                  <a:pt x="351848" y="373380"/>
                </a:lnTo>
                <a:lnTo>
                  <a:pt x="343501" y="381000"/>
                </a:lnTo>
                <a:lnTo>
                  <a:pt x="334402" y="387350"/>
                </a:lnTo>
                <a:close/>
              </a:path>
              <a:path w="425450" h="424179">
                <a:moveTo>
                  <a:pt x="140737" y="132080"/>
                </a:moveTo>
                <a:lnTo>
                  <a:pt x="137302" y="86360"/>
                </a:lnTo>
                <a:lnTo>
                  <a:pt x="145318" y="82550"/>
                </a:lnTo>
                <a:lnTo>
                  <a:pt x="164785" y="77470"/>
                </a:lnTo>
                <a:lnTo>
                  <a:pt x="175092" y="76200"/>
                </a:lnTo>
                <a:lnTo>
                  <a:pt x="184825" y="73660"/>
                </a:lnTo>
                <a:lnTo>
                  <a:pt x="205438" y="71120"/>
                </a:lnTo>
                <a:lnTo>
                  <a:pt x="225214" y="71120"/>
                </a:lnTo>
                <a:lnTo>
                  <a:pt x="266167" y="81280"/>
                </a:lnTo>
                <a:lnTo>
                  <a:pt x="294720" y="105410"/>
                </a:lnTo>
                <a:lnTo>
                  <a:pt x="299054" y="113030"/>
                </a:lnTo>
                <a:lnTo>
                  <a:pt x="198997" y="113030"/>
                </a:lnTo>
                <a:lnTo>
                  <a:pt x="185040" y="115570"/>
                </a:lnTo>
                <a:lnTo>
                  <a:pt x="174519" y="119380"/>
                </a:lnTo>
                <a:lnTo>
                  <a:pt x="164007" y="121920"/>
                </a:lnTo>
                <a:lnTo>
                  <a:pt x="156984" y="124460"/>
                </a:lnTo>
                <a:lnTo>
                  <a:pt x="150283" y="127000"/>
                </a:lnTo>
                <a:lnTo>
                  <a:pt x="140737" y="132080"/>
                </a:lnTo>
                <a:close/>
              </a:path>
              <a:path w="425450" h="424179">
                <a:moveTo>
                  <a:pt x="291325" y="185420"/>
                </a:moveTo>
                <a:lnTo>
                  <a:pt x="196277" y="185420"/>
                </a:lnTo>
                <a:lnTo>
                  <a:pt x="204866" y="184150"/>
                </a:lnTo>
                <a:lnTo>
                  <a:pt x="225478" y="181610"/>
                </a:lnTo>
                <a:lnTo>
                  <a:pt x="234639" y="177800"/>
                </a:lnTo>
                <a:lnTo>
                  <a:pt x="243228" y="173990"/>
                </a:lnTo>
                <a:lnTo>
                  <a:pt x="255252" y="160020"/>
                </a:lnTo>
                <a:lnTo>
                  <a:pt x="255252" y="138430"/>
                </a:lnTo>
                <a:lnTo>
                  <a:pt x="248381" y="124460"/>
                </a:lnTo>
                <a:lnTo>
                  <a:pt x="235785" y="116840"/>
                </a:lnTo>
                <a:lnTo>
                  <a:pt x="219180" y="113030"/>
                </a:lnTo>
                <a:lnTo>
                  <a:pt x="299054" y="113030"/>
                </a:lnTo>
                <a:lnTo>
                  <a:pt x="303192" y="121920"/>
                </a:lnTo>
                <a:lnTo>
                  <a:pt x="305317" y="128270"/>
                </a:lnTo>
                <a:lnTo>
                  <a:pt x="306100" y="135890"/>
                </a:lnTo>
                <a:lnTo>
                  <a:pt x="306212" y="158750"/>
                </a:lnTo>
                <a:lnTo>
                  <a:pt x="298768" y="176530"/>
                </a:lnTo>
                <a:lnTo>
                  <a:pt x="292470" y="184150"/>
                </a:lnTo>
                <a:lnTo>
                  <a:pt x="291325" y="185420"/>
                </a:lnTo>
                <a:close/>
              </a:path>
              <a:path w="425450" h="424179">
                <a:moveTo>
                  <a:pt x="163067" y="227330"/>
                </a:moveTo>
                <a:lnTo>
                  <a:pt x="163067" y="184150"/>
                </a:lnTo>
                <a:lnTo>
                  <a:pt x="173374" y="185420"/>
                </a:lnTo>
                <a:lnTo>
                  <a:pt x="291325" y="185420"/>
                </a:lnTo>
                <a:lnTo>
                  <a:pt x="286744" y="190500"/>
                </a:lnTo>
                <a:lnTo>
                  <a:pt x="270139" y="201930"/>
                </a:lnTo>
                <a:lnTo>
                  <a:pt x="261551" y="205740"/>
                </a:lnTo>
                <a:lnTo>
                  <a:pt x="274662" y="210820"/>
                </a:lnTo>
                <a:lnTo>
                  <a:pt x="282700" y="214630"/>
                </a:lnTo>
                <a:lnTo>
                  <a:pt x="288967" y="219710"/>
                </a:lnTo>
                <a:lnTo>
                  <a:pt x="293840" y="226060"/>
                </a:lnTo>
                <a:lnTo>
                  <a:pt x="173946" y="226060"/>
                </a:lnTo>
                <a:lnTo>
                  <a:pt x="163067" y="227330"/>
                </a:lnTo>
                <a:close/>
              </a:path>
              <a:path w="425450" h="424179">
                <a:moveTo>
                  <a:pt x="300717" y="308610"/>
                </a:moveTo>
                <a:lnTo>
                  <a:pt x="206583" y="308610"/>
                </a:lnTo>
                <a:lnTo>
                  <a:pt x="229486" y="306070"/>
                </a:lnTo>
                <a:lnTo>
                  <a:pt x="247809" y="298450"/>
                </a:lnTo>
                <a:lnTo>
                  <a:pt x="258688" y="283210"/>
                </a:lnTo>
                <a:lnTo>
                  <a:pt x="258688" y="257810"/>
                </a:lnTo>
                <a:lnTo>
                  <a:pt x="246664" y="241300"/>
                </a:lnTo>
                <a:lnTo>
                  <a:pt x="228341" y="231140"/>
                </a:lnTo>
                <a:lnTo>
                  <a:pt x="204866" y="226060"/>
                </a:lnTo>
                <a:lnTo>
                  <a:pt x="293840" y="226060"/>
                </a:lnTo>
                <a:lnTo>
                  <a:pt x="296764" y="229870"/>
                </a:lnTo>
                <a:lnTo>
                  <a:pt x="304212" y="238760"/>
                </a:lnTo>
                <a:lnTo>
                  <a:pt x="308037" y="246380"/>
                </a:lnTo>
                <a:lnTo>
                  <a:pt x="309446" y="256540"/>
                </a:lnTo>
                <a:lnTo>
                  <a:pt x="309597" y="267970"/>
                </a:lnTo>
                <a:lnTo>
                  <a:pt x="309495" y="285750"/>
                </a:lnTo>
                <a:lnTo>
                  <a:pt x="308430" y="293370"/>
                </a:lnTo>
                <a:lnTo>
                  <a:pt x="305541" y="300990"/>
                </a:lnTo>
                <a:lnTo>
                  <a:pt x="300717" y="308610"/>
                </a:lnTo>
                <a:close/>
              </a:path>
              <a:path w="425450" h="424179">
                <a:moveTo>
                  <a:pt x="216782" y="350520"/>
                </a:moveTo>
                <a:lnTo>
                  <a:pt x="188261" y="350520"/>
                </a:lnTo>
                <a:lnTo>
                  <a:pt x="170511" y="349250"/>
                </a:lnTo>
                <a:lnTo>
                  <a:pt x="152189" y="345440"/>
                </a:lnTo>
                <a:lnTo>
                  <a:pt x="135011" y="340360"/>
                </a:lnTo>
                <a:lnTo>
                  <a:pt x="127568" y="339090"/>
                </a:lnTo>
                <a:lnTo>
                  <a:pt x="131576" y="290830"/>
                </a:lnTo>
                <a:lnTo>
                  <a:pt x="137874" y="294640"/>
                </a:lnTo>
                <a:lnTo>
                  <a:pt x="153906" y="300990"/>
                </a:lnTo>
                <a:lnTo>
                  <a:pt x="171084" y="306070"/>
                </a:lnTo>
                <a:lnTo>
                  <a:pt x="187688" y="308610"/>
                </a:lnTo>
                <a:lnTo>
                  <a:pt x="300717" y="308610"/>
                </a:lnTo>
                <a:lnTo>
                  <a:pt x="299913" y="309880"/>
                </a:lnTo>
                <a:lnTo>
                  <a:pt x="264230" y="339090"/>
                </a:lnTo>
                <a:lnTo>
                  <a:pt x="257077" y="342900"/>
                </a:lnTo>
                <a:lnTo>
                  <a:pt x="249227" y="345440"/>
                </a:lnTo>
                <a:lnTo>
                  <a:pt x="237216" y="346710"/>
                </a:lnTo>
                <a:lnTo>
                  <a:pt x="225134" y="349250"/>
                </a:lnTo>
                <a:lnTo>
                  <a:pt x="216782" y="35052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9145465" y="7080461"/>
            <a:ext cx="1782445" cy="697865"/>
          </a:xfrm>
          <a:custGeom>
            <a:avLst/>
            <a:gdLst/>
            <a:ahLst/>
            <a:cxnLst/>
            <a:rect l="l" t="t" r="r" b="b"/>
            <a:pathLst>
              <a:path w="1782445" h="697865">
                <a:moveTo>
                  <a:pt x="0" y="0"/>
                </a:moveTo>
                <a:lnTo>
                  <a:pt x="0" y="697523"/>
                </a:lnTo>
                <a:lnTo>
                  <a:pt x="1781907" y="697523"/>
                </a:lnTo>
                <a:lnTo>
                  <a:pt x="178190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0307991" y="7199920"/>
            <a:ext cx="425450" cy="425450"/>
          </a:xfrm>
          <a:custGeom>
            <a:avLst/>
            <a:gdLst/>
            <a:ahLst/>
            <a:cxnLst/>
            <a:rect l="l" t="t" r="r" b="b"/>
            <a:pathLst>
              <a:path w="425450" h="425450">
                <a:moveTo>
                  <a:pt x="212900" y="425424"/>
                </a:moveTo>
                <a:lnTo>
                  <a:pt x="171997" y="422163"/>
                </a:lnTo>
                <a:lnTo>
                  <a:pt x="128660" y="409213"/>
                </a:lnTo>
                <a:lnTo>
                  <a:pt x="90795" y="387634"/>
                </a:lnTo>
                <a:lnTo>
                  <a:pt x="61740" y="362440"/>
                </a:lnTo>
                <a:lnTo>
                  <a:pt x="36779" y="333373"/>
                </a:lnTo>
                <a:lnTo>
                  <a:pt x="15576" y="295556"/>
                </a:lnTo>
                <a:lnTo>
                  <a:pt x="3018" y="252524"/>
                </a:lnTo>
                <a:lnTo>
                  <a:pt x="0" y="198174"/>
                </a:lnTo>
                <a:lnTo>
                  <a:pt x="42" y="195114"/>
                </a:lnTo>
                <a:lnTo>
                  <a:pt x="7345" y="156885"/>
                </a:lnTo>
                <a:lnTo>
                  <a:pt x="20470" y="120491"/>
                </a:lnTo>
                <a:lnTo>
                  <a:pt x="28531" y="106499"/>
                </a:lnTo>
                <a:lnTo>
                  <a:pt x="36444" y="92618"/>
                </a:lnTo>
                <a:lnTo>
                  <a:pt x="60881" y="63269"/>
                </a:lnTo>
                <a:lnTo>
                  <a:pt x="89704" y="38004"/>
                </a:lnTo>
                <a:lnTo>
                  <a:pt x="127551" y="16747"/>
                </a:lnTo>
                <a:lnTo>
                  <a:pt x="171312" y="3381"/>
                </a:lnTo>
                <a:lnTo>
                  <a:pt x="212900" y="0"/>
                </a:lnTo>
                <a:lnTo>
                  <a:pt x="230264" y="125"/>
                </a:lnTo>
                <a:lnTo>
                  <a:pt x="269013" y="7729"/>
                </a:lnTo>
                <a:lnTo>
                  <a:pt x="305407" y="21136"/>
                </a:lnTo>
                <a:lnTo>
                  <a:pt x="333429" y="37217"/>
                </a:lnTo>
                <a:lnTo>
                  <a:pt x="212328" y="37217"/>
                </a:lnTo>
                <a:lnTo>
                  <a:pt x="198407" y="37315"/>
                </a:lnTo>
                <a:lnTo>
                  <a:pt x="153308" y="47335"/>
                </a:lnTo>
                <a:lnTo>
                  <a:pt x="113218" y="68136"/>
                </a:lnTo>
                <a:lnTo>
                  <a:pt x="79776" y="98322"/>
                </a:lnTo>
                <a:lnTo>
                  <a:pt x="55017" y="135852"/>
                </a:lnTo>
                <a:lnTo>
                  <a:pt x="39897" y="179332"/>
                </a:lnTo>
                <a:lnTo>
                  <a:pt x="37119" y="212425"/>
                </a:lnTo>
                <a:lnTo>
                  <a:pt x="37338" y="233776"/>
                </a:lnTo>
                <a:lnTo>
                  <a:pt x="51147" y="280276"/>
                </a:lnTo>
                <a:lnTo>
                  <a:pt x="75102" y="321702"/>
                </a:lnTo>
                <a:lnTo>
                  <a:pt x="103292" y="350219"/>
                </a:lnTo>
                <a:lnTo>
                  <a:pt x="144541" y="373919"/>
                </a:lnTo>
                <a:lnTo>
                  <a:pt x="190977" y="387419"/>
                </a:lnTo>
                <a:lnTo>
                  <a:pt x="212328" y="387634"/>
                </a:lnTo>
                <a:lnTo>
                  <a:pt x="334433" y="387634"/>
                </a:lnTo>
                <a:lnTo>
                  <a:pt x="320545" y="396222"/>
                </a:lnTo>
                <a:lnTo>
                  <a:pt x="285962" y="413010"/>
                </a:lnTo>
                <a:lnTo>
                  <a:pt x="242352" y="424458"/>
                </a:lnTo>
                <a:lnTo>
                  <a:pt x="230538" y="425303"/>
                </a:lnTo>
                <a:lnTo>
                  <a:pt x="212900" y="425424"/>
                </a:lnTo>
                <a:close/>
              </a:path>
              <a:path w="425450" h="425450">
                <a:moveTo>
                  <a:pt x="334433" y="387634"/>
                </a:moveTo>
                <a:lnTo>
                  <a:pt x="212328" y="387634"/>
                </a:lnTo>
                <a:lnTo>
                  <a:pt x="233678" y="387419"/>
                </a:lnTo>
                <a:lnTo>
                  <a:pt x="247863" y="385916"/>
                </a:lnTo>
                <a:lnTo>
                  <a:pt x="298925" y="365572"/>
                </a:lnTo>
                <a:lnTo>
                  <a:pt x="336004" y="336102"/>
                </a:lnTo>
                <a:lnTo>
                  <a:pt x="365474" y="299023"/>
                </a:lnTo>
                <a:lnTo>
                  <a:pt x="381739" y="261340"/>
                </a:lnTo>
                <a:lnTo>
                  <a:pt x="387438" y="198174"/>
                </a:lnTo>
                <a:lnTo>
                  <a:pt x="386749" y="188592"/>
                </a:lnTo>
                <a:lnTo>
                  <a:pt x="374295" y="144074"/>
                </a:lnTo>
                <a:lnTo>
                  <a:pt x="351428" y="105210"/>
                </a:lnTo>
                <a:lnTo>
                  <a:pt x="319077" y="73289"/>
                </a:lnTo>
                <a:lnTo>
                  <a:pt x="280214" y="50458"/>
                </a:lnTo>
                <a:lnTo>
                  <a:pt x="236125" y="38004"/>
                </a:lnTo>
                <a:lnTo>
                  <a:pt x="212328" y="37217"/>
                </a:lnTo>
                <a:lnTo>
                  <a:pt x="333429" y="37217"/>
                </a:lnTo>
                <a:lnTo>
                  <a:pt x="362629" y="61838"/>
                </a:lnTo>
                <a:lnTo>
                  <a:pt x="387872" y="90905"/>
                </a:lnTo>
                <a:lnTo>
                  <a:pt x="409115" y="128758"/>
                </a:lnTo>
                <a:lnTo>
                  <a:pt x="422065" y="172086"/>
                </a:lnTo>
                <a:lnTo>
                  <a:pt x="425209" y="229732"/>
                </a:lnTo>
                <a:lnTo>
                  <a:pt x="424389" y="241376"/>
                </a:lnTo>
                <a:lnTo>
                  <a:pt x="413365" y="284463"/>
                </a:lnTo>
                <a:lnTo>
                  <a:pt x="396697" y="318925"/>
                </a:lnTo>
                <a:lnTo>
                  <a:pt x="374948" y="350819"/>
                </a:lnTo>
                <a:lnTo>
                  <a:pt x="343519" y="381264"/>
                </a:lnTo>
                <a:lnTo>
                  <a:pt x="334433" y="387634"/>
                </a:lnTo>
                <a:close/>
              </a:path>
              <a:path w="425450" h="425450">
                <a:moveTo>
                  <a:pt x="309093" y="290296"/>
                </a:moveTo>
                <a:lnTo>
                  <a:pt x="97812" y="290296"/>
                </a:lnTo>
                <a:lnTo>
                  <a:pt x="97812" y="251361"/>
                </a:lnTo>
                <a:lnTo>
                  <a:pt x="208892" y="78442"/>
                </a:lnTo>
                <a:lnTo>
                  <a:pt x="276456" y="78442"/>
                </a:lnTo>
                <a:lnTo>
                  <a:pt x="275311" y="87604"/>
                </a:lnTo>
                <a:lnTo>
                  <a:pt x="275311" y="137990"/>
                </a:lnTo>
                <a:lnTo>
                  <a:pt x="224352" y="137990"/>
                </a:lnTo>
                <a:lnTo>
                  <a:pt x="155643" y="247925"/>
                </a:lnTo>
                <a:lnTo>
                  <a:pt x="309093" y="247925"/>
                </a:lnTo>
                <a:lnTo>
                  <a:pt x="309093" y="290296"/>
                </a:lnTo>
                <a:close/>
              </a:path>
              <a:path w="425450" h="425450">
                <a:moveTo>
                  <a:pt x="275311" y="247925"/>
                </a:moveTo>
                <a:lnTo>
                  <a:pt x="224352" y="247925"/>
                </a:lnTo>
                <a:lnTo>
                  <a:pt x="224352" y="137990"/>
                </a:lnTo>
                <a:lnTo>
                  <a:pt x="275311" y="137990"/>
                </a:lnTo>
                <a:lnTo>
                  <a:pt x="275311" y="247925"/>
                </a:lnTo>
                <a:close/>
              </a:path>
              <a:path w="425450" h="425450">
                <a:moveTo>
                  <a:pt x="309093" y="247925"/>
                </a:moveTo>
                <a:lnTo>
                  <a:pt x="285617" y="247925"/>
                </a:lnTo>
                <a:lnTo>
                  <a:pt x="300504" y="247352"/>
                </a:lnTo>
                <a:lnTo>
                  <a:pt x="309093" y="246207"/>
                </a:lnTo>
                <a:lnTo>
                  <a:pt x="309093" y="247925"/>
                </a:lnTo>
                <a:close/>
              </a:path>
              <a:path w="425450" h="425450">
                <a:moveTo>
                  <a:pt x="277601" y="348698"/>
                </a:moveTo>
                <a:lnTo>
                  <a:pt x="222634" y="348698"/>
                </a:lnTo>
                <a:lnTo>
                  <a:pt x="223207" y="344118"/>
                </a:lnTo>
                <a:lnTo>
                  <a:pt x="223779" y="332666"/>
                </a:lnTo>
                <a:lnTo>
                  <a:pt x="224237" y="328086"/>
                </a:lnTo>
                <a:lnTo>
                  <a:pt x="224352" y="290296"/>
                </a:lnTo>
                <a:lnTo>
                  <a:pt x="275311" y="290296"/>
                </a:lnTo>
                <a:lnTo>
                  <a:pt x="275378" y="319497"/>
                </a:lnTo>
                <a:lnTo>
                  <a:pt x="275884" y="328086"/>
                </a:lnTo>
                <a:lnTo>
                  <a:pt x="276342" y="332666"/>
                </a:lnTo>
                <a:lnTo>
                  <a:pt x="276456" y="340110"/>
                </a:lnTo>
                <a:lnTo>
                  <a:pt x="277601" y="348698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1266804" y="5780660"/>
            <a:ext cx="378460" cy="350520"/>
          </a:xfrm>
          <a:custGeom>
            <a:avLst/>
            <a:gdLst/>
            <a:ahLst/>
            <a:cxnLst/>
            <a:rect l="l" t="t" r="r" b="b"/>
            <a:pathLst>
              <a:path w="378459" h="350520">
                <a:moveTo>
                  <a:pt x="349495" y="30987"/>
                </a:moveTo>
                <a:lnTo>
                  <a:pt x="20319" y="30987"/>
                </a:lnTo>
                <a:lnTo>
                  <a:pt x="20319" y="0"/>
                </a:lnTo>
                <a:lnTo>
                  <a:pt x="349495" y="0"/>
                </a:lnTo>
                <a:lnTo>
                  <a:pt x="349495" y="30987"/>
                </a:lnTo>
                <a:close/>
              </a:path>
              <a:path w="378459" h="350520">
                <a:moveTo>
                  <a:pt x="34035" y="177287"/>
                </a:moveTo>
                <a:lnTo>
                  <a:pt x="32511" y="175763"/>
                </a:lnTo>
                <a:lnTo>
                  <a:pt x="29935" y="172171"/>
                </a:lnTo>
                <a:lnTo>
                  <a:pt x="27431" y="169667"/>
                </a:lnTo>
                <a:lnTo>
                  <a:pt x="25399" y="166619"/>
                </a:lnTo>
                <a:lnTo>
                  <a:pt x="18287" y="158492"/>
                </a:lnTo>
                <a:lnTo>
                  <a:pt x="12699" y="151888"/>
                </a:lnTo>
                <a:lnTo>
                  <a:pt x="59688" y="135632"/>
                </a:lnTo>
                <a:lnTo>
                  <a:pt x="100581" y="111757"/>
                </a:lnTo>
                <a:lnTo>
                  <a:pt x="132330" y="77214"/>
                </a:lnTo>
                <a:lnTo>
                  <a:pt x="154428" y="30987"/>
                </a:lnTo>
                <a:lnTo>
                  <a:pt x="215386" y="30987"/>
                </a:lnTo>
                <a:lnTo>
                  <a:pt x="230423" y="66276"/>
                </a:lnTo>
                <a:lnTo>
                  <a:pt x="249172" y="91437"/>
                </a:lnTo>
                <a:lnTo>
                  <a:pt x="185415" y="91437"/>
                </a:lnTo>
                <a:lnTo>
                  <a:pt x="148840" y="125726"/>
                </a:lnTo>
                <a:lnTo>
                  <a:pt x="97458" y="156337"/>
                </a:lnTo>
                <a:lnTo>
                  <a:pt x="58287" y="170608"/>
                </a:lnTo>
                <a:lnTo>
                  <a:pt x="43738" y="174838"/>
                </a:lnTo>
                <a:lnTo>
                  <a:pt x="34035" y="177287"/>
                </a:lnTo>
                <a:close/>
              </a:path>
              <a:path w="378459" h="350520">
                <a:moveTo>
                  <a:pt x="335779" y="173731"/>
                </a:moveTo>
                <a:lnTo>
                  <a:pt x="289151" y="161821"/>
                </a:lnTo>
                <a:lnTo>
                  <a:pt x="249560" y="144050"/>
                </a:lnTo>
                <a:lnTo>
                  <a:pt x="210167" y="117047"/>
                </a:lnTo>
                <a:lnTo>
                  <a:pt x="185415" y="91437"/>
                </a:lnTo>
                <a:lnTo>
                  <a:pt x="249172" y="91437"/>
                </a:lnTo>
                <a:lnTo>
                  <a:pt x="255485" y="98613"/>
                </a:lnTo>
                <a:lnTo>
                  <a:pt x="262911" y="104812"/>
                </a:lnTo>
                <a:lnTo>
                  <a:pt x="300208" y="128417"/>
                </a:lnTo>
                <a:lnTo>
                  <a:pt x="343276" y="144673"/>
                </a:lnTo>
                <a:lnTo>
                  <a:pt x="357115" y="148332"/>
                </a:lnTo>
                <a:lnTo>
                  <a:pt x="354575" y="151380"/>
                </a:lnTo>
                <a:lnTo>
                  <a:pt x="350003" y="155952"/>
                </a:lnTo>
                <a:lnTo>
                  <a:pt x="335779" y="173731"/>
                </a:lnTo>
                <a:close/>
              </a:path>
              <a:path w="378459" h="350520">
                <a:moveTo>
                  <a:pt x="378450" y="238754"/>
                </a:moveTo>
                <a:lnTo>
                  <a:pt x="0" y="238754"/>
                </a:lnTo>
                <a:lnTo>
                  <a:pt x="0" y="208782"/>
                </a:lnTo>
                <a:lnTo>
                  <a:pt x="378450" y="208782"/>
                </a:lnTo>
                <a:lnTo>
                  <a:pt x="378450" y="238754"/>
                </a:lnTo>
                <a:close/>
              </a:path>
              <a:path w="378459" h="350520">
                <a:moveTo>
                  <a:pt x="217418" y="350511"/>
                </a:moveTo>
                <a:lnTo>
                  <a:pt x="161539" y="350511"/>
                </a:lnTo>
                <a:lnTo>
                  <a:pt x="161539" y="238754"/>
                </a:lnTo>
                <a:lnTo>
                  <a:pt x="217418" y="238754"/>
                </a:lnTo>
                <a:lnTo>
                  <a:pt x="217418" y="3505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1279504" y="5780660"/>
            <a:ext cx="344805" cy="177800"/>
          </a:xfrm>
          <a:custGeom>
            <a:avLst/>
            <a:gdLst/>
            <a:ahLst/>
            <a:cxnLst/>
            <a:rect l="l" t="t" r="r" b="b"/>
            <a:pathLst>
              <a:path w="344804" h="177800">
                <a:moveTo>
                  <a:pt x="336795" y="0"/>
                </a:moveTo>
                <a:lnTo>
                  <a:pt x="336795" y="30987"/>
                </a:lnTo>
                <a:lnTo>
                  <a:pt x="202686" y="30987"/>
                </a:lnTo>
                <a:lnTo>
                  <a:pt x="207921" y="46877"/>
                </a:lnTo>
                <a:lnTo>
                  <a:pt x="236075" y="90985"/>
                </a:lnTo>
                <a:lnTo>
                  <a:pt x="271927" y="119956"/>
                </a:lnTo>
                <a:lnTo>
                  <a:pt x="312519" y="138688"/>
                </a:lnTo>
                <a:lnTo>
                  <a:pt x="344415" y="148332"/>
                </a:lnTo>
                <a:lnTo>
                  <a:pt x="341875" y="151380"/>
                </a:lnTo>
                <a:lnTo>
                  <a:pt x="340351" y="152904"/>
                </a:lnTo>
                <a:lnTo>
                  <a:pt x="337303" y="155952"/>
                </a:lnTo>
                <a:lnTo>
                  <a:pt x="323079" y="173731"/>
                </a:lnTo>
                <a:lnTo>
                  <a:pt x="313384" y="172171"/>
                </a:lnTo>
                <a:lnTo>
                  <a:pt x="306475" y="170778"/>
                </a:lnTo>
                <a:lnTo>
                  <a:pt x="268630" y="159031"/>
                </a:lnTo>
                <a:lnTo>
                  <a:pt x="248913" y="149856"/>
                </a:lnTo>
                <a:lnTo>
                  <a:pt x="236860" y="144050"/>
                </a:lnTo>
                <a:lnTo>
                  <a:pt x="197468" y="117047"/>
                </a:lnTo>
                <a:lnTo>
                  <a:pt x="172715" y="91437"/>
                </a:lnTo>
                <a:lnTo>
                  <a:pt x="162428" y="103117"/>
                </a:lnTo>
                <a:lnTo>
                  <a:pt x="124663" y="134255"/>
                </a:lnTo>
                <a:lnTo>
                  <a:pt x="96517" y="150364"/>
                </a:lnTo>
                <a:lnTo>
                  <a:pt x="84758" y="156337"/>
                </a:lnTo>
                <a:lnTo>
                  <a:pt x="45587" y="170608"/>
                </a:lnTo>
                <a:lnTo>
                  <a:pt x="21335" y="177287"/>
                </a:lnTo>
                <a:lnTo>
                  <a:pt x="19811" y="175763"/>
                </a:lnTo>
                <a:lnTo>
                  <a:pt x="18541" y="173985"/>
                </a:lnTo>
                <a:lnTo>
                  <a:pt x="17271" y="172207"/>
                </a:lnTo>
                <a:lnTo>
                  <a:pt x="14731" y="169667"/>
                </a:lnTo>
                <a:lnTo>
                  <a:pt x="12699" y="166619"/>
                </a:lnTo>
                <a:lnTo>
                  <a:pt x="9143" y="162555"/>
                </a:lnTo>
                <a:lnTo>
                  <a:pt x="5587" y="158492"/>
                </a:lnTo>
                <a:lnTo>
                  <a:pt x="0" y="151888"/>
                </a:lnTo>
                <a:lnTo>
                  <a:pt x="14735" y="147919"/>
                </a:lnTo>
                <a:lnTo>
                  <a:pt x="24542" y="144903"/>
                </a:lnTo>
                <a:lnTo>
                  <a:pt x="60057" y="129830"/>
                </a:lnTo>
                <a:lnTo>
                  <a:pt x="98378" y="102930"/>
                </a:lnTo>
                <a:lnTo>
                  <a:pt x="127834" y="65347"/>
                </a:lnTo>
                <a:lnTo>
                  <a:pt x="141728" y="30987"/>
                </a:lnTo>
                <a:lnTo>
                  <a:pt x="7619" y="30987"/>
                </a:lnTo>
                <a:lnTo>
                  <a:pt x="7619" y="0"/>
                </a:lnTo>
                <a:lnTo>
                  <a:pt x="336795" y="0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1266804" y="5989443"/>
            <a:ext cx="378460" cy="142240"/>
          </a:xfrm>
          <a:custGeom>
            <a:avLst/>
            <a:gdLst/>
            <a:ahLst/>
            <a:cxnLst/>
            <a:rect l="l" t="t" r="r" b="b"/>
            <a:pathLst>
              <a:path w="378459" h="142239">
                <a:moveTo>
                  <a:pt x="378450" y="0"/>
                </a:moveTo>
                <a:lnTo>
                  <a:pt x="378450" y="29971"/>
                </a:lnTo>
                <a:lnTo>
                  <a:pt x="217418" y="29971"/>
                </a:lnTo>
                <a:lnTo>
                  <a:pt x="217418" y="141728"/>
                </a:lnTo>
                <a:lnTo>
                  <a:pt x="161539" y="141728"/>
                </a:lnTo>
                <a:lnTo>
                  <a:pt x="161539" y="29971"/>
                </a:lnTo>
                <a:lnTo>
                  <a:pt x="0" y="29971"/>
                </a:lnTo>
                <a:lnTo>
                  <a:pt x="0" y="0"/>
                </a:lnTo>
                <a:lnTo>
                  <a:pt x="378450" y="0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1665574" y="5768469"/>
            <a:ext cx="381635" cy="363855"/>
          </a:xfrm>
          <a:custGeom>
            <a:avLst/>
            <a:gdLst/>
            <a:ahLst/>
            <a:cxnLst/>
            <a:rect l="l" t="t" r="r" b="b"/>
            <a:pathLst>
              <a:path w="381634" h="363854">
                <a:moveTo>
                  <a:pt x="249421" y="363718"/>
                </a:moveTo>
                <a:lnTo>
                  <a:pt x="241801" y="363718"/>
                </a:lnTo>
                <a:lnTo>
                  <a:pt x="243325" y="360670"/>
                </a:lnTo>
                <a:lnTo>
                  <a:pt x="245357" y="355083"/>
                </a:lnTo>
                <a:lnTo>
                  <a:pt x="245865" y="353051"/>
                </a:lnTo>
                <a:lnTo>
                  <a:pt x="245865" y="170175"/>
                </a:lnTo>
                <a:lnTo>
                  <a:pt x="197607" y="170175"/>
                </a:lnTo>
                <a:lnTo>
                  <a:pt x="197607" y="138172"/>
                </a:lnTo>
                <a:lnTo>
                  <a:pt x="245865" y="138172"/>
                </a:lnTo>
                <a:lnTo>
                  <a:pt x="245865" y="0"/>
                </a:lnTo>
                <a:lnTo>
                  <a:pt x="255009" y="1523"/>
                </a:lnTo>
                <a:lnTo>
                  <a:pt x="272789" y="7111"/>
                </a:lnTo>
                <a:lnTo>
                  <a:pt x="280408" y="11175"/>
                </a:lnTo>
                <a:lnTo>
                  <a:pt x="288028" y="14731"/>
                </a:lnTo>
                <a:lnTo>
                  <a:pt x="297680" y="25399"/>
                </a:lnTo>
                <a:lnTo>
                  <a:pt x="297680" y="350003"/>
                </a:lnTo>
                <a:lnTo>
                  <a:pt x="295648" y="353051"/>
                </a:lnTo>
                <a:lnTo>
                  <a:pt x="283456" y="358639"/>
                </a:lnTo>
                <a:lnTo>
                  <a:pt x="267201" y="361686"/>
                </a:lnTo>
                <a:lnTo>
                  <a:pt x="249421" y="363718"/>
                </a:lnTo>
                <a:close/>
              </a:path>
              <a:path w="381634" h="363854">
                <a:moveTo>
                  <a:pt x="187447" y="42162"/>
                </a:moveTo>
                <a:lnTo>
                  <a:pt x="11683" y="42162"/>
                </a:lnTo>
                <a:lnTo>
                  <a:pt x="11683" y="12191"/>
                </a:lnTo>
                <a:lnTo>
                  <a:pt x="187447" y="12191"/>
                </a:lnTo>
                <a:lnTo>
                  <a:pt x="187447" y="42162"/>
                </a:lnTo>
                <a:close/>
              </a:path>
              <a:path w="381634" h="363854">
                <a:moveTo>
                  <a:pt x="23875" y="315968"/>
                </a:moveTo>
                <a:lnTo>
                  <a:pt x="0" y="290060"/>
                </a:lnTo>
                <a:lnTo>
                  <a:pt x="14616" y="278234"/>
                </a:lnTo>
                <a:lnTo>
                  <a:pt x="23589" y="269741"/>
                </a:lnTo>
                <a:lnTo>
                  <a:pt x="47857" y="232166"/>
                </a:lnTo>
                <a:lnTo>
                  <a:pt x="65609" y="181514"/>
                </a:lnTo>
                <a:lnTo>
                  <a:pt x="71784" y="131159"/>
                </a:lnTo>
                <a:lnTo>
                  <a:pt x="72642" y="42162"/>
                </a:lnTo>
                <a:lnTo>
                  <a:pt x="128012" y="42162"/>
                </a:lnTo>
                <a:lnTo>
                  <a:pt x="128012" y="88389"/>
                </a:lnTo>
                <a:lnTo>
                  <a:pt x="128520" y="103121"/>
                </a:lnTo>
                <a:lnTo>
                  <a:pt x="128581" y="138172"/>
                </a:lnTo>
                <a:lnTo>
                  <a:pt x="134259" y="181113"/>
                </a:lnTo>
                <a:lnTo>
                  <a:pt x="146722" y="219450"/>
                </a:lnTo>
                <a:lnTo>
                  <a:pt x="100073" y="219450"/>
                </a:lnTo>
                <a:lnTo>
                  <a:pt x="76642" y="261133"/>
                </a:lnTo>
                <a:lnTo>
                  <a:pt x="46226" y="298728"/>
                </a:lnTo>
                <a:lnTo>
                  <a:pt x="37384" y="306193"/>
                </a:lnTo>
                <a:lnTo>
                  <a:pt x="23875" y="315968"/>
                </a:lnTo>
                <a:close/>
              </a:path>
              <a:path w="381634" h="363854">
                <a:moveTo>
                  <a:pt x="177287" y="316476"/>
                </a:moveTo>
                <a:lnTo>
                  <a:pt x="145855" y="290687"/>
                </a:lnTo>
                <a:lnTo>
                  <a:pt x="116202" y="250945"/>
                </a:lnTo>
                <a:lnTo>
                  <a:pt x="100073" y="219450"/>
                </a:lnTo>
                <a:lnTo>
                  <a:pt x="146722" y="219450"/>
                </a:lnTo>
                <a:lnTo>
                  <a:pt x="148677" y="224478"/>
                </a:lnTo>
                <a:lnTo>
                  <a:pt x="152618" y="233007"/>
                </a:lnTo>
                <a:lnTo>
                  <a:pt x="174251" y="265093"/>
                </a:lnTo>
                <a:lnTo>
                  <a:pt x="200147" y="290060"/>
                </a:lnTo>
                <a:lnTo>
                  <a:pt x="197099" y="293616"/>
                </a:lnTo>
                <a:lnTo>
                  <a:pt x="193035" y="298188"/>
                </a:lnTo>
                <a:lnTo>
                  <a:pt x="190495" y="301236"/>
                </a:lnTo>
                <a:lnTo>
                  <a:pt x="187447" y="304792"/>
                </a:lnTo>
                <a:lnTo>
                  <a:pt x="184907" y="307840"/>
                </a:lnTo>
                <a:lnTo>
                  <a:pt x="179827" y="313428"/>
                </a:lnTo>
                <a:lnTo>
                  <a:pt x="177287" y="316476"/>
                </a:lnTo>
                <a:close/>
              </a:path>
              <a:path w="381634" h="363854">
                <a:moveTo>
                  <a:pt x="325111" y="363718"/>
                </a:moveTo>
                <a:lnTo>
                  <a:pt x="327143" y="361178"/>
                </a:lnTo>
                <a:lnTo>
                  <a:pt x="328159" y="357623"/>
                </a:lnTo>
                <a:lnTo>
                  <a:pt x="328667" y="357115"/>
                </a:lnTo>
                <a:lnTo>
                  <a:pt x="328667" y="356099"/>
                </a:lnTo>
                <a:lnTo>
                  <a:pt x="329175" y="354575"/>
                </a:lnTo>
                <a:lnTo>
                  <a:pt x="329683" y="354067"/>
                </a:lnTo>
                <a:lnTo>
                  <a:pt x="329683" y="0"/>
                </a:lnTo>
                <a:lnTo>
                  <a:pt x="371338" y="14223"/>
                </a:lnTo>
                <a:lnTo>
                  <a:pt x="381498" y="24891"/>
                </a:lnTo>
                <a:lnTo>
                  <a:pt x="381498" y="350003"/>
                </a:lnTo>
                <a:lnTo>
                  <a:pt x="332731" y="363210"/>
                </a:lnTo>
                <a:lnTo>
                  <a:pt x="325111" y="363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1665574" y="5780660"/>
            <a:ext cx="200660" cy="304800"/>
          </a:xfrm>
          <a:custGeom>
            <a:avLst/>
            <a:gdLst/>
            <a:ahLst/>
            <a:cxnLst/>
            <a:rect l="l" t="t" r="r" b="b"/>
            <a:pathLst>
              <a:path w="200659" h="304800">
                <a:moveTo>
                  <a:pt x="187447" y="29971"/>
                </a:moveTo>
                <a:lnTo>
                  <a:pt x="128012" y="29971"/>
                </a:lnTo>
                <a:lnTo>
                  <a:pt x="128012" y="69594"/>
                </a:lnTo>
                <a:lnTo>
                  <a:pt x="128012" y="76198"/>
                </a:lnTo>
                <a:lnTo>
                  <a:pt x="128266" y="83563"/>
                </a:lnTo>
                <a:lnTo>
                  <a:pt x="128520" y="90929"/>
                </a:lnTo>
                <a:lnTo>
                  <a:pt x="128520" y="98549"/>
                </a:lnTo>
                <a:lnTo>
                  <a:pt x="128520" y="113789"/>
                </a:lnTo>
                <a:lnTo>
                  <a:pt x="128576" y="125877"/>
                </a:lnTo>
                <a:lnTo>
                  <a:pt x="134259" y="168921"/>
                </a:lnTo>
                <a:lnTo>
                  <a:pt x="148677" y="212287"/>
                </a:lnTo>
                <a:lnTo>
                  <a:pt x="174251" y="252902"/>
                </a:lnTo>
                <a:lnTo>
                  <a:pt x="200146" y="277869"/>
                </a:lnTo>
                <a:lnTo>
                  <a:pt x="197099" y="281424"/>
                </a:lnTo>
                <a:lnTo>
                  <a:pt x="195067" y="283710"/>
                </a:lnTo>
                <a:lnTo>
                  <a:pt x="193035" y="285996"/>
                </a:lnTo>
                <a:lnTo>
                  <a:pt x="190495" y="289044"/>
                </a:lnTo>
                <a:lnTo>
                  <a:pt x="187447" y="292600"/>
                </a:lnTo>
                <a:lnTo>
                  <a:pt x="184907" y="295648"/>
                </a:lnTo>
                <a:lnTo>
                  <a:pt x="182367" y="298442"/>
                </a:lnTo>
                <a:lnTo>
                  <a:pt x="179827" y="301236"/>
                </a:lnTo>
                <a:lnTo>
                  <a:pt x="177287" y="304284"/>
                </a:lnTo>
                <a:lnTo>
                  <a:pt x="163190" y="294799"/>
                </a:lnTo>
                <a:lnTo>
                  <a:pt x="134616" y="264153"/>
                </a:lnTo>
                <a:lnTo>
                  <a:pt x="109471" y="226435"/>
                </a:lnTo>
                <a:lnTo>
                  <a:pt x="100073" y="207258"/>
                </a:lnTo>
                <a:lnTo>
                  <a:pt x="90675" y="226137"/>
                </a:lnTo>
                <a:lnTo>
                  <a:pt x="65530" y="263391"/>
                </a:lnTo>
                <a:lnTo>
                  <a:pt x="37384" y="294001"/>
                </a:lnTo>
                <a:lnTo>
                  <a:pt x="23875" y="303776"/>
                </a:lnTo>
                <a:lnTo>
                  <a:pt x="0" y="277869"/>
                </a:lnTo>
                <a:lnTo>
                  <a:pt x="14616" y="266042"/>
                </a:lnTo>
                <a:lnTo>
                  <a:pt x="23589" y="257549"/>
                </a:lnTo>
                <a:lnTo>
                  <a:pt x="47857" y="219974"/>
                </a:lnTo>
                <a:lnTo>
                  <a:pt x="65609" y="169322"/>
                </a:lnTo>
                <a:lnTo>
                  <a:pt x="71784" y="118968"/>
                </a:lnTo>
                <a:lnTo>
                  <a:pt x="72642" y="86357"/>
                </a:lnTo>
                <a:lnTo>
                  <a:pt x="72642" y="29971"/>
                </a:lnTo>
                <a:lnTo>
                  <a:pt x="11683" y="29971"/>
                </a:lnTo>
                <a:lnTo>
                  <a:pt x="11683" y="0"/>
                </a:lnTo>
                <a:lnTo>
                  <a:pt x="187447" y="0"/>
                </a:lnTo>
                <a:lnTo>
                  <a:pt x="187447" y="29971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1863182" y="5768469"/>
            <a:ext cx="100330" cy="363855"/>
          </a:xfrm>
          <a:custGeom>
            <a:avLst/>
            <a:gdLst/>
            <a:ahLst/>
            <a:cxnLst/>
            <a:rect l="l" t="t" r="r" b="b"/>
            <a:pathLst>
              <a:path w="100329" h="363854">
                <a:moveTo>
                  <a:pt x="48258" y="0"/>
                </a:moveTo>
                <a:lnTo>
                  <a:pt x="57402" y="1523"/>
                </a:lnTo>
                <a:lnTo>
                  <a:pt x="66292" y="4317"/>
                </a:lnTo>
                <a:lnTo>
                  <a:pt x="75182" y="7111"/>
                </a:lnTo>
                <a:lnTo>
                  <a:pt x="82801" y="11175"/>
                </a:lnTo>
                <a:lnTo>
                  <a:pt x="90421" y="14731"/>
                </a:lnTo>
                <a:lnTo>
                  <a:pt x="95247" y="20065"/>
                </a:lnTo>
                <a:lnTo>
                  <a:pt x="100073" y="25399"/>
                </a:lnTo>
                <a:lnTo>
                  <a:pt x="100073" y="32003"/>
                </a:lnTo>
                <a:lnTo>
                  <a:pt x="100073" y="350003"/>
                </a:lnTo>
                <a:lnTo>
                  <a:pt x="98041" y="353051"/>
                </a:lnTo>
                <a:lnTo>
                  <a:pt x="91945" y="355845"/>
                </a:lnTo>
                <a:lnTo>
                  <a:pt x="85849" y="358639"/>
                </a:lnTo>
                <a:lnTo>
                  <a:pt x="77722" y="360162"/>
                </a:lnTo>
                <a:lnTo>
                  <a:pt x="69594" y="361686"/>
                </a:lnTo>
                <a:lnTo>
                  <a:pt x="60704" y="362702"/>
                </a:lnTo>
                <a:lnTo>
                  <a:pt x="51814" y="363718"/>
                </a:lnTo>
                <a:lnTo>
                  <a:pt x="44194" y="363718"/>
                </a:lnTo>
                <a:lnTo>
                  <a:pt x="45718" y="360670"/>
                </a:lnTo>
                <a:lnTo>
                  <a:pt x="46734" y="357877"/>
                </a:lnTo>
                <a:lnTo>
                  <a:pt x="47750" y="355083"/>
                </a:lnTo>
                <a:lnTo>
                  <a:pt x="48258" y="353051"/>
                </a:lnTo>
                <a:lnTo>
                  <a:pt x="48258" y="170175"/>
                </a:lnTo>
                <a:lnTo>
                  <a:pt x="0" y="170175"/>
                </a:lnTo>
                <a:lnTo>
                  <a:pt x="0" y="138172"/>
                </a:lnTo>
                <a:lnTo>
                  <a:pt x="48258" y="138172"/>
                </a:lnTo>
                <a:lnTo>
                  <a:pt x="48258" y="0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1990686" y="5768469"/>
            <a:ext cx="56515" cy="363855"/>
          </a:xfrm>
          <a:custGeom>
            <a:avLst/>
            <a:gdLst/>
            <a:ahLst/>
            <a:cxnLst/>
            <a:rect l="l" t="t" r="r" b="b"/>
            <a:pathLst>
              <a:path w="56515" h="363854">
                <a:moveTo>
                  <a:pt x="4571" y="0"/>
                </a:moveTo>
                <a:lnTo>
                  <a:pt x="12699" y="1523"/>
                </a:lnTo>
                <a:lnTo>
                  <a:pt x="21843" y="4063"/>
                </a:lnTo>
                <a:lnTo>
                  <a:pt x="30987" y="6603"/>
                </a:lnTo>
                <a:lnTo>
                  <a:pt x="38607" y="10159"/>
                </a:lnTo>
                <a:lnTo>
                  <a:pt x="46226" y="14223"/>
                </a:lnTo>
                <a:lnTo>
                  <a:pt x="51306" y="19557"/>
                </a:lnTo>
                <a:lnTo>
                  <a:pt x="56386" y="24891"/>
                </a:lnTo>
                <a:lnTo>
                  <a:pt x="56386" y="32003"/>
                </a:lnTo>
                <a:lnTo>
                  <a:pt x="56386" y="350003"/>
                </a:lnTo>
                <a:lnTo>
                  <a:pt x="54354" y="353051"/>
                </a:lnTo>
                <a:lnTo>
                  <a:pt x="48004" y="355591"/>
                </a:lnTo>
                <a:lnTo>
                  <a:pt x="41654" y="358131"/>
                </a:lnTo>
                <a:lnTo>
                  <a:pt x="34035" y="360162"/>
                </a:lnTo>
                <a:lnTo>
                  <a:pt x="25907" y="361686"/>
                </a:lnTo>
                <a:lnTo>
                  <a:pt x="16763" y="362448"/>
                </a:lnTo>
                <a:lnTo>
                  <a:pt x="7619" y="363210"/>
                </a:lnTo>
                <a:lnTo>
                  <a:pt x="0" y="363718"/>
                </a:lnTo>
                <a:lnTo>
                  <a:pt x="2031" y="361178"/>
                </a:lnTo>
                <a:lnTo>
                  <a:pt x="2539" y="359401"/>
                </a:lnTo>
                <a:lnTo>
                  <a:pt x="3047" y="357623"/>
                </a:lnTo>
                <a:lnTo>
                  <a:pt x="3555" y="357115"/>
                </a:lnTo>
                <a:lnTo>
                  <a:pt x="3555" y="356099"/>
                </a:lnTo>
                <a:lnTo>
                  <a:pt x="3809" y="355337"/>
                </a:lnTo>
                <a:lnTo>
                  <a:pt x="4063" y="354575"/>
                </a:lnTo>
                <a:lnTo>
                  <a:pt x="4571" y="354067"/>
                </a:lnTo>
                <a:lnTo>
                  <a:pt x="4571" y="0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2160949" y="5763685"/>
            <a:ext cx="781199" cy="37480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3079900" y="5764405"/>
            <a:ext cx="368935" cy="359410"/>
          </a:xfrm>
          <a:custGeom>
            <a:avLst/>
            <a:gdLst/>
            <a:ahLst/>
            <a:cxnLst/>
            <a:rect l="l" t="t" r="r" b="b"/>
            <a:pathLst>
              <a:path w="368934" h="359410">
                <a:moveTo>
                  <a:pt x="227070" y="185923"/>
                </a:moveTo>
                <a:lnTo>
                  <a:pt x="40130" y="185923"/>
                </a:lnTo>
                <a:lnTo>
                  <a:pt x="20827" y="181351"/>
                </a:lnTo>
                <a:lnTo>
                  <a:pt x="7619" y="172207"/>
                </a:lnTo>
                <a:lnTo>
                  <a:pt x="0" y="156968"/>
                </a:lnTo>
                <a:lnTo>
                  <a:pt x="0" y="16255"/>
                </a:lnTo>
                <a:lnTo>
                  <a:pt x="227070" y="16255"/>
                </a:lnTo>
                <a:lnTo>
                  <a:pt x="227070" y="46226"/>
                </a:lnTo>
                <a:lnTo>
                  <a:pt x="55878" y="46226"/>
                </a:lnTo>
                <a:lnTo>
                  <a:pt x="55878" y="155952"/>
                </a:lnTo>
                <a:lnTo>
                  <a:pt x="227070" y="155952"/>
                </a:lnTo>
                <a:lnTo>
                  <a:pt x="227070" y="185923"/>
                </a:lnTo>
                <a:close/>
              </a:path>
              <a:path w="368934" h="359410">
                <a:moveTo>
                  <a:pt x="227070" y="155952"/>
                </a:moveTo>
                <a:lnTo>
                  <a:pt x="171191" y="155952"/>
                </a:lnTo>
                <a:lnTo>
                  <a:pt x="171191" y="46226"/>
                </a:lnTo>
                <a:lnTo>
                  <a:pt x="227070" y="46226"/>
                </a:lnTo>
                <a:lnTo>
                  <a:pt x="227070" y="155952"/>
                </a:lnTo>
                <a:close/>
              </a:path>
              <a:path w="368934" h="359410">
                <a:moveTo>
                  <a:pt x="352543" y="192527"/>
                </a:moveTo>
                <a:lnTo>
                  <a:pt x="300728" y="192527"/>
                </a:lnTo>
                <a:lnTo>
                  <a:pt x="300728" y="0"/>
                </a:lnTo>
                <a:lnTo>
                  <a:pt x="307840" y="1015"/>
                </a:lnTo>
                <a:lnTo>
                  <a:pt x="320539" y="4063"/>
                </a:lnTo>
                <a:lnTo>
                  <a:pt x="326127" y="6095"/>
                </a:lnTo>
                <a:lnTo>
                  <a:pt x="327990" y="6095"/>
                </a:lnTo>
                <a:lnTo>
                  <a:pt x="331715" y="7111"/>
                </a:lnTo>
                <a:lnTo>
                  <a:pt x="340859" y="12191"/>
                </a:lnTo>
                <a:lnTo>
                  <a:pt x="347971" y="18287"/>
                </a:lnTo>
                <a:lnTo>
                  <a:pt x="352543" y="26923"/>
                </a:lnTo>
                <a:lnTo>
                  <a:pt x="352543" y="192527"/>
                </a:lnTo>
                <a:close/>
              </a:path>
              <a:path w="368934" h="359410">
                <a:moveTo>
                  <a:pt x="327990" y="6095"/>
                </a:moveTo>
                <a:lnTo>
                  <a:pt x="326127" y="6095"/>
                </a:lnTo>
                <a:lnTo>
                  <a:pt x="326127" y="5587"/>
                </a:lnTo>
                <a:lnTo>
                  <a:pt x="327990" y="6095"/>
                </a:lnTo>
                <a:close/>
              </a:path>
              <a:path w="368934" h="359410">
                <a:moveTo>
                  <a:pt x="219450" y="231642"/>
                </a:moveTo>
                <a:lnTo>
                  <a:pt x="162555" y="231642"/>
                </a:lnTo>
                <a:lnTo>
                  <a:pt x="162555" y="206242"/>
                </a:lnTo>
                <a:lnTo>
                  <a:pt x="219450" y="206242"/>
                </a:lnTo>
                <a:lnTo>
                  <a:pt x="219450" y="231642"/>
                </a:lnTo>
                <a:close/>
              </a:path>
              <a:path w="368934" h="359410">
                <a:moveTo>
                  <a:pt x="355083" y="261613"/>
                </a:moveTo>
                <a:lnTo>
                  <a:pt x="26923" y="261613"/>
                </a:lnTo>
                <a:lnTo>
                  <a:pt x="26923" y="231642"/>
                </a:lnTo>
                <a:lnTo>
                  <a:pt x="355083" y="231642"/>
                </a:lnTo>
                <a:lnTo>
                  <a:pt x="355083" y="261613"/>
                </a:lnTo>
                <a:close/>
              </a:path>
              <a:path w="368934" h="359410">
                <a:moveTo>
                  <a:pt x="33019" y="359147"/>
                </a:moveTo>
                <a:lnTo>
                  <a:pt x="27431" y="353051"/>
                </a:lnTo>
                <a:lnTo>
                  <a:pt x="18287" y="342383"/>
                </a:lnTo>
                <a:lnTo>
                  <a:pt x="13715" y="335779"/>
                </a:lnTo>
                <a:lnTo>
                  <a:pt x="24589" y="333934"/>
                </a:lnTo>
                <a:lnTo>
                  <a:pt x="32130" y="332445"/>
                </a:lnTo>
                <a:lnTo>
                  <a:pt x="70483" y="321778"/>
                </a:lnTo>
                <a:lnTo>
                  <a:pt x="88897" y="314444"/>
                </a:lnTo>
                <a:lnTo>
                  <a:pt x="98549" y="310888"/>
                </a:lnTo>
                <a:lnTo>
                  <a:pt x="117853" y="300728"/>
                </a:lnTo>
                <a:lnTo>
                  <a:pt x="126996" y="294124"/>
                </a:lnTo>
                <a:lnTo>
                  <a:pt x="136140" y="288028"/>
                </a:lnTo>
                <a:lnTo>
                  <a:pt x="152396" y="271773"/>
                </a:lnTo>
                <a:lnTo>
                  <a:pt x="159000" y="261613"/>
                </a:lnTo>
                <a:lnTo>
                  <a:pt x="223006" y="261613"/>
                </a:lnTo>
                <a:lnTo>
                  <a:pt x="228594" y="271265"/>
                </a:lnTo>
                <a:lnTo>
                  <a:pt x="244849" y="287012"/>
                </a:lnTo>
                <a:lnTo>
                  <a:pt x="249304" y="290060"/>
                </a:lnTo>
                <a:lnTo>
                  <a:pt x="191003" y="290060"/>
                </a:lnTo>
                <a:lnTo>
                  <a:pt x="154936" y="318254"/>
                </a:lnTo>
                <a:lnTo>
                  <a:pt x="112773" y="337811"/>
                </a:lnTo>
                <a:lnTo>
                  <a:pt x="100410" y="342887"/>
                </a:lnTo>
                <a:lnTo>
                  <a:pt x="59200" y="354896"/>
                </a:lnTo>
                <a:lnTo>
                  <a:pt x="43619" y="357888"/>
                </a:lnTo>
                <a:lnTo>
                  <a:pt x="33019" y="359147"/>
                </a:lnTo>
                <a:close/>
              </a:path>
              <a:path w="368934" h="359410">
                <a:moveTo>
                  <a:pt x="348987" y="359147"/>
                </a:moveTo>
                <a:lnTo>
                  <a:pt x="298013" y="348562"/>
                </a:lnTo>
                <a:lnTo>
                  <a:pt x="268725" y="337811"/>
                </a:lnTo>
                <a:lnTo>
                  <a:pt x="255783" y="332938"/>
                </a:lnTo>
                <a:lnTo>
                  <a:pt x="214969" y="311777"/>
                </a:lnTo>
                <a:lnTo>
                  <a:pt x="191003" y="290060"/>
                </a:lnTo>
                <a:lnTo>
                  <a:pt x="249304" y="290060"/>
                </a:lnTo>
                <a:lnTo>
                  <a:pt x="264153" y="300220"/>
                </a:lnTo>
                <a:lnTo>
                  <a:pt x="283964" y="310380"/>
                </a:lnTo>
                <a:lnTo>
                  <a:pt x="330191" y="327143"/>
                </a:lnTo>
                <a:lnTo>
                  <a:pt x="368798" y="335779"/>
                </a:lnTo>
                <a:lnTo>
                  <a:pt x="359655" y="346955"/>
                </a:lnTo>
                <a:lnTo>
                  <a:pt x="348987" y="3591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3074609" y="5775369"/>
            <a:ext cx="237653" cy="18025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3380629" y="5764405"/>
            <a:ext cx="52069" cy="193040"/>
          </a:xfrm>
          <a:custGeom>
            <a:avLst/>
            <a:gdLst/>
            <a:ahLst/>
            <a:cxnLst/>
            <a:rect l="l" t="t" r="r" b="b"/>
            <a:pathLst>
              <a:path w="52069" h="193039">
                <a:moveTo>
                  <a:pt x="0" y="192527"/>
                </a:moveTo>
                <a:lnTo>
                  <a:pt x="0" y="0"/>
                </a:lnTo>
                <a:lnTo>
                  <a:pt x="7111" y="1015"/>
                </a:lnTo>
                <a:lnTo>
                  <a:pt x="13461" y="2539"/>
                </a:lnTo>
                <a:lnTo>
                  <a:pt x="19811" y="4063"/>
                </a:lnTo>
                <a:lnTo>
                  <a:pt x="25399" y="6095"/>
                </a:lnTo>
                <a:lnTo>
                  <a:pt x="25399" y="5587"/>
                </a:lnTo>
                <a:lnTo>
                  <a:pt x="30987" y="7111"/>
                </a:lnTo>
                <a:lnTo>
                  <a:pt x="35559" y="9651"/>
                </a:lnTo>
                <a:lnTo>
                  <a:pt x="40130" y="12191"/>
                </a:lnTo>
                <a:lnTo>
                  <a:pt x="43686" y="15239"/>
                </a:lnTo>
                <a:lnTo>
                  <a:pt x="47242" y="18287"/>
                </a:lnTo>
                <a:lnTo>
                  <a:pt x="49528" y="22605"/>
                </a:lnTo>
                <a:lnTo>
                  <a:pt x="51814" y="26923"/>
                </a:lnTo>
                <a:lnTo>
                  <a:pt x="51814" y="31495"/>
                </a:lnTo>
                <a:lnTo>
                  <a:pt x="51814" y="192527"/>
                </a:lnTo>
                <a:lnTo>
                  <a:pt x="0" y="192527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3093616" y="5970647"/>
            <a:ext cx="355600" cy="153035"/>
          </a:xfrm>
          <a:custGeom>
            <a:avLst/>
            <a:gdLst/>
            <a:ahLst/>
            <a:cxnLst/>
            <a:rect l="l" t="t" r="r" b="b"/>
            <a:pathLst>
              <a:path w="355600" h="153035">
                <a:moveTo>
                  <a:pt x="341367" y="25399"/>
                </a:moveTo>
                <a:lnTo>
                  <a:pt x="341367" y="55370"/>
                </a:lnTo>
                <a:lnTo>
                  <a:pt x="209290" y="55370"/>
                </a:lnTo>
                <a:lnTo>
                  <a:pt x="214878" y="65022"/>
                </a:lnTo>
                <a:lnTo>
                  <a:pt x="223006" y="72896"/>
                </a:lnTo>
                <a:lnTo>
                  <a:pt x="231134" y="80769"/>
                </a:lnTo>
                <a:lnTo>
                  <a:pt x="240785" y="87373"/>
                </a:lnTo>
                <a:lnTo>
                  <a:pt x="250437" y="93977"/>
                </a:lnTo>
                <a:lnTo>
                  <a:pt x="260343" y="99057"/>
                </a:lnTo>
                <a:lnTo>
                  <a:pt x="270249" y="104137"/>
                </a:lnTo>
                <a:lnTo>
                  <a:pt x="279393" y="108201"/>
                </a:lnTo>
                <a:lnTo>
                  <a:pt x="288028" y="111757"/>
                </a:lnTo>
                <a:lnTo>
                  <a:pt x="297426" y="114805"/>
                </a:lnTo>
                <a:lnTo>
                  <a:pt x="306824" y="117853"/>
                </a:lnTo>
                <a:lnTo>
                  <a:pt x="316476" y="120900"/>
                </a:lnTo>
                <a:lnTo>
                  <a:pt x="326127" y="123440"/>
                </a:lnTo>
                <a:lnTo>
                  <a:pt x="336033" y="125726"/>
                </a:lnTo>
                <a:lnTo>
                  <a:pt x="345939" y="128012"/>
                </a:lnTo>
                <a:lnTo>
                  <a:pt x="355083" y="129536"/>
                </a:lnTo>
                <a:lnTo>
                  <a:pt x="345939" y="140712"/>
                </a:lnTo>
                <a:lnTo>
                  <a:pt x="335271" y="152904"/>
                </a:lnTo>
                <a:lnTo>
                  <a:pt x="324667" y="151646"/>
                </a:lnTo>
                <a:lnTo>
                  <a:pt x="317111" y="150459"/>
                </a:lnTo>
                <a:lnTo>
                  <a:pt x="275837" y="139791"/>
                </a:lnTo>
                <a:lnTo>
                  <a:pt x="255009" y="131568"/>
                </a:lnTo>
                <a:lnTo>
                  <a:pt x="242067" y="126695"/>
                </a:lnTo>
                <a:lnTo>
                  <a:pt x="201254" y="105534"/>
                </a:lnTo>
                <a:lnTo>
                  <a:pt x="177287" y="83817"/>
                </a:lnTo>
                <a:lnTo>
                  <a:pt x="167865" y="93973"/>
                </a:lnTo>
                <a:lnTo>
                  <a:pt x="129131" y="118460"/>
                </a:lnTo>
                <a:lnTo>
                  <a:pt x="99057" y="131568"/>
                </a:lnTo>
                <a:lnTo>
                  <a:pt x="86695" y="136644"/>
                </a:lnTo>
                <a:lnTo>
                  <a:pt x="45484" y="148653"/>
                </a:lnTo>
                <a:lnTo>
                  <a:pt x="19303" y="152904"/>
                </a:lnTo>
                <a:lnTo>
                  <a:pt x="13715" y="146808"/>
                </a:lnTo>
                <a:lnTo>
                  <a:pt x="9143" y="141474"/>
                </a:lnTo>
                <a:lnTo>
                  <a:pt x="4571" y="136140"/>
                </a:lnTo>
                <a:lnTo>
                  <a:pt x="0" y="129536"/>
                </a:lnTo>
                <a:lnTo>
                  <a:pt x="10874" y="127691"/>
                </a:lnTo>
                <a:lnTo>
                  <a:pt x="18414" y="126203"/>
                </a:lnTo>
                <a:lnTo>
                  <a:pt x="56767" y="115535"/>
                </a:lnTo>
                <a:lnTo>
                  <a:pt x="75182" y="108201"/>
                </a:lnTo>
                <a:lnTo>
                  <a:pt x="84833" y="104645"/>
                </a:lnTo>
                <a:lnTo>
                  <a:pt x="94485" y="99565"/>
                </a:lnTo>
                <a:lnTo>
                  <a:pt x="104137" y="94485"/>
                </a:lnTo>
                <a:lnTo>
                  <a:pt x="113281" y="87881"/>
                </a:lnTo>
                <a:lnTo>
                  <a:pt x="122424" y="81785"/>
                </a:lnTo>
                <a:lnTo>
                  <a:pt x="130552" y="73658"/>
                </a:lnTo>
                <a:lnTo>
                  <a:pt x="138680" y="65530"/>
                </a:lnTo>
                <a:lnTo>
                  <a:pt x="145284" y="55370"/>
                </a:lnTo>
                <a:lnTo>
                  <a:pt x="13207" y="55370"/>
                </a:lnTo>
                <a:lnTo>
                  <a:pt x="13207" y="25399"/>
                </a:lnTo>
                <a:lnTo>
                  <a:pt x="148840" y="25399"/>
                </a:lnTo>
                <a:lnTo>
                  <a:pt x="148840" y="0"/>
                </a:lnTo>
                <a:lnTo>
                  <a:pt x="205734" y="0"/>
                </a:lnTo>
                <a:lnTo>
                  <a:pt x="205734" y="25399"/>
                </a:lnTo>
                <a:lnTo>
                  <a:pt x="341367" y="25399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3573607" y="5769993"/>
            <a:ext cx="379095" cy="330835"/>
          </a:xfrm>
          <a:custGeom>
            <a:avLst/>
            <a:gdLst/>
            <a:ahLst/>
            <a:cxnLst/>
            <a:rect l="l" t="t" r="r" b="b"/>
            <a:pathLst>
              <a:path w="379094" h="330835">
                <a:moveTo>
                  <a:pt x="213862" y="26923"/>
                </a:moveTo>
                <a:lnTo>
                  <a:pt x="166111" y="26923"/>
                </a:lnTo>
                <a:lnTo>
                  <a:pt x="166111" y="0"/>
                </a:lnTo>
                <a:lnTo>
                  <a:pt x="213862" y="0"/>
                </a:lnTo>
                <a:lnTo>
                  <a:pt x="213862" y="26923"/>
                </a:lnTo>
                <a:close/>
              </a:path>
              <a:path w="379094" h="330835">
                <a:moveTo>
                  <a:pt x="358639" y="56894"/>
                </a:moveTo>
                <a:lnTo>
                  <a:pt x="20827" y="56894"/>
                </a:lnTo>
                <a:lnTo>
                  <a:pt x="20827" y="26923"/>
                </a:lnTo>
                <a:lnTo>
                  <a:pt x="358639" y="26923"/>
                </a:lnTo>
                <a:lnTo>
                  <a:pt x="358639" y="56894"/>
                </a:lnTo>
                <a:close/>
              </a:path>
              <a:path w="379094" h="330835">
                <a:moveTo>
                  <a:pt x="219958" y="216910"/>
                </a:moveTo>
                <a:lnTo>
                  <a:pt x="181859" y="216910"/>
                </a:lnTo>
                <a:lnTo>
                  <a:pt x="166111" y="216402"/>
                </a:lnTo>
                <a:lnTo>
                  <a:pt x="160016" y="216402"/>
                </a:lnTo>
                <a:lnTo>
                  <a:pt x="121226" y="210401"/>
                </a:lnTo>
                <a:lnTo>
                  <a:pt x="83055" y="198623"/>
                </a:lnTo>
                <a:lnTo>
                  <a:pt x="47179" y="176303"/>
                </a:lnTo>
                <a:lnTo>
                  <a:pt x="26066" y="139113"/>
                </a:lnTo>
                <a:lnTo>
                  <a:pt x="25907" y="128012"/>
                </a:lnTo>
                <a:lnTo>
                  <a:pt x="26092" y="118869"/>
                </a:lnTo>
                <a:lnTo>
                  <a:pt x="48334" y="86663"/>
                </a:lnTo>
                <a:lnTo>
                  <a:pt x="78230" y="67054"/>
                </a:lnTo>
                <a:lnTo>
                  <a:pt x="75690" y="56894"/>
                </a:lnTo>
                <a:lnTo>
                  <a:pt x="303776" y="56894"/>
                </a:lnTo>
                <a:lnTo>
                  <a:pt x="301236" y="67054"/>
                </a:lnTo>
                <a:lnTo>
                  <a:pt x="189987" y="67054"/>
                </a:lnTo>
                <a:lnTo>
                  <a:pt x="173513" y="67137"/>
                </a:lnTo>
                <a:lnTo>
                  <a:pt x="129341" y="75606"/>
                </a:lnTo>
                <a:lnTo>
                  <a:pt x="94390" y="95215"/>
                </a:lnTo>
                <a:lnTo>
                  <a:pt x="80769" y="116837"/>
                </a:lnTo>
                <a:lnTo>
                  <a:pt x="80889" y="135835"/>
                </a:lnTo>
                <a:lnTo>
                  <a:pt x="102105" y="168552"/>
                </a:lnTo>
                <a:lnTo>
                  <a:pt x="110741" y="173731"/>
                </a:lnTo>
                <a:lnTo>
                  <a:pt x="118988" y="178803"/>
                </a:lnTo>
                <a:lnTo>
                  <a:pt x="156912" y="190384"/>
                </a:lnTo>
                <a:lnTo>
                  <a:pt x="175279" y="192447"/>
                </a:lnTo>
                <a:lnTo>
                  <a:pt x="309882" y="192527"/>
                </a:lnTo>
                <a:lnTo>
                  <a:pt x="305812" y="195035"/>
                </a:lnTo>
                <a:lnTo>
                  <a:pt x="297839" y="199131"/>
                </a:lnTo>
                <a:lnTo>
                  <a:pt x="259355" y="210909"/>
                </a:lnTo>
                <a:lnTo>
                  <a:pt x="237376" y="215037"/>
                </a:lnTo>
                <a:lnTo>
                  <a:pt x="219958" y="216910"/>
                </a:lnTo>
                <a:close/>
              </a:path>
              <a:path w="379094" h="330835">
                <a:moveTo>
                  <a:pt x="309882" y="192527"/>
                </a:moveTo>
                <a:lnTo>
                  <a:pt x="189987" y="192527"/>
                </a:lnTo>
                <a:lnTo>
                  <a:pt x="203810" y="192447"/>
                </a:lnTo>
                <a:lnTo>
                  <a:pt x="212941" y="191892"/>
                </a:lnTo>
                <a:lnTo>
                  <a:pt x="252818" y="181922"/>
                </a:lnTo>
                <a:lnTo>
                  <a:pt x="286254" y="160194"/>
                </a:lnTo>
                <a:lnTo>
                  <a:pt x="299712" y="128012"/>
                </a:lnTo>
                <a:lnTo>
                  <a:pt x="299712" y="116837"/>
                </a:lnTo>
                <a:lnTo>
                  <a:pt x="273297" y="86357"/>
                </a:lnTo>
                <a:lnTo>
                  <a:pt x="226776" y="69304"/>
                </a:lnTo>
                <a:lnTo>
                  <a:pt x="189987" y="67054"/>
                </a:lnTo>
                <a:lnTo>
                  <a:pt x="301236" y="67054"/>
                </a:lnTo>
                <a:lnTo>
                  <a:pt x="340091" y="95279"/>
                </a:lnTo>
                <a:lnTo>
                  <a:pt x="354575" y="118869"/>
                </a:lnTo>
                <a:lnTo>
                  <a:pt x="354466" y="135835"/>
                </a:lnTo>
                <a:lnTo>
                  <a:pt x="338656" y="170640"/>
                </a:lnTo>
                <a:lnTo>
                  <a:pt x="316476" y="188463"/>
                </a:lnTo>
                <a:lnTo>
                  <a:pt x="309882" y="192527"/>
                </a:lnTo>
                <a:close/>
              </a:path>
              <a:path w="379094" h="330835">
                <a:moveTo>
                  <a:pt x="378958" y="330699"/>
                </a:moveTo>
                <a:lnTo>
                  <a:pt x="0" y="330699"/>
                </a:lnTo>
                <a:lnTo>
                  <a:pt x="0" y="300728"/>
                </a:lnTo>
                <a:lnTo>
                  <a:pt x="378958" y="300728"/>
                </a:lnTo>
                <a:lnTo>
                  <a:pt x="378958" y="330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3594435" y="5769993"/>
            <a:ext cx="337820" cy="217170"/>
          </a:xfrm>
          <a:custGeom>
            <a:avLst/>
            <a:gdLst/>
            <a:ahLst/>
            <a:cxnLst/>
            <a:rect l="l" t="t" r="r" b="b"/>
            <a:pathLst>
              <a:path w="337819" h="217170">
                <a:moveTo>
                  <a:pt x="145284" y="26923"/>
                </a:moveTo>
                <a:lnTo>
                  <a:pt x="145284" y="0"/>
                </a:lnTo>
                <a:lnTo>
                  <a:pt x="193035" y="0"/>
                </a:lnTo>
                <a:lnTo>
                  <a:pt x="193035" y="26923"/>
                </a:lnTo>
                <a:lnTo>
                  <a:pt x="337811" y="26923"/>
                </a:lnTo>
                <a:lnTo>
                  <a:pt x="337811" y="56894"/>
                </a:lnTo>
                <a:lnTo>
                  <a:pt x="282948" y="56894"/>
                </a:lnTo>
                <a:lnTo>
                  <a:pt x="280408" y="67054"/>
                </a:lnTo>
                <a:lnTo>
                  <a:pt x="311904" y="87373"/>
                </a:lnTo>
                <a:lnTo>
                  <a:pt x="319016" y="94993"/>
                </a:lnTo>
                <a:lnTo>
                  <a:pt x="325619" y="102613"/>
                </a:lnTo>
                <a:lnTo>
                  <a:pt x="329683" y="110741"/>
                </a:lnTo>
                <a:lnTo>
                  <a:pt x="333747" y="118869"/>
                </a:lnTo>
                <a:lnTo>
                  <a:pt x="333747" y="128012"/>
                </a:lnTo>
                <a:lnTo>
                  <a:pt x="333592" y="139113"/>
                </a:lnTo>
                <a:lnTo>
                  <a:pt x="312888" y="176366"/>
                </a:lnTo>
                <a:lnTo>
                  <a:pt x="277011" y="199131"/>
                </a:lnTo>
                <a:lnTo>
                  <a:pt x="238527" y="210909"/>
                </a:lnTo>
                <a:lnTo>
                  <a:pt x="199131" y="216910"/>
                </a:lnTo>
                <a:lnTo>
                  <a:pt x="169159" y="216910"/>
                </a:lnTo>
                <a:lnTo>
                  <a:pt x="161031" y="216910"/>
                </a:lnTo>
                <a:lnTo>
                  <a:pt x="153158" y="216656"/>
                </a:lnTo>
                <a:lnTo>
                  <a:pt x="145284" y="216402"/>
                </a:lnTo>
                <a:lnTo>
                  <a:pt x="139188" y="216402"/>
                </a:lnTo>
                <a:lnTo>
                  <a:pt x="122067" y="214529"/>
                </a:lnTo>
                <a:lnTo>
                  <a:pt x="71467" y="201956"/>
                </a:lnTo>
                <a:lnTo>
                  <a:pt x="32741" y="181260"/>
                </a:lnTo>
                <a:lnTo>
                  <a:pt x="6349" y="146332"/>
                </a:lnTo>
                <a:lnTo>
                  <a:pt x="5079" y="128012"/>
                </a:lnTo>
                <a:lnTo>
                  <a:pt x="5298" y="117214"/>
                </a:lnTo>
                <a:lnTo>
                  <a:pt x="34320" y="80865"/>
                </a:lnTo>
                <a:lnTo>
                  <a:pt x="57402" y="67054"/>
                </a:lnTo>
                <a:lnTo>
                  <a:pt x="54862" y="56894"/>
                </a:lnTo>
                <a:lnTo>
                  <a:pt x="0" y="56894"/>
                </a:lnTo>
                <a:lnTo>
                  <a:pt x="0" y="26923"/>
                </a:lnTo>
                <a:lnTo>
                  <a:pt x="145284" y="26923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3649086" y="5831756"/>
            <a:ext cx="229525" cy="13605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3573607" y="6070721"/>
            <a:ext cx="379095" cy="30480"/>
          </a:xfrm>
          <a:custGeom>
            <a:avLst/>
            <a:gdLst/>
            <a:ahLst/>
            <a:cxnLst/>
            <a:rect l="l" t="t" r="r" b="b"/>
            <a:pathLst>
              <a:path w="379094" h="30479">
                <a:moveTo>
                  <a:pt x="378958" y="0"/>
                </a:moveTo>
                <a:lnTo>
                  <a:pt x="378958" y="29971"/>
                </a:lnTo>
                <a:lnTo>
                  <a:pt x="0" y="29971"/>
                </a:lnTo>
                <a:lnTo>
                  <a:pt x="0" y="0"/>
                </a:lnTo>
                <a:lnTo>
                  <a:pt x="378958" y="0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3971361" y="5771517"/>
            <a:ext cx="377190" cy="360045"/>
          </a:xfrm>
          <a:custGeom>
            <a:avLst/>
            <a:gdLst/>
            <a:ahLst/>
            <a:cxnLst/>
            <a:rect l="l" t="t" r="r" b="b"/>
            <a:pathLst>
              <a:path w="377190" h="360045">
                <a:moveTo>
                  <a:pt x="359147" y="131568"/>
                </a:moveTo>
                <a:lnTo>
                  <a:pt x="66546" y="131568"/>
                </a:lnTo>
                <a:lnTo>
                  <a:pt x="46226" y="127504"/>
                </a:lnTo>
                <a:lnTo>
                  <a:pt x="37591" y="123440"/>
                </a:lnTo>
                <a:lnTo>
                  <a:pt x="30479" y="118869"/>
                </a:lnTo>
                <a:lnTo>
                  <a:pt x="21335" y="105153"/>
                </a:lnTo>
                <a:lnTo>
                  <a:pt x="21335" y="53846"/>
                </a:lnTo>
                <a:lnTo>
                  <a:pt x="298696" y="53846"/>
                </a:lnTo>
                <a:lnTo>
                  <a:pt x="298696" y="28955"/>
                </a:lnTo>
                <a:lnTo>
                  <a:pt x="21335" y="28955"/>
                </a:lnTo>
                <a:lnTo>
                  <a:pt x="21335" y="0"/>
                </a:lnTo>
                <a:lnTo>
                  <a:pt x="354067" y="0"/>
                </a:lnTo>
                <a:lnTo>
                  <a:pt x="354067" y="78230"/>
                </a:lnTo>
                <a:lnTo>
                  <a:pt x="77722" y="78230"/>
                </a:lnTo>
                <a:lnTo>
                  <a:pt x="77722" y="101597"/>
                </a:lnTo>
                <a:lnTo>
                  <a:pt x="359147" y="101597"/>
                </a:lnTo>
                <a:lnTo>
                  <a:pt x="359147" y="131568"/>
                </a:lnTo>
                <a:close/>
              </a:path>
              <a:path w="377190" h="360045">
                <a:moveTo>
                  <a:pt x="376926" y="192527"/>
                </a:moveTo>
                <a:lnTo>
                  <a:pt x="0" y="192527"/>
                </a:lnTo>
                <a:lnTo>
                  <a:pt x="0" y="162555"/>
                </a:lnTo>
                <a:lnTo>
                  <a:pt x="376926" y="162555"/>
                </a:lnTo>
                <a:lnTo>
                  <a:pt x="376926" y="192527"/>
                </a:lnTo>
                <a:close/>
              </a:path>
              <a:path w="377190" h="360045">
                <a:moveTo>
                  <a:pt x="352543" y="359655"/>
                </a:moveTo>
                <a:lnTo>
                  <a:pt x="63498" y="359655"/>
                </a:lnTo>
                <a:lnTo>
                  <a:pt x="43178" y="355083"/>
                </a:lnTo>
                <a:lnTo>
                  <a:pt x="36067" y="350511"/>
                </a:lnTo>
                <a:lnTo>
                  <a:pt x="28447" y="345431"/>
                </a:lnTo>
                <a:lnTo>
                  <a:pt x="19303" y="330699"/>
                </a:lnTo>
                <a:lnTo>
                  <a:pt x="19303" y="229610"/>
                </a:lnTo>
                <a:lnTo>
                  <a:pt x="352543" y="229610"/>
                </a:lnTo>
                <a:lnTo>
                  <a:pt x="352543" y="259581"/>
                </a:lnTo>
                <a:lnTo>
                  <a:pt x="75182" y="259581"/>
                </a:lnTo>
                <a:lnTo>
                  <a:pt x="75182" y="329683"/>
                </a:lnTo>
                <a:lnTo>
                  <a:pt x="352543" y="329683"/>
                </a:lnTo>
                <a:lnTo>
                  <a:pt x="352543" y="359655"/>
                </a:lnTo>
                <a:close/>
              </a:path>
              <a:path w="377190" h="360045">
                <a:moveTo>
                  <a:pt x="352543" y="329683"/>
                </a:moveTo>
                <a:lnTo>
                  <a:pt x="296664" y="329683"/>
                </a:lnTo>
                <a:lnTo>
                  <a:pt x="296664" y="259581"/>
                </a:lnTo>
                <a:lnTo>
                  <a:pt x="352543" y="259581"/>
                </a:lnTo>
                <a:lnTo>
                  <a:pt x="352543" y="3296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3992696" y="5771517"/>
            <a:ext cx="337820" cy="132080"/>
          </a:xfrm>
          <a:custGeom>
            <a:avLst/>
            <a:gdLst/>
            <a:ahLst/>
            <a:cxnLst/>
            <a:rect l="l" t="t" r="r" b="b"/>
            <a:pathLst>
              <a:path w="337819" h="132079">
                <a:moveTo>
                  <a:pt x="55370" y="131568"/>
                </a:moveTo>
                <a:lnTo>
                  <a:pt x="45210" y="131568"/>
                </a:lnTo>
                <a:lnTo>
                  <a:pt x="35051" y="129536"/>
                </a:lnTo>
                <a:lnTo>
                  <a:pt x="24891" y="127504"/>
                </a:lnTo>
                <a:lnTo>
                  <a:pt x="16255" y="123440"/>
                </a:lnTo>
                <a:lnTo>
                  <a:pt x="9143" y="118869"/>
                </a:lnTo>
                <a:lnTo>
                  <a:pt x="4571" y="112011"/>
                </a:lnTo>
                <a:lnTo>
                  <a:pt x="0" y="105153"/>
                </a:lnTo>
                <a:lnTo>
                  <a:pt x="0" y="94485"/>
                </a:lnTo>
                <a:lnTo>
                  <a:pt x="0" y="53846"/>
                </a:lnTo>
                <a:lnTo>
                  <a:pt x="277361" y="53846"/>
                </a:lnTo>
                <a:lnTo>
                  <a:pt x="277361" y="28955"/>
                </a:lnTo>
                <a:lnTo>
                  <a:pt x="0" y="28955"/>
                </a:lnTo>
                <a:lnTo>
                  <a:pt x="0" y="0"/>
                </a:lnTo>
                <a:lnTo>
                  <a:pt x="332731" y="0"/>
                </a:lnTo>
                <a:lnTo>
                  <a:pt x="332731" y="78230"/>
                </a:lnTo>
                <a:lnTo>
                  <a:pt x="56386" y="78230"/>
                </a:lnTo>
                <a:lnTo>
                  <a:pt x="56386" y="101597"/>
                </a:lnTo>
                <a:lnTo>
                  <a:pt x="337811" y="101597"/>
                </a:lnTo>
                <a:lnTo>
                  <a:pt x="337811" y="131568"/>
                </a:lnTo>
                <a:lnTo>
                  <a:pt x="55370" y="131568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13971361" y="5934073"/>
            <a:ext cx="377190" cy="30480"/>
          </a:xfrm>
          <a:custGeom>
            <a:avLst/>
            <a:gdLst/>
            <a:ahLst/>
            <a:cxnLst/>
            <a:rect l="l" t="t" r="r" b="b"/>
            <a:pathLst>
              <a:path w="377190" h="30479">
                <a:moveTo>
                  <a:pt x="376926" y="0"/>
                </a:moveTo>
                <a:lnTo>
                  <a:pt x="376926" y="29971"/>
                </a:lnTo>
                <a:lnTo>
                  <a:pt x="0" y="29971"/>
                </a:lnTo>
                <a:lnTo>
                  <a:pt x="0" y="0"/>
                </a:lnTo>
                <a:lnTo>
                  <a:pt x="376926" y="0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13990665" y="6001127"/>
            <a:ext cx="333375" cy="130175"/>
          </a:xfrm>
          <a:custGeom>
            <a:avLst/>
            <a:gdLst/>
            <a:ahLst/>
            <a:cxnLst/>
            <a:rect l="l" t="t" r="r" b="b"/>
            <a:pathLst>
              <a:path w="333375" h="130175">
                <a:moveTo>
                  <a:pt x="333239" y="0"/>
                </a:moveTo>
                <a:lnTo>
                  <a:pt x="333239" y="130044"/>
                </a:lnTo>
                <a:lnTo>
                  <a:pt x="54862" y="130044"/>
                </a:lnTo>
                <a:lnTo>
                  <a:pt x="44194" y="130044"/>
                </a:lnTo>
                <a:lnTo>
                  <a:pt x="34035" y="127758"/>
                </a:lnTo>
                <a:lnTo>
                  <a:pt x="23875" y="125472"/>
                </a:lnTo>
                <a:lnTo>
                  <a:pt x="16763" y="120900"/>
                </a:lnTo>
                <a:lnTo>
                  <a:pt x="9143" y="115821"/>
                </a:lnTo>
                <a:lnTo>
                  <a:pt x="4571" y="108455"/>
                </a:lnTo>
                <a:lnTo>
                  <a:pt x="0" y="101089"/>
                </a:lnTo>
                <a:lnTo>
                  <a:pt x="0" y="90421"/>
                </a:lnTo>
                <a:lnTo>
                  <a:pt x="0" y="0"/>
                </a:lnTo>
                <a:lnTo>
                  <a:pt x="333239" y="0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14046544" y="6031098"/>
            <a:ext cx="221615" cy="70485"/>
          </a:xfrm>
          <a:custGeom>
            <a:avLst/>
            <a:gdLst/>
            <a:ahLst/>
            <a:cxnLst/>
            <a:rect l="l" t="t" r="r" b="b"/>
            <a:pathLst>
              <a:path w="221615" h="70485">
                <a:moveTo>
                  <a:pt x="0" y="0"/>
                </a:moveTo>
                <a:lnTo>
                  <a:pt x="0" y="70102"/>
                </a:lnTo>
                <a:lnTo>
                  <a:pt x="221482" y="70102"/>
                </a:lnTo>
                <a:lnTo>
                  <a:pt x="221482" y="0"/>
                </a:lnTo>
                <a:lnTo>
                  <a:pt x="0" y="0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11266804" y="7262839"/>
            <a:ext cx="378460" cy="314960"/>
          </a:xfrm>
          <a:custGeom>
            <a:avLst/>
            <a:gdLst/>
            <a:ahLst/>
            <a:cxnLst/>
            <a:rect l="l" t="t" r="r" b="b"/>
            <a:pathLst>
              <a:path w="378459" h="314959">
                <a:moveTo>
                  <a:pt x="291584" y="201162"/>
                </a:moveTo>
                <a:lnTo>
                  <a:pt x="294124" y="197607"/>
                </a:lnTo>
                <a:lnTo>
                  <a:pt x="296664" y="191003"/>
                </a:lnTo>
                <a:lnTo>
                  <a:pt x="298188" y="186939"/>
                </a:lnTo>
                <a:lnTo>
                  <a:pt x="298188" y="29971"/>
                </a:lnTo>
                <a:lnTo>
                  <a:pt x="25399" y="29971"/>
                </a:lnTo>
                <a:lnTo>
                  <a:pt x="25399" y="0"/>
                </a:lnTo>
                <a:lnTo>
                  <a:pt x="320539" y="0"/>
                </a:lnTo>
                <a:lnTo>
                  <a:pt x="337811" y="5079"/>
                </a:lnTo>
                <a:lnTo>
                  <a:pt x="343399" y="10159"/>
                </a:lnTo>
                <a:lnTo>
                  <a:pt x="348987" y="15747"/>
                </a:lnTo>
                <a:lnTo>
                  <a:pt x="354067" y="30479"/>
                </a:lnTo>
                <a:lnTo>
                  <a:pt x="354067" y="183891"/>
                </a:lnTo>
                <a:lnTo>
                  <a:pt x="301744" y="200654"/>
                </a:lnTo>
                <a:lnTo>
                  <a:pt x="291584" y="201162"/>
                </a:lnTo>
                <a:close/>
              </a:path>
              <a:path w="378459" h="314959">
                <a:moveTo>
                  <a:pt x="177287" y="284980"/>
                </a:moveTo>
                <a:lnTo>
                  <a:pt x="121408" y="284980"/>
                </a:lnTo>
                <a:lnTo>
                  <a:pt x="121408" y="171699"/>
                </a:lnTo>
                <a:lnTo>
                  <a:pt x="135537" y="171731"/>
                </a:lnTo>
                <a:lnTo>
                  <a:pt x="162714" y="172175"/>
                </a:lnTo>
                <a:lnTo>
                  <a:pt x="177287" y="172207"/>
                </a:lnTo>
                <a:lnTo>
                  <a:pt x="177287" y="284980"/>
                </a:lnTo>
                <a:close/>
              </a:path>
              <a:path w="378459" h="314959">
                <a:moveTo>
                  <a:pt x="378450" y="314952"/>
                </a:moveTo>
                <a:lnTo>
                  <a:pt x="0" y="314952"/>
                </a:lnTo>
                <a:lnTo>
                  <a:pt x="0" y="284980"/>
                </a:lnTo>
                <a:lnTo>
                  <a:pt x="378450" y="284980"/>
                </a:lnTo>
                <a:lnTo>
                  <a:pt x="378450" y="3149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1292204" y="7262839"/>
            <a:ext cx="328930" cy="201295"/>
          </a:xfrm>
          <a:custGeom>
            <a:avLst/>
            <a:gdLst/>
            <a:ahLst/>
            <a:cxnLst/>
            <a:rect l="l" t="t" r="r" b="b"/>
            <a:pathLst>
              <a:path w="328929" h="201295">
                <a:moveTo>
                  <a:pt x="328667" y="183891"/>
                </a:moveTo>
                <a:lnTo>
                  <a:pt x="326127" y="187447"/>
                </a:lnTo>
                <a:lnTo>
                  <a:pt x="319778" y="190495"/>
                </a:lnTo>
                <a:lnTo>
                  <a:pt x="313428" y="193543"/>
                </a:lnTo>
                <a:lnTo>
                  <a:pt x="304792" y="196083"/>
                </a:lnTo>
                <a:lnTo>
                  <a:pt x="296156" y="198115"/>
                </a:lnTo>
                <a:lnTo>
                  <a:pt x="286250" y="199385"/>
                </a:lnTo>
                <a:lnTo>
                  <a:pt x="276345" y="200654"/>
                </a:lnTo>
                <a:lnTo>
                  <a:pt x="266185" y="201162"/>
                </a:lnTo>
                <a:lnTo>
                  <a:pt x="268725" y="197607"/>
                </a:lnTo>
                <a:lnTo>
                  <a:pt x="269995" y="194305"/>
                </a:lnTo>
                <a:lnTo>
                  <a:pt x="271265" y="191003"/>
                </a:lnTo>
                <a:lnTo>
                  <a:pt x="272789" y="186939"/>
                </a:lnTo>
                <a:lnTo>
                  <a:pt x="272789" y="29971"/>
                </a:lnTo>
                <a:lnTo>
                  <a:pt x="0" y="29971"/>
                </a:lnTo>
                <a:lnTo>
                  <a:pt x="0" y="0"/>
                </a:lnTo>
                <a:lnTo>
                  <a:pt x="282440" y="0"/>
                </a:lnTo>
                <a:lnTo>
                  <a:pt x="295140" y="0"/>
                </a:lnTo>
                <a:lnTo>
                  <a:pt x="303776" y="2539"/>
                </a:lnTo>
                <a:lnTo>
                  <a:pt x="312412" y="5079"/>
                </a:lnTo>
                <a:lnTo>
                  <a:pt x="318000" y="10159"/>
                </a:lnTo>
                <a:lnTo>
                  <a:pt x="323587" y="15747"/>
                </a:lnTo>
                <a:lnTo>
                  <a:pt x="326127" y="23113"/>
                </a:lnTo>
                <a:lnTo>
                  <a:pt x="328667" y="30479"/>
                </a:lnTo>
                <a:lnTo>
                  <a:pt x="328667" y="40130"/>
                </a:lnTo>
                <a:lnTo>
                  <a:pt x="328667" y="183891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1266804" y="7434539"/>
            <a:ext cx="378460" cy="143510"/>
          </a:xfrm>
          <a:custGeom>
            <a:avLst/>
            <a:gdLst/>
            <a:ahLst/>
            <a:cxnLst/>
            <a:rect l="l" t="t" r="r" b="b"/>
            <a:pathLst>
              <a:path w="378459" h="143509">
                <a:moveTo>
                  <a:pt x="378450" y="113281"/>
                </a:moveTo>
                <a:lnTo>
                  <a:pt x="378450" y="143252"/>
                </a:lnTo>
                <a:lnTo>
                  <a:pt x="0" y="143252"/>
                </a:lnTo>
                <a:lnTo>
                  <a:pt x="0" y="113281"/>
                </a:lnTo>
                <a:lnTo>
                  <a:pt x="121408" y="113281"/>
                </a:lnTo>
                <a:lnTo>
                  <a:pt x="121408" y="0"/>
                </a:lnTo>
                <a:lnTo>
                  <a:pt x="129842" y="3"/>
                </a:lnTo>
                <a:lnTo>
                  <a:pt x="135537" y="31"/>
                </a:lnTo>
                <a:lnTo>
                  <a:pt x="141089" y="107"/>
                </a:lnTo>
                <a:lnTo>
                  <a:pt x="149094" y="253"/>
                </a:lnTo>
                <a:lnTo>
                  <a:pt x="157106" y="400"/>
                </a:lnTo>
                <a:lnTo>
                  <a:pt x="162714" y="476"/>
                </a:lnTo>
                <a:lnTo>
                  <a:pt x="168560" y="504"/>
                </a:lnTo>
                <a:lnTo>
                  <a:pt x="177287" y="507"/>
                </a:lnTo>
                <a:lnTo>
                  <a:pt x="177287" y="113281"/>
                </a:lnTo>
                <a:lnTo>
                  <a:pt x="378450" y="113281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11678274" y="7245567"/>
            <a:ext cx="371475" cy="363855"/>
          </a:xfrm>
          <a:custGeom>
            <a:avLst/>
            <a:gdLst/>
            <a:ahLst/>
            <a:cxnLst/>
            <a:rect l="l" t="t" r="r" b="b"/>
            <a:pathLst>
              <a:path w="371475" h="363854">
                <a:moveTo>
                  <a:pt x="184907" y="318508"/>
                </a:moveTo>
                <a:lnTo>
                  <a:pt x="22859" y="318508"/>
                </a:lnTo>
                <a:lnTo>
                  <a:pt x="12191" y="314444"/>
                </a:lnTo>
                <a:lnTo>
                  <a:pt x="8635" y="310380"/>
                </a:lnTo>
                <a:lnTo>
                  <a:pt x="4571" y="306824"/>
                </a:lnTo>
                <a:lnTo>
                  <a:pt x="0" y="296664"/>
                </a:lnTo>
                <a:lnTo>
                  <a:pt x="0" y="12191"/>
                </a:lnTo>
                <a:lnTo>
                  <a:pt x="173731" y="12191"/>
                </a:lnTo>
                <a:lnTo>
                  <a:pt x="173731" y="42162"/>
                </a:lnTo>
                <a:lnTo>
                  <a:pt x="53846" y="42162"/>
                </a:lnTo>
                <a:lnTo>
                  <a:pt x="53846" y="288536"/>
                </a:lnTo>
                <a:lnTo>
                  <a:pt x="184907" y="288536"/>
                </a:lnTo>
                <a:lnTo>
                  <a:pt x="184907" y="318508"/>
                </a:lnTo>
                <a:close/>
              </a:path>
              <a:path w="371475" h="363854">
                <a:moveTo>
                  <a:pt x="217418" y="363718"/>
                </a:moveTo>
                <a:lnTo>
                  <a:pt x="219450" y="360163"/>
                </a:lnTo>
                <a:lnTo>
                  <a:pt x="221482" y="354575"/>
                </a:lnTo>
                <a:lnTo>
                  <a:pt x="221863" y="353051"/>
                </a:lnTo>
                <a:lnTo>
                  <a:pt x="221990" y="0"/>
                </a:lnTo>
                <a:lnTo>
                  <a:pt x="230118" y="1523"/>
                </a:lnTo>
                <a:lnTo>
                  <a:pt x="247897" y="6603"/>
                </a:lnTo>
                <a:lnTo>
                  <a:pt x="256025" y="10159"/>
                </a:lnTo>
                <a:lnTo>
                  <a:pt x="263645" y="14223"/>
                </a:lnTo>
                <a:lnTo>
                  <a:pt x="273805" y="24891"/>
                </a:lnTo>
                <a:lnTo>
                  <a:pt x="273805" y="150872"/>
                </a:lnTo>
                <a:lnTo>
                  <a:pt x="371338" y="150872"/>
                </a:lnTo>
                <a:lnTo>
                  <a:pt x="371338" y="182875"/>
                </a:lnTo>
                <a:lnTo>
                  <a:pt x="273805" y="182875"/>
                </a:lnTo>
                <a:lnTo>
                  <a:pt x="273805" y="350003"/>
                </a:lnTo>
                <a:lnTo>
                  <a:pt x="226054" y="363210"/>
                </a:lnTo>
                <a:lnTo>
                  <a:pt x="217418" y="363718"/>
                </a:lnTo>
                <a:close/>
              </a:path>
              <a:path w="371475" h="363854">
                <a:moveTo>
                  <a:pt x="371338" y="150872"/>
                </a:moveTo>
                <a:lnTo>
                  <a:pt x="319524" y="150872"/>
                </a:lnTo>
                <a:lnTo>
                  <a:pt x="319524" y="0"/>
                </a:lnTo>
                <a:lnTo>
                  <a:pt x="360670" y="14223"/>
                </a:lnTo>
                <a:lnTo>
                  <a:pt x="371338" y="24891"/>
                </a:lnTo>
                <a:lnTo>
                  <a:pt x="371338" y="150872"/>
                </a:lnTo>
                <a:close/>
              </a:path>
              <a:path w="371475" h="363854">
                <a:moveTo>
                  <a:pt x="314444" y="363718"/>
                </a:moveTo>
                <a:lnTo>
                  <a:pt x="316476" y="361178"/>
                </a:lnTo>
                <a:lnTo>
                  <a:pt x="318000" y="357623"/>
                </a:lnTo>
                <a:lnTo>
                  <a:pt x="318000" y="357115"/>
                </a:lnTo>
                <a:lnTo>
                  <a:pt x="318508" y="356099"/>
                </a:lnTo>
                <a:lnTo>
                  <a:pt x="318508" y="354575"/>
                </a:lnTo>
                <a:lnTo>
                  <a:pt x="319016" y="354067"/>
                </a:lnTo>
                <a:lnTo>
                  <a:pt x="319397" y="352543"/>
                </a:lnTo>
                <a:lnTo>
                  <a:pt x="319524" y="182875"/>
                </a:lnTo>
                <a:lnTo>
                  <a:pt x="371338" y="182875"/>
                </a:lnTo>
                <a:lnTo>
                  <a:pt x="371338" y="350003"/>
                </a:lnTo>
                <a:lnTo>
                  <a:pt x="368798" y="353051"/>
                </a:lnTo>
                <a:lnTo>
                  <a:pt x="356099" y="358131"/>
                </a:lnTo>
                <a:lnTo>
                  <a:pt x="348479" y="360163"/>
                </a:lnTo>
                <a:lnTo>
                  <a:pt x="340351" y="361686"/>
                </a:lnTo>
                <a:lnTo>
                  <a:pt x="322063" y="363210"/>
                </a:lnTo>
                <a:lnTo>
                  <a:pt x="314444" y="363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11678274" y="7257760"/>
            <a:ext cx="185420" cy="306705"/>
          </a:xfrm>
          <a:custGeom>
            <a:avLst/>
            <a:gdLst/>
            <a:ahLst/>
            <a:cxnLst/>
            <a:rect l="l" t="t" r="r" b="b"/>
            <a:pathLst>
              <a:path w="185420" h="306704">
                <a:moveTo>
                  <a:pt x="184907" y="306316"/>
                </a:moveTo>
                <a:lnTo>
                  <a:pt x="27939" y="306316"/>
                </a:lnTo>
                <a:lnTo>
                  <a:pt x="22859" y="306316"/>
                </a:lnTo>
                <a:lnTo>
                  <a:pt x="17525" y="304284"/>
                </a:lnTo>
                <a:lnTo>
                  <a:pt x="12191" y="302252"/>
                </a:lnTo>
                <a:lnTo>
                  <a:pt x="8635" y="298188"/>
                </a:lnTo>
                <a:lnTo>
                  <a:pt x="4571" y="294632"/>
                </a:lnTo>
                <a:lnTo>
                  <a:pt x="2285" y="289552"/>
                </a:lnTo>
                <a:lnTo>
                  <a:pt x="0" y="284472"/>
                </a:lnTo>
                <a:lnTo>
                  <a:pt x="0" y="278885"/>
                </a:lnTo>
                <a:lnTo>
                  <a:pt x="0" y="0"/>
                </a:lnTo>
                <a:lnTo>
                  <a:pt x="173731" y="0"/>
                </a:lnTo>
                <a:lnTo>
                  <a:pt x="173731" y="29971"/>
                </a:lnTo>
                <a:lnTo>
                  <a:pt x="53846" y="29971"/>
                </a:lnTo>
                <a:lnTo>
                  <a:pt x="53846" y="276345"/>
                </a:lnTo>
                <a:lnTo>
                  <a:pt x="184907" y="276345"/>
                </a:lnTo>
                <a:lnTo>
                  <a:pt x="184907" y="306316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1895693" y="7245567"/>
            <a:ext cx="154305" cy="363855"/>
          </a:xfrm>
          <a:custGeom>
            <a:avLst/>
            <a:gdLst/>
            <a:ahLst/>
            <a:cxnLst/>
            <a:rect l="l" t="t" r="r" b="b"/>
            <a:pathLst>
              <a:path w="154304" h="363854">
                <a:moveTo>
                  <a:pt x="102105" y="0"/>
                </a:moveTo>
                <a:lnTo>
                  <a:pt x="110233" y="1523"/>
                </a:lnTo>
                <a:lnTo>
                  <a:pt x="119123" y="4063"/>
                </a:lnTo>
                <a:lnTo>
                  <a:pt x="128012" y="6603"/>
                </a:lnTo>
                <a:lnTo>
                  <a:pt x="135632" y="10159"/>
                </a:lnTo>
                <a:lnTo>
                  <a:pt x="143252" y="14223"/>
                </a:lnTo>
                <a:lnTo>
                  <a:pt x="148586" y="19557"/>
                </a:lnTo>
                <a:lnTo>
                  <a:pt x="153920" y="24891"/>
                </a:lnTo>
                <a:lnTo>
                  <a:pt x="153920" y="32003"/>
                </a:lnTo>
                <a:lnTo>
                  <a:pt x="153920" y="350003"/>
                </a:lnTo>
                <a:lnTo>
                  <a:pt x="151380" y="353051"/>
                </a:lnTo>
                <a:lnTo>
                  <a:pt x="145030" y="355591"/>
                </a:lnTo>
                <a:lnTo>
                  <a:pt x="138680" y="358131"/>
                </a:lnTo>
                <a:lnTo>
                  <a:pt x="131060" y="360162"/>
                </a:lnTo>
                <a:lnTo>
                  <a:pt x="122932" y="361686"/>
                </a:lnTo>
                <a:lnTo>
                  <a:pt x="113789" y="362448"/>
                </a:lnTo>
                <a:lnTo>
                  <a:pt x="104645" y="363210"/>
                </a:lnTo>
                <a:lnTo>
                  <a:pt x="97025" y="363718"/>
                </a:lnTo>
                <a:lnTo>
                  <a:pt x="99057" y="361178"/>
                </a:lnTo>
                <a:lnTo>
                  <a:pt x="99819" y="359401"/>
                </a:lnTo>
                <a:lnTo>
                  <a:pt x="100581" y="357623"/>
                </a:lnTo>
                <a:lnTo>
                  <a:pt x="100581" y="357115"/>
                </a:lnTo>
                <a:lnTo>
                  <a:pt x="101089" y="356099"/>
                </a:lnTo>
                <a:lnTo>
                  <a:pt x="101089" y="355337"/>
                </a:lnTo>
                <a:lnTo>
                  <a:pt x="101089" y="354575"/>
                </a:lnTo>
                <a:lnTo>
                  <a:pt x="101597" y="354067"/>
                </a:lnTo>
                <a:lnTo>
                  <a:pt x="102105" y="352035"/>
                </a:lnTo>
                <a:lnTo>
                  <a:pt x="102105" y="182875"/>
                </a:lnTo>
                <a:lnTo>
                  <a:pt x="56386" y="182875"/>
                </a:lnTo>
                <a:lnTo>
                  <a:pt x="56386" y="350003"/>
                </a:lnTo>
                <a:lnTo>
                  <a:pt x="54354" y="353051"/>
                </a:lnTo>
                <a:lnTo>
                  <a:pt x="48512" y="355591"/>
                </a:lnTo>
                <a:lnTo>
                  <a:pt x="42670" y="358131"/>
                </a:lnTo>
                <a:lnTo>
                  <a:pt x="34543" y="360162"/>
                </a:lnTo>
                <a:lnTo>
                  <a:pt x="26923" y="361686"/>
                </a:lnTo>
                <a:lnTo>
                  <a:pt x="17779" y="362448"/>
                </a:lnTo>
                <a:lnTo>
                  <a:pt x="8635" y="363210"/>
                </a:lnTo>
                <a:lnTo>
                  <a:pt x="0" y="363718"/>
                </a:lnTo>
                <a:lnTo>
                  <a:pt x="2031" y="360162"/>
                </a:lnTo>
                <a:lnTo>
                  <a:pt x="3047" y="357369"/>
                </a:lnTo>
                <a:lnTo>
                  <a:pt x="4063" y="354575"/>
                </a:lnTo>
                <a:lnTo>
                  <a:pt x="4571" y="352543"/>
                </a:lnTo>
                <a:lnTo>
                  <a:pt x="4571" y="0"/>
                </a:lnTo>
                <a:lnTo>
                  <a:pt x="12699" y="1523"/>
                </a:lnTo>
                <a:lnTo>
                  <a:pt x="21589" y="4063"/>
                </a:lnTo>
                <a:lnTo>
                  <a:pt x="30479" y="6603"/>
                </a:lnTo>
                <a:lnTo>
                  <a:pt x="38607" y="10159"/>
                </a:lnTo>
                <a:lnTo>
                  <a:pt x="46226" y="14223"/>
                </a:lnTo>
                <a:lnTo>
                  <a:pt x="51306" y="19557"/>
                </a:lnTo>
                <a:lnTo>
                  <a:pt x="56386" y="24891"/>
                </a:lnTo>
                <a:lnTo>
                  <a:pt x="56386" y="32003"/>
                </a:lnTo>
                <a:lnTo>
                  <a:pt x="56386" y="150872"/>
                </a:lnTo>
                <a:lnTo>
                  <a:pt x="102105" y="150872"/>
                </a:lnTo>
                <a:lnTo>
                  <a:pt x="102105" y="0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12057741" y="7241504"/>
            <a:ext cx="374015" cy="360045"/>
          </a:xfrm>
          <a:custGeom>
            <a:avLst/>
            <a:gdLst/>
            <a:ahLst/>
            <a:cxnLst/>
            <a:rect l="l" t="t" r="r" b="b"/>
            <a:pathLst>
              <a:path w="374015" h="360045">
                <a:moveTo>
                  <a:pt x="22351" y="185415"/>
                </a:moveTo>
                <a:lnTo>
                  <a:pt x="10667" y="171191"/>
                </a:lnTo>
                <a:lnTo>
                  <a:pt x="8127" y="168143"/>
                </a:lnTo>
                <a:lnTo>
                  <a:pt x="2539" y="162047"/>
                </a:lnTo>
                <a:lnTo>
                  <a:pt x="0" y="159000"/>
                </a:lnTo>
                <a:lnTo>
                  <a:pt x="43432" y="135378"/>
                </a:lnTo>
                <a:lnTo>
                  <a:pt x="83726" y="93842"/>
                </a:lnTo>
                <a:lnTo>
                  <a:pt x="100228" y="55267"/>
                </a:lnTo>
                <a:lnTo>
                  <a:pt x="103121" y="9143"/>
                </a:lnTo>
                <a:lnTo>
                  <a:pt x="153412" y="9143"/>
                </a:lnTo>
                <a:lnTo>
                  <a:pt x="156412" y="50509"/>
                </a:lnTo>
                <a:lnTo>
                  <a:pt x="173310" y="90489"/>
                </a:lnTo>
                <a:lnTo>
                  <a:pt x="181351" y="101089"/>
                </a:lnTo>
                <a:lnTo>
                  <a:pt x="185086" y="106169"/>
                </a:lnTo>
                <a:lnTo>
                  <a:pt x="127504" y="106169"/>
                </a:lnTo>
                <a:lnTo>
                  <a:pt x="119952" y="116364"/>
                </a:lnTo>
                <a:lnTo>
                  <a:pt x="114709" y="122964"/>
                </a:lnTo>
                <a:lnTo>
                  <a:pt x="82520" y="154225"/>
                </a:lnTo>
                <a:lnTo>
                  <a:pt x="48004" y="176017"/>
                </a:lnTo>
                <a:lnTo>
                  <a:pt x="29895" y="183554"/>
                </a:lnTo>
                <a:lnTo>
                  <a:pt x="22351" y="185415"/>
                </a:lnTo>
                <a:close/>
              </a:path>
              <a:path w="374015" h="360045">
                <a:moveTo>
                  <a:pt x="234182" y="180335"/>
                </a:moveTo>
                <a:lnTo>
                  <a:pt x="181859" y="158746"/>
                </a:lnTo>
                <a:lnTo>
                  <a:pt x="143498" y="126421"/>
                </a:lnTo>
                <a:lnTo>
                  <a:pt x="127504" y="106169"/>
                </a:lnTo>
                <a:lnTo>
                  <a:pt x="185086" y="106169"/>
                </a:lnTo>
                <a:lnTo>
                  <a:pt x="189284" y="111880"/>
                </a:lnTo>
                <a:lnTo>
                  <a:pt x="195289" y="118837"/>
                </a:lnTo>
                <a:lnTo>
                  <a:pt x="233261" y="146522"/>
                </a:lnTo>
                <a:lnTo>
                  <a:pt x="256533" y="154936"/>
                </a:lnTo>
                <a:lnTo>
                  <a:pt x="234182" y="180335"/>
                </a:lnTo>
                <a:close/>
              </a:path>
              <a:path w="374015" h="360045">
                <a:moveTo>
                  <a:pt x="365242" y="192527"/>
                </a:moveTo>
                <a:lnTo>
                  <a:pt x="313428" y="192527"/>
                </a:lnTo>
                <a:lnTo>
                  <a:pt x="313428" y="0"/>
                </a:lnTo>
                <a:lnTo>
                  <a:pt x="320539" y="1015"/>
                </a:lnTo>
                <a:lnTo>
                  <a:pt x="333239" y="4063"/>
                </a:lnTo>
                <a:lnTo>
                  <a:pt x="338827" y="6095"/>
                </a:lnTo>
                <a:lnTo>
                  <a:pt x="340690" y="6095"/>
                </a:lnTo>
                <a:lnTo>
                  <a:pt x="344415" y="7111"/>
                </a:lnTo>
                <a:lnTo>
                  <a:pt x="353559" y="12191"/>
                </a:lnTo>
                <a:lnTo>
                  <a:pt x="360670" y="18287"/>
                </a:lnTo>
                <a:lnTo>
                  <a:pt x="365242" y="26923"/>
                </a:lnTo>
                <a:lnTo>
                  <a:pt x="365242" y="192527"/>
                </a:lnTo>
                <a:close/>
              </a:path>
              <a:path w="374015" h="360045">
                <a:moveTo>
                  <a:pt x="340690" y="6095"/>
                </a:moveTo>
                <a:lnTo>
                  <a:pt x="338827" y="6095"/>
                </a:lnTo>
                <a:lnTo>
                  <a:pt x="338827" y="5587"/>
                </a:lnTo>
                <a:lnTo>
                  <a:pt x="340690" y="6095"/>
                </a:lnTo>
                <a:close/>
              </a:path>
              <a:path w="374015" h="360045">
                <a:moveTo>
                  <a:pt x="373878" y="359655"/>
                </a:moveTo>
                <a:lnTo>
                  <a:pt x="82293" y="359655"/>
                </a:lnTo>
                <a:lnTo>
                  <a:pt x="64514" y="355591"/>
                </a:lnTo>
                <a:lnTo>
                  <a:pt x="57910" y="351019"/>
                </a:lnTo>
                <a:lnTo>
                  <a:pt x="50290" y="345939"/>
                </a:lnTo>
                <a:lnTo>
                  <a:pt x="41146" y="332223"/>
                </a:lnTo>
                <a:lnTo>
                  <a:pt x="40130" y="322571"/>
                </a:lnTo>
                <a:lnTo>
                  <a:pt x="40130" y="223514"/>
                </a:lnTo>
                <a:lnTo>
                  <a:pt x="97025" y="223514"/>
                </a:lnTo>
                <a:lnTo>
                  <a:pt x="97025" y="329683"/>
                </a:lnTo>
                <a:lnTo>
                  <a:pt x="373878" y="329683"/>
                </a:lnTo>
                <a:lnTo>
                  <a:pt x="373878" y="359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2057740" y="7250648"/>
            <a:ext cx="256540" cy="176530"/>
          </a:xfrm>
          <a:custGeom>
            <a:avLst/>
            <a:gdLst/>
            <a:ahLst/>
            <a:cxnLst/>
            <a:rect l="l" t="t" r="r" b="b"/>
            <a:pathLst>
              <a:path w="256540" h="176529">
                <a:moveTo>
                  <a:pt x="153412" y="0"/>
                </a:moveTo>
                <a:lnTo>
                  <a:pt x="153412" y="11683"/>
                </a:lnTo>
                <a:lnTo>
                  <a:pt x="153523" y="24339"/>
                </a:lnTo>
                <a:lnTo>
                  <a:pt x="164849" y="65764"/>
                </a:lnTo>
                <a:lnTo>
                  <a:pt x="181351" y="91945"/>
                </a:lnTo>
                <a:lnTo>
                  <a:pt x="189284" y="102736"/>
                </a:lnTo>
                <a:lnTo>
                  <a:pt x="224994" y="132398"/>
                </a:lnTo>
                <a:lnTo>
                  <a:pt x="256533" y="145792"/>
                </a:lnTo>
                <a:lnTo>
                  <a:pt x="234182" y="171191"/>
                </a:lnTo>
                <a:lnTo>
                  <a:pt x="181859" y="149602"/>
                </a:lnTo>
                <a:lnTo>
                  <a:pt x="143498" y="117277"/>
                </a:lnTo>
                <a:lnTo>
                  <a:pt x="127504" y="97025"/>
                </a:lnTo>
                <a:lnTo>
                  <a:pt x="119952" y="107221"/>
                </a:lnTo>
                <a:lnTo>
                  <a:pt x="93354" y="135692"/>
                </a:lnTo>
                <a:lnTo>
                  <a:pt x="61053" y="160111"/>
                </a:lnTo>
                <a:lnTo>
                  <a:pt x="22351" y="176271"/>
                </a:lnTo>
                <a:lnTo>
                  <a:pt x="10667" y="162047"/>
                </a:lnTo>
                <a:lnTo>
                  <a:pt x="8127" y="159000"/>
                </a:lnTo>
                <a:lnTo>
                  <a:pt x="5333" y="155952"/>
                </a:lnTo>
                <a:lnTo>
                  <a:pt x="2539" y="152904"/>
                </a:lnTo>
                <a:lnTo>
                  <a:pt x="0" y="149856"/>
                </a:lnTo>
                <a:lnTo>
                  <a:pt x="14394" y="144058"/>
                </a:lnTo>
                <a:lnTo>
                  <a:pt x="54652" y="117888"/>
                </a:lnTo>
                <a:lnTo>
                  <a:pt x="75690" y="94993"/>
                </a:lnTo>
                <a:lnTo>
                  <a:pt x="83726" y="84698"/>
                </a:lnTo>
                <a:lnTo>
                  <a:pt x="100228" y="46123"/>
                </a:lnTo>
                <a:lnTo>
                  <a:pt x="103121" y="16763"/>
                </a:lnTo>
                <a:lnTo>
                  <a:pt x="103121" y="0"/>
                </a:lnTo>
                <a:lnTo>
                  <a:pt x="153412" y="0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2371168" y="7241504"/>
            <a:ext cx="52069" cy="193040"/>
          </a:xfrm>
          <a:custGeom>
            <a:avLst/>
            <a:gdLst/>
            <a:ahLst/>
            <a:cxnLst/>
            <a:rect l="l" t="t" r="r" b="b"/>
            <a:pathLst>
              <a:path w="52070" h="193040">
                <a:moveTo>
                  <a:pt x="0" y="192527"/>
                </a:moveTo>
                <a:lnTo>
                  <a:pt x="0" y="0"/>
                </a:lnTo>
                <a:lnTo>
                  <a:pt x="7111" y="1015"/>
                </a:lnTo>
                <a:lnTo>
                  <a:pt x="13461" y="2539"/>
                </a:lnTo>
                <a:lnTo>
                  <a:pt x="19811" y="4063"/>
                </a:lnTo>
                <a:lnTo>
                  <a:pt x="25399" y="6095"/>
                </a:lnTo>
                <a:lnTo>
                  <a:pt x="25399" y="5587"/>
                </a:lnTo>
                <a:lnTo>
                  <a:pt x="30987" y="7111"/>
                </a:lnTo>
                <a:lnTo>
                  <a:pt x="40130" y="12191"/>
                </a:lnTo>
                <a:lnTo>
                  <a:pt x="47242" y="18287"/>
                </a:lnTo>
                <a:lnTo>
                  <a:pt x="49528" y="22605"/>
                </a:lnTo>
                <a:lnTo>
                  <a:pt x="51814" y="26923"/>
                </a:lnTo>
                <a:lnTo>
                  <a:pt x="51814" y="31495"/>
                </a:lnTo>
                <a:lnTo>
                  <a:pt x="51814" y="192527"/>
                </a:lnTo>
                <a:lnTo>
                  <a:pt x="0" y="192527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2097872" y="7465018"/>
            <a:ext cx="334010" cy="136525"/>
          </a:xfrm>
          <a:custGeom>
            <a:avLst/>
            <a:gdLst/>
            <a:ahLst/>
            <a:cxnLst/>
            <a:rect l="l" t="t" r="r" b="b"/>
            <a:pathLst>
              <a:path w="334009" h="136525">
                <a:moveTo>
                  <a:pt x="56894" y="0"/>
                </a:moveTo>
                <a:lnTo>
                  <a:pt x="56894" y="106169"/>
                </a:lnTo>
                <a:lnTo>
                  <a:pt x="333747" y="106169"/>
                </a:lnTo>
                <a:lnTo>
                  <a:pt x="333747" y="136140"/>
                </a:lnTo>
                <a:lnTo>
                  <a:pt x="52322" y="136140"/>
                </a:lnTo>
                <a:lnTo>
                  <a:pt x="42162" y="136140"/>
                </a:lnTo>
                <a:lnTo>
                  <a:pt x="33273" y="134108"/>
                </a:lnTo>
                <a:lnTo>
                  <a:pt x="24383" y="132076"/>
                </a:lnTo>
                <a:lnTo>
                  <a:pt x="17779" y="127504"/>
                </a:lnTo>
                <a:lnTo>
                  <a:pt x="10159" y="122424"/>
                </a:lnTo>
                <a:lnTo>
                  <a:pt x="5587" y="115567"/>
                </a:lnTo>
                <a:lnTo>
                  <a:pt x="1015" y="108709"/>
                </a:lnTo>
                <a:lnTo>
                  <a:pt x="0" y="99057"/>
                </a:lnTo>
                <a:lnTo>
                  <a:pt x="0" y="0"/>
                </a:lnTo>
                <a:lnTo>
                  <a:pt x="56894" y="0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2455495" y="7248615"/>
            <a:ext cx="379095" cy="358140"/>
          </a:xfrm>
          <a:custGeom>
            <a:avLst/>
            <a:gdLst/>
            <a:ahLst/>
            <a:cxnLst/>
            <a:rect l="l" t="t" r="r" b="b"/>
            <a:pathLst>
              <a:path w="379095" h="358140">
                <a:moveTo>
                  <a:pt x="356099" y="128012"/>
                </a:moveTo>
                <a:lnTo>
                  <a:pt x="45210" y="128012"/>
                </a:lnTo>
                <a:lnTo>
                  <a:pt x="35051" y="123440"/>
                </a:lnTo>
                <a:lnTo>
                  <a:pt x="30987" y="119885"/>
                </a:lnTo>
                <a:lnTo>
                  <a:pt x="27431" y="115821"/>
                </a:lnTo>
                <a:lnTo>
                  <a:pt x="23367" y="106169"/>
                </a:lnTo>
                <a:lnTo>
                  <a:pt x="22859" y="101089"/>
                </a:lnTo>
                <a:lnTo>
                  <a:pt x="22859" y="0"/>
                </a:lnTo>
                <a:lnTo>
                  <a:pt x="356099" y="0"/>
                </a:lnTo>
                <a:lnTo>
                  <a:pt x="356099" y="29971"/>
                </a:lnTo>
                <a:lnTo>
                  <a:pt x="79246" y="29971"/>
                </a:lnTo>
                <a:lnTo>
                  <a:pt x="79246" y="98041"/>
                </a:lnTo>
                <a:lnTo>
                  <a:pt x="356099" y="98041"/>
                </a:lnTo>
                <a:lnTo>
                  <a:pt x="356099" y="128012"/>
                </a:lnTo>
                <a:close/>
              </a:path>
              <a:path w="379095" h="358140">
                <a:moveTo>
                  <a:pt x="356099" y="98041"/>
                </a:moveTo>
                <a:lnTo>
                  <a:pt x="300220" y="98041"/>
                </a:lnTo>
                <a:lnTo>
                  <a:pt x="300220" y="29971"/>
                </a:lnTo>
                <a:lnTo>
                  <a:pt x="356099" y="29971"/>
                </a:lnTo>
                <a:lnTo>
                  <a:pt x="356099" y="98041"/>
                </a:lnTo>
                <a:close/>
              </a:path>
              <a:path w="379095" h="358140">
                <a:moveTo>
                  <a:pt x="378958" y="197099"/>
                </a:moveTo>
                <a:lnTo>
                  <a:pt x="0" y="197099"/>
                </a:lnTo>
                <a:lnTo>
                  <a:pt x="0" y="167127"/>
                </a:lnTo>
                <a:lnTo>
                  <a:pt x="378958" y="167127"/>
                </a:lnTo>
                <a:lnTo>
                  <a:pt x="378958" y="197099"/>
                </a:lnTo>
                <a:close/>
              </a:path>
              <a:path w="379095" h="358140">
                <a:moveTo>
                  <a:pt x="224530" y="258565"/>
                </a:moveTo>
                <a:lnTo>
                  <a:pt x="168651" y="258565"/>
                </a:lnTo>
                <a:lnTo>
                  <a:pt x="168651" y="197099"/>
                </a:lnTo>
                <a:lnTo>
                  <a:pt x="224530" y="197099"/>
                </a:lnTo>
                <a:lnTo>
                  <a:pt x="224530" y="258565"/>
                </a:lnTo>
                <a:close/>
              </a:path>
              <a:path w="379095" h="358140">
                <a:moveTo>
                  <a:pt x="358639" y="357623"/>
                </a:moveTo>
                <a:lnTo>
                  <a:pt x="62990" y="357623"/>
                </a:lnTo>
                <a:lnTo>
                  <a:pt x="45210" y="353051"/>
                </a:lnTo>
                <a:lnTo>
                  <a:pt x="30987" y="343907"/>
                </a:lnTo>
                <a:lnTo>
                  <a:pt x="21843" y="329683"/>
                </a:lnTo>
                <a:lnTo>
                  <a:pt x="20827" y="320032"/>
                </a:lnTo>
                <a:lnTo>
                  <a:pt x="20827" y="230118"/>
                </a:lnTo>
                <a:lnTo>
                  <a:pt x="78738" y="230118"/>
                </a:lnTo>
                <a:lnTo>
                  <a:pt x="78738" y="327651"/>
                </a:lnTo>
                <a:lnTo>
                  <a:pt x="358639" y="327651"/>
                </a:lnTo>
                <a:lnTo>
                  <a:pt x="358639" y="357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2478354" y="7248615"/>
            <a:ext cx="333375" cy="128270"/>
          </a:xfrm>
          <a:custGeom>
            <a:avLst/>
            <a:gdLst/>
            <a:ahLst/>
            <a:cxnLst/>
            <a:rect l="l" t="t" r="r" b="b"/>
            <a:pathLst>
              <a:path w="333375" h="128270">
                <a:moveTo>
                  <a:pt x="27939" y="128012"/>
                </a:moveTo>
                <a:lnTo>
                  <a:pt x="22351" y="128012"/>
                </a:lnTo>
                <a:lnTo>
                  <a:pt x="17271" y="125726"/>
                </a:lnTo>
                <a:lnTo>
                  <a:pt x="12191" y="123440"/>
                </a:lnTo>
                <a:lnTo>
                  <a:pt x="8127" y="119885"/>
                </a:lnTo>
                <a:lnTo>
                  <a:pt x="4571" y="115821"/>
                </a:lnTo>
                <a:lnTo>
                  <a:pt x="2539" y="110995"/>
                </a:lnTo>
                <a:lnTo>
                  <a:pt x="507" y="106169"/>
                </a:lnTo>
                <a:lnTo>
                  <a:pt x="0" y="101089"/>
                </a:lnTo>
                <a:lnTo>
                  <a:pt x="0" y="0"/>
                </a:lnTo>
                <a:lnTo>
                  <a:pt x="333239" y="0"/>
                </a:lnTo>
                <a:lnTo>
                  <a:pt x="333239" y="128012"/>
                </a:lnTo>
                <a:lnTo>
                  <a:pt x="27939" y="128012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12534741" y="7278587"/>
            <a:ext cx="220979" cy="68580"/>
          </a:xfrm>
          <a:custGeom>
            <a:avLst/>
            <a:gdLst/>
            <a:ahLst/>
            <a:cxnLst/>
            <a:rect l="l" t="t" r="r" b="b"/>
            <a:pathLst>
              <a:path w="220979" h="68579">
                <a:moveTo>
                  <a:pt x="220974" y="0"/>
                </a:moveTo>
                <a:lnTo>
                  <a:pt x="0" y="0"/>
                </a:lnTo>
                <a:lnTo>
                  <a:pt x="0" y="68070"/>
                </a:lnTo>
                <a:lnTo>
                  <a:pt x="220974" y="68070"/>
                </a:lnTo>
                <a:lnTo>
                  <a:pt x="220974" y="0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2455495" y="7415743"/>
            <a:ext cx="379095" cy="91440"/>
          </a:xfrm>
          <a:custGeom>
            <a:avLst/>
            <a:gdLst/>
            <a:ahLst/>
            <a:cxnLst/>
            <a:rect l="l" t="t" r="r" b="b"/>
            <a:pathLst>
              <a:path w="379095" h="91440">
                <a:moveTo>
                  <a:pt x="378958" y="0"/>
                </a:moveTo>
                <a:lnTo>
                  <a:pt x="378958" y="29971"/>
                </a:lnTo>
                <a:lnTo>
                  <a:pt x="224530" y="29971"/>
                </a:lnTo>
                <a:lnTo>
                  <a:pt x="224530" y="91437"/>
                </a:lnTo>
                <a:lnTo>
                  <a:pt x="168651" y="91437"/>
                </a:lnTo>
                <a:lnTo>
                  <a:pt x="168651" y="29971"/>
                </a:lnTo>
                <a:lnTo>
                  <a:pt x="0" y="29971"/>
                </a:lnTo>
                <a:lnTo>
                  <a:pt x="0" y="0"/>
                </a:lnTo>
                <a:lnTo>
                  <a:pt x="378958" y="0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2476322" y="7478734"/>
            <a:ext cx="337820" cy="127635"/>
          </a:xfrm>
          <a:custGeom>
            <a:avLst/>
            <a:gdLst/>
            <a:ahLst/>
            <a:cxnLst/>
            <a:rect l="l" t="t" r="r" b="b"/>
            <a:pathLst>
              <a:path w="337820" h="127634">
                <a:moveTo>
                  <a:pt x="57910" y="0"/>
                </a:moveTo>
                <a:lnTo>
                  <a:pt x="57910" y="97533"/>
                </a:lnTo>
                <a:lnTo>
                  <a:pt x="337811" y="97533"/>
                </a:lnTo>
                <a:lnTo>
                  <a:pt x="337811" y="127504"/>
                </a:lnTo>
                <a:lnTo>
                  <a:pt x="51814" y="127504"/>
                </a:lnTo>
                <a:lnTo>
                  <a:pt x="42162" y="127504"/>
                </a:lnTo>
                <a:lnTo>
                  <a:pt x="33273" y="125218"/>
                </a:lnTo>
                <a:lnTo>
                  <a:pt x="24383" y="122932"/>
                </a:lnTo>
                <a:lnTo>
                  <a:pt x="17271" y="118361"/>
                </a:lnTo>
                <a:lnTo>
                  <a:pt x="10159" y="113789"/>
                </a:lnTo>
                <a:lnTo>
                  <a:pt x="5587" y="106677"/>
                </a:lnTo>
                <a:lnTo>
                  <a:pt x="1015" y="99565"/>
                </a:lnTo>
                <a:lnTo>
                  <a:pt x="0" y="89913"/>
                </a:lnTo>
                <a:lnTo>
                  <a:pt x="0" y="0"/>
                </a:lnTo>
                <a:lnTo>
                  <a:pt x="57910" y="0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12966091" y="7240276"/>
            <a:ext cx="768500" cy="37531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1269449" y="6279217"/>
            <a:ext cx="443847" cy="25224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1818194" y="6288877"/>
            <a:ext cx="468266" cy="24258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2368549" y="6279217"/>
            <a:ext cx="219508" cy="24983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2676751" y="6279217"/>
            <a:ext cx="682676" cy="25224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1264082" y="7739504"/>
            <a:ext cx="211726" cy="25224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1596157" y="7751848"/>
            <a:ext cx="725075" cy="22246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2401705" y="7739504"/>
            <a:ext cx="943242" cy="25224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13424665" y="7739504"/>
            <a:ext cx="449214" cy="24511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1846249" y="4204215"/>
            <a:ext cx="3186663" cy="17917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0278998" y="5741731"/>
            <a:ext cx="425450" cy="424180"/>
          </a:xfrm>
          <a:custGeom>
            <a:avLst/>
            <a:gdLst/>
            <a:ahLst/>
            <a:cxnLst/>
            <a:rect l="l" t="t" r="r" b="b"/>
            <a:pathLst>
              <a:path w="425450" h="424179">
                <a:moveTo>
                  <a:pt x="242367" y="424180"/>
                </a:moveTo>
                <a:lnTo>
                  <a:pt x="183427" y="424180"/>
                </a:lnTo>
                <a:lnTo>
                  <a:pt x="172011" y="421640"/>
                </a:lnTo>
                <a:lnTo>
                  <a:pt x="155657" y="416560"/>
                </a:lnTo>
                <a:lnTo>
                  <a:pt x="139401" y="412750"/>
                </a:lnTo>
                <a:lnTo>
                  <a:pt x="128675" y="408940"/>
                </a:lnTo>
                <a:lnTo>
                  <a:pt x="118699" y="403860"/>
                </a:lnTo>
                <a:lnTo>
                  <a:pt x="104698" y="394970"/>
                </a:lnTo>
                <a:lnTo>
                  <a:pt x="90822" y="387350"/>
                </a:lnTo>
                <a:lnTo>
                  <a:pt x="61755" y="361950"/>
                </a:lnTo>
                <a:lnTo>
                  <a:pt x="36794" y="332740"/>
                </a:lnTo>
                <a:lnTo>
                  <a:pt x="15591" y="294640"/>
                </a:lnTo>
                <a:lnTo>
                  <a:pt x="3057" y="251460"/>
                </a:lnTo>
                <a:lnTo>
                  <a:pt x="0" y="199390"/>
                </a:lnTo>
                <a:lnTo>
                  <a:pt x="123" y="193040"/>
                </a:lnTo>
                <a:lnTo>
                  <a:pt x="11878" y="139700"/>
                </a:lnTo>
                <a:lnTo>
                  <a:pt x="28545" y="105410"/>
                </a:lnTo>
                <a:lnTo>
                  <a:pt x="36458" y="91440"/>
                </a:lnTo>
                <a:lnTo>
                  <a:pt x="42466" y="82550"/>
                </a:lnTo>
                <a:lnTo>
                  <a:pt x="49601" y="74930"/>
                </a:lnTo>
                <a:lnTo>
                  <a:pt x="60896" y="62230"/>
                </a:lnTo>
                <a:lnTo>
                  <a:pt x="89681" y="36830"/>
                </a:lnTo>
                <a:lnTo>
                  <a:pt x="127565" y="16510"/>
                </a:lnTo>
                <a:lnTo>
                  <a:pt x="171327" y="2540"/>
                </a:lnTo>
                <a:lnTo>
                  <a:pt x="182890" y="0"/>
                </a:lnTo>
                <a:lnTo>
                  <a:pt x="241830" y="0"/>
                </a:lnTo>
                <a:lnTo>
                  <a:pt x="253013" y="2540"/>
                </a:lnTo>
                <a:lnTo>
                  <a:pt x="269027" y="7620"/>
                </a:lnTo>
                <a:lnTo>
                  <a:pt x="284952" y="11430"/>
                </a:lnTo>
                <a:lnTo>
                  <a:pt x="295509" y="15240"/>
                </a:lnTo>
                <a:lnTo>
                  <a:pt x="305422" y="20320"/>
                </a:lnTo>
                <a:lnTo>
                  <a:pt x="319414" y="27940"/>
                </a:lnTo>
                <a:lnTo>
                  <a:pt x="333295" y="36830"/>
                </a:lnTo>
                <a:lnTo>
                  <a:pt x="189010" y="36830"/>
                </a:lnTo>
                <a:lnTo>
                  <a:pt x="179813" y="39370"/>
                </a:lnTo>
                <a:lnTo>
                  <a:pt x="144564" y="49530"/>
                </a:lnTo>
                <a:lnTo>
                  <a:pt x="136342" y="53340"/>
                </a:lnTo>
                <a:lnTo>
                  <a:pt x="124738" y="60960"/>
                </a:lnTo>
                <a:lnTo>
                  <a:pt x="113233" y="67310"/>
                </a:lnTo>
                <a:lnTo>
                  <a:pt x="105700" y="72390"/>
                </a:lnTo>
                <a:lnTo>
                  <a:pt x="89238" y="87630"/>
                </a:lnTo>
                <a:lnTo>
                  <a:pt x="79791" y="97790"/>
                </a:lnTo>
                <a:lnTo>
                  <a:pt x="73779" y="104140"/>
                </a:lnTo>
                <a:lnTo>
                  <a:pt x="50912" y="143510"/>
                </a:lnTo>
                <a:lnTo>
                  <a:pt x="37957" y="187960"/>
                </a:lnTo>
                <a:lnTo>
                  <a:pt x="37227" y="199390"/>
                </a:lnTo>
                <a:lnTo>
                  <a:pt x="37353" y="233680"/>
                </a:lnTo>
                <a:lnTo>
                  <a:pt x="51162" y="279400"/>
                </a:lnTo>
                <a:lnTo>
                  <a:pt x="75116" y="321310"/>
                </a:lnTo>
                <a:lnTo>
                  <a:pt x="103307" y="349250"/>
                </a:lnTo>
                <a:lnTo>
                  <a:pt x="144492" y="373380"/>
                </a:lnTo>
                <a:lnTo>
                  <a:pt x="190991" y="387350"/>
                </a:lnTo>
                <a:lnTo>
                  <a:pt x="334435" y="387350"/>
                </a:lnTo>
                <a:lnTo>
                  <a:pt x="320559" y="394970"/>
                </a:lnTo>
                <a:lnTo>
                  <a:pt x="306562" y="403860"/>
                </a:lnTo>
                <a:lnTo>
                  <a:pt x="296618" y="408940"/>
                </a:lnTo>
                <a:lnTo>
                  <a:pt x="285976" y="412750"/>
                </a:lnTo>
                <a:lnTo>
                  <a:pt x="269886" y="416560"/>
                </a:lnTo>
                <a:lnTo>
                  <a:pt x="253697" y="421640"/>
                </a:lnTo>
                <a:lnTo>
                  <a:pt x="242367" y="424180"/>
                </a:lnTo>
                <a:close/>
              </a:path>
              <a:path w="425450" h="424179">
                <a:moveTo>
                  <a:pt x="334435" y="387350"/>
                </a:moveTo>
                <a:lnTo>
                  <a:pt x="233693" y="387350"/>
                </a:lnTo>
                <a:lnTo>
                  <a:pt x="247878" y="384810"/>
                </a:lnTo>
                <a:lnTo>
                  <a:pt x="261257" y="381000"/>
                </a:lnTo>
                <a:lnTo>
                  <a:pt x="298940" y="364490"/>
                </a:lnTo>
                <a:lnTo>
                  <a:pt x="336019" y="335280"/>
                </a:lnTo>
                <a:lnTo>
                  <a:pt x="365489" y="298450"/>
                </a:lnTo>
                <a:lnTo>
                  <a:pt x="381753" y="260350"/>
                </a:lnTo>
                <a:lnTo>
                  <a:pt x="387488" y="203200"/>
                </a:lnTo>
                <a:lnTo>
                  <a:pt x="387366" y="196850"/>
                </a:lnTo>
                <a:lnTo>
                  <a:pt x="377432" y="152400"/>
                </a:lnTo>
                <a:lnTo>
                  <a:pt x="356627" y="111760"/>
                </a:lnTo>
                <a:lnTo>
                  <a:pt x="345345" y="97790"/>
                </a:lnTo>
                <a:lnTo>
                  <a:pt x="335732" y="87630"/>
                </a:lnTo>
                <a:lnTo>
                  <a:pt x="319092" y="72390"/>
                </a:lnTo>
                <a:lnTo>
                  <a:pt x="311698" y="67310"/>
                </a:lnTo>
                <a:lnTo>
                  <a:pt x="300519" y="60960"/>
                </a:lnTo>
                <a:lnTo>
                  <a:pt x="288589" y="53340"/>
                </a:lnTo>
                <a:lnTo>
                  <a:pt x="280228" y="49530"/>
                </a:lnTo>
                <a:lnTo>
                  <a:pt x="245315" y="39370"/>
                </a:lnTo>
                <a:lnTo>
                  <a:pt x="236140" y="36830"/>
                </a:lnTo>
                <a:lnTo>
                  <a:pt x="333295" y="36830"/>
                </a:lnTo>
                <a:lnTo>
                  <a:pt x="374278" y="72390"/>
                </a:lnTo>
                <a:lnTo>
                  <a:pt x="396139" y="104140"/>
                </a:lnTo>
                <a:lnTo>
                  <a:pt x="412927" y="138430"/>
                </a:lnTo>
                <a:lnTo>
                  <a:pt x="424374" y="182880"/>
                </a:lnTo>
                <a:lnTo>
                  <a:pt x="425246" y="198120"/>
                </a:lnTo>
                <a:lnTo>
                  <a:pt x="425224" y="228600"/>
                </a:lnTo>
                <a:lnTo>
                  <a:pt x="417897" y="267970"/>
                </a:lnTo>
                <a:lnTo>
                  <a:pt x="404773" y="304800"/>
                </a:lnTo>
                <a:lnTo>
                  <a:pt x="382254" y="341630"/>
                </a:lnTo>
                <a:lnTo>
                  <a:pt x="351881" y="373380"/>
                </a:lnTo>
                <a:lnTo>
                  <a:pt x="343534" y="381000"/>
                </a:lnTo>
                <a:lnTo>
                  <a:pt x="334435" y="387350"/>
                </a:lnTo>
                <a:close/>
              </a:path>
              <a:path w="425450" h="424179">
                <a:moveTo>
                  <a:pt x="139625" y="139700"/>
                </a:moveTo>
                <a:lnTo>
                  <a:pt x="134472" y="91440"/>
                </a:lnTo>
                <a:lnTo>
                  <a:pt x="187891" y="74930"/>
                </a:lnTo>
                <a:lnTo>
                  <a:pt x="195952" y="73660"/>
                </a:lnTo>
                <a:lnTo>
                  <a:pt x="233205" y="73660"/>
                </a:lnTo>
                <a:lnTo>
                  <a:pt x="279906" y="92710"/>
                </a:lnTo>
                <a:lnTo>
                  <a:pt x="297018" y="114300"/>
                </a:lnTo>
                <a:lnTo>
                  <a:pt x="198600" y="114300"/>
                </a:lnTo>
                <a:lnTo>
                  <a:pt x="180851" y="116840"/>
                </a:lnTo>
                <a:lnTo>
                  <a:pt x="172834" y="120650"/>
                </a:lnTo>
                <a:lnTo>
                  <a:pt x="164246" y="124460"/>
                </a:lnTo>
                <a:lnTo>
                  <a:pt x="148786" y="133350"/>
                </a:lnTo>
                <a:lnTo>
                  <a:pt x="139625" y="139700"/>
                </a:lnTo>
                <a:close/>
              </a:path>
              <a:path w="425450" h="424179">
                <a:moveTo>
                  <a:pt x="309680" y="349250"/>
                </a:moveTo>
                <a:lnTo>
                  <a:pt x="301664" y="349250"/>
                </a:lnTo>
                <a:lnTo>
                  <a:pt x="281051" y="347980"/>
                </a:lnTo>
                <a:lnTo>
                  <a:pt x="127028" y="347980"/>
                </a:lnTo>
                <a:lnTo>
                  <a:pt x="127028" y="300990"/>
                </a:lnTo>
                <a:lnTo>
                  <a:pt x="136619" y="292100"/>
                </a:lnTo>
                <a:lnTo>
                  <a:pt x="141361" y="288290"/>
                </a:lnTo>
                <a:lnTo>
                  <a:pt x="156292" y="276860"/>
                </a:lnTo>
                <a:lnTo>
                  <a:pt x="161598" y="271780"/>
                </a:lnTo>
                <a:lnTo>
                  <a:pt x="167225" y="267970"/>
                </a:lnTo>
                <a:lnTo>
                  <a:pt x="184192" y="252730"/>
                </a:lnTo>
                <a:lnTo>
                  <a:pt x="195706" y="242570"/>
                </a:lnTo>
                <a:lnTo>
                  <a:pt x="212329" y="227330"/>
                </a:lnTo>
                <a:lnTo>
                  <a:pt x="217746" y="220980"/>
                </a:lnTo>
                <a:lnTo>
                  <a:pt x="222680" y="215900"/>
                </a:lnTo>
                <a:lnTo>
                  <a:pt x="229520" y="208280"/>
                </a:lnTo>
                <a:lnTo>
                  <a:pt x="235916" y="199390"/>
                </a:lnTo>
                <a:lnTo>
                  <a:pt x="239897" y="193040"/>
                </a:lnTo>
                <a:lnTo>
                  <a:pt x="243127" y="187960"/>
                </a:lnTo>
                <a:lnTo>
                  <a:pt x="254140" y="142240"/>
                </a:lnTo>
                <a:lnTo>
                  <a:pt x="247269" y="128270"/>
                </a:lnTo>
                <a:lnTo>
                  <a:pt x="241544" y="124460"/>
                </a:lnTo>
                <a:lnTo>
                  <a:pt x="235245" y="119380"/>
                </a:lnTo>
                <a:lnTo>
                  <a:pt x="218641" y="114300"/>
                </a:lnTo>
                <a:lnTo>
                  <a:pt x="297018" y="114300"/>
                </a:lnTo>
                <a:lnTo>
                  <a:pt x="305601" y="160020"/>
                </a:lnTo>
                <a:lnTo>
                  <a:pt x="305100" y="166370"/>
                </a:lnTo>
                <a:lnTo>
                  <a:pt x="289067" y="203200"/>
                </a:lnTo>
                <a:lnTo>
                  <a:pt x="284286" y="210820"/>
                </a:lnTo>
                <a:lnTo>
                  <a:pt x="280872" y="215900"/>
                </a:lnTo>
                <a:lnTo>
                  <a:pt x="277191" y="220980"/>
                </a:lnTo>
                <a:lnTo>
                  <a:pt x="265999" y="233680"/>
                </a:lnTo>
                <a:lnTo>
                  <a:pt x="262192" y="238760"/>
                </a:lnTo>
                <a:lnTo>
                  <a:pt x="258439" y="242570"/>
                </a:lnTo>
                <a:lnTo>
                  <a:pt x="252995" y="248920"/>
                </a:lnTo>
                <a:lnTo>
                  <a:pt x="219786" y="281940"/>
                </a:lnTo>
                <a:lnTo>
                  <a:pt x="203754" y="295910"/>
                </a:lnTo>
                <a:lnTo>
                  <a:pt x="194020" y="303530"/>
                </a:lnTo>
                <a:lnTo>
                  <a:pt x="192875" y="303530"/>
                </a:lnTo>
                <a:lnTo>
                  <a:pt x="191157" y="306070"/>
                </a:lnTo>
                <a:lnTo>
                  <a:pt x="309680" y="306070"/>
                </a:lnTo>
                <a:lnTo>
                  <a:pt x="309680" y="349250"/>
                </a:lnTo>
                <a:close/>
              </a:path>
              <a:path w="425450" h="424179">
                <a:moveTo>
                  <a:pt x="309680" y="306070"/>
                </a:moveTo>
                <a:lnTo>
                  <a:pt x="279906" y="306070"/>
                </a:lnTo>
                <a:lnTo>
                  <a:pt x="301092" y="304800"/>
                </a:lnTo>
                <a:lnTo>
                  <a:pt x="309680" y="303530"/>
                </a:lnTo>
                <a:lnTo>
                  <a:pt x="309680" y="30607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389532" y="1452670"/>
            <a:ext cx="138628" cy="2418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730619" y="1927742"/>
            <a:ext cx="14816455" cy="0"/>
          </a:xfrm>
          <a:custGeom>
            <a:avLst/>
            <a:gdLst/>
            <a:ahLst/>
            <a:cxnLst/>
            <a:rect l="l" t="t" r="r" b="b"/>
            <a:pathLst>
              <a:path w="14816455" h="0">
                <a:moveTo>
                  <a:pt x="0" y="0"/>
                </a:moveTo>
                <a:lnTo>
                  <a:pt x="14816137" y="0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30619" y="2009500"/>
            <a:ext cx="14816455" cy="0"/>
          </a:xfrm>
          <a:custGeom>
            <a:avLst/>
            <a:gdLst/>
            <a:ahLst/>
            <a:cxnLst/>
            <a:rect l="l" t="t" r="r" b="b"/>
            <a:pathLst>
              <a:path w="14816455" h="0">
                <a:moveTo>
                  <a:pt x="0" y="0"/>
                </a:moveTo>
                <a:lnTo>
                  <a:pt x="14816137" y="0"/>
                </a:lnTo>
              </a:path>
            </a:pathLst>
          </a:custGeom>
          <a:ln w="3393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524105" y="8112773"/>
            <a:ext cx="262255" cy="271780"/>
          </a:xfrm>
          <a:custGeom>
            <a:avLst/>
            <a:gdLst/>
            <a:ahLst/>
            <a:cxnLst/>
            <a:rect l="l" t="t" r="r" b="b"/>
            <a:pathLst>
              <a:path w="262254" h="271779">
                <a:moveTo>
                  <a:pt x="228897" y="4571"/>
                </a:moveTo>
                <a:lnTo>
                  <a:pt x="200247" y="4571"/>
                </a:lnTo>
                <a:lnTo>
                  <a:pt x="206038" y="0"/>
                </a:lnTo>
                <a:lnTo>
                  <a:pt x="210305" y="304"/>
                </a:lnTo>
                <a:lnTo>
                  <a:pt x="218534" y="609"/>
                </a:lnTo>
                <a:lnTo>
                  <a:pt x="221887" y="1219"/>
                </a:lnTo>
                <a:lnTo>
                  <a:pt x="224325" y="1523"/>
                </a:lnTo>
                <a:lnTo>
                  <a:pt x="228897" y="3657"/>
                </a:lnTo>
                <a:lnTo>
                  <a:pt x="228897" y="4571"/>
                </a:lnTo>
                <a:close/>
              </a:path>
              <a:path w="262254" h="271779">
                <a:moveTo>
                  <a:pt x="67663" y="24078"/>
                </a:moveTo>
                <a:lnTo>
                  <a:pt x="67053" y="24078"/>
                </a:lnTo>
                <a:lnTo>
                  <a:pt x="61567" y="21944"/>
                </a:lnTo>
                <a:lnTo>
                  <a:pt x="59738" y="21335"/>
                </a:lnTo>
                <a:lnTo>
                  <a:pt x="52728" y="18287"/>
                </a:lnTo>
                <a:lnTo>
                  <a:pt x="39927" y="11886"/>
                </a:lnTo>
                <a:lnTo>
                  <a:pt x="37794" y="10362"/>
                </a:lnTo>
                <a:lnTo>
                  <a:pt x="32003" y="6705"/>
                </a:lnTo>
                <a:lnTo>
                  <a:pt x="32003" y="2743"/>
                </a:lnTo>
                <a:lnTo>
                  <a:pt x="35660" y="1523"/>
                </a:lnTo>
                <a:lnTo>
                  <a:pt x="36879" y="1828"/>
                </a:lnTo>
                <a:lnTo>
                  <a:pt x="38708" y="2133"/>
                </a:lnTo>
                <a:lnTo>
                  <a:pt x="228897" y="4571"/>
                </a:lnTo>
                <a:lnTo>
                  <a:pt x="228897" y="7924"/>
                </a:lnTo>
                <a:lnTo>
                  <a:pt x="225544" y="13715"/>
                </a:lnTo>
                <a:lnTo>
                  <a:pt x="225301" y="14934"/>
                </a:lnTo>
                <a:lnTo>
                  <a:pt x="115820" y="14934"/>
                </a:lnTo>
                <a:lnTo>
                  <a:pt x="77721" y="19506"/>
                </a:lnTo>
                <a:lnTo>
                  <a:pt x="69187" y="23164"/>
                </a:lnTo>
                <a:lnTo>
                  <a:pt x="67663" y="24078"/>
                </a:lnTo>
                <a:close/>
              </a:path>
              <a:path w="262254" h="271779">
                <a:moveTo>
                  <a:pt x="190392" y="66444"/>
                </a:moveTo>
                <a:lnTo>
                  <a:pt x="65225" y="66444"/>
                </a:lnTo>
                <a:lnTo>
                  <a:pt x="99361" y="65225"/>
                </a:lnTo>
                <a:lnTo>
                  <a:pt x="106981" y="64615"/>
                </a:lnTo>
                <a:lnTo>
                  <a:pt x="131669" y="63396"/>
                </a:lnTo>
                <a:lnTo>
                  <a:pt x="141117" y="62482"/>
                </a:lnTo>
                <a:lnTo>
                  <a:pt x="149347" y="61872"/>
                </a:lnTo>
                <a:lnTo>
                  <a:pt x="175864" y="59434"/>
                </a:lnTo>
                <a:lnTo>
                  <a:pt x="183483" y="58214"/>
                </a:lnTo>
                <a:lnTo>
                  <a:pt x="197809" y="56386"/>
                </a:lnTo>
                <a:lnTo>
                  <a:pt x="202076" y="56081"/>
                </a:lnTo>
                <a:lnTo>
                  <a:pt x="202685" y="51509"/>
                </a:lnTo>
                <a:lnTo>
                  <a:pt x="203295" y="43889"/>
                </a:lnTo>
                <a:lnTo>
                  <a:pt x="203600" y="42365"/>
                </a:lnTo>
                <a:lnTo>
                  <a:pt x="204209" y="38403"/>
                </a:lnTo>
                <a:lnTo>
                  <a:pt x="205733" y="14934"/>
                </a:lnTo>
                <a:lnTo>
                  <a:pt x="225301" y="14934"/>
                </a:lnTo>
                <a:lnTo>
                  <a:pt x="224996" y="16458"/>
                </a:lnTo>
                <a:lnTo>
                  <a:pt x="224904" y="17068"/>
                </a:lnTo>
                <a:lnTo>
                  <a:pt x="224661" y="19506"/>
                </a:lnTo>
                <a:lnTo>
                  <a:pt x="224312" y="21944"/>
                </a:lnTo>
                <a:lnTo>
                  <a:pt x="221582" y="40232"/>
                </a:lnTo>
                <a:lnTo>
                  <a:pt x="220058" y="49985"/>
                </a:lnTo>
                <a:lnTo>
                  <a:pt x="217620" y="64615"/>
                </a:lnTo>
                <a:lnTo>
                  <a:pt x="201161" y="64615"/>
                </a:lnTo>
                <a:lnTo>
                  <a:pt x="196894" y="65225"/>
                </a:lnTo>
                <a:lnTo>
                  <a:pt x="190392" y="66444"/>
                </a:lnTo>
                <a:close/>
              </a:path>
              <a:path w="262254" h="271779">
                <a:moveTo>
                  <a:pt x="52728" y="86865"/>
                </a:moveTo>
                <a:lnTo>
                  <a:pt x="52119" y="86865"/>
                </a:lnTo>
                <a:lnTo>
                  <a:pt x="47547" y="85036"/>
                </a:lnTo>
                <a:lnTo>
                  <a:pt x="27431" y="74673"/>
                </a:lnTo>
                <a:lnTo>
                  <a:pt x="24992" y="73454"/>
                </a:lnTo>
                <a:lnTo>
                  <a:pt x="22249" y="71930"/>
                </a:lnTo>
                <a:lnTo>
                  <a:pt x="17068" y="67663"/>
                </a:lnTo>
                <a:lnTo>
                  <a:pt x="17068" y="64310"/>
                </a:lnTo>
                <a:lnTo>
                  <a:pt x="20116" y="62482"/>
                </a:lnTo>
                <a:lnTo>
                  <a:pt x="22249" y="63091"/>
                </a:lnTo>
                <a:lnTo>
                  <a:pt x="25297" y="63396"/>
                </a:lnTo>
                <a:lnTo>
                  <a:pt x="32612" y="64615"/>
                </a:lnTo>
                <a:lnTo>
                  <a:pt x="36574" y="65225"/>
                </a:lnTo>
                <a:lnTo>
                  <a:pt x="40537" y="65529"/>
                </a:lnTo>
                <a:lnTo>
                  <a:pt x="54252" y="66444"/>
                </a:lnTo>
                <a:lnTo>
                  <a:pt x="190392" y="66444"/>
                </a:lnTo>
                <a:lnTo>
                  <a:pt x="182264" y="67968"/>
                </a:lnTo>
                <a:lnTo>
                  <a:pt x="173425" y="69492"/>
                </a:lnTo>
                <a:lnTo>
                  <a:pt x="146909" y="73149"/>
                </a:lnTo>
                <a:lnTo>
                  <a:pt x="136850" y="74673"/>
                </a:lnTo>
                <a:lnTo>
                  <a:pt x="127097" y="75892"/>
                </a:lnTo>
                <a:lnTo>
                  <a:pt x="99361" y="78940"/>
                </a:lnTo>
                <a:lnTo>
                  <a:pt x="92351" y="79550"/>
                </a:lnTo>
                <a:lnTo>
                  <a:pt x="83817" y="80464"/>
                </a:lnTo>
                <a:lnTo>
                  <a:pt x="71016" y="81988"/>
                </a:lnTo>
                <a:lnTo>
                  <a:pt x="61262" y="82903"/>
                </a:lnTo>
                <a:lnTo>
                  <a:pt x="55167" y="85341"/>
                </a:lnTo>
                <a:lnTo>
                  <a:pt x="52728" y="86865"/>
                </a:lnTo>
                <a:close/>
              </a:path>
              <a:path w="262254" h="271779">
                <a:moveTo>
                  <a:pt x="261307" y="131669"/>
                </a:moveTo>
                <a:lnTo>
                  <a:pt x="176778" y="131669"/>
                </a:lnTo>
                <a:lnTo>
                  <a:pt x="187446" y="131364"/>
                </a:lnTo>
                <a:lnTo>
                  <a:pt x="191713" y="131364"/>
                </a:lnTo>
                <a:lnTo>
                  <a:pt x="192932" y="125268"/>
                </a:lnTo>
                <a:lnTo>
                  <a:pt x="195370" y="108200"/>
                </a:lnTo>
                <a:lnTo>
                  <a:pt x="196894" y="98447"/>
                </a:lnTo>
                <a:lnTo>
                  <a:pt x="199637" y="79550"/>
                </a:lnTo>
                <a:lnTo>
                  <a:pt x="200247" y="74368"/>
                </a:lnTo>
                <a:lnTo>
                  <a:pt x="200491" y="73149"/>
                </a:lnTo>
                <a:lnTo>
                  <a:pt x="200605" y="71930"/>
                </a:lnTo>
                <a:lnTo>
                  <a:pt x="200856" y="67663"/>
                </a:lnTo>
                <a:lnTo>
                  <a:pt x="201161" y="64615"/>
                </a:lnTo>
                <a:lnTo>
                  <a:pt x="217620" y="64615"/>
                </a:lnTo>
                <a:lnTo>
                  <a:pt x="216706" y="70101"/>
                </a:lnTo>
                <a:lnTo>
                  <a:pt x="215182" y="75588"/>
                </a:lnTo>
                <a:lnTo>
                  <a:pt x="213962" y="81379"/>
                </a:lnTo>
                <a:lnTo>
                  <a:pt x="209391" y="99666"/>
                </a:lnTo>
                <a:lnTo>
                  <a:pt x="207867" y="104847"/>
                </a:lnTo>
                <a:lnTo>
                  <a:pt x="206647" y="109419"/>
                </a:lnTo>
                <a:lnTo>
                  <a:pt x="202076" y="125268"/>
                </a:lnTo>
                <a:lnTo>
                  <a:pt x="199942" y="130755"/>
                </a:lnTo>
                <a:lnTo>
                  <a:pt x="260087" y="130755"/>
                </a:lnTo>
                <a:lnTo>
                  <a:pt x="261307" y="131669"/>
                </a:lnTo>
                <a:close/>
              </a:path>
              <a:path w="262254" h="271779">
                <a:moveTo>
                  <a:pt x="260087" y="130755"/>
                </a:moveTo>
                <a:lnTo>
                  <a:pt x="199942" y="130755"/>
                </a:lnTo>
                <a:lnTo>
                  <a:pt x="203295" y="130145"/>
                </a:lnTo>
                <a:lnTo>
                  <a:pt x="207867" y="129535"/>
                </a:lnTo>
                <a:lnTo>
                  <a:pt x="209391" y="129231"/>
                </a:lnTo>
                <a:lnTo>
                  <a:pt x="213658" y="128012"/>
                </a:lnTo>
                <a:lnTo>
                  <a:pt x="219449" y="125573"/>
                </a:lnTo>
                <a:lnTo>
                  <a:pt x="221582" y="123744"/>
                </a:lnTo>
                <a:lnTo>
                  <a:pt x="224325" y="124049"/>
                </a:lnTo>
                <a:lnTo>
                  <a:pt x="234993" y="124659"/>
                </a:lnTo>
                <a:lnTo>
                  <a:pt x="238955" y="125268"/>
                </a:lnTo>
                <a:lnTo>
                  <a:pt x="243527" y="125573"/>
                </a:lnTo>
                <a:lnTo>
                  <a:pt x="251452" y="127097"/>
                </a:lnTo>
                <a:lnTo>
                  <a:pt x="254804" y="128012"/>
                </a:lnTo>
                <a:lnTo>
                  <a:pt x="257243" y="128621"/>
                </a:lnTo>
                <a:lnTo>
                  <a:pt x="260087" y="130755"/>
                </a:lnTo>
                <a:close/>
              </a:path>
              <a:path w="262254" h="271779">
                <a:moveTo>
                  <a:pt x="35965" y="151176"/>
                </a:moveTo>
                <a:lnTo>
                  <a:pt x="34746" y="151176"/>
                </a:lnTo>
                <a:lnTo>
                  <a:pt x="24992" y="147213"/>
                </a:lnTo>
                <a:lnTo>
                  <a:pt x="17677" y="143861"/>
                </a:lnTo>
                <a:lnTo>
                  <a:pt x="10667" y="140203"/>
                </a:lnTo>
                <a:lnTo>
                  <a:pt x="7619" y="138374"/>
                </a:lnTo>
                <a:lnTo>
                  <a:pt x="4876" y="136850"/>
                </a:lnTo>
                <a:lnTo>
                  <a:pt x="0" y="132888"/>
                </a:lnTo>
                <a:lnTo>
                  <a:pt x="0" y="129231"/>
                </a:lnTo>
                <a:lnTo>
                  <a:pt x="2743" y="128012"/>
                </a:lnTo>
                <a:lnTo>
                  <a:pt x="4876" y="128316"/>
                </a:lnTo>
                <a:lnTo>
                  <a:pt x="8229" y="128621"/>
                </a:lnTo>
                <a:lnTo>
                  <a:pt x="19506" y="130145"/>
                </a:lnTo>
                <a:lnTo>
                  <a:pt x="23164" y="130450"/>
                </a:lnTo>
                <a:lnTo>
                  <a:pt x="28345" y="130755"/>
                </a:lnTo>
                <a:lnTo>
                  <a:pt x="51814" y="131669"/>
                </a:lnTo>
                <a:lnTo>
                  <a:pt x="261307" y="131669"/>
                </a:lnTo>
                <a:lnTo>
                  <a:pt x="262119" y="132279"/>
                </a:lnTo>
                <a:lnTo>
                  <a:pt x="262119" y="139289"/>
                </a:lnTo>
                <a:lnTo>
                  <a:pt x="260748" y="142032"/>
                </a:lnTo>
                <a:lnTo>
                  <a:pt x="97532" y="142032"/>
                </a:lnTo>
                <a:lnTo>
                  <a:pt x="86772" y="142053"/>
                </a:lnTo>
                <a:lnTo>
                  <a:pt x="48461" y="146299"/>
                </a:lnTo>
                <a:lnTo>
                  <a:pt x="38403" y="149652"/>
                </a:lnTo>
                <a:lnTo>
                  <a:pt x="35965" y="151176"/>
                </a:lnTo>
                <a:close/>
              </a:path>
              <a:path w="262254" h="271779">
                <a:moveTo>
                  <a:pt x="130145" y="271263"/>
                </a:moveTo>
                <a:lnTo>
                  <a:pt x="128012" y="271263"/>
                </a:lnTo>
                <a:lnTo>
                  <a:pt x="126183" y="269434"/>
                </a:lnTo>
                <a:lnTo>
                  <a:pt x="122220" y="142032"/>
                </a:lnTo>
                <a:lnTo>
                  <a:pt x="139289" y="142032"/>
                </a:lnTo>
                <a:lnTo>
                  <a:pt x="139289" y="210915"/>
                </a:lnTo>
                <a:lnTo>
                  <a:pt x="138984" y="223411"/>
                </a:lnTo>
                <a:lnTo>
                  <a:pt x="138679" y="228592"/>
                </a:lnTo>
                <a:lnTo>
                  <a:pt x="138374" y="232859"/>
                </a:lnTo>
                <a:lnTo>
                  <a:pt x="138070" y="243222"/>
                </a:lnTo>
                <a:lnTo>
                  <a:pt x="137460" y="246880"/>
                </a:lnTo>
                <a:lnTo>
                  <a:pt x="136241" y="256938"/>
                </a:lnTo>
                <a:lnTo>
                  <a:pt x="135631" y="259071"/>
                </a:lnTo>
                <a:lnTo>
                  <a:pt x="135326" y="261205"/>
                </a:lnTo>
                <a:lnTo>
                  <a:pt x="133498" y="266691"/>
                </a:lnTo>
                <a:lnTo>
                  <a:pt x="132279" y="269129"/>
                </a:lnTo>
                <a:lnTo>
                  <a:pt x="130145" y="271263"/>
                </a:lnTo>
                <a:close/>
              </a:path>
              <a:path w="262254" h="271779">
                <a:moveTo>
                  <a:pt x="259376" y="144775"/>
                </a:moveTo>
                <a:lnTo>
                  <a:pt x="255109" y="144470"/>
                </a:lnTo>
                <a:lnTo>
                  <a:pt x="252671" y="144165"/>
                </a:lnTo>
                <a:lnTo>
                  <a:pt x="243222" y="143556"/>
                </a:lnTo>
                <a:lnTo>
                  <a:pt x="239870" y="143251"/>
                </a:lnTo>
                <a:lnTo>
                  <a:pt x="234993" y="142946"/>
                </a:lnTo>
                <a:lnTo>
                  <a:pt x="216706" y="142032"/>
                </a:lnTo>
                <a:lnTo>
                  <a:pt x="260748" y="142032"/>
                </a:lnTo>
                <a:lnTo>
                  <a:pt x="259376" y="1447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795979" y="8097534"/>
            <a:ext cx="228600" cy="287020"/>
          </a:xfrm>
          <a:custGeom>
            <a:avLst/>
            <a:gdLst/>
            <a:ahLst/>
            <a:cxnLst/>
            <a:rect l="l" t="t" r="r" b="b"/>
            <a:pathLst>
              <a:path w="228600" h="287020">
                <a:moveTo>
                  <a:pt x="150261" y="73759"/>
                </a:moveTo>
                <a:lnTo>
                  <a:pt x="133803" y="73759"/>
                </a:lnTo>
                <a:lnTo>
                  <a:pt x="133803" y="39013"/>
                </a:lnTo>
                <a:lnTo>
                  <a:pt x="131364" y="34746"/>
                </a:lnTo>
                <a:lnTo>
                  <a:pt x="111858" y="23468"/>
                </a:lnTo>
                <a:lnTo>
                  <a:pt x="107895" y="21640"/>
                </a:lnTo>
                <a:lnTo>
                  <a:pt x="107895" y="18592"/>
                </a:lnTo>
                <a:lnTo>
                  <a:pt x="112162" y="16763"/>
                </a:lnTo>
                <a:lnTo>
                  <a:pt x="116125" y="16763"/>
                </a:lnTo>
                <a:lnTo>
                  <a:pt x="125573" y="17982"/>
                </a:lnTo>
                <a:lnTo>
                  <a:pt x="131364" y="19506"/>
                </a:lnTo>
                <a:lnTo>
                  <a:pt x="134107" y="20116"/>
                </a:lnTo>
                <a:lnTo>
                  <a:pt x="143251" y="22859"/>
                </a:lnTo>
                <a:lnTo>
                  <a:pt x="146299" y="24078"/>
                </a:lnTo>
                <a:lnTo>
                  <a:pt x="149042" y="25297"/>
                </a:lnTo>
                <a:lnTo>
                  <a:pt x="152395" y="27735"/>
                </a:lnTo>
                <a:lnTo>
                  <a:pt x="152293" y="31088"/>
                </a:lnTo>
                <a:lnTo>
                  <a:pt x="150261" y="37184"/>
                </a:lnTo>
                <a:lnTo>
                  <a:pt x="150261" y="73759"/>
                </a:lnTo>
                <a:close/>
              </a:path>
              <a:path w="228600" h="287020">
                <a:moveTo>
                  <a:pt x="32307" y="172206"/>
                </a:moveTo>
                <a:lnTo>
                  <a:pt x="28650" y="172206"/>
                </a:lnTo>
                <a:lnTo>
                  <a:pt x="26516" y="167939"/>
                </a:lnTo>
                <a:lnTo>
                  <a:pt x="25907" y="166110"/>
                </a:lnTo>
                <a:lnTo>
                  <a:pt x="25602" y="164282"/>
                </a:lnTo>
                <a:lnTo>
                  <a:pt x="24688" y="157271"/>
                </a:lnTo>
                <a:lnTo>
                  <a:pt x="24345" y="153614"/>
                </a:lnTo>
                <a:lnTo>
                  <a:pt x="24078" y="151480"/>
                </a:lnTo>
                <a:lnTo>
                  <a:pt x="23869" y="140203"/>
                </a:lnTo>
                <a:lnTo>
                  <a:pt x="23773" y="51204"/>
                </a:lnTo>
                <a:lnTo>
                  <a:pt x="21640" y="47242"/>
                </a:lnTo>
                <a:lnTo>
                  <a:pt x="19811" y="45413"/>
                </a:lnTo>
                <a:lnTo>
                  <a:pt x="18592" y="43889"/>
                </a:lnTo>
                <a:lnTo>
                  <a:pt x="12496" y="40232"/>
                </a:lnTo>
                <a:lnTo>
                  <a:pt x="7010" y="37489"/>
                </a:lnTo>
                <a:lnTo>
                  <a:pt x="3962" y="36270"/>
                </a:lnTo>
                <a:lnTo>
                  <a:pt x="0" y="34441"/>
                </a:lnTo>
                <a:lnTo>
                  <a:pt x="0" y="31393"/>
                </a:lnTo>
                <a:lnTo>
                  <a:pt x="4267" y="29564"/>
                </a:lnTo>
                <a:lnTo>
                  <a:pt x="8229" y="29564"/>
                </a:lnTo>
                <a:lnTo>
                  <a:pt x="17982" y="31088"/>
                </a:lnTo>
                <a:lnTo>
                  <a:pt x="21640" y="32003"/>
                </a:lnTo>
                <a:lnTo>
                  <a:pt x="24688" y="32612"/>
                </a:lnTo>
                <a:lnTo>
                  <a:pt x="33222" y="35050"/>
                </a:lnTo>
                <a:lnTo>
                  <a:pt x="36270" y="36270"/>
                </a:lnTo>
                <a:lnTo>
                  <a:pt x="38708" y="37184"/>
                </a:lnTo>
                <a:lnTo>
                  <a:pt x="42061" y="39622"/>
                </a:lnTo>
                <a:lnTo>
                  <a:pt x="42061" y="42365"/>
                </a:lnTo>
                <a:lnTo>
                  <a:pt x="40232" y="49680"/>
                </a:lnTo>
                <a:lnTo>
                  <a:pt x="40232" y="73759"/>
                </a:lnTo>
                <a:lnTo>
                  <a:pt x="150261" y="73759"/>
                </a:lnTo>
                <a:lnTo>
                  <a:pt x="150261" y="83817"/>
                </a:lnTo>
                <a:lnTo>
                  <a:pt x="40232" y="83817"/>
                </a:lnTo>
                <a:lnTo>
                  <a:pt x="40232" y="125268"/>
                </a:lnTo>
                <a:lnTo>
                  <a:pt x="39927" y="135936"/>
                </a:lnTo>
                <a:lnTo>
                  <a:pt x="39733" y="138070"/>
                </a:lnTo>
                <a:lnTo>
                  <a:pt x="39622" y="140203"/>
                </a:lnTo>
                <a:lnTo>
                  <a:pt x="39317" y="142641"/>
                </a:lnTo>
                <a:lnTo>
                  <a:pt x="39317" y="143861"/>
                </a:lnTo>
                <a:lnTo>
                  <a:pt x="149279" y="143861"/>
                </a:lnTo>
                <a:lnTo>
                  <a:pt x="148737" y="153614"/>
                </a:lnTo>
                <a:lnTo>
                  <a:pt x="148661" y="153919"/>
                </a:lnTo>
                <a:lnTo>
                  <a:pt x="38403" y="153919"/>
                </a:lnTo>
                <a:lnTo>
                  <a:pt x="38403" y="154833"/>
                </a:lnTo>
                <a:lnTo>
                  <a:pt x="38098" y="156052"/>
                </a:lnTo>
                <a:lnTo>
                  <a:pt x="38031" y="157271"/>
                </a:lnTo>
                <a:lnTo>
                  <a:pt x="37794" y="159405"/>
                </a:lnTo>
                <a:lnTo>
                  <a:pt x="36270" y="165196"/>
                </a:lnTo>
                <a:lnTo>
                  <a:pt x="35660" y="167025"/>
                </a:lnTo>
                <a:lnTo>
                  <a:pt x="34746" y="169158"/>
                </a:lnTo>
                <a:lnTo>
                  <a:pt x="32307" y="172206"/>
                </a:lnTo>
                <a:close/>
              </a:path>
              <a:path w="228600" h="287020">
                <a:moveTo>
                  <a:pt x="149279" y="143861"/>
                </a:moveTo>
                <a:lnTo>
                  <a:pt x="133803" y="143861"/>
                </a:lnTo>
                <a:lnTo>
                  <a:pt x="133803" y="83817"/>
                </a:lnTo>
                <a:lnTo>
                  <a:pt x="150261" y="83817"/>
                </a:lnTo>
                <a:lnTo>
                  <a:pt x="150224" y="125268"/>
                </a:lnTo>
                <a:lnTo>
                  <a:pt x="149956" y="134107"/>
                </a:lnTo>
                <a:lnTo>
                  <a:pt x="149347" y="142641"/>
                </a:lnTo>
                <a:lnTo>
                  <a:pt x="149279" y="143861"/>
                </a:lnTo>
                <a:close/>
              </a:path>
              <a:path w="228600" h="287020">
                <a:moveTo>
                  <a:pt x="142032" y="171597"/>
                </a:moveTo>
                <a:lnTo>
                  <a:pt x="138679" y="171597"/>
                </a:lnTo>
                <a:lnTo>
                  <a:pt x="136546" y="167329"/>
                </a:lnTo>
                <a:lnTo>
                  <a:pt x="135936" y="165196"/>
                </a:lnTo>
                <a:lnTo>
                  <a:pt x="135631" y="163062"/>
                </a:lnTo>
                <a:lnTo>
                  <a:pt x="134717" y="157881"/>
                </a:lnTo>
                <a:lnTo>
                  <a:pt x="134488" y="156052"/>
                </a:lnTo>
                <a:lnTo>
                  <a:pt x="134412" y="154223"/>
                </a:lnTo>
                <a:lnTo>
                  <a:pt x="134107" y="153919"/>
                </a:lnTo>
                <a:lnTo>
                  <a:pt x="148661" y="153919"/>
                </a:lnTo>
                <a:lnTo>
                  <a:pt x="148128" y="156052"/>
                </a:lnTo>
                <a:lnTo>
                  <a:pt x="147823" y="159100"/>
                </a:lnTo>
                <a:lnTo>
                  <a:pt x="146299" y="164586"/>
                </a:lnTo>
                <a:lnTo>
                  <a:pt x="145689" y="166415"/>
                </a:lnTo>
                <a:lnTo>
                  <a:pt x="144775" y="168549"/>
                </a:lnTo>
                <a:lnTo>
                  <a:pt x="142032" y="171597"/>
                </a:lnTo>
                <a:close/>
              </a:path>
              <a:path w="228600" h="287020">
                <a:moveTo>
                  <a:pt x="226764" y="192932"/>
                </a:moveTo>
                <a:lnTo>
                  <a:pt x="202685" y="192932"/>
                </a:lnTo>
                <a:lnTo>
                  <a:pt x="208171" y="188665"/>
                </a:lnTo>
                <a:lnTo>
                  <a:pt x="211829" y="188970"/>
                </a:lnTo>
                <a:lnTo>
                  <a:pt x="217010" y="189274"/>
                </a:lnTo>
                <a:lnTo>
                  <a:pt x="218839" y="189579"/>
                </a:lnTo>
                <a:lnTo>
                  <a:pt x="221277" y="189884"/>
                </a:lnTo>
                <a:lnTo>
                  <a:pt x="226764" y="191713"/>
                </a:lnTo>
                <a:lnTo>
                  <a:pt x="226764" y="192932"/>
                </a:lnTo>
                <a:close/>
              </a:path>
              <a:path w="228600" h="287020">
                <a:moveTo>
                  <a:pt x="72540" y="210915"/>
                </a:moveTo>
                <a:lnTo>
                  <a:pt x="71625" y="210915"/>
                </a:lnTo>
                <a:lnTo>
                  <a:pt x="64310" y="208476"/>
                </a:lnTo>
                <a:lnTo>
                  <a:pt x="61567" y="207257"/>
                </a:lnTo>
                <a:lnTo>
                  <a:pt x="57910" y="205733"/>
                </a:lnTo>
                <a:lnTo>
                  <a:pt x="48156" y="201466"/>
                </a:lnTo>
                <a:lnTo>
                  <a:pt x="45108" y="199637"/>
                </a:lnTo>
                <a:lnTo>
                  <a:pt x="42670" y="198113"/>
                </a:lnTo>
                <a:lnTo>
                  <a:pt x="37489" y="194761"/>
                </a:lnTo>
                <a:lnTo>
                  <a:pt x="37489" y="191103"/>
                </a:lnTo>
                <a:lnTo>
                  <a:pt x="39622" y="189579"/>
                </a:lnTo>
                <a:lnTo>
                  <a:pt x="41756" y="189884"/>
                </a:lnTo>
                <a:lnTo>
                  <a:pt x="45108" y="190189"/>
                </a:lnTo>
                <a:lnTo>
                  <a:pt x="83341" y="192875"/>
                </a:lnTo>
                <a:lnTo>
                  <a:pt x="226764" y="192932"/>
                </a:lnTo>
                <a:lnTo>
                  <a:pt x="226764" y="195675"/>
                </a:lnTo>
                <a:lnTo>
                  <a:pt x="224447" y="201466"/>
                </a:lnTo>
                <a:lnTo>
                  <a:pt x="224325" y="202685"/>
                </a:lnTo>
                <a:lnTo>
                  <a:pt x="120697" y="202685"/>
                </a:lnTo>
                <a:lnTo>
                  <a:pt x="101495" y="203600"/>
                </a:lnTo>
                <a:lnTo>
                  <a:pt x="95094" y="204209"/>
                </a:lnTo>
                <a:lnTo>
                  <a:pt x="91132" y="204514"/>
                </a:lnTo>
                <a:lnTo>
                  <a:pt x="84731" y="206038"/>
                </a:lnTo>
                <a:lnTo>
                  <a:pt x="81683" y="206952"/>
                </a:lnTo>
                <a:lnTo>
                  <a:pt x="79550" y="207562"/>
                </a:lnTo>
                <a:lnTo>
                  <a:pt x="74064" y="210000"/>
                </a:lnTo>
                <a:lnTo>
                  <a:pt x="72540" y="210915"/>
                </a:lnTo>
                <a:close/>
              </a:path>
              <a:path w="228600" h="287020">
                <a:moveTo>
                  <a:pt x="215486" y="286503"/>
                </a:moveTo>
                <a:lnTo>
                  <a:pt x="213658" y="286503"/>
                </a:lnTo>
                <a:lnTo>
                  <a:pt x="211829" y="284979"/>
                </a:lnTo>
                <a:lnTo>
                  <a:pt x="211219" y="283759"/>
                </a:lnTo>
                <a:lnTo>
                  <a:pt x="210610" y="282235"/>
                </a:lnTo>
                <a:lnTo>
                  <a:pt x="209695" y="278578"/>
                </a:lnTo>
                <a:lnTo>
                  <a:pt x="209314" y="276749"/>
                </a:lnTo>
                <a:lnTo>
                  <a:pt x="209086" y="275835"/>
                </a:lnTo>
                <a:lnTo>
                  <a:pt x="208781" y="270653"/>
                </a:lnTo>
                <a:lnTo>
                  <a:pt x="208476" y="268215"/>
                </a:lnTo>
                <a:lnTo>
                  <a:pt x="208171" y="265472"/>
                </a:lnTo>
                <a:lnTo>
                  <a:pt x="207973" y="256328"/>
                </a:lnTo>
                <a:lnTo>
                  <a:pt x="207867" y="202685"/>
                </a:lnTo>
                <a:lnTo>
                  <a:pt x="224325" y="202685"/>
                </a:lnTo>
                <a:lnTo>
                  <a:pt x="224325" y="237431"/>
                </a:lnTo>
                <a:lnTo>
                  <a:pt x="224021" y="248709"/>
                </a:lnTo>
                <a:lnTo>
                  <a:pt x="223716" y="252976"/>
                </a:lnTo>
                <a:lnTo>
                  <a:pt x="223411" y="256328"/>
                </a:lnTo>
                <a:lnTo>
                  <a:pt x="222801" y="266691"/>
                </a:lnTo>
                <a:lnTo>
                  <a:pt x="222192" y="269434"/>
                </a:lnTo>
                <a:lnTo>
                  <a:pt x="221887" y="272177"/>
                </a:lnTo>
                <a:lnTo>
                  <a:pt x="220973" y="276749"/>
                </a:lnTo>
                <a:lnTo>
                  <a:pt x="220363" y="278273"/>
                </a:lnTo>
                <a:lnTo>
                  <a:pt x="220058" y="279797"/>
                </a:lnTo>
                <a:lnTo>
                  <a:pt x="218534" y="283150"/>
                </a:lnTo>
                <a:lnTo>
                  <a:pt x="217925" y="284064"/>
                </a:lnTo>
                <a:lnTo>
                  <a:pt x="217315" y="285283"/>
                </a:lnTo>
                <a:lnTo>
                  <a:pt x="215486" y="286503"/>
                </a:lnTo>
                <a:close/>
              </a:path>
              <a:path w="228600" h="287020">
                <a:moveTo>
                  <a:pt x="216096" y="182264"/>
                </a:moveTo>
                <a:lnTo>
                  <a:pt x="214572" y="182264"/>
                </a:lnTo>
                <a:lnTo>
                  <a:pt x="212743" y="180740"/>
                </a:lnTo>
                <a:lnTo>
                  <a:pt x="212134" y="179521"/>
                </a:lnTo>
                <a:lnTo>
                  <a:pt x="211524" y="177997"/>
                </a:lnTo>
                <a:lnTo>
                  <a:pt x="210610" y="174340"/>
                </a:lnTo>
                <a:lnTo>
                  <a:pt x="210305" y="172511"/>
                </a:lnTo>
                <a:lnTo>
                  <a:pt x="210000" y="170987"/>
                </a:lnTo>
                <a:lnTo>
                  <a:pt x="209695" y="166415"/>
                </a:lnTo>
                <a:lnTo>
                  <a:pt x="209372" y="162148"/>
                </a:lnTo>
                <a:lnTo>
                  <a:pt x="209086" y="157576"/>
                </a:lnTo>
                <a:lnTo>
                  <a:pt x="208881" y="147518"/>
                </a:lnTo>
                <a:lnTo>
                  <a:pt x="208781" y="28955"/>
                </a:lnTo>
                <a:lnTo>
                  <a:pt x="207257" y="23773"/>
                </a:lnTo>
                <a:lnTo>
                  <a:pt x="204819" y="20725"/>
                </a:lnTo>
                <a:lnTo>
                  <a:pt x="201771" y="17677"/>
                </a:lnTo>
                <a:lnTo>
                  <a:pt x="199942" y="16458"/>
                </a:lnTo>
                <a:lnTo>
                  <a:pt x="197809" y="14934"/>
                </a:lnTo>
                <a:lnTo>
                  <a:pt x="192627" y="12191"/>
                </a:lnTo>
                <a:lnTo>
                  <a:pt x="190798" y="11277"/>
                </a:lnTo>
                <a:lnTo>
                  <a:pt x="183788" y="8229"/>
                </a:lnTo>
                <a:lnTo>
                  <a:pt x="181959" y="7619"/>
                </a:lnTo>
                <a:lnTo>
                  <a:pt x="180435" y="7010"/>
                </a:lnTo>
                <a:lnTo>
                  <a:pt x="176168" y="5181"/>
                </a:lnTo>
                <a:lnTo>
                  <a:pt x="176168" y="1828"/>
                </a:lnTo>
                <a:lnTo>
                  <a:pt x="181045" y="0"/>
                </a:lnTo>
                <a:lnTo>
                  <a:pt x="185922" y="0"/>
                </a:lnTo>
                <a:lnTo>
                  <a:pt x="198113" y="1828"/>
                </a:lnTo>
                <a:lnTo>
                  <a:pt x="202990" y="3047"/>
                </a:lnTo>
                <a:lnTo>
                  <a:pt x="206952" y="3962"/>
                </a:lnTo>
                <a:lnTo>
                  <a:pt x="215182" y="6400"/>
                </a:lnTo>
                <a:lnTo>
                  <a:pt x="219449" y="7924"/>
                </a:lnTo>
                <a:lnTo>
                  <a:pt x="222497" y="9143"/>
                </a:lnTo>
                <a:lnTo>
                  <a:pt x="227983" y="12191"/>
                </a:lnTo>
                <a:lnTo>
                  <a:pt x="227983" y="15849"/>
                </a:lnTo>
                <a:lnTo>
                  <a:pt x="226764" y="19506"/>
                </a:lnTo>
                <a:lnTo>
                  <a:pt x="226154" y="21640"/>
                </a:lnTo>
                <a:lnTo>
                  <a:pt x="225849" y="23468"/>
                </a:lnTo>
                <a:lnTo>
                  <a:pt x="225301" y="28955"/>
                </a:lnTo>
                <a:lnTo>
                  <a:pt x="225240" y="127707"/>
                </a:lnTo>
                <a:lnTo>
                  <a:pt x="224935" y="138374"/>
                </a:lnTo>
                <a:lnTo>
                  <a:pt x="224630" y="142641"/>
                </a:lnTo>
                <a:lnTo>
                  <a:pt x="224325" y="147518"/>
                </a:lnTo>
                <a:lnTo>
                  <a:pt x="223716" y="158186"/>
                </a:lnTo>
                <a:lnTo>
                  <a:pt x="223411" y="160015"/>
                </a:lnTo>
                <a:lnTo>
                  <a:pt x="223071" y="162453"/>
                </a:lnTo>
                <a:lnTo>
                  <a:pt x="222192" y="170073"/>
                </a:lnTo>
                <a:lnTo>
                  <a:pt x="221582" y="171901"/>
                </a:lnTo>
                <a:lnTo>
                  <a:pt x="221277" y="174035"/>
                </a:lnTo>
                <a:lnTo>
                  <a:pt x="219449" y="178302"/>
                </a:lnTo>
                <a:lnTo>
                  <a:pt x="218229" y="180740"/>
                </a:lnTo>
                <a:lnTo>
                  <a:pt x="216096" y="182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165061" y="8129841"/>
            <a:ext cx="107591" cy="2206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95816" y="8134108"/>
            <a:ext cx="129231" cy="2206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437543" y="8097534"/>
            <a:ext cx="229870" cy="287020"/>
          </a:xfrm>
          <a:custGeom>
            <a:avLst/>
            <a:gdLst/>
            <a:ahLst/>
            <a:cxnLst/>
            <a:rect l="l" t="t" r="r" b="b"/>
            <a:pathLst>
              <a:path w="229870" h="287020">
                <a:moveTo>
                  <a:pt x="218229" y="286503"/>
                </a:moveTo>
                <a:lnTo>
                  <a:pt x="215486" y="286503"/>
                </a:lnTo>
                <a:lnTo>
                  <a:pt x="213658" y="283759"/>
                </a:lnTo>
                <a:lnTo>
                  <a:pt x="213048" y="282540"/>
                </a:lnTo>
                <a:lnTo>
                  <a:pt x="212673" y="280712"/>
                </a:lnTo>
                <a:lnTo>
                  <a:pt x="211829" y="277054"/>
                </a:lnTo>
                <a:lnTo>
                  <a:pt x="211524" y="274921"/>
                </a:lnTo>
                <a:lnTo>
                  <a:pt x="211219" y="270653"/>
                </a:lnTo>
                <a:lnTo>
                  <a:pt x="210915" y="264558"/>
                </a:lnTo>
                <a:lnTo>
                  <a:pt x="210610" y="259071"/>
                </a:lnTo>
                <a:lnTo>
                  <a:pt x="210305" y="252366"/>
                </a:lnTo>
                <a:lnTo>
                  <a:pt x="210305" y="29259"/>
                </a:lnTo>
                <a:lnTo>
                  <a:pt x="209086" y="24383"/>
                </a:lnTo>
                <a:lnTo>
                  <a:pt x="207867" y="22554"/>
                </a:lnTo>
                <a:lnTo>
                  <a:pt x="206647" y="21030"/>
                </a:lnTo>
                <a:lnTo>
                  <a:pt x="203600" y="17677"/>
                </a:lnTo>
                <a:lnTo>
                  <a:pt x="201466" y="16458"/>
                </a:lnTo>
                <a:lnTo>
                  <a:pt x="199332" y="14934"/>
                </a:lnTo>
                <a:lnTo>
                  <a:pt x="181350" y="7010"/>
                </a:lnTo>
                <a:lnTo>
                  <a:pt x="177388" y="5181"/>
                </a:lnTo>
                <a:lnTo>
                  <a:pt x="177388" y="1828"/>
                </a:lnTo>
                <a:lnTo>
                  <a:pt x="182264" y="0"/>
                </a:lnTo>
                <a:lnTo>
                  <a:pt x="187141" y="0"/>
                </a:lnTo>
                <a:lnTo>
                  <a:pt x="198418" y="1523"/>
                </a:lnTo>
                <a:lnTo>
                  <a:pt x="203600" y="3047"/>
                </a:lnTo>
                <a:lnTo>
                  <a:pt x="207257" y="3962"/>
                </a:lnTo>
                <a:lnTo>
                  <a:pt x="217010" y="6705"/>
                </a:lnTo>
                <a:lnTo>
                  <a:pt x="221277" y="8229"/>
                </a:lnTo>
                <a:lnTo>
                  <a:pt x="224325" y="9448"/>
                </a:lnTo>
                <a:lnTo>
                  <a:pt x="229507" y="12496"/>
                </a:lnTo>
                <a:lnTo>
                  <a:pt x="229396" y="16458"/>
                </a:lnTo>
                <a:lnTo>
                  <a:pt x="228288" y="19506"/>
                </a:lnTo>
                <a:lnTo>
                  <a:pt x="227678" y="21640"/>
                </a:lnTo>
                <a:lnTo>
                  <a:pt x="227373" y="23468"/>
                </a:lnTo>
                <a:lnTo>
                  <a:pt x="226794" y="29259"/>
                </a:lnTo>
                <a:lnTo>
                  <a:pt x="226764" y="223716"/>
                </a:lnTo>
                <a:lnTo>
                  <a:pt x="226154" y="241698"/>
                </a:lnTo>
                <a:lnTo>
                  <a:pt x="225849" y="246880"/>
                </a:lnTo>
                <a:lnTo>
                  <a:pt x="225544" y="256024"/>
                </a:lnTo>
                <a:lnTo>
                  <a:pt x="224325" y="268520"/>
                </a:lnTo>
                <a:lnTo>
                  <a:pt x="223716" y="271263"/>
                </a:lnTo>
                <a:lnTo>
                  <a:pt x="223106" y="275225"/>
                </a:lnTo>
                <a:lnTo>
                  <a:pt x="221582" y="280712"/>
                </a:lnTo>
                <a:lnTo>
                  <a:pt x="220363" y="283759"/>
                </a:lnTo>
                <a:lnTo>
                  <a:pt x="218229" y="286503"/>
                </a:lnTo>
                <a:close/>
              </a:path>
              <a:path w="229870" h="287020">
                <a:moveTo>
                  <a:pt x="159405" y="47242"/>
                </a:moveTo>
                <a:lnTo>
                  <a:pt x="131974" y="47242"/>
                </a:lnTo>
                <a:lnTo>
                  <a:pt x="138070" y="42975"/>
                </a:lnTo>
                <a:lnTo>
                  <a:pt x="141422" y="43280"/>
                </a:lnTo>
                <a:lnTo>
                  <a:pt x="148432" y="43585"/>
                </a:lnTo>
                <a:lnTo>
                  <a:pt x="151785" y="44194"/>
                </a:lnTo>
                <a:lnTo>
                  <a:pt x="155138" y="44499"/>
                </a:lnTo>
                <a:lnTo>
                  <a:pt x="159405" y="46023"/>
                </a:lnTo>
                <a:lnTo>
                  <a:pt x="159405" y="47242"/>
                </a:lnTo>
                <a:close/>
              </a:path>
              <a:path w="229870" h="287020">
                <a:moveTo>
                  <a:pt x="41756" y="64920"/>
                </a:moveTo>
                <a:lnTo>
                  <a:pt x="41146" y="64920"/>
                </a:lnTo>
                <a:lnTo>
                  <a:pt x="37184" y="63396"/>
                </a:lnTo>
                <a:lnTo>
                  <a:pt x="35660" y="62786"/>
                </a:lnTo>
                <a:lnTo>
                  <a:pt x="33831" y="62177"/>
                </a:lnTo>
                <a:lnTo>
                  <a:pt x="29259" y="60043"/>
                </a:lnTo>
                <a:lnTo>
                  <a:pt x="23773" y="57300"/>
                </a:lnTo>
                <a:lnTo>
                  <a:pt x="18897" y="54557"/>
                </a:lnTo>
                <a:lnTo>
                  <a:pt x="16458" y="53338"/>
                </a:lnTo>
                <a:lnTo>
                  <a:pt x="14325" y="52119"/>
                </a:lnTo>
                <a:lnTo>
                  <a:pt x="10058" y="48461"/>
                </a:lnTo>
                <a:lnTo>
                  <a:pt x="10058" y="45718"/>
                </a:lnTo>
                <a:lnTo>
                  <a:pt x="12496" y="44194"/>
                </a:lnTo>
                <a:lnTo>
                  <a:pt x="14020" y="44499"/>
                </a:lnTo>
                <a:lnTo>
                  <a:pt x="17373" y="44804"/>
                </a:lnTo>
                <a:lnTo>
                  <a:pt x="22249" y="45413"/>
                </a:lnTo>
                <a:lnTo>
                  <a:pt x="25297" y="45718"/>
                </a:lnTo>
                <a:lnTo>
                  <a:pt x="50595" y="47242"/>
                </a:lnTo>
                <a:lnTo>
                  <a:pt x="159405" y="47242"/>
                </a:lnTo>
                <a:lnTo>
                  <a:pt x="159405" y="50595"/>
                </a:lnTo>
                <a:lnTo>
                  <a:pt x="156357" y="55776"/>
                </a:lnTo>
                <a:lnTo>
                  <a:pt x="155405" y="57300"/>
                </a:lnTo>
                <a:lnTo>
                  <a:pt x="83512" y="57300"/>
                </a:lnTo>
                <a:lnTo>
                  <a:pt x="67663" y="57910"/>
                </a:lnTo>
                <a:lnTo>
                  <a:pt x="62482" y="58519"/>
                </a:lnTo>
                <a:lnTo>
                  <a:pt x="59129" y="58824"/>
                </a:lnTo>
                <a:lnTo>
                  <a:pt x="52119" y="60653"/>
                </a:lnTo>
                <a:lnTo>
                  <a:pt x="49985" y="61262"/>
                </a:lnTo>
                <a:lnTo>
                  <a:pt x="48156" y="61872"/>
                </a:lnTo>
                <a:lnTo>
                  <a:pt x="43585" y="63701"/>
                </a:lnTo>
                <a:lnTo>
                  <a:pt x="41756" y="64920"/>
                </a:lnTo>
                <a:close/>
              </a:path>
              <a:path w="229870" h="287020">
                <a:moveTo>
                  <a:pt x="4571" y="236517"/>
                </a:moveTo>
                <a:lnTo>
                  <a:pt x="0" y="232250"/>
                </a:lnTo>
                <a:lnTo>
                  <a:pt x="11582" y="223411"/>
                </a:lnTo>
                <a:lnTo>
                  <a:pt x="26211" y="211219"/>
                </a:lnTo>
                <a:lnTo>
                  <a:pt x="33831" y="204514"/>
                </a:lnTo>
                <a:lnTo>
                  <a:pt x="40232" y="199028"/>
                </a:lnTo>
                <a:lnTo>
                  <a:pt x="54557" y="185312"/>
                </a:lnTo>
                <a:lnTo>
                  <a:pt x="66444" y="173425"/>
                </a:lnTo>
                <a:lnTo>
                  <a:pt x="79855" y="159100"/>
                </a:lnTo>
                <a:lnTo>
                  <a:pt x="84426" y="153309"/>
                </a:lnTo>
                <a:lnTo>
                  <a:pt x="88694" y="148128"/>
                </a:lnTo>
                <a:lnTo>
                  <a:pt x="115515" y="107286"/>
                </a:lnTo>
                <a:lnTo>
                  <a:pt x="118258" y="102104"/>
                </a:lnTo>
                <a:lnTo>
                  <a:pt x="121306" y="96618"/>
                </a:lnTo>
                <a:lnTo>
                  <a:pt x="126488" y="84426"/>
                </a:lnTo>
                <a:lnTo>
                  <a:pt x="128621" y="78635"/>
                </a:lnTo>
                <a:lnTo>
                  <a:pt x="130755" y="73454"/>
                </a:lnTo>
                <a:lnTo>
                  <a:pt x="134412" y="62177"/>
                </a:lnTo>
                <a:lnTo>
                  <a:pt x="135631" y="57300"/>
                </a:lnTo>
                <a:lnTo>
                  <a:pt x="155405" y="57300"/>
                </a:lnTo>
                <a:lnTo>
                  <a:pt x="154833" y="58214"/>
                </a:lnTo>
                <a:lnTo>
                  <a:pt x="153614" y="63091"/>
                </a:lnTo>
                <a:lnTo>
                  <a:pt x="149042" y="76807"/>
                </a:lnTo>
                <a:lnTo>
                  <a:pt x="147213" y="81379"/>
                </a:lnTo>
                <a:lnTo>
                  <a:pt x="144775" y="87779"/>
                </a:lnTo>
                <a:lnTo>
                  <a:pt x="138679" y="101800"/>
                </a:lnTo>
                <a:lnTo>
                  <a:pt x="116125" y="140203"/>
                </a:lnTo>
                <a:lnTo>
                  <a:pt x="91741" y="169768"/>
                </a:lnTo>
                <a:lnTo>
                  <a:pt x="72540" y="187750"/>
                </a:lnTo>
                <a:lnTo>
                  <a:pt x="65225" y="194151"/>
                </a:lnTo>
                <a:lnTo>
                  <a:pt x="47852" y="208171"/>
                </a:lnTo>
                <a:lnTo>
                  <a:pt x="41756" y="212743"/>
                </a:lnTo>
                <a:lnTo>
                  <a:pt x="35355" y="217620"/>
                </a:lnTo>
                <a:lnTo>
                  <a:pt x="16458" y="229812"/>
                </a:lnTo>
                <a:lnTo>
                  <a:pt x="8534" y="234688"/>
                </a:lnTo>
                <a:lnTo>
                  <a:pt x="4571" y="2365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784137" y="8527130"/>
            <a:ext cx="774777" cy="2781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64394" y="2390238"/>
            <a:ext cx="1782445" cy="697865"/>
          </a:xfrm>
          <a:custGeom>
            <a:avLst/>
            <a:gdLst/>
            <a:ahLst/>
            <a:cxnLst/>
            <a:rect l="l" t="t" r="r" b="b"/>
            <a:pathLst>
              <a:path w="1782445" h="697864">
                <a:moveTo>
                  <a:pt x="0" y="0"/>
                </a:moveTo>
                <a:lnTo>
                  <a:pt x="0" y="697523"/>
                </a:lnTo>
                <a:lnTo>
                  <a:pt x="1781907" y="697523"/>
                </a:lnTo>
                <a:lnTo>
                  <a:pt x="178190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126921" y="2500172"/>
            <a:ext cx="425450" cy="425450"/>
          </a:xfrm>
          <a:custGeom>
            <a:avLst/>
            <a:gdLst/>
            <a:ahLst/>
            <a:cxnLst/>
            <a:rect l="l" t="t" r="r" b="b"/>
            <a:pathLst>
              <a:path w="425450" h="425450">
                <a:moveTo>
                  <a:pt x="212900" y="425424"/>
                </a:moveTo>
                <a:lnTo>
                  <a:pt x="171997" y="422163"/>
                </a:lnTo>
                <a:lnTo>
                  <a:pt x="128660" y="409213"/>
                </a:lnTo>
                <a:lnTo>
                  <a:pt x="90795" y="387634"/>
                </a:lnTo>
                <a:lnTo>
                  <a:pt x="61740" y="362440"/>
                </a:lnTo>
                <a:lnTo>
                  <a:pt x="36779" y="333373"/>
                </a:lnTo>
                <a:lnTo>
                  <a:pt x="15576" y="295556"/>
                </a:lnTo>
                <a:lnTo>
                  <a:pt x="3018" y="252524"/>
                </a:lnTo>
                <a:lnTo>
                  <a:pt x="0" y="198174"/>
                </a:lnTo>
                <a:lnTo>
                  <a:pt x="42" y="195114"/>
                </a:lnTo>
                <a:lnTo>
                  <a:pt x="7345" y="156885"/>
                </a:lnTo>
                <a:lnTo>
                  <a:pt x="20470" y="120491"/>
                </a:lnTo>
                <a:lnTo>
                  <a:pt x="28531" y="106499"/>
                </a:lnTo>
                <a:lnTo>
                  <a:pt x="36444" y="92618"/>
                </a:lnTo>
                <a:lnTo>
                  <a:pt x="60881" y="63269"/>
                </a:lnTo>
                <a:lnTo>
                  <a:pt x="89704" y="38004"/>
                </a:lnTo>
                <a:lnTo>
                  <a:pt x="127551" y="16747"/>
                </a:lnTo>
                <a:lnTo>
                  <a:pt x="171312" y="3381"/>
                </a:lnTo>
                <a:lnTo>
                  <a:pt x="212900" y="0"/>
                </a:lnTo>
                <a:lnTo>
                  <a:pt x="230264" y="125"/>
                </a:lnTo>
                <a:lnTo>
                  <a:pt x="269013" y="7729"/>
                </a:lnTo>
                <a:lnTo>
                  <a:pt x="305407" y="21136"/>
                </a:lnTo>
                <a:lnTo>
                  <a:pt x="333429" y="37217"/>
                </a:lnTo>
                <a:lnTo>
                  <a:pt x="212328" y="37217"/>
                </a:lnTo>
                <a:lnTo>
                  <a:pt x="198407" y="37315"/>
                </a:lnTo>
                <a:lnTo>
                  <a:pt x="153308" y="47335"/>
                </a:lnTo>
                <a:lnTo>
                  <a:pt x="113218" y="68136"/>
                </a:lnTo>
                <a:lnTo>
                  <a:pt x="79776" y="98322"/>
                </a:lnTo>
                <a:lnTo>
                  <a:pt x="55017" y="135852"/>
                </a:lnTo>
                <a:lnTo>
                  <a:pt x="39897" y="179332"/>
                </a:lnTo>
                <a:lnTo>
                  <a:pt x="37119" y="212425"/>
                </a:lnTo>
                <a:lnTo>
                  <a:pt x="37338" y="233776"/>
                </a:lnTo>
                <a:lnTo>
                  <a:pt x="51147" y="280276"/>
                </a:lnTo>
                <a:lnTo>
                  <a:pt x="75102" y="321702"/>
                </a:lnTo>
                <a:lnTo>
                  <a:pt x="103292" y="350219"/>
                </a:lnTo>
                <a:lnTo>
                  <a:pt x="144541" y="373919"/>
                </a:lnTo>
                <a:lnTo>
                  <a:pt x="190977" y="387419"/>
                </a:lnTo>
                <a:lnTo>
                  <a:pt x="212328" y="387634"/>
                </a:lnTo>
                <a:lnTo>
                  <a:pt x="334433" y="387634"/>
                </a:lnTo>
                <a:lnTo>
                  <a:pt x="320545" y="396222"/>
                </a:lnTo>
                <a:lnTo>
                  <a:pt x="285962" y="413010"/>
                </a:lnTo>
                <a:lnTo>
                  <a:pt x="242352" y="424458"/>
                </a:lnTo>
                <a:lnTo>
                  <a:pt x="230538" y="425303"/>
                </a:lnTo>
                <a:lnTo>
                  <a:pt x="212900" y="425424"/>
                </a:lnTo>
                <a:close/>
              </a:path>
              <a:path w="425450" h="425450">
                <a:moveTo>
                  <a:pt x="334433" y="387634"/>
                </a:moveTo>
                <a:lnTo>
                  <a:pt x="212328" y="387634"/>
                </a:lnTo>
                <a:lnTo>
                  <a:pt x="233678" y="387419"/>
                </a:lnTo>
                <a:lnTo>
                  <a:pt x="247863" y="385916"/>
                </a:lnTo>
                <a:lnTo>
                  <a:pt x="298925" y="365572"/>
                </a:lnTo>
                <a:lnTo>
                  <a:pt x="336004" y="336102"/>
                </a:lnTo>
                <a:lnTo>
                  <a:pt x="365474" y="299023"/>
                </a:lnTo>
                <a:lnTo>
                  <a:pt x="381739" y="261340"/>
                </a:lnTo>
                <a:lnTo>
                  <a:pt x="387438" y="198174"/>
                </a:lnTo>
                <a:lnTo>
                  <a:pt x="386749" y="188592"/>
                </a:lnTo>
                <a:lnTo>
                  <a:pt x="374295" y="144074"/>
                </a:lnTo>
                <a:lnTo>
                  <a:pt x="351428" y="105210"/>
                </a:lnTo>
                <a:lnTo>
                  <a:pt x="319077" y="73289"/>
                </a:lnTo>
                <a:lnTo>
                  <a:pt x="280214" y="50458"/>
                </a:lnTo>
                <a:lnTo>
                  <a:pt x="236125" y="38004"/>
                </a:lnTo>
                <a:lnTo>
                  <a:pt x="212328" y="37217"/>
                </a:lnTo>
                <a:lnTo>
                  <a:pt x="333429" y="37217"/>
                </a:lnTo>
                <a:lnTo>
                  <a:pt x="362629" y="61838"/>
                </a:lnTo>
                <a:lnTo>
                  <a:pt x="387872" y="90905"/>
                </a:lnTo>
                <a:lnTo>
                  <a:pt x="409115" y="128758"/>
                </a:lnTo>
                <a:lnTo>
                  <a:pt x="422065" y="172086"/>
                </a:lnTo>
                <a:lnTo>
                  <a:pt x="425209" y="229732"/>
                </a:lnTo>
                <a:lnTo>
                  <a:pt x="424389" y="241376"/>
                </a:lnTo>
                <a:lnTo>
                  <a:pt x="413365" y="284463"/>
                </a:lnTo>
                <a:lnTo>
                  <a:pt x="396697" y="318925"/>
                </a:lnTo>
                <a:lnTo>
                  <a:pt x="374948" y="350819"/>
                </a:lnTo>
                <a:lnTo>
                  <a:pt x="343519" y="381264"/>
                </a:lnTo>
                <a:lnTo>
                  <a:pt x="334433" y="387634"/>
                </a:lnTo>
                <a:close/>
              </a:path>
              <a:path w="425450" h="425450">
                <a:moveTo>
                  <a:pt x="163659" y="171772"/>
                </a:moveTo>
                <a:lnTo>
                  <a:pt x="136175" y="135128"/>
                </a:lnTo>
                <a:lnTo>
                  <a:pt x="206029" y="79015"/>
                </a:lnTo>
                <a:lnTo>
                  <a:pt x="249545" y="79015"/>
                </a:lnTo>
                <a:lnTo>
                  <a:pt x="249048" y="83488"/>
                </a:lnTo>
                <a:lnTo>
                  <a:pt x="248973" y="141426"/>
                </a:lnTo>
                <a:lnTo>
                  <a:pt x="196868" y="141426"/>
                </a:lnTo>
                <a:lnTo>
                  <a:pt x="163659" y="171772"/>
                </a:lnTo>
                <a:close/>
              </a:path>
              <a:path w="425450" h="425450">
                <a:moveTo>
                  <a:pt x="248973" y="349844"/>
                </a:moveTo>
                <a:lnTo>
                  <a:pt x="196868" y="349844"/>
                </a:lnTo>
                <a:lnTo>
                  <a:pt x="196868" y="141426"/>
                </a:lnTo>
                <a:lnTo>
                  <a:pt x="248973" y="141426"/>
                </a:lnTo>
                <a:lnTo>
                  <a:pt x="248973" y="349844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085270" y="2502906"/>
            <a:ext cx="426084" cy="431800"/>
          </a:xfrm>
          <a:custGeom>
            <a:avLst/>
            <a:gdLst/>
            <a:ahLst/>
            <a:cxnLst/>
            <a:rect l="l" t="t" r="r" b="b"/>
            <a:pathLst>
              <a:path w="426085" h="431800">
                <a:moveTo>
                  <a:pt x="277968" y="223716"/>
                </a:moveTo>
                <a:lnTo>
                  <a:pt x="48156" y="223716"/>
                </a:lnTo>
                <a:lnTo>
                  <a:pt x="25602" y="218229"/>
                </a:lnTo>
                <a:lnTo>
                  <a:pt x="17677" y="212743"/>
                </a:lnTo>
                <a:lnTo>
                  <a:pt x="9143" y="207257"/>
                </a:lnTo>
                <a:lnTo>
                  <a:pt x="0" y="188970"/>
                </a:lnTo>
                <a:lnTo>
                  <a:pt x="0" y="19506"/>
                </a:lnTo>
                <a:lnTo>
                  <a:pt x="272482" y="19506"/>
                </a:lnTo>
                <a:lnTo>
                  <a:pt x="272482" y="55471"/>
                </a:lnTo>
                <a:lnTo>
                  <a:pt x="67053" y="55471"/>
                </a:lnTo>
                <a:lnTo>
                  <a:pt x="67053" y="104238"/>
                </a:lnTo>
                <a:lnTo>
                  <a:pt x="266386" y="104238"/>
                </a:lnTo>
                <a:lnTo>
                  <a:pt x="266386" y="137155"/>
                </a:lnTo>
                <a:lnTo>
                  <a:pt x="67053" y="137155"/>
                </a:lnTo>
                <a:lnTo>
                  <a:pt x="67053" y="187750"/>
                </a:lnTo>
                <a:lnTo>
                  <a:pt x="277968" y="187750"/>
                </a:lnTo>
                <a:lnTo>
                  <a:pt x="277968" y="223716"/>
                </a:lnTo>
                <a:close/>
              </a:path>
              <a:path w="426085" h="431800">
                <a:moveTo>
                  <a:pt x="423049" y="231031"/>
                </a:moveTo>
                <a:lnTo>
                  <a:pt x="360871" y="231031"/>
                </a:lnTo>
                <a:lnTo>
                  <a:pt x="360871" y="0"/>
                </a:lnTo>
                <a:lnTo>
                  <a:pt x="369406" y="1219"/>
                </a:lnTo>
                <a:lnTo>
                  <a:pt x="384645" y="4876"/>
                </a:lnTo>
                <a:lnTo>
                  <a:pt x="391350" y="7314"/>
                </a:lnTo>
                <a:lnTo>
                  <a:pt x="393586" y="7314"/>
                </a:lnTo>
                <a:lnTo>
                  <a:pt x="398056" y="8534"/>
                </a:lnTo>
                <a:lnTo>
                  <a:pt x="409028" y="14629"/>
                </a:lnTo>
                <a:lnTo>
                  <a:pt x="417562" y="21944"/>
                </a:lnTo>
                <a:lnTo>
                  <a:pt x="423049" y="32307"/>
                </a:lnTo>
                <a:lnTo>
                  <a:pt x="423049" y="231031"/>
                </a:lnTo>
                <a:close/>
              </a:path>
              <a:path w="426085" h="431800">
                <a:moveTo>
                  <a:pt x="393586" y="7314"/>
                </a:moveTo>
                <a:lnTo>
                  <a:pt x="391350" y="7314"/>
                </a:lnTo>
                <a:lnTo>
                  <a:pt x="391350" y="6705"/>
                </a:lnTo>
                <a:lnTo>
                  <a:pt x="393586" y="7314"/>
                </a:lnTo>
                <a:close/>
              </a:path>
              <a:path w="426085" h="431800">
                <a:moveTo>
                  <a:pt x="425487" y="431583"/>
                </a:moveTo>
                <a:lnTo>
                  <a:pt x="86560" y="431583"/>
                </a:lnTo>
                <a:lnTo>
                  <a:pt x="62786" y="426097"/>
                </a:lnTo>
                <a:lnTo>
                  <a:pt x="44499" y="415124"/>
                </a:lnTo>
                <a:lnTo>
                  <a:pt x="32917" y="396837"/>
                </a:lnTo>
                <a:lnTo>
                  <a:pt x="32917" y="268215"/>
                </a:lnTo>
                <a:lnTo>
                  <a:pt x="425487" y="268215"/>
                </a:lnTo>
                <a:lnTo>
                  <a:pt x="425487" y="304180"/>
                </a:lnTo>
                <a:lnTo>
                  <a:pt x="99971" y="304180"/>
                </a:lnTo>
                <a:lnTo>
                  <a:pt x="99971" y="395618"/>
                </a:lnTo>
                <a:lnTo>
                  <a:pt x="425487" y="395618"/>
                </a:lnTo>
                <a:lnTo>
                  <a:pt x="425487" y="431583"/>
                </a:lnTo>
                <a:close/>
              </a:path>
              <a:path w="426085" h="431800">
                <a:moveTo>
                  <a:pt x="425487" y="395618"/>
                </a:moveTo>
                <a:lnTo>
                  <a:pt x="357824" y="395618"/>
                </a:lnTo>
                <a:lnTo>
                  <a:pt x="357824" y="304180"/>
                </a:lnTo>
                <a:lnTo>
                  <a:pt x="425487" y="304180"/>
                </a:lnTo>
                <a:lnTo>
                  <a:pt x="425487" y="3956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085270" y="2522413"/>
            <a:ext cx="278130" cy="204470"/>
          </a:xfrm>
          <a:custGeom>
            <a:avLst/>
            <a:gdLst/>
            <a:ahLst/>
            <a:cxnLst/>
            <a:rect l="l" t="t" r="r" b="b"/>
            <a:pathLst>
              <a:path w="278129" h="204469">
                <a:moveTo>
                  <a:pt x="0" y="0"/>
                </a:moveTo>
                <a:lnTo>
                  <a:pt x="272482" y="0"/>
                </a:lnTo>
                <a:lnTo>
                  <a:pt x="272482" y="35965"/>
                </a:lnTo>
                <a:lnTo>
                  <a:pt x="67053" y="35965"/>
                </a:lnTo>
                <a:lnTo>
                  <a:pt x="67053" y="84731"/>
                </a:lnTo>
                <a:lnTo>
                  <a:pt x="266386" y="84731"/>
                </a:lnTo>
                <a:lnTo>
                  <a:pt x="266386" y="117649"/>
                </a:lnTo>
                <a:lnTo>
                  <a:pt x="67053" y="117649"/>
                </a:lnTo>
                <a:lnTo>
                  <a:pt x="67053" y="168244"/>
                </a:lnTo>
                <a:lnTo>
                  <a:pt x="277968" y="168244"/>
                </a:lnTo>
                <a:lnTo>
                  <a:pt x="277968" y="204209"/>
                </a:lnTo>
                <a:lnTo>
                  <a:pt x="61567" y="204209"/>
                </a:lnTo>
                <a:lnTo>
                  <a:pt x="48156" y="204209"/>
                </a:lnTo>
                <a:lnTo>
                  <a:pt x="36879" y="201466"/>
                </a:lnTo>
                <a:lnTo>
                  <a:pt x="25602" y="198723"/>
                </a:lnTo>
                <a:lnTo>
                  <a:pt x="17677" y="193237"/>
                </a:lnTo>
                <a:lnTo>
                  <a:pt x="9143" y="187750"/>
                </a:lnTo>
                <a:lnTo>
                  <a:pt x="4571" y="178607"/>
                </a:lnTo>
                <a:lnTo>
                  <a:pt x="0" y="169463"/>
                </a:lnTo>
                <a:lnTo>
                  <a:pt x="0" y="156662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439792" y="2496556"/>
            <a:ext cx="74876" cy="2437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118188" y="2771122"/>
            <a:ext cx="393065" cy="163830"/>
          </a:xfrm>
          <a:custGeom>
            <a:avLst/>
            <a:gdLst/>
            <a:ahLst/>
            <a:cxnLst/>
            <a:rect l="l" t="t" r="r" b="b"/>
            <a:pathLst>
              <a:path w="393064" h="163830">
                <a:moveTo>
                  <a:pt x="392570" y="0"/>
                </a:moveTo>
                <a:lnTo>
                  <a:pt x="392570" y="163367"/>
                </a:lnTo>
                <a:lnTo>
                  <a:pt x="65834" y="163367"/>
                </a:lnTo>
                <a:lnTo>
                  <a:pt x="53643" y="163367"/>
                </a:lnTo>
                <a:lnTo>
                  <a:pt x="41756" y="160624"/>
                </a:lnTo>
                <a:lnTo>
                  <a:pt x="29869" y="157881"/>
                </a:lnTo>
                <a:lnTo>
                  <a:pt x="20725" y="152395"/>
                </a:lnTo>
                <a:lnTo>
                  <a:pt x="11582" y="146909"/>
                </a:lnTo>
                <a:lnTo>
                  <a:pt x="5791" y="137765"/>
                </a:lnTo>
                <a:lnTo>
                  <a:pt x="0" y="128621"/>
                </a:lnTo>
                <a:lnTo>
                  <a:pt x="0" y="115820"/>
                </a:lnTo>
                <a:lnTo>
                  <a:pt x="0" y="0"/>
                </a:lnTo>
                <a:lnTo>
                  <a:pt x="39257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185242" y="2807087"/>
            <a:ext cx="258445" cy="91440"/>
          </a:xfrm>
          <a:custGeom>
            <a:avLst/>
            <a:gdLst/>
            <a:ahLst/>
            <a:cxnLst/>
            <a:rect l="l" t="t" r="r" b="b"/>
            <a:pathLst>
              <a:path w="258445" h="91439">
                <a:moveTo>
                  <a:pt x="0" y="0"/>
                </a:moveTo>
                <a:lnTo>
                  <a:pt x="0" y="91437"/>
                </a:lnTo>
                <a:lnTo>
                  <a:pt x="257852" y="91437"/>
                </a:lnTo>
                <a:lnTo>
                  <a:pt x="257852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560743" y="2508393"/>
            <a:ext cx="424180" cy="429259"/>
          </a:xfrm>
          <a:custGeom>
            <a:avLst/>
            <a:gdLst/>
            <a:ahLst/>
            <a:cxnLst/>
            <a:rect l="l" t="t" r="r" b="b"/>
            <a:pathLst>
              <a:path w="424179" h="429260">
                <a:moveTo>
                  <a:pt x="163977" y="176168"/>
                </a:moveTo>
                <a:lnTo>
                  <a:pt x="105457" y="176168"/>
                </a:lnTo>
                <a:lnTo>
                  <a:pt x="92132" y="173225"/>
                </a:lnTo>
                <a:lnTo>
                  <a:pt x="53843" y="158614"/>
                </a:lnTo>
                <a:lnTo>
                  <a:pt x="33526" y="144470"/>
                </a:lnTo>
                <a:lnTo>
                  <a:pt x="25664" y="138270"/>
                </a:lnTo>
                <a:lnTo>
                  <a:pt x="6205" y="101066"/>
                </a:lnTo>
                <a:lnTo>
                  <a:pt x="6104" y="91437"/>
                </a:lnTo>
                <a:lnTo>
                  <a:pt x="6243" y="81931"/>
                </a:lnTo>
                <a:lnTo>
                  <a:pt x="26067" y="43775"/>
                </a:lnTo>
                <a:lnTo>
                  <a:pt x="42670" y="31698"/>
                </a:lnTo>
                <a:lnTo>
                  <a:pt x="52562" y="24897"/>
                </a:lnTo>
                <a:lnTo>
                  <a:pt x="97575" y="9534"/>
                </a:lnTo>
                <a:lnTo>
                  <a:pt x="135936" y="6705"/>
                </a:lnTo>
                <a:lnTo>
                  <a:pt x="152166" y="6810"/>
                </a:lnTo>
                <a:lnTo>
                  <a:pt x="201161" y="17468"/>
                </a:lnTo>
                <a:lnTo>
                  <a:pt x="235882" y="36574"/>
                </a:lnTo>
                <a:lnTo>
                  <a:pt x="135936" y="36574"/>
                </a:lnTo>
                <a:lnTo>
                  <a:pt x="126573" y="36651"/>
                </a:lnTo>
                <a:lnTo>
                  <a:pt x="90570" y="49337"/>
                </a:lnTo>
                <a:lnTo>
                  <a:pt x="65278" y="81583"/>
                </a:lnTo>
                <a:lnTo>
                  <a:pt x="65225" y="103019"/>
                </a:lnTo>
                <a:lnTo>
                  <a:pt x="75588" y="123744"/>
                </a:lnTo>
                <a:lnTo>
                  <a:pt x="85341" y="131059"/>
                </a:lnTo>
                <a:lnTo>
                  <a:pt x="91179" y="135707"/>
                </a:lnTo>
                <a:lnTo>
                  <a:pt x="236131" y="147518"/>
                </a:lnTo>
                <a:lnTo>
                  <a:pt x="229692" y="152409"/>
                </a:lnTo>
                <a:lnTo>
                  <a:pt x="194623" y="168753"/>
                </a:lnTo>
                <a:lnTo>
                  <a:pt x="177659" y="173582"/>
                </a:lnTo>
                <a:lnTo>
                  <a:pt x="163977" y="176168"/>
                </a:lnTo>
                <a:close/>
              </a:path>
              <a:path w="424179" h="429260">
                <a:moveTo>
                  <a:pt x="236131" y="147518"/>
                </a:moveTo>
                <a:lnTo>
                  <a:pt x="135936" y="147518"/>
                </a:lnTo>
                <a:lnTo>
                  <a:pt x="145656" y="147447"/>
                </a:lnTo>
                <a:lnTo>
                  <a:pt x="151976" y="146947"/>
                </a:lnTo>
                <a:lnTo>
                  <a:pt x="187750" y="130450"/>
                </a:lnTo>
                <a:lnTo>
                  <a:pt x="196894" y="123135"/>
                </a:lnTo>
                <a:lnTo>
                  <a:pt x="207257" y="103019"/>
                </a:lnTo>
                <a:lnTo>
                  <a:pt x="207257" y="80464"/>
                </a:lnTo>
                <a:lnTo>
                  <a:pt x="177388" y="45718"/>
                </a:lnTo>
                <a:lnTo>
                  <a:pt x="135936" y="36574"/>
                </a:lnTo>
                <a:lnTo>
                  <a:pt x="235882" y="36574"/>
                </a:lnTo>
                <a:lnTo>
                  <a:pt x="261662" y="68087"/>
                </a:lnTo>
                <a:lnTo>
                  <a:pt x="265768" y="91437"/>
                </a:lnTo>
                <a:lnTo>
                  <a:pt x="265663" y="101771"/>
                </a:lnTo>
                <a:lnTo>
                  <a:pt x="245603" y="139746"/>
                </a:lnTo>
                <a:lnTo>
                  <a:pt x="237736" y="146299"/>
                </a:lnTo>
                <a:lnTo>
                  <a:pt x="236131" y="147518"/>
                </a:lnTo>
                <a:close/>
              </a:path>
              <a:path w="424179" h="429260">
                <a:moveTo>
                  <a:pt x="423658" y="229202"/>
                </a:moveTo>
                <a:lnTo>
                  <a:pt x="356604" y="229202"/>
                </a:lnTo>
                <a:lnTo>
                  <a:pt x="356604" y="114601"/>
                </a:lnTo>
                <a:lnTo>
                  <a:pt x="291989" y="114601"/>
                </a:lnTo>
                <a:lnTo>
                  <a:pt x="291989" y="76197"/>
                </a:lnTo>
                <a:lnTo>
                  <a:pt x="356604" y="76197"/>
                </a:lnTo>
                <a:lnTo>
                  <a:pt x="356604" y="0"/>
                </a:lnTo>
                <a:lnTo>
                  <a:pt x="405371" y="14629"/>
                </a:lnTo>
                <a:lnTo>
                  <a:pt x="423658" y="31698"/>
                </a:lnTo>
                <a:lnTo>
                  <a:pt x="423658" y="229202"/>
                </a:lnTo>
                <a:close/>
              </a:path>
              <a:path w="424179" h="429260">
                <a:moveTo>
                  <a:pt x="320030" y="231640"/>
                </a:moveTo>
                <a:lnTo>
                  <a:pt x="0" y="231640"/>
                </a:lnTo>
                <a:lnTo>
                  <a:pt x="0" y="197504"/>
                </a:lnTo>
                <a:lnTo>
                  <a:pt x="320030" y="197504"/>
                </a:lnTo>
                <a:lnTo>
                  <a:pt x="320030" y="231640"/>
                </a:lnTo>
                <a:close/>
              </a:path>
              <a:path w="424179" h="429260">
                <a:moveTo>
                  <a:pt x="183483" y="281016"/>
                </a:moveTo>
                <a:lnTo>
                  <a:pt x="116429" y="281016"/>
                </a:lnTo>
                <a:lnTo>
                  <a:pt x="116429" y="231640"/>
                </a:lnTo>
                <a:lnTo>
                  <a:pt x="183483" y="231640"/>
                </a:lnTo>
                <a:lnTo>
                  <a:pt x="183483" y="281016"/>
                </a:lnTo>
                <a:close/>
              </a:path>
              <a:path w="424179" h="429260">
                <a:moveTo>
                  <a:pt x="419391" y="429145"/>
                </a:moveTo>
                <a:lnTo>
                  <a:pt x="80464" y="429145"/>
                </a:lnTo>
                <a:lnTo>
                  <a:pt x="57300" y="423049"/>
                </a:lnTo>
                <a:lnTo>
                  <a:pt x="31088" y="383426"/>
                </a:lnTo>
                <a:lnTo>
                  <a:pt x="31088" y="290160"/>
                </a:lnTo>
                <a:lnTo>
                  <a:pt x="98142" y="290160"/>
                </a:lnTo>
                <a:lnTo>
                  <a:pt x="98142" y="393179"/>
                </a:lnTo>
                <a:lnTo>
                  <a:pt x="419391" y="393179"/>
                </a:lnTo>
                <a:lnTo>
                  <a:pt x="419391" y="429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566839" y="2515098"/>
            <a:ext cx="259715" cy="169545"/>
          </a:xfrm>
          <a:custGeom>
            <a:avLst/>
            <a:gdLst/>
            <a:ahLst/>
            <a:cxnLst/>
            <a:rect l="l" t="t" r="r" b="b"/>
            <a:pathLst>
              <a:path w="259714" h="169544">
                <a:moveTo>
                  <a:pt x="0" y="85341"/>
                </a:moveTo>
                <a:lnTo>
                  <a:pt x="15187" y="43080"/>
                </a:lnTo>
                <a:lnTo>
                  <a:pt x="36574" y="24992"/>
                </a:lnTo>
                <a:lnTo>
                  <a:pt x="46466" y="18192"/>
                </a:lnTo>
                <a:lnTo>
                  <a:pt x="91480" y="2828"/>
                </a:lnTo>
                <a:lnTo>
                  <a:pt x="129840" y="0"/>
                </a:lnTo>
                <a:lnTo>
                  <a:pt x="146070" y="104"/>
                </a:lnTo>
                <a:lnTo>
                  <a:pt x="195065" y="10762"/>
                </a:lnTo>
                <a:lnTo>
                  <a:pt x="232869" y="31931"/>
                </a:lnTo>
                <a:lnTo>
                  <a:pt x="258462" y="67930"/>
                </a:lnTo>
                <a:lnTo>
                  <a:pt x="259681" y="85341"/>
                </a:lnTo>
                <a:lnTo>
                  <a:pt x="259567" y="95066"/>
                </a:lnTo>
                <a:lnTo>
                  <a:pt x="239508" y="133041"/>
                </a:lnTo>
                <a:lnTo>
                  <a:pt x="199637" y="157576"/>
                </a:lnTo>
                <a:lnTo>
                  <a:pt x="157881" y="169463"/>
                </a:lnTo>
                <a:lnTo>
                  <a:pt x="99361" y="169463"/>
                </a:lnTo>
                <a:lnTo>
                  <a:pt x="58519" y="156662"/>
                </a:lnTo>
                <a:lnTo>
                  <a:pt x="27431" y="137765"/>
                </a:lnTo>
                <a:lnTo>
                  <a:pt x="19568" y="131564"/>
                </a:lnTo>
                <a:lnTo>
                  <a:pt x="109" y="94361"/>
                </a:lnTo>
                <a:lnTo>
                  <a:pt x="0" y="85341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619619" y="2538617"/>
            <a:ext cx="154731" cy="1236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560743" y="2705897"/>
            <a:ext cx="320040" cy="83820"/>
          </a:xfrm>
          <a:custGeom>
            <a:avLst/>
            <a:gdLst/>
            <a:ahLst/>
            <a:cxnLst/>
            <a:rect l="l" t="t" r="r" b="b"/>
            <a:pathLst>
              <a:path w="320039" h="83819">
                <a:moveTo>
                  <a:pt x="320029" y="0"/>
                </a:moveTo>
                <a:lnTo>
                  <a:pt x="320029" y="34136"/>
                </a:lnTo>
                <a:lnTo>
                  <a:pt x="183483" y="34136"/>
                </a:lnTo>
                <a:lnTo>
                  <a:pt x="183483" y="83512"/>
                </a:lnTo>
                <a:lnTo>
                  <a:pt x="116429" y="83512"/>
                </a:lnTo>
                <a:lnTo>
                  <a:pt x="116429" y="34136"/>
                </a:lnTo>
                <a:lnTo>
                  <a:pt x="0" y="34136"/>
                </a:lnTo>
                <a:lnTo>
                  <a:pt x="0" y="0"/>
                </a:lnTo>
                <a:lnTo>
                  <a:pt x="320029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846383" y="2502043"/>
            <a:ext cx="144369" cy="2419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591832" y="2798553"/>
            <a:ext cx="388620" cy="139065"/>
          </a:xfrm>
          <a:custGeom>
            <a:avLst/>
            <a:gdLst/>
            <a:ahLst/>
            <a:cxnLst/>
            <a:rect l="l" t="t" r="r" b="b"/>
            <a:pathLst>
              <a:path w="388620" h="139064">
                <a:moveTo>
                  <a:pt x="67053" y="0"/>
                </a:moveTo>
                <a:lnTo>
                  <a:pt x="67053" y="103019"/>
                </a:lnTo>
                <a:lnTo>
                  <a:pt x="388303" y="103019"/>
                </a:lnTo>
                <a:lnTo>
                  <a:pt x="388303" y="138984"/>
                </a:lnTo>
                <a:lnTo>
                  <a:pt x="61567" y="138984"/>
                </a:lnTo>
                <a:lnTo>
                  <a:pt x="49376" y="138984"/>
                </a:lnTo>
                <a:lnTo>
                  <a:pt x="37794" y="135936"/>
                </a:lnTo>
                <a:lnTo>
                  <a:pt x="26211" y="132888"/>
                </a:lnTo>
                <a:lnTo>
                  <a:pt x="17677" y="128011"/>
                </a:lnTo>
                <a:lnTo>
                  <a:pt x="8143" y="121639"/>
                </a:lnTo>
                <a:lnTo>
                  <a:pt x="3124" y="115896"/>
                </a:lnTo>
                <a:lnTo>
                  <a:pt x="961" y="107524"/>
                </a:lnTo>
                <a:lnTo>
                  <a:pt x="0" y="93265"/>
                </a:lnTo>
                <a:lnTo>
                  <a:pt x="0" y="0"/>
                </a:lnTo>
                <a:lnTo>
                  <a:pt x="67053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152766" y="2522413"/>
            <a:ext cx="454659" cy="384175"/>
          </a:xfrm>
          <a:custGeom>
            <a:avLst/>
            <a:gdLst/>
            <a:ahLst/>
            <a:cxnLst/>
            <a:rect l="l" t="t" r="r" b="b"/>
            <a:pathLst>
              <a:path w="454660" h="384175">
                <a:moveTo>
                  <a:pt x="44499" y="236517"/>
                </a:moveTo>
                <a:lnTo>
                  <a:pt x="17677" y="206038"/>
                </a:lnTo>
                <a:lnTo>
                  <a:pt x="40741" y="200466"/>
                </a:lnTo>
                <a:lnTo>
                  <a:pt x="55890" y="195751"/>
                </a:lnTo>
                <a:lnTo>
                  <a:pt x="108529" y="167634"/>
                </a:lnTo>
                <a:lnTo>
                  <a:pt x="145689" y="134717"/>
                </a:lnTo>
                <a:lnTo>
                  <a:pt x="174878" y="96999"/>
                </a:lnTo>
                <a:lnTo>
                  <a:pt x="191108" y="60100"/>
                </a:lnTo>
                <a:lnTo>
                  <a:pt x="196888" y="12191"/>
                </a:lnTo>
                <a:lnTo>
                  <a:pt x="196894" y="0"/>
                </a:lnTo>
                <a:lnTo>
                  <a:pt x="258462" y="0"/>
                </a:lnTo>
                <a:lnTo>
                  <a:pt x="258462" y="12191"/>
                </a:lnTo>
                <a:lnTo>
                  <a:pt x="258681" y="33469"/>
                </a:lnTo>
                <a:lnTo>
                  <a:pt x="272482" y="79245"/>
                </a:lnTo>
                <a:lnTo>
                  <a:pt x="296313" y="119877"/>
                </a:lnTo>
                <a:lnTo>
                  <a:pt x="303098" y="126792"/>
                </a:lnTo>
                <a:lnTo>
                  <a:pt x="227373" y="126792"/>
                </a:lnTo>
                <a:lnTo>
                  <a:pt x="197070" y="160095"/>
                </a:lnTo>
                <a:lnTo>
                  <a:pt x="159595" y="189998"/>
                </a:lnTo>
                <a:lnTo>
                  <a:pt x="135326" y="203600"/>
                </a:lnTo>
                <a:lnTo>
                  <a:pt x="121216" y="211476"/>
                </a:lnTo>
                <a:lnTo>
                  <a:pt x="74202" y="229573"/>
                </a:lnTo>
                <a:lnTo>
                  <a:pt x="56495" y="234279"/>
                </a:lnTo>
                <a:lnTo>
                  <a:pt x="44499" y="236517"/>
                </a:lnTo>
                <a:close/>
              </a:path>
              <a:path w="454660" h="384175">
                <a:moveTo>
                  <a:pt x="411467" y="232250"/>
                </a:moveTo>
                <a:lnTo>
                  <a:pt x="367272" y="222801"/>
                </a:lnTo>
                <a:lnTo>
                  <a:pt x="320030" y="202380"/>
                </a:lnTo>
                <a:lnTo>
                  <a:pt x="305561" y="194689"/>
                </a:lnTo>
                <a:lnTo>
                  <a:pt x="271873" y="170987"/>
                </a:lnTo>
                <a:lnTo>
                  <a:pt x="239727" y="141884"/>
                </a:lnTo>
                <a:lnTo>
                  <a:pt x="227373" y="126792"/>
                </a:lnTo>
                <a:lnTo>
                  <a:pt x="303098" y="126792"/>
                </a:lnTo>
                <a:lnTo>
                  <a:pt x="310276" y="134107"/>
                </a:lnTo>
                <a:lnTo>
                  <a:pt x="324882" y="148471"/>
                </a:lnTo>
                <a:lnTo>
                  <a:pt x="367272" y="175559"/>
                </a:lnTo>
                <a:lnTo>
                  <a:pt x="415062" y="196218"/>
                </a:lnTo>
                <a:lnTo>
                  <a:pt x="437069" y="201771"/>
                </a:lnTo>
                <a:lnTo>
                  <a:pt x="411467" y="232250"/>
                </a:lnTo>
                <a:close/>
              </a:path>
              <a:path w="454660" h="384175">
                <a:moveTo>
                  <a:pt x="260900" y="348070"/>
                </a:moveTo>
                <a:lnTo>
                  <a:pt x="193846" y="348070"/>
                </a:lnTo>
                <a:lnTo>
                  <a:pt x="193846" y="227983"/>
                </a:lnTo>
                <a:lnTo>
                  <a:pt x="260900" y="227983"/>
                </a:lnTo>
                <a:lnTo>
                  <a:pt x="260900" y="348070"/>
                </a:lnTo>
                <a:close/>
              </a:path>
              <a:path w="454660" h="384175">
                <a:moveTo>
                  <a:pt x="454137" y="384036"/>
                </a:moveTo>
                <a:lnTo>
                  <a:pt x="0" y="384036"/>
                </a:lnTo>
                <a:lnTo>
                  <a:pt x="0" y="348070"/>
                </a:lnTo>
                <a:lnTo>
                  <a:pt x="454137" y="348070"/>
                </a:lnTo>
                <a:lnTo>
                  <a:pt x="454137" y="3840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170444" y="2522413"/>
            <a:ext cx="419734" cy="236854"/>
          </a:xfrm>
          <a:custGeom>
            <a:avLst/>
            <a:gdLst/>
            <a:ahLst/>
            <a:cxnLst/>
            <a:rect l="l" t="t" r="r" b="b"/>
            <a:pathLst>
              <a:path w="419735" h="236855">
                <a:moveTo>
                  <a:pt x="240784" y="0"/>
                </a:moveTo>
                <a:lnTo>
                  <a:pt x="240784" y="12191"/>
                </a:lnTo>
                <a:lnTo>
                  <a:pt x="241003" y="33469"/>
                </a:lnTo>
                <a:lnTo>
                  <a:pt x="254804" y="79245"/>
                </a:lnTo>
                <a:lnTo>
                  <a:pt x="278635" y="119877"/>
                </a:lnTo>
                <a:lnTo>
                  <a:pt x="307204" y="148471"/>
                </a:lnTo>
                <a:lnTo>
                  <a:pt x="349594" y="175559"/>
                </a:lnTo>
                <a:lnTo>
                  <a:pt x="397384" y="196218"/>
                </a:lnTo>
                <a:lnTo>
                  <a:pt x="419391" y="201771"/>
                </a:lnTo>
                <a:lnTo>
                  <a:pt x="393789" y="232250"/>
                </a:lnTo>
                <a:lnTo>
                  <a:pt x="349594" y="222801"/>
                </a:lnTo>
                <a:lnTo>
                  <a:pt x="302352" y="202380"/>
                </a:lnTo>
                <a:lnTo>
                  <a:pt x="287884" y="194689"/>
                </a:lnTo>
                <a:lnTo>
                  <a:pt x="254195" y="170987"/>
                </a:lnTo>
                <a:lnTo>
                  <a:pt x="222049" y="141884"/>
                </a:lnTo>
                <a:lnTo>
                  <a:pt x="209695" y="126792"/>
                </a:lnTo>
                <a:lnTo>
                  <a:pt x="197347" y="141894"/>
                </a:lnTo>
                <a:lnTo>
                  <a:pt x="165501" y="171597"/>
                </a:lnTo>
                <a:lnTo>
                  <a:pt x="132112" y="195899"/>
                </a:lnTo>
                <a:lnTo>
                  <a:pt x="117649" y="203600"/>
                </a:lnTo>
                <a:lnTo>
                  <a:pt x="103538" y="211476"/>
                </a:lnTo>
                <a:lnTo>
                  <a:pt x="56524" y="229573"/>
                </a:lnTo>
                <a:lnTo>
                  <a:pt x="26821" y="236517"/>
                </a:lnTo>
                <a:lnTo>
                  <a:pt x="0" y="206038"/>
                </a:lnTo>
                <a:lnTo>
                  <a:pt x="23064" y="200466"/>
                </a:lnTo>
                <a:lnTo>
                  <a:pt x="38213" y="195751"/>
                </a:lnTo>
                <a:lnTo>
                  <a:pt x="90851" y="167634"/>
                </a:lnTo>
                <a:lnTo>
                  <a:pt x="128011" y="134717"/>
                </a:lnTo>
                <a:lnTo>
                  <a:pt x="157200" y="96999"/>
                </a:lnTo>
                <a:lnTo>
                  <a:pt x="173430" y="60100"/>
                </a:lnTo>
                <a:lnTo>
                  <a:pt x="179216" y="11582"/>
                </a:lnTo>
                <a:lnTo>
                  <a:pt x="179216" y="0"/>
                </a:lnTo>
                <a:lnTo>
                  <a:pt x="240784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152766" y="2750396"/>
            <a:ext cx="454659" cy="156210"/>
          </a:xfrm>
          <a:custGeom>
            <a:avLst/>
            <a:gdLst/>
            <a:ahLst/>
            <a:cxnLst/>
            <a:rect l="l" t="t" r="r" b="b"/>
            <a:pathLst>
              <a:path w="454660" h="156210">
                <a:moveTo>
                  <a:pt x="454137" y="120087"/>
                </a:moveTo>
                <a:lnTo>
                  <a:pt x="454137" y="156052"/>
                </a:lnTo>
                <a:lnTo>
                  <a:pt x="0" y="156052"/>
                </a:lnTo>
                <a:lnTo>
                  <a:pt x="0" y="120087"/>
                </a:lnTo>
                <a:lnTo>
                  <a:pt x="193846" y="120087"/>
                </a:lnTo>
                <a:lnTo>
                  <a:pt x="193846" y="0"/>
                </a:lnTo>
                <a:lnTo>
                  <a:pt x="260900" y="0"/>
                </a:lnTo>
                <a:lnTo>
                  <a:pt x="260900" y="120087"/>
                </a:lnTo>
                <a:lnTo>
                  <a:pt x="454137" y="120087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647136" y="2507783"/>
            <a:ext cx="445134" cy="436880"/>
          </a:xfrm>
          <a:custGeom>
            <a:avLst/>
            <a:gdLst/>
            <a:ahLst/>
            <a:cxnLst/>
            <a:rect l="l" t="t" r="r" b="b"/>
            <a:pathLst>
              <a:path w="445135" h="436880">
                <a:moveTo>
                  <a:pt x="136546" y="383426"/>
                </a:moveTo>
                <a:lnTo>
                  <a:pt x="140203" y="379159"/>
                </a:lnTo>
                <a:lnTo>
                  <a:pt x="143251" y="371234"/>
                </a:lnTo>
                <a:lnTo>
                  <a:pt x="143861" y="366358"/>
                </a:lnTo>
                <a:lnTo>
                  <a:pt x="143861" y="51204"/>
                </a:lnTo>
                <a:lnTo>
                  <a:pt x="0" y="51204"/>
                </a:lnTo>
                <a:lnTo>
                  <a:pt x="0" y="15239"/>
                </a:lnTo>
                <a:lnTo>
                  <a:pt x="156662" y="15239"/>
                </a:lnTo>
                <a:lnTo>
                  <a:pt x="171292" y="16458"/>
                </a:lnTo>
                <a:lnTo>
                  <a:pt x="191408" y="24992"/>
                </a:lnTo>
                <a:lnTo>
                  <a:pt x="196894" y="32917"/>
                </a:lnTo>
                <a:lnTo>
                  <a:pt x="202990" y="40841"/>
                </a:lnTo>
                <a:lnTo>
                  <a:pt x="207867" y="363919"/>
                </a:lnTo>
                <a:lnTo>
                  <a:pt x="205428" y="368796"/>
                </a:lnTo>
                <a:lnTo>
                  <a:pt x="190189" y="375501"/>
                </a:lnTo>
                <a:lnTo>
                  <a:pt x="169463" y="380378"/>
                </a:lnTo>
                <a:lnTo>
                  <a:pt x="146909" y="382816"/>
                </a:lnTo>
                <a:lnTo>
                  <a:pt x="136546" y="383426"/>
                </a:lnTo>
                <a:close/>
              </a:path>
              <a:path w="445135" h="436880">
                <a:moveTo>
                  <a:pt x="260291" y="436459"/>
                </a:moveTo>
                <a:lnTo>
                  <a:pt x="262729" y="432192"/>
                </a:lnTo>
                <a:lnTo>
                  <a:pt x="265167" y="425487"/>
                </a:lnTo>
                <a:lnTo>
                  <a:pt x="265777" y="423049"/>
                </a:lnTo>
                <a:lnTo>
                  <a:pt x="265777" y="0"/>
                </a:lnTo>
                <a:lnTo>
                  <a:pt x="275530" y="1828"/>
                </a:lnTo>
                <a:lnTo>
                  <a:pt x="296865" y="7924"/>
                </a:lnTo>
                <a:lnTo>
                  <a:pt x="306619" y="12191"/>
                </a:lnTo>
                <a:lnTo>
                  <a:pt x="315762" y="17068"/>
                </a:lnTo>
                <a:lnTo>
                  <a:pt x="327954" y="29869"/>
                </a:lnTo>
                <a:lnTo>
                  <a:pt x="327954" y="181045"/>
                </a:lnTo>
                <a:lnTo>
                  <a:pt x="444994" y="181045"/>
                </a:lnTo>
                <a:lnTo>
                  <a:pt x="444994" y="219449"/>
                </a:lnTo>
                <a:lnTo>
                  <a:pt x="327954" y="219449"/>
                </a:lnTo>
                <a:lnTo>
                  <a:pt x="327954" y="420001"/>
                </a:lnTo>
                <a:lnTo>
                  <a:pt x="270653" y="435850"/>
                </a:lnTo>
                <a:lnTo>
                  <a:pt x="260291" y="436459"/>
                </a:lnTo>
                <a:close/>
              </a:path>
              <a:path w="445135" h="436880">
                <a:moveTo>
                  <a:pt x="444994" y="181045"/>
                </a:moveTo>
                <a:lnTo>
                  <a:pt x="382816" y="181045"/>
                </a:lnTo>
                <a:lnTo>
                  <a:pt x="382816" y="0"/>
                </a:lnTo>
                <a:lnTo>
                  <a:pt x="423049" y="12191"/>
                </a:lnTo>
                <a:lnTo>
                  <a:pt x="444994" y="29869"/>
                </a:lnTo>
                <a:lnTo>
                  <a:pt x="444994" y="181045"/>
                </a:lnTo>
                <a:close/>
              </a:path>
              <a:path w="445135" h="436880">
                <a:moveTo>
                  <a:pt x="376721" y="436459"/>
                </a:moveTo>
                <a:lnTo>
                  <a:pt x="379159" y="433412"/>
                </a:lnTo>
                <a:lnTo>
                  <a:pt x="380988" y="429145"/>
                </a:lnTo>
                <a:lnTo>
                  <a:pt x="380988" y="428535"/>
                </a:lnTo>
                <a:lnTo>
                  <a:pt x="381597" y="427316"/>
                </a:lnTo>
                <a:lnTo>
                  <a:pt x="381597" y="425487"/>
                </a:lnTo>
                <a:lnTo>
                  <a:pt x="382207" y="424877"/>
                </a:lnTo>
                <a:lnTo>
                  <a:pt x="382816" y="422439"/>
                </a:lnTo>
                <a:lnTo>
                  <a:pt x="382816" y="219449"/>
                </a:lnTo>
                <a:lnTo>
                  <a:pt x="444994" y="219449"/>
                </a:lnTo>
                <a:lnTo>
                  <a:pt x="444994" y="420001"/>
                </a:lnTo>
                <a:lnTo>
                  <a:pt x="441336" y="423658"/>
                </a:lnTo>
                <a:lnTo>
                  <a:pt x="426706" y="429754"/>
                </a:lnTo>
                <a:lnTo>
                  <a:pt x="417562" y="432192"/>
                </a:lnTo>
                <a:lnTo>
                  <a:pt x="407809" y="434021"/>
                </a:lnTo>
                <a:lnTo>
                  <a:pt x="385864" y="435850"/>
                </a:lnTo>
                <a:lnTo>
                  <a:pt x="376721" y="436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647136" y="2523022"/>
            <a:ext cx="208279" cy="368300"/>
          </a:xfrm>
          <a:custGeom>
            <a:avLst/>
            <a:gdLst/>
            <a:ahLst/>
            <a:cxnLst/>
            <a:rect l="l" t="t" r="r" b="b"/>
            <a:pathLst>
              <a:path w="208279" h="368300">
                <a:moveTo>
                  <a:pt x="156662" y="0"/>
                </a:moveTo>
                <a:lnTo>
                  <a:pt x="171292" y="1219"/>
                </a:lnTo>
                <a:lnTo>
                  <a:pt x="181350" y="5486"/>
                </a:lnTo>
                <a:lnTo>
                  <a:pt x="191408" y="9753"/>
                </a:lnTo>
                <a:lnTo>
                  <a:pt x="196894" y="17677"/>
                </a:lnTo>
                <a:lnTo>
                  <a:pt x="202990" y="25602"/>
                </a:lnTo>
                <a:lnTo>
                  <a:pt x="205428" y="37489"/>
                </a:lnTo>
                <a:lnTo>
                  <a:pt x="206838" y="44599"/>
                </a:lnTo>
                <a:lnTo>
                  <a:pt x="207562" y="49795"/>
                </a:lnTo>
                <a:lnTo>
                  <a:pt x="207829" y="55619"/>
                </a:lnTo>
                <a:lnTo>
                  <a:pt x="207867" y="64615"/>
                </a:lnTo>
                <a:lnTo>
                  <a:pt x="207867" y="348680"/>
                </a:lnTo>
                <a:lnTo>
                  <a:pt x="205428" y="353556"/>
                </a:lnTo>
                <a:lnTo>
                  <a:pt x="197809" y="356909"/>
                </a:lnTo>
                <a:lnTo>
                  <a:pt x="190189" y="360262"/>
                </a:lnTo>
                <a:lnTo>
                  <a:pt x="179826" y="362700"/>
                </a:lnTo>
                <a:lnTo>
                  <a:pt x="169463" y="365138"/>
                </a:lnTo>
                <a:lnTo>
                  <a:pt x="158186" y="366358"/>
                </a:lnTo>
                <a:lnTo>
                  <a:pt x="146909" y="367577"/>
                </a:lnTo>
                <a:lnTo>
                  <a:pt x="136546" y="368186"/>
                </a:lnTo>
                <a:lnTo>
                  <a:pt x="140203" y="363919"/>
                </a:lnTo>
                <a:lnTo>
                  <a:pt x="141727" y="359957"/>
                </a:lnTo>
                <a:lnTo>
                  <a:pt x="143251" y="355995"/>
                </a:lnTo>
                <a:lnTo>
                  <a:pt x="143861" y="351118"/>
                </a:lnTo>
                <a:lnTo>
                  <a:pt x="143861" y="35965"/>
                </a:lnTo>
                <a:lnTo>
                  <a:pt x="0" y="35965"/>
                </a:lnTo>
                <a:lnTo>
                  <a:pt x="0" y="0"/>
                </a:lnTo>
                <a:lnTo>
                  <a:pt x="156662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907427" y="2507783"/>
            <a:ext cx="184785" cy="436880"/>
          </a:xfrm>
          <a:custGeom>
            <a:avLst/>
            <a:gdLst/>
            <a:ahLst/>
            <a:cxnLst/>
            <a:rect l="l" t="t" r="r" b="b"/>
            <a:pathLst>
              <a:path w="184785" h="436880">
                <a:moveTo>
                  <a:pt x="122525" y="0"/>
                </a:moveTo>
                <a:lnTo>
                  <a:pt x="132279" y="1828"/>
                </a:lnTo>
                <a:lnTo>
                  <a:pt x="142946" y="4876"/>
                </a:lnTo>
                <a:lnTo>
                  <a:pt x="153614" y="7924"/>
                </a:lnTo>
                <a:lnTo>
                  <a:pt x="162758" y="12191"/>
                </a:lnTo>
                <a:lnTo>
                  <a:pt x="171901" y="17068"/>
                </a:lnTo>
                <a:lnTo>
                  <a:pt x="178302" y="23468"/>
                </a:lnTo>
                <a:lnTo>
                  <a:pt x="184703" y="29869"/>
                </a:lnTo>
                <a:lnTo>
                  <a:pt x="184703" y="38403"/>
                </a:lnTo>
                <a:lnTo>
                  <a:pt x="184703" y="420001"/>
                </a:lnTo>
                <a:lnTo>
                  <a:pt x="181045" y="423658"/>
                </a:lnTo>
                <a:lnTo>
                  <a:pt x="173730" y="426706"/>
                </a:lnTo>
                <a:lnTo>
                  <a:pt x="166415" y="429754"/>
                </a:lnTo>
                <a:lnTo>
                  <a:pt x="157271" y="432192"/>
                </a:lnTo>
                <a:lnTo>
                  <a:pt x="147518" y="434021"/>
                </a:lnTo>
                <a:lnTo>
                  <a:pt x="136546" y="434936"/>
                </a:lnTo>
                <a:lnTo>
                  <a:pt x="125573" y="435850"/>
                </a:lnTo>
                <a:lnTo>
                  <a:pt x="116429" y="436459"/>
                </a:lnTo>
                <a:lnTo>
                  <a:pt x="118868" y="433412"/>
                </a:lnTo>
                <a:lnTo>
                  <a:pt x="119782" y="431278"/>
                </a:lnTo>
                <a:lnTo>
                  <a:pt x="120697" y="429144"/>
                </a:lnTo>
                <a:lnTo>
                  <a:pt x="120697" y="428535"/>
                </a:lnTo>
                <a:lnTo>
                  <a:pt x="121306" y="427316"/>
                </a:lnTo>
                <a:lnTo>
                  <a:pt x="121306" y="426401"/>
                </a:lnTo>
                <a:lnTo>
                  <a:pt x="121306" y="425487"/>
                </a:lnTo>
                <a:lnTo>
                  <a:pt x="121916" y="424877"/>
                </a:lnTo>
                <a:lnTo>
                  <a:pt x="122525" y="422439"/>
                </a:lnTo>
                <a:lnTo>
                  <a:pt x="122525" y="219449"/>
                </a:lnTo>
                <a:lnTo>
                  <a:pt x="67663" y="219449"/>
                </a:lnTo>
                <a:lnTo>
                  <a:pt x="67663" y="420001"/>
                </a:lnTo>
                <a:lnTo>
                  <a:pt x="65225" y="423658"/>
                </a:lnTo>
                <a:lnTo>
                  <a:pt x="58214" y="426706"/>
                </a:lnTo>
                <a:lnTo>
                  <a:pt x="51204" y="429754"/>
                </a:lnTo>
                <a:lnTo>
                  <a:pt x="41451" y="432192"/>
                </a:lnTo>
                <a:lnTo>
                  <a:pt x="32307" y="434021"/>
                </a:lnTo>
                <a:lnTo>
                  <a:pt x="21335" y="434936"/>
                </a:lnTo>
                <a:lnTo>
                  <a:pt x="10362" y="435850"/>
                </a:lnTo>
                <a:lnTo>
                  <a:pt x="0" y="436459"/>
                </a:lnTo>
                <a:lnTo>
                  <a:pt x="2438" y="432192"/>
                </a:lnTo>
                <a:lnTo>
                  <a:pt x="3657" y="428840"/>
                </a:lnTo>
                <a:lnTo>
                  <a:pt x="4876" y="425487"/>
                </a:lnTo>
                <a:lnTo>
                  <a:pt x="5486" y="423049"/>
                </a:lnTo>
                <a:lnTo>
                  <a:pt x="5486" y="0"/>
                </a:lnTo>
                <a:lnTo>
                  <a:pt x="15239" y="1828"/>
                </a:lnTo>
                <a:lnTo>
                  <a:pt x="36574" y="7924"/>
                </a:lnTo>
                <a:lnTo>
                  <a:pt x="46328" y="12191"/>
                </a:lnTo>
                <a:lnTo>
                  <a:pt x="55471" y="17068"/>
                </a:lnTo>
                <a:lnTo>
                  <a:pt x="61567" y="23468"/>
                </a:lnTo>
                <a:lnTo>
                  <a:pt x="67663" y="29869"/>
                </a:lnTo>
                <a:lnTo>
                  <a:pt x="67663" y="38403"/>
                </a:lnTo>
                <a:lnTo>
                  <a:pt x="67663" y="181045"/>
                </a:lnTo>
                <a:lnTo>
                  <a:pt x="122525" y="181045"/>
                </a:lnTo>
                <a:lnTo>
                  <a:pt x="122525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935146" y="3945193"/>
            <a:ext cx="378460" cy="314960"/>
          </a:xfrm>
          <a:custGeom>
            <a:avLst/>
            <a:gdLst/>
            <a:ahLst/>
            <a:cxnLst/>
            <a:rect l="l" t="t" r="r" b="b"/>
            <a:pathLst>
              <a:path w="378460" h="314960">
                <a:moveTo>
                  <a:pt x="291584" y="201162"/>
                </a:moveTo>
                <a:lnTo>
                  <a:pt x="294124" y="197607"/>
                </a:lnTo>
                <a:lnTo>
                  <a:pt x="296664" y="191003"/>
                </a:lnTo>
                <a:lnTo>
                  <a:pt x="298188" y="186939"/>
                </a:lnTo>
                <a:lnTo>
                  <a:pt x="298188" y="29971"/>
                </a:lnTo>
                <a:lnTo>
                  <a:pt x="25399" y="29971"/>
                </a:lnTo>
                <a:lnTo>
                  <a:pt x="25399" y="0"/>
                </a:lnTo>
                <a:lnTo>
                  <a:pt x="320539" y="0"/>
                </a:lnTo>
                <a:lnTo>
                  <a:pt x="337811" y="5079"/>
                </a:lnTo>
                <a:lnTo>
                  <a:pt x="343399" y="10159"/>
                </a:lnTo>
                <a:lnTo>
                  <a:pt x="348987" y="15747"/>
                </a:lnTo>
                <a:lnTo>
                  <a:pt x="354067" y="30479"/>
                </a:lnTo>
                <a:lnTo>
                  <a:pt x="354067" y="183891"/>
                </a:lnTo>
                <a:lnTo>
                  <a:pt x="301744" y="200654"/>
                </a:lnTo>
                <a:lnTo>
                  <a:pt x="291584" y="201162"/>
                </a:lnTo>
                <a:close/>
              </a:path>
              <a:path w="378460" h="314960">
                <a:moveTo>
                  <a:pt x="177287" y="284980"/>
                </a:moveTo>
                <a:lnTo>
                  <a:pt x="121408" y="284980"/>
                </a:lnTo>
                <a:lnTo>
                  <a:pt x="121408" y="171699"/>
                </a:lnTo>
                <a:lnTo>
                  <a:pt x="135537" y="171731"/>
                </a:lnTo>
                <a:lnTo>
                  <a:pt x="162714" y="172175"/>
                </a:lnTo>
                <a:lnTo>
                  <a:pt x="177287" y="172207"/>
                </a:lnTo>
                <a:lnTo>
                  <a:pt x="177287" y="284980"/>
                </a:lnTo>
                <a:close/>
              </a:path>
              <a:path w="378460" h="314960">
                <a:moveTo>
                  <a:pt x="378450" y="314952"/>
                </a:moveTo>
                <a:lnTo>
                  <a:pt x="0" y="314952"/>
                </a:lnTo>
                <a:lnTo>
                  <a:pt x="0" y="284980"/>
                </a:lnTo>
                <a:lnTo>
                  <a:pt x="378450" y="284980"/>
                </a:lnTo>
                <a:lnTo>
                  <a:pt x="378450" y="3149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960545" y="3945193"/>
            <a:ext cx="328930" cy="201295"/>
          </a:xfrm>
          <a:custGeom>
            <a:avLst/>
            <a:gdLst/>
            <a:ahLst/>
            <a:cxnLst/>
            <a:rect l="l" t="t" r="r" b="b"/>
            <a:pathLst>
              <a:path w="328929" h="201295">
                <a:moveTo>
                  <a:pt x="328667" y="183891"/>
                </a:moveTo>
                <a:lnTo>
                  <a:pt x="326127" y="187447"/>
                </a:lnTo>
                <a:lnTo>
                  <a:pt x="319778" y="190495"/>
                </a:lnTo>
                <a:lnTo>
                  <a:pt x="313428" y="193543"/>
                </a:lnTo>
                <a:lnTo>
                  <a:pt x="304792" y="196083"/>
                </a:lnTo>
                <a:lnTo>
                  <a:pt x="296156" y="198115"/>
                </a:lnTo>
                <a:lnTo>
                  <a:pt x="286250" y="199385"/>
                </a:lnTo>
                <a:lnTo>
                  <a:pt x="276345" y="200654"/>
                </a:lnTo>
                <a:lnTo>
                  <a:pt x="266185" y="201162"/>
                </a:lnTo>
                <a:lnTo>
                  <a:pt x="268725" y="197607"/>
                </a:lnTo>
                <a:lnTo>
                  <a:pt x="269995" y="194305"/>
                </a:lnTo>
                <a:lnTo>
                  <a:pt x="271265" y="191003"/>
                </a:lnTo>
                <a:lnTo>
                  <a:pt x="272789" y="186939"/>
                </a:lnTo>
                <a:lnTo>
                  <a:pt x="272789" y="29971"/>
                </a:lnTo>
                <a:lnTo>
                  <a:pt x="0" y="29971"/>
                </a:lnTo>
                <a:lnTo>
                  <a:pt x="0" y="0"/>
                </a:lnTo>
                <a:lnTo>
                  <a:pt x="282440" y="0"/>
                </a:lnTo>
                <a:lnTo>
                  <a:pt x="295140" y="0"/>
                </a:lnTo>
                <a:lnTo>
                  <a:pt x="303776" y="2539"/>
                </a:lnTo>
                <a:lnTo>
                  <a:pt x="312412" y="5079"/>
                </a:lnTo>
                <a:lnTo>
                  <a:pt x="318000" y="10159"/>
                </a:lnTo>
                <a:lnTo>
                  <a:pt x="323587" y="15747"/>
                </a:lnTo>
                <a:lnTo>
                  <a:pt x="326127" y="23113"/>
                </a:lnTo>
                <a:lnTo>
                  <a:pt x="328667" y="30479"/>
                </a:lnTo>
                <a:lnTo>
                  <a:pt x="328667" y="40130"/>
                </a:lnTo>
                <a:lnTo>
                  <a:pt x="328667" y="183891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935146" y="4116893"/>
            <a:ext cx="378460" cy="143510"/>
          </a:xfrm>
          <a:custGeom>
            <a:avLst/>
            <a:gdLst/>
            <a:ahLst/>
            <a:cxnLst/>
            <a:rect l="l" t="t" r="r" b="b"/>
            <a:pathLst>
              <a:path w="378460" h="143510">
                <a:moveTo>
                  <a:pt x="378450" y="113281"/>
                </a:moveTo>
                <a:lnTo>
                  <a:pt x="378450" y="143252"/>
                </a:lnTo>
                <a:lnTo>
                  <a:pt x="0" y="143252"/>
                </a:lnTo>
                <a:lnTo>
                  <a:pt x="0" y="113281"/>
                </a:lnTo>
                <a:lnTo>
                  <a:pt x="121408" y="113281"/>
                </a:lnTo>
                <a:lnTo>
                  <a:pt x="121408" y="0"/>
                </a:lnTo>
                <a:lnTo>
                  <a:pt x="129842" y="3"/>
                </a:lnTo>
                <a:lnTo>
                  <a:pt x="135537" y="31"/>
                </a:lnTo>
                <a:lnTo>
                  <a:pt x="141089" y="107"/>
                </a:lnTo>
                <a:lnTo>
                  <a:pt x="149094" y="253"/>
                </a:lnTo>
                <a:lnTo>
                  <a:pt x="157106" y="400"/>
                </a:lnTo>
                <a:lnTo>
                  <a:pt x="162714" y="476"/>
                </a:lnTo>
                <a:lnTo>
                  <a:pt x="168560" y="504"/>
                </a:lnTo>
                <a:lnTo>
                  <a:pt x="177287" y="507"/>
                </a:lnTo>
                <a:lnTo>
                  <a:pt x="177287" y="113281"/>
                </a:lnTo>
                <a:lnTo>
                  <a:pt x="378450" y="113281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346616" y="3927922"/>
            <a:ext cx="371475" cy="363855"/>
          </a:xfrm>
          <a:custGeom>
            <a:avLst/>
            <a:gdLst/>
            <a:ahLst/>
            <a:cxnLst/>
            <a:rect l="l" t="t" r="r" b="b"/>
            <a:pathLst>
              <a:path w="371475" h="363854">
                <a:moveTo>
                  <a:pt x="184907" y="318508"/>
                </a:moveTo>
                <a:lnTo>
                  <a:pt x="22859" y="318508"/>
                </a:lnTo>
                <a:lnTo>
                  <a:pt x="12191" y="314444"/>
                </a:lnTo>
                <a:lnTo>
                  <a:pt x="8635" y="310380"/>
                </a:lnTo>
                <a:lnTo>
                  <a:pt x="4571" y="306824"/>
                </a:lnTo>
                <a:lnTo>
                  <a:pt x="0" y="296664"/>
                </a:lnTo>
                <a:lnTo>
                  <a:pt x="0" y="12191"/>
                </a:lnTo>
                <a:lnTo>
                  <a:pt x="173731" y="12191"/>
                </a:lnTo>
                <a:lnTo>
                  <a:pt x="173731" y="42162"/>
                </a:lnTo>
                <a:lnTo>
                  <a:pt x="53846" y="42162"/>
                </a:lnTo>
                <a:lnTo>
                  <a:pt x="53846" y="288536"/>
                </a:lnTo>
                <a:lnTo>
                  <a:pt x="184907" y="288536"/>
                </a:lnTo>
                <a:lnTo>
                  <a:pt x="184907" y="318508"/>
                </a:lnTo>
                <a:close/>
              </a:path>
              <a:path w="371475" h="363854">
                <a:moveTo>
                  <a:pt x="217418" y="363718"/>
                </a:moveTo>
                <a:lnTo>
                  <a:pt x="219450" y="360163"/>
                </a:lnTo>
                <a:lnTo>
                  <a:pt x="221482" y="354575"/>
                </a:lnTo>
                <a:lnTo>
                  <a:pt x="221863" y="353051"/>
                </a:lnTo>
                <a:lnTo>
                  <a:pt x="221990" y="0"/>
                </a:lnTo>
                <a:lnTo>
                  <a:pt x="230118" y="1523"/>
                </a:lnTo>
                <a:lnTo>
                  <a:pt x="247897" y="6603"/>
                </a:lnTo>
                <a:lnTo>
                  <a:pt x="256025" y="10159"/>
                </a:lnTo>
                <a:lnTo>
                  <a:pt x="263645" y="14223"/>
                </a:lnTo>
                <a:lnTo>
                  <a:pt x="273805" y="24891"/>
                </a:lnTo>
                <a:lnTo>
                  <a:pt x="273805" y="150872"/>
                </a:lnTo>
                <a:lnTo>
                  <a:pt x="371338" y="150872"/>
                </a:lnTo>
                <a:lnTo>
                  <a:pt x="371338" y="182875"/>
                </a:lnTo>
                <a:lnTo>
                  <a:pt x="273805" y="182875"/>
                </a:lnTo>
                <a:lnTo>
                  <a:pt x="273805" y="350003"/>
                </a:lnTo>
                <a:lnTo>
                  <a:pt x="226054" y="363210"/>
                </a:lnTo>
                <a:lnTo>
                  <a:pt x="217418" y="363718"/>
                </a:lnTo>
                <a:close/>
              </a:path>
              <a:path w="371475" h="363854">
                <a:moveTo>
                  <a:pt x="371338" y="150872"/>
                </a:moveTo>
                <a:lnTo>
                  <a:pt x="319524" y="150872"/>
                </a:lnTo>
                <a:lnTo>
                  <a:pt x="319524" y="0"/>
                </a:lnTo>
                <a:lnTo>
                  <a:pt x="360670" y="14223"/>
                </a:lnTo>
                <a:lnTo>
                  <a:pt x="371338" y="24891"/>
                </a:lnTo>
                <a:lnTo>
                  <a:pt x="371338" y="150872"/>
                </a:lnTo>
                <a:close/>
              </a:path>
              <a:path w="371475" h="363854">
                <a:moveTo>
                  <a:pt x="314444" y="363718"/>
                </a:moveTo>
                <a:lnTo>
                  <a:pt x="316476" y="361178"/>
                </a:lnTo>
                <a:lnTo>
                  <a:pt x="318000" y="357623"/>
                </a:lnTo>
                <a:lnTo>
                  <a:pt x="318000" y="357115"/>
                </a:lnTo>
                <a:lnTo>
                  <a:pt x="318508" y="356099"/>
                </a:lnTo>
                <a:lnTo>
                  <a:pt x="318508" y="354575"/>
                </a:lnTo>
                <a:lnTo>
                  <a:pt x="319016" y="354067"/>
                </a:lnTo>
                <a:lnTo>
                  <a:pt x="319397" y="352543"/>
                </a:lnTo>
                <a:lnTo>
                  <a:pt x="319524" y="182875"/>
                </a:lnTo>
                <a:lnTo>
                  <a:pt x="371338" y="182875"/>
                </a:lnTo>
                <a:lnTo>
                  <a:pt x="371338" y="350003"/>
                </a:lnTo>
                <a:lnTo>
                  <a:pt x="368798" y="353051"/>
                </a:lnTo>
                <a:lnTo>
                  <a:pt x="356099" y="358131"/>
                </a:lnTo>
                <a:lnTo>
                  <a:pt x="348479" y="360163"/>
                </a:lnTo>
                <a:lnTo>
                  <a:pt x="340351" y="361686"/>
                </a:lnTo>
                <a:lnTo>
                  <a:pt x="322063" y="363210"/>
                </a:lnTo>
                <a:lnTo>
                  <a:pt x="314444" y="363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346616" y="3940114"/>
            <a:ext cx="185420" cy="306705"/>
          </a:xfrm>
          <a:custGeom>
            <a:avLst/>
            <a:gdLst/>
            <a:ahLst/>
            <a:cxnLst/>
            <a:rect l="l" t="t" r="r" b="b"/>
            <a:pathLst>
              <a:path w="185420" h="306704">
                <a:moveTo>
                  <a:pt x="184907" y="306316"/>
                </a:moveTo>
                <a:lnTo>
                  <a:pt x="27939" y="306316"/>
                </a:lnTo>
                <a:lnTo>
                  <a:pt x="22859" y="306316"/>
                </a:lnTo>
                <a:lnTo>
                  <a:pt x="17525" y="304284"/>
                </a:lnTo>
                <a:lnTo>
                  <a:pt x="12191" y="302252"/>
                </a:lnTo>
                <a:lnTo>
                  <a:pt x="8635" y="298188"/>
                </a:lnTo>
                <a:lnTo>
                  <a:pt x="4571" y="294632"/>
                </a:lnTo>
                <a:lnTo>
                  <a:pt x="2285" y="289552"/>
                </a:lnTo>
                <a:lnTo>
                  <a:pt x="0" y="284472"/>
                </a:lnTo>
                <a:lnTo>
                  <a:pt x="0" y="278885"/>
                </a:lnTo>
                <a:lnTo>
                  <a:pt x="0" y="0"/>
                </a:lnTo>
                <a:lnTo>
                  <a:pt x="173731" y="0"/>
                </a:lnTo>
                <a:lnTo>
                  <a:pt x="173731" y="29971"/>
                </a:lnTo>
                <a:lnTo>
                  <a:pt x="53846" y="29971"/>
                </a:lnTo>
                <a:lnTo>
                  <a:pt x="53846" y="276345"/>
                </a:lnTo>
                <a:lnTo>
                  <a:pt x="184907" y="276345"/>
                </a:lnTo>
                <a:lnTo>
                  <a:pt x="184907" y="306316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564034" y="3927922"/>
            <a:ext cx="154305" cy="363855"/>
          </a:xfrm>
          <a:custGeom>
            <a:avLst/>
            <a:gdLst/>
            <a:ahLst/>
            <a:cxnLst/>
            <a:rect l="l" t="t" r="r" b="b"/>
            <a:pathLst>
              <a:path w="154304" h="363854">
                <a:moveTo>
                  <a:pt x="102105" y="0"/>
                </a:moveTo>
                <a:lnTo>
                  <a:pt x="110233" y="1523"/>
                </a:lnTo>
                <a:lnTo>
                  <a:pt x="119123" y="4063"/>
                </a:lnTo>
                <a:lnTo>
                  <a:pt x="128012" y="6603"/>
                </a:lnTo>
                <a:lnTo>
                  <a:pt x="135632" y="10159"/>
                </a:lnTo>
                <a:lnTo>
                  <a:pt x="143252" y="14223"/>
                </a:lnTo>
                <a:lnTo>
                  <a:pt x="148586" y="19557"/>
                </a:lnTo>
                <a:lnTo>
                  <a:pt x="153920" y="24891"/>
                </a:lnTo>
                <a:lnTo>
                  <a:pt x="153920" y="32003"/>
                </a:lnTo>
                <a:lnTo>
                  <a:pt x="153920" y="350003"/>
                </a:lnTo>
                <a:lnTo>
                  <a:pt x="151380" y="353051"/>
                </a:lnTo>
                <a:lnTo>
                  <a:pt x="145030" y="355591"/>
                </a:lnTo>
                <a:lnTo>
                  <a:pt x="138680" y="358131"/>
                </a:lnTo>
                <a:lnTo>
                  <a:pt x="131060" y="360162"/>
                </a:lnTo>
                <a:lnTo>
                  <a:pt x="122932" y="361686"/>
                </a:lnTo>
                <a:lnTo>
                  <a:pt x="113789" y="362448"/>
                </a:lnTo>
                <a:lnTo>
                  <a:pt x="104645" y="363210"/>
                </a:lnTo>
                <a:lnTo>
                  <a:pt x="97025" y="363718"/>
                </a:lnTo>
                <a:lnTo>
                  <a:pt x="99057" y="361178"/>
                </a:lnTo>
                <a:lnTo>
                  <a:pt x="99819" y="359401"/>
                </a:lnTo>
                <a:lnTo>
                  <a:pt x="100581" y="357623"/>
                </a:lnTo>
                <a:lnTo>
                  <a:pt x="100581" y="357115"/>
                </a:lnTo>
                <a:lnTo>
                  <a:pt x="101089" y="356099"/>
                </a:lnTo>
                <a:lnTo>
                  <a:pt x="101089" y="355337"/>
                </a:lnTo>
                <a:lnTo>
                  <a:pt x="101089" y="354575"/>
                </a:lnTo>
                <a:lnTo>
                  <a:pt x="101597" y="354067"/>
                </a:lnTo>
                <a:lnTo>
                  <a:pt x="102105" y="352035"/>
                </a:lnTo>
                <a:lnTo>
                  <a:pt x="102105" y="182875"/>
                </a:lnTo>
                <a:lnTo>
                  <a:pt x="56386" y="182875"/>
                </a:lnTo>
                <a:lnTo>
                  <a:pt x="56386" y="350003"/>
                </a:lnTo>
                <a:lnTo>
                  <a:pt x="54354" y="353051"/>
                </a:lnTo>
                <a:lnTo>
                  <a:pt x="48512" y="355591"/>
                </a:lnTo>
                <a:lnTo>
                  <a:pt x="42670" y="358131"/>
                </a:lnTo>
                <a:lnTo>
                  <a:pt x="34543" y="360162"/>
                </a:lnTo>
                <a:lnTo>
                  <a:pt x="26923" y="361686"/>
                </a:lnTo>
                <a:lnTo>
                  <a:pt x="17779" y="362448"/>
                </a:lnTo>
                <a:lnTo>
                  <a:pt x="8635" y="363210"/>
                </a:lnTo>
                <a:lnTo>
                  <a:pt x="0" y="363718"/>
                </a:lnTo>
                <a:lnTo>
                  <a:pt x="2031" y="360162"/>
                </a:lnTo>
                <a:lnTo>
                  <a:pt x="3047" y="357369"/>
                </a:lnTo>
                <a:lnTo>
                  <a:pt x="4063" y="354575"/>
                </a:lnTo>
                <a:lnTo>
                  <a:pt x="4571" y="352543"/>
                </a:lnTo>
                <a:lnTo>
                  <a:pt x="4571" y="0"/>
                </a:lnTo>
                <a:lnTo>
                  <a:pt x="12699" y="1523"/>
                </a:lnTo>
                <a:lnTo>
                  <a:pt x="21589" y="4063"/>
                </a:lnTo>
                <a:lnTo>
                  <a:pt x="30479" y="6603"/>
                </a:lnTo>
                <a:lnTo>
                  <a:pt x="38607" y="10159"/>
                </a:lnTo>
                <a:lnTo>
                  <a:pt x="46226" y="14223"/>
                </a:lnTo>
                <a:lnTo>
                  <a:pt x="51306" y="19557"/>
                </a:lnTo>
                <a:lnTo>
                  <a:pt x="56386" y="24891"/>
                </a:lnTo>
                <a:lnTo>
                  <a:pt x="56386" y="32003"/>
                </a:lnTo>
                <a:lnTo>
                  <a:pt x="56386" y="150872"/>
                </a:lnTo>
                <a:lnTo>
                  <a:pt x="102105" y="150872"/>
                </a:lnTo>
                <a:lnTo>
                  <a:pt x="102105" y="0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834582" y="3923858"/>
            <a:ext cx="374015" cy="360045"/>
          </a:xfrm>
          <a:custGeom>
            <a:avLst/>
            <a:gdLst/>
            <a:ahLst/>
            <a:cxnLst/>
            <a:rect l="l" t="t" r="r" b="b"/>
            <a:pathLst>
              <a:path w="374014" h="360045">
                <a:moveTo>
                  <a:pt x="22351" y="185415"/>
                </a:moveTo>
                <a:lnTo>
                  <a:pt x="10667" y="171191"/>
                </a:lnTo>
                <a:lnTo>
                  <a:pt x="8127" y="168143"/>
                </a:lnTo>
                <a:lnTo>
                  <a:pt x="2539" y="162047"/>
                </a:lnTo>
                <a:lnTo>
                  <a:pt x="0" y="159000"/>
                </a:lnTo>
                <a:lnTo>
                  <a:pt x="43432" y="135378"/>
                </a:lnTo>
                <a:lnTo>
                  <a:pt x="83726" y="93842"/>
                </a:lnTo>
                <a:lnTo>
                  <a:pt x="100228" y="55267"/>
                </a:lnTo>
                <a:lnTo>
                  <a:pt x="103121" y="9143"/>
                </a:lnTo>
                <a:lnTo>
                  <a:pt x="153412" y="9143"/>
                </a:lnTo>
                <a:lnTo>
                  <a:pt x="156412" y="50509"/>
                </a:lnTo>
                <a:lnTo>
                  <a:pt x="173310" y="90489"/>
                </a:lnTo>
                <a:lnTo>
                  <a:pt x="181351" y="101089"/>
                </a:lnTo>
                <a:lnTo>
                  <a:pt x="185086" y="106169"/>
                </a:lnTo>
                <a:lnTo>
                  <a:pt x="127504" y="106169"/>
                </a:lnTo>
                <a:lnTo>
                  <a:pt x="119952" y="116364"/>
                </a:lnTo>
                <a:lnTo>
                  <a:pt x="114709" y="122964"/>
                </a:lnTo>
                <a:lnTo>
                  <a:pt x="82520" y="154225"/>
                </a:lnTo>
                <a:lnTo>
                  <a:pt x="48004" y="176017"/>
                </a:lnTo>
                <a:lnTo>
                  <a:pt x="29895" y="183554"/>
                </a:lnTo>
                <a:lnTo>
                  <a:pt x="22351" y="185415"/>
                </a:lnTo>
                <a:close/>
              </a:path>
              <a:path w="374014" h="360045">
                <a:moveTo>
                  <a:pt x="234182" y="180335"/>
                </a:moveTo>
                <a:lnTo>
                  <a:pt x="181859" y="158746"/>
                </a:lnTo>
                <a:lnTo>
                  <a:pt x="143498" y="126421"/>
                </a:lnTo>
                <a:lnTo>
                  <a:pt x="127504" y="106169"/>
                </a:lnTo>
                <a:lnTo>
                  <a:pt x="185086" y="106169"/>
                </a:lnTo>
                <a:lnTo>
                  <a:pt x="189284" y="111880"/>
                </a:lnTo>
                <a:lnTo>
                  <a:pt x="195289" y="118837"/>
                </a:lnTo>
                <a:lnTo>
                  <a:pt x="233261" y="146522"/>
                </a:lnTo>
                <a:lnTo>
                  <a:pt x="256533" y="154936"/>
                </a:lnTo>
                <a:lnTo>
                  <a:pt x="234182" y="180335"/>
                </a:lnTo>
                <a:close/>
              </a:path>
              <a:path w="374014" h="360045">
                <a:moveTo>
                  <a:pt x="365242" y="192527"/>
                </a:moveTo>
                <a:lnTo>
                  <a:pt x="313428" y="192527"/>
                </a:lnTo>
                <a:lnTo>
                  <a:pt x="313428" y="0"/>
                </a:lnTo>
                <a:lnTo>
                  <a:pt x="320539" y="1015"/>
                </a:lnTo>
                <a:lnTo>
                  <a:pt x="333239" y="4063"/>
                </a:lnTo>
                <a:lnTo>
                  <a:pt x="338827" y="6095"/>
                </a:lnTo>
                <a:lnTo>
                  <a:pt x="340690" y="6095"/>
                </a:lnTo>
                <a:lnTo>
                  <a:pt x="344415" y="7111"/>
                </a:lnTo>
                <a:lnTo>
                  <a:pt x="353559" y="12191"/>
                </a:lnTo>
                <a:lnTo>
                  <a:pt x="360670" y="18287"/>
                </a:lnTo>
                <a:lnTo>
                  <a:pt x="365242" y="26923"/>
                </a:lnTo>
                <a:lnTo>
                  <a:pt x="365242" y="192527"/>
                </a:lnTo>
                <a:close/>
              </a:path>
              <a:path w="374014" h="360045">
                <a:moveTo>
                  <a:pt x="340690" y="6095"/>
                </a:moveTo>
                <a:lnTo>
                  <a:pt x="338827" y="6095"/>
                </a:lnTo>
                <a:lnTo>
                  <a:pt x="338827" y="5587"/>
                </a:lnTo>
                <a:lnTo>
                  <a:pt x="340690" y="6095"/>
                </a:lnTo>
                <a:close/>
              </a:path>
              <a:path w="374014" h="360045">
                <a:moveTo>
                  <a:pt x="373878" y="359655"/>
                </a:moveTo>
                <a:lnTo>
                  <a:pt x="82293" y="359655"/>
                </a:lnTo>
                <a:lnTo>
                  <a:pt x="64514" y="355591"/>
                </a:lnTo>
                <a:lnTo>
                  <a:pt x="57910" y="351019"/>
                </a:lnTo>
                <a:lnTo>
                  <a:pt x="50290" y="345939"/>
                </a:lnTo>
                <a:lnTo>
                  <a:pt x="41146" y="332223"/>
                </a:lnTo>
                <a:lnTo>
                  <a:pt x="40130" y="322571"/>
                </a:lnTo>
                <a:lnTo>
                  <a:pt x="40130" y="223514"/>
                </a:lnTo>
                <a:lnTo>
                  <a:pt x="97025" y="223514"/>
                </a:lnTo>
                <a:lnTo>
                  <a:pt x="97025" y="329683"/>
                </a:lnTo>
                <a:lnTo>
                  <a:pt x="373878" y="329683"/>
                </a:lnTo>
                <a:lnTo>
                  <a:pt x="373878" y="359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834582" y="3933002"/>
            <a:ext cx="256540" cy="176530"/>
          </a:xfrm>
          <a:custGeom>
            <a:avLst/>
            <a:gdLst/>
            <a:ahLst/>
            <a:cxnLst/>
            <a:rect l="l" t="t" r="r" b="b"/>
            <a:pathLst>
              <a:path w="256539" h="176529">
                <a:moveTo>
                  <a:pt x="153412" y="0"/>
                </a:moveTo>
                <a:lnTo>
                  <a:pt x="153412" y="11683"/>
                </a:lnTo>
                <a:lnTo>
                  <a:pt x="153523" y="24339"/>
                </a:lnTo>
                <a:lnTo>
                  <a:pt x="164849" y="65764"/>
                </a:lnTo>
                <a:lnTo>
                  <a:pt x="181351" y="91945"/>
                </a:lnTo>
                <a:lnTo>
                  <a:pt x="189284" y="102736"/>
                </a:lnTo>
                <a:lnTo>
                  <a:pt x="224994" y="132398"/>
                </a:lnTo>
                <a:lnTo>
                  <a:pt x="256533" y="145792"/>
                </a:lnTo>
                <a:lnTo>
                  <a:pt x="234182" y="171191"/>
                </a:lnTo>
                <a:lnTo>
                  <a:pt x="181859" y="149602"/>
                </a:lnTo>
                <a:lnTo>
                  <a:pt x="143498" y="117277"/>
                </a:lnTo>
                <a:lnTo>
                  <a:pt x="127504" y="97025"/>
                </a:lnTo>
                <a:lnTo>
                  <a:pt x="119952" y="107221"/>
                </a:lnTo>
                <a:lnTo>
                  <a:pt x="93354" y="135692"/>
                </a:lnTo>
                <a:lnTo>
                  <a:pt x="61053" y="160111"/>
                </a:lnTo>
                <a:lnTo>
                  <a:pt x="22351" y="176271"/>
                </a:lnTo>
                <a:lnTo>
                  <a:pt x="10667" y="162047"/>
                </a:lnTo>
                <a:lnTo>
                  <a:pt x="8127" y="159000"/>
                </a:lnTo>
                <a:lnTo>
                  <a:pt x="5333" y="155952"/>
                </a:lnTo>
                <a:lnTo>
                  <a:pt x="2539" y="152904"/>
                </a:lnTo>
                <a:lnTo>
                  <a:pt x="0" y="149856"/>
                </a:lnTo>
                <a:lnTo>
                  <a:pt x="14394" y="144058"/>
                </a:lnTo>
                <a:lnTo>
                  <a:pt x="54652" y="117888"/>
                </a:lnTo>
                <a:lnTo>
                  <a:pt x="75690" y="94993"/>
                </a:lnTo>
                <a:lnTo>
                  <a:pt x="83726" y="84698"/>
                </a:lnTo>
                <a:lnTo>
                  <a:pt x="100228" y="46123"/>
                </a:lnTo>
                <a:lnTo>
                  <a:pt x="103121" y="16763"/>
                </a:lnTo>
                <a:lnTo>
                  <a:pt x="103121" y="0"/>
                </a:lnTo>
                <a:lnTo>
                  <a:pt x="153412" y="0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48010" y="3923858"/>
            <a:ext cx="52069" cy="193040"/>
          </a:xfrm>
          <a:custGeom>
            <a:avLst/>
            <a:gdLst/>
            <a:ahLst/>
            <a:cxnLst/>
            <a:rect l="l" t="t" r="r" b="b"/>
            <a:pathLst>
              <a:path w="52070" h="193039">
                <a:moveTo>
                  <a:pt x="0" y="192527"/>
                </a:moveTo>
                <a:lnTo>
                  <a:pt x="0" y="0"/>
                </a:lnTo>
                <a:lnTo>
                  <a:pt x="7111" y="1015"/>
                </a:lnTo>
                <a:lnTo>
                  <a:pt x="13461" y="2539"/>
                </a:lnTo>
                <a:lnTo>
                  <a:pt x="19811" y="4063"/>
                </a:lnTo>
                <a:lnTo>
                  <a:pt x="25399" y="6095"/>
                </a:lnTo>
                <a:lnTo>
                  <a:pt x="25399" y="5587"/>
                </a:lnTo>
                <a:lnTo>
                  <a:pt x="30987" y="7111"/>
                </a:lnTo>
                <a:lnTo>
                  <a:pt x="35559" y="9651"/>
                </a:lnTo>
                <a:lnTo>
                  <a:pt x="40130" y="12191"/>
                </a:lnTo>
                <a:lnTo>
                  <a:pt x="43686" y="15239"/>
                </a:lnTo>
                <a:lnTo>
                  <a:pt x="47242" y="18287"/>
                </a:lnTo>
                <a:lnTo>
                  <a:pt x="49528" y="22605"/>
                </a:lnTo>
                <a:lnTo>
                  <a:pt x="51814" y="26923"/>
                </a:lnTo>
                <a:lnTo>
                  <a:pt x="51814" y="31495"/>
                </a:lnTo>
                <a:lnTo>
                  <a:pt x="51814" y="192527"/>
                </a:lnTo>
                <a:lnTo>
                  <a:pt x="0" y="192527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874714" y="4147372"/>
            <a:ext cx="334010" cy="136525"/>
          </a:xfrm>
          <a:custGeom>
            <a:avLst/>
            <a:gdLst/>
            <a:ahLst/>
            <a:cxnLst/>
            <a:rect l="l" t="t" r="r" b="b"/>
            <a:pathLst>
              <a:path w="334010" h="136525">
                <a:moveTo>
                  <a:pt x="56894" y="0"/>
                </a:moveTo>
                <a:lnTo>
                  <a:pt x="56894" y="106169"/>
                </a:lnTo>
                <a:lnTo>
                  <a:pt x="333747" y="106169"/>
                </a:lnTo>
                <a:lnTo>
                  <a:pt x="333747" y="136140"/>
                </a:lnTo>
                <a:lnTo>
                  <a:pt x="52322" y="136140"/>
                </a:lnTo>
                <a:lnTo>
                  <a:pt x="42162" y="136140"/>
                </a:lnTo>
                <a:lnTo>
                  <a:pt x="33273" y="134108"/>
                </a:lnTo>
                <a:lnTo>
                  <a:pt x="24383" y="132076"/>
                </a:lnTo>
                <a:lnTo>
                  <a:pt x="17779" y="127504"/>
                </a:lnTo>
                <a:lnTo>
                  <a:pt x="10159" y="122424"/>
                </a:lnTo>
                <a:lnTo>
                  <a:pt x="5587" y="115567"/>
                </a:lnTo>
                <a:lnTo>
                  <a:pt x="1015" y="108709"/>
                </a:lnTo>
                <a:lnTo>
                  <a:pt x="0" y="99057"/>
                </a:lnTo>
                <a:lnTo>
                  <a:pt x="0" y="0"/>
                </a:lnTo>
                <a:lnTo>
                  <a:pt x="56894" y="0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232336" y="3930970"/>
            <a:ext cx="379095" cy="358140"/>
          </a:xfrm>
          <a:custGeom>
            <a:avLst/>
            <a:gdLst/>
            <a:ahLst/>
            <a:cxnLst/>
            <a:rect l="l" t="t" r="r" b="b"/>
            <a:pathLst>
              <a:path w="379095" h="358139">
                <a:moveTo>
                  <a:pt x="356099" y="128012"/>
                </a:moveTo>
                <a:lnTo>
                  <a:pt x="45210" y="128012"/>
                </a:lnTo>
                <a:lnTo>
                  <a:pt x="35051" y="123440"/>
                </a:lnTo>
                <a:lnTo>
                  <a:pt x="30987" y="119885"/>
                </a:lnTo>
                <a:lnTo>
                  <a:pt x="27431" y="115821"/>
                </a:lnTo>
                <a:lnTo>
                  <a:pt x="23367" y="106169"/>
                </a:lnTo>
                <a:lnTo>
                  <a:pt x="22859" y="101089"/>
                </a:lnTo>
                <a:lnTo>
                  <a:pt x="22859" y="0"/>
                </a:lnTo>
                <a:lnTo>
                  <a:pt x="356099" y="0"/>
                </a:lnTo>
                <a:lnTo>
                  <a:pt x="356099" y="29971"/>
                </a:lnTo>
                <a:lnTo>
                  <a:pt x="79246" y="29971"/>
                </a:lnTo>
                <a:lnTo>
                  <a:pt x="79246" y="98041"/>
                </a:lnTo>
                <a:lnTo>
                  <a:pt x="356099" y="98041"/>
                </a:lnTo>
                <a:lnTo>
                  <a:pt x="356099" y="128012"/>
                </a:lnTo>
                <a:close/>
              </a:path>
              <a:path w="379095" h="358139">
                <a:moveTo>
                  <a:pt x="356099" y="98041"/>
                </a:moveTo>
                <a:lnTo>
                  <a:pt x="300220" y="98041"/>
                </a:lnTo>
                <a:lnTo>
                  <a:pt x="300220" y="29971"/>
                </a:lnTo>
                <a:lnTo>
                  <a:pt x="356099" y="29971"/>
                </a:lnTo>
                <a:lnTo>
                  <a:pt x="356099" y="98041"/>
                </a:lnTo>
                <a:close/>
              </a:path>
              <a:path w="379095" h="358139">
                <a:moveTo>
                  <a:pt x="378958" y="197099"/>
                </a:moveTo>
                <a:lnTo>
                  <a:pt x="0" y="197099"/>
                </a:lnTo>
                <a:lnTo>
                  <a:pt x="0" y="167127"/>
                </a:lnTo>
                <a:lnTo>
                  <a:pt x="378958" y="167127"/>
                </a:lnTo>
                <a:lnTo>
                  <a:pt x="378958" y="197099"/>
                </a:lnTo>
                <a:close/>
              </a:path>
              <a:path w="379095" h="358139">
                <a:moveTo>
                  <a:pt x="224530" y="258565"/>
                </a:moveTo>
                <a:lnTo>
                  <a:pt x="168651" y="258565"/>
                </a:lnTo>
                <a:lnTo>
                  <a:pt x="168651" y="197099"/>
                </a:lnTo>
                <a:lnTo>
                  <a:pt x="224530" y="197099"/>
                </a:lnTo>
                <a:lnTo>
                  <a:pt x="224530" y="258565"/>
                </a:lnTo>
                <a:close/>
              </a:path>
              <a:path w="379095" h="358139">
                <a:moveTo>
                  <a:pt x="358639" y="357623"/>
                </a:moveTo>
                <a:lnTo>
                  <a:pt x="62990" y="357623"/>
                </a:lnTo>
                <a:lnTo>
                  <a:pt x="45210" y="353051"/>
                </a:lnTo>
                <a:lnTo>
                  <a:pt x="30987" y="343907"/>
                </a:lnTo>
                <a:lnTo>
                  <a:pt x="21843" y="329683"/>
                </a:lnTo>
                <a:lnTo>
                  <a:pt x="20827" y="320032"/>
                </a:lnTo>
                <a:lnTo>
                  <a:pt x="20827" y="230118"/>
                </a:lnTo>
                <a:lnTo>
                  <a:pt x="78738" y="230118"/>
                </a:lnTo>
                <a:lnTo>
                  <a:pt x="78738" y="327651"/>
                </a:lnTo>
                <a:lnTo>
                  <a:pt x="358639" y="327651"/>
                </a:lnTo>
                <a:lnTo>
                  <a:pt x="358639" y="357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255196" y="3930970"/>
            <a:ext cx="333375" cy="128270"/>
          </a:xfrm>
          <a:custGeom>
            <a:avLst/>
            <a:gdLst/>
            <a:ahLst/>
            <a:cxnLst/>
            <a:rect l="l" t="t" r="r" b="b"/>
            <a:pathLst>
              <a:path w="333375" h="128270">
                <a:moveTo>
                  <a:pt x="27939" y="128012"/>
                </a:moveTo>
                <a:lnTo>
                  <a:pt x="22351" y="128012"/>
                </a:lnTo>
                <a:lnTo>
                  <a:pt x="17271" y="125726"/>
                </a:lnTo>
                <a:lnTo>
                  <a:pt x="12191" y="123440"/>
                </a:lnTo>
                <a:lnTo>
                  <a:pt x="8127" y="119885"/>
                </a:lnTo>
                <a:lnTo>
                  <a:pt x="4571" y="115821"/>
                </a:lnTo>
                <a:lnTo>
                  <a:pt x="2539" y="110995"/>
                </a:lnTo>
                <a:lnTo>
                  <a:pt x="507" y="106169"/>
                </a:lnTo>
                <a:lnTo>
                  <a:pt x="0" y="101089"/>
                </a:lnTo>
                <a:lnTo>
                  <a:pt x="0" y="0"/>
                </a:lnTo>
                <a:lnTo>
                  <a:pt x="333239" y="0"/>
                </a:lnTo>
                <a:lnTo>
                  <a:pt x="333239" y="128012"/>
                </a:lnTo>
                <a:lnTo>
                  <a:pt x="27939" y="128012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311583" y="3960941"/>
            <a:ext cx="220979" cy="68580"/>
          </a:xfrm>
          <a:custGeom>
            <a:avLst/>
            <a:gdLst/>
            <a:ahLst/>
            <a:cxnLst/>
            <a:rect l="l" t="t" r="r" b="b"/>
            <a:pathLst>
              <a:path w="220979" h="68579">
                <a:moveTo>
                  <a:pt x="220974" y="0"/>
                </a:moveTo>
                <a:lnTo>
                  <a:pt x="0" y="0"/>
                </a:lnTo>
                <a:lnTo>
                  <a:pt x="0" y="68070"/>
                </a:lnTo>
                <a:lnTo>
                  <a:pt x="220974" y="68070"/>
                </a:lnTo>
                <a:lnTo>
                  <a:pt x="220974" y="0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232336" y="4098097"/>
            <a:ext cx="379095" cy="91440"/>
          </a:xfrm>
          <a:custGeom>
            <a:avLst/>
            <a:gdLst/>
            <a:ahLst/>
            <a:cxnLst/>
            <a:rect l="l" t="t" r="r" b="b"/>
            <a:pathLst>
              <a:path w="379095" h="91439">
                <a:moveTo>
                  <a:pt x="378958" y="0"/>
                </a:moveTo>
                <a:lnTo>
                  <a:pt x="378958" y="29971"/>
                </a:lnTo>
                <a:lnTo>
                  <a:pt x="224530" y="29971"/>
                </a:lnTo>
                <a:lnTo>
                  <a:pt x="224530" y="91437"/>
                </a:lnTo>
                <a:lnTo>
                  <a:pt x="168651" y="91437"/>
                </a:lnTo>
                <a:lnTo>
                  <a:pt x="168651" y="29971"/>
                </a:lnTo>
                <a:lnTo>
                  <a:pt x="0" y="29971"/>
                </a:lnTo>
                <a:lnTo>
                  <a:pt x="0" y="0"/>
                </a:lnTo>
                <a:lnTo>
                  <a:pt x="378958" y="0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253164" y="4161088"/>
            <a:ext cx="337820" cy="127635"/>
          </a:xfrm>
          <a:custGeom>
            <a:avLst/>
            <a:gdLst/>
            <a:ahLst/>
            <a:cxnLst/>
            <a:rect l="l" t="t" r="r" b="b"/>
            <a:pathLst>
              <a:path w="337820" h="127635">
                <a:moveTo>
                  <a:pt x="57910" y="0"/>
                </a:moveTo>
                <a:lnTo>
                  <a:pt x="57910" y="97533"/>
                </a:lnTo>
                <a:lnTo>
                  <a:pt x="337811" y="97533"/>
                </a:lnTo>
                <a:lnTo>
                  <a:pt x="337811" y="127504"/>
                </a:lnTo>
                <a:lnTo>
                  <a:pt x="51814" y="127504"/>
                </a:lnTo>
                <a:lnTo>
                  <a:pt x="42162" y="127504"/>
                </a:lnTo>
                <a:lnTo>
                  <a:pt x="33273" y="125218"/>
                </a:lnTo>
                <a:lnTo>
                  <a:pt x="24383" y="122932"/>
                </a:lnTo>
                <a:lnTo>
                  <a:pt x="17271" y="118361"/>
                </a:lnTo>
                <a:lnTo>
                  <a:pt x="10159" y="113789"/>
                </a:lnTo>
                <a:lnTo>
                  <a:pt x="5587" y="106677"/>
                </a:lnTo>
                <a:lnTo>
                  <a:pt x="1015" y="99565"/>
                </a:lnTo>
                <a:lnTo>
                  <a:pt x="0" y="89913"/>
                </a:lnTo>
                <a:lnTo>
                  <a:pt x="0" y="0"/>
                </a:lnTo>
                <a:lnTo>
                  <a:pt x="57910" y="0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748233" y="3923858"/>
            <a:ext cx="354965" cy="360045"/>
          </a:xfrm>
          <a:custGeom>
            <a:avLst/>
            <a:gdLst/>
            <a:ahLst/>
            <a:cxnLst/>
            <a:rect l="l" t="t" r="r" b="b"/>
            <a:pathLst>
              <a:path w="354964" h="360045">
                <a:moveTo>
                  <a:pt x="231642" y="186431"/>
                </a:moveTo>
                <a:lnTo>
                  <a:pt x="40130" y="186431"/>
                </a:lnTo>
                <a:lnTo>
                  <a:pt x="21335" y="181859"/>
                </a:lnTo>
                <a:lnTo>
                  <a:pt x="14731" y="177287"/>
                </a:lnTo>
                <a:lnTo>
                  <a:pt x="7619" y="172715"/>
                </a:lnTo>
                <a:lnTo>
                  <a:pt x="0" y="157476"/>
                </a:lnTo>
                <a:lnTo>
                  <a:pt x="0" y="16255"/>
                </a:lnTo>
                <a:lnTo>
                  <a:pt x="227070" y="16255"/>
                </a:lnTo>
                <a:lnTo>
                  <a:pt x="227070" y="46226"/>
                </a:lnTo>
                <a:lnTo>
                  <a:pt x="55878" y="46226"/>
                </a:lnTo>
                <a:lnTo>
                  <a:pt x="55878" y="86865"/>
                </a:lnTo>
                <a:lnTo>
                  <a:pt x="221990" y="86865"/>
                </a:lnTo>
                <a:lnTo>
                  <a:pt x="221990" y="114297"/>
                </a:lnTo>
                <a:lnTo>
                  <a:pt x="55878" y="114297"/>
                </a:lnTo>
                <a:lnTo>
                  <a:pt x="55878" y="156460"/>
                </a:lnTo>
                <a:lnTo>
                  <a:pt x="231642" y="156460"/>
                </a:lnTo>
                <a:lnTo>
                  <a:pt x="231642" y="186431"/>
                </a:lnTo>
                <a:close/>
              </a:path>
              <a:path w="354964" h="360045">
                <a:moveTo>
                  <a:pt x="352543" y="192527"/>
                </a:moveTo>
                <a:lnTo>
                  <a:pt x="300728" y="192527"/>
                </a:lnTo>
                <a:lnTo>
                  <a:pt x="300728" y="0"/>
                </a:lnTo>
                <a:lnTo>
                  <a:pt x="307840" y="1015"/>
                </a:lnTo>
                <a:lnTo>
                  <a:pt x="320539" y="4063"/>
                </a:lnTo>
                <a:lnTo>
                  <a:pt x="326127" y="6095"/>
                </a:lnTo>
                <a:lnTo>
                  <a:pt x="327990" y="6095"/>
                </a:lnTo>
                <a:lnTo>
                  <a:pt x="331715" y="7111"/>
                </a:lnTo>
                <a:lnTo>
                  <a:pt x="340859" y="12191"/>
                </a:lnTo>
                <a:lnTo>
                  <a:pt x="347971" y="18287"/>
                </a:lnTo>
                <a:lnTo>
                  <a:pt x="352543" y="26923"/>
                </a:lnTo>
                <a:lnTo>
                  <a:pt x="352543" y="192527"/>
                </a:lnTo>
                <a:close/>
              </a:path>
              <a:path w="354964" h="360045">
                <a:moveTo>
                  <a:pt x="327990" y="6095"/>
                </a:moveTo>
                <a:lnTo>
                  <a:pt x="326127" y="6095"/>
                </a:lnTo>
                <a:lnTo>
                  <a:pt x="326127" y="5587"/>
                </a:lnTo>
                <a:lnTo>
                  <a:pt x="327990" y="6095"/>
                </a:lnTo>
                <a:close/>
              </a:path>
              <a:path w="354964" h="360045">
                <a:moveTo>
                  <a:pt x="354575" y="359655"/>
                </a:moveTo>
                <a:lnTo>
                  <a:pt x="72134" y="359655"/>
                </a:lnTo>
                <a:lnTo>
                  <a:pt x="52322" y="355083"/>
                </a:lnTo>
                <a:lnTo>
                  <a:pt x="37083" y="345939"/>
                </a:lnTo>
                <a:lnTo>
                  <a:pt x="27431" y="330699"/>
                </a:lnTo>
                <a:lnTo>
                  <a:pt x="27431" y="223514"/>
                </a:lnTo>
                <a:lnTo>
                  <a:pt x="354575" y="223514"/>
                </a:lnTo>
                <a:lnTo>
                  <a:pt x="354575" y="253485"/>
                </a:lnTo>
                <a:lnTo>
                  <a:pt x="83309" y="253485"/>
                </a:lnTo>
                <a:lnTo>
                  <a:pt x="83309" y="329683"/>
                </a:lnTo>
                <a:lnTo>
                  <a:pt x="354575" y="329683"/>
                </a:lnTo>
                <a:lnTo>
                  <a:pt x="354575" y="359655"/>
                </a:lnTo>
                <a:close/>
              </a:path>
              <a:path w="354964" h="360045">
                <a:moveTo>
                  <a:pt x="354575" y="329683"/>
                </a:moveTo>
                <a:lnTo>
                  <a:pt x="298188" y="329683"/>
                </a:lnTo>
                <a:lnTo>
                  <a:pt x="298188" y="253485"/>
                </a:lnTo>
                <a:lnTo>
                  <a:pt x="354575" y="253485"/>
                </a:lnTo>
                <a:lnTo>
                  <a:pt x="354575" y="3296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742941" y="3934822"/>
            <a:ext cx="242225" cy="18075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048961" y="3923858"/>
            <a:ext cx="52069" cy="193040"/>
          </a:xfrm>
          <a:custGeom>
            <a:avLst/>
            <a:gdLst/>
            <a:ahLst/>
            <a:cxnLst/>
            <a:rect l="l" t="t" r="r" b="b"/>
            <a:pathLst>
              <a:path w="52070" h="193039">
                <a:moveTo>
                  <a:pt x="0" y="192527"/>
                </a:moveTo>
                <a:lnTo>
                  <a:pt x="0" y="0"/>
                </a:lnTo>
                <a:lnTo>
                  <a:pt x="7111" y="1015"/>
                </a:lnTo>
                <a:lnTo>
                  <a:pt x="13461" y="2539"/>
                </a:lnTo>
                <a:lnTo>
                  <a:pt x="19811" y="4063"/>
                </a:lnTo>
                <a:lnTo>
                  <a:pt x="25399" y="6095"/>
                </a:lnTo>
                <a:lnTo>
                  <a:pt x="25399" y="5587"/>
                </a:lnTo>
                <a:lnTo>
                  <a:pt x="30987" y="7111"/>
                </a:lnTo>
                <a:lnTo>
                  <a:pt x="35559" y="9651"/>
                </a:lnTo>
                <a:lnTo>
                  <a:pt x="40130" y="12191"/>
                </a:lnTo>
                <a:lnTo>
                  <a:pt x="43686" y="15239"/>
                </a:lnTo>
                <a:lnTo>
                  <a:pt x="47242" y="18287"/>
                </a:lnTo>
                <a:lnTo>
                  <a:pt x="49528" y="22605"/>
                </a:lnTo>
                <a:lnTo>
                  <a:pt x="51814" y="26923"/>
                </a:lnTo>
                <a:lnTo>
                  <a:pt x="51814" y="31495"/>
                </a:lnTo>
                <a:lnTo>
                  <a:pt x="51814" y="192527"/>
                </a:lnTo>
                <a:lnTo>
                  <a:pt x="0" y="192527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775664" y="4147372"/>
            <a:ext cx="327660" cy="136525"/>
          </a:xfrm>
          <a:custGeom>
            <a:avLst/>
            <a:gdLst/>
            <a:ahLst/>
            <a:cxnLst/>
            <a:rect l="l" t="t" r="r" b="b"/>
            <a:pathLst>
              <a:path w="327660" h="136525">
                <a:moveTo>
                  <a:pt x="327143" y="0"/>
                </a:moveTo>
                <a:lnTo>
                  <a:pt x="327143" y="136140"/>
                </a:lnTo>
                <a:lnTo>
                  <a:pt x="54862" y="136140"/>
                </a:lnTo>
                <a:lnTo>
                  <a:pt x="44702" y="136140"/>
                </a:lnTo>
                <a:lnTo>
                  <a:pt x="34797" y="133854"/>
                </a:lnTo>
                <a:lnTo>
                  <a:pt x="24891" y="131568"/>
                </a:lnTo>
                <a:lnTo>
                  <a:pt x="17271" y="126996"/>
                </a:lnTo>
                <a:lnTo>
                  <a:pt x="9651" y="122424"/>
                </a:lnTo>
                <a:lnTo>
                  <a:pt x="4825" y="114805"/>
                </a:lnTo>
                <a:lnTo>
                  <a:pt x="0" y="107185"/>
                </a:lnTo>
                <a:lnTo>
                  <a:pt x="0" y="96517"/>
                </a:lnTo>
                <a:lnTo>
                  <a:pt x="0" y="0"/>
                </a:lnTo>
                <a:lnTo>
                  <a:pt x="327143" y="0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831543" y="4177343"/>
            <a:ext cx="215265" cy="76200"/>
          </a:xfrm>
          <a:custGeom>
            <a:avLst/>
            <a:gdLst/>
            <a:ahLst/>
            <a:cxnLst/>
            <a:rect l="l" t="t" r="r" b="b"/>
            <a:pathLst>
              <a:path w="215264" h="76200">
                <a:moveTo>
                  <a:pt x="0" y="0"/>
                </a:moveTo>
                <a:lnTo>
                  <a:pt x="0" y="76198"/>
                </a:lnTo>
                <a:lnTo>
                  <a:pt x="214878" y="76198"/>
                </a:lnTo>
                <a:lnTo>
                  <a:pt x="214878" y="0"/>
                </a:lnTo>
                <a:lnTo>
                  <a:pt x="0" y="0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1881698" y="3934526"/>
            <a:ext cx="252095" cy="335280"/>
          </a:xfrm>
          <a:custGeom>
            <a:avLst/>
            <a:gdLst/>
            <a:ahLst/>
            <a:cxnLst/>
            <a:rect l="l" t="t" r="r" b="b"/>
            <a:pathLst>
              <a:path w="252095" h="335279">
                <a:moveTo>
                  <a:pt x="7619" y="334763"/>
                </a:moveTo>
                <a:lnTo>
                  <a:pt x="0" y="334763"/>
                </a:lnTo>
                <a:lnTo>
                  <a:pt x="3555" y="330191"/>
                </a:lnTo>
                <a:lnTo>
                  <a:pt x="5587" y="322571"/>
                </a:lnTo>
                <a:lnTo>
                  <a:pt x="5587" y="0"/>
                </a:lnTo>
                <a:lnTo>
                  <a:pt x="13715" y="1523"/>
                </a:lnTo>
                <a:lnTo>
                  <a:pt x="32511" y="6603"/>
                </a:lnTo>
                <a:lnTo>
                  <a:pt x="40130" y="11175"/>
                </a:lnTo>
                <a:lnTo>
                  <a:pt x="47242" y="15239"/>
                </a:lnTo>
                <a:lnTo>
                  <a:pt x="57402" y="26923"/>
                </a:lnTo>
                <a:lnTo>
                  <a:pt x="57402" y="184399"/>
                </a:lnTo>
                <a:lnTo>
                  <a:pt x="98549" y="184399"/>
                </a:lnTo>
                <a:lnTo>
                  <a:pt x="57402" y="239262"/>
                </a:lnTo>
                <a:lnTo>
                  <a:pt x="57402" y="320539"/>
                </a:lnTo>
                <a:lnTo>
                  <a:pt x="55370" y="324603"/>
                </a:lnTo>
                <a:lnTo>
                  <a:pt x="43178" y="329683"/>
                </a:lnTo>
                <a:lnTo>
                  <a:pt x="34543" y="331715"/>
                </a:lnTo>
                <a:lnTo>
                  <a:pt x="26415" y="333239"/>
                </a:lnTo>
                <a:lnTo>
                  <a:pt x="7619" y="334763"/>
                </a:lnTo>
                <a:close/>
              </a:path>
              <a:path w="252095" h="335279">
                <a:moveTo>
                  <a:pt x="98549" y="184399"/>
                </a:moveTo>
                <a:lnTo>
                  <a:pt x="57402" y="184399"/>
                </a:lnTo>
                <a:lnTo>
                  <a:pt x="192527" y="8635"/>
                </a:lnTo>
                <a:lnTo>
                  <a:pt x="231134" y="8635"/>
                </a:lnTo>
                <a:lnTo>
                  <a:pt x="130552" y="142236"/>
                </a:lnTo>
                <a:lnTo>
                  <a:pt x="156143" y="182367"/>
                </a:lnTo>
                <a:lnTo>
                  <a:pt x="100073" y="182367"/>
                </a:lnTo>
                <a:lnTo>
                  <a:pt x="98549" y="184399"/>
                </a:lnTo>
                <a:close/>
              </a:path>
              <a:path w="252095" h="335279">
                <a:moveTo>
                  <a:pt x="251961" y="330699"/>
                </a:moveTo>
                <a:lnTo>
                  <a:pt x="190495" y="330699"/>
                </a:lnTo>
                <a:lnTo>
                  <a:pt x="100073" y="182367"/>
                </a:lnTo>
                <a:lnTo>
                  <a:pt x="156143" y="182367"/>
                </a:lnTo>
                <a:lnTo>
                  <a:pt x="175255" y="212338"/>
                </a:lnTo>
                <a:lnTo>
                  <a:pt x="224923" y="289659"/>
                </a:lnTo>
                <a:lnTo>
                  <a:pt x="232689" y="301649"/>
                </a:lnTo>
                <a:lnTo>
                  <a:pt x="240504" y="313495"/>
                </a:lnTo>
                <a:lnTo>
                  <a:pt x="251961" y="330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1881698" y="3934526"/>
            <a:ext cx="252095" cy="335280"/>
          </a:xfrm>
          <a:custGeom>
            <a:avLst/>
            <a:gdLst/>
            <a:ahLst/>
            <a:cxnLst/>
            <a:rect l="l" t="t" r="r" b="b"/>
            <a:pathLst>
              <a:path w="252095" h="335279">
                <a:moveTo>
                  <a:pt x="57402" y="320539"/>
                </a:moveTo>
                <a:lnTo>
                  <a:pt x="55370" y="324603"/>
                </a:lnTo>
                <a:lnTo>
                  <a:pt x="49274" y="327143"/>
                </a:lnTo>
                <a:lnTo>
                  <a:pt x="43178" y="329683"/>
                </a:lnTo>
                <a:lnTo>
                  <a:pt x="34543" y="331715"/>
                </a:lnTo>
                <a:lnTo>
                  <a:pt x="26415" y="333239"/>
                </a:lnTo>
                <a:lnTo>
                  <a:pt x="17017" y="334001"/>
                </a:lnTo>
                <a:lnTo>
                  <a:pt x="7619" y="334763"/>
                </a:lnTo>
                <a:lnTo>
                  <a:pt x="0" y="334763"/>
                </a:lnTo>
                <a:lnTo>
                  <a:pt x="3555" y="330191"/>
                </a:lnTo>
                <a:lnTo>
                  <a:pt x="5587" y="322571"/>
                </a:lnTo>
                <a:lnTo>
                  <a:pt x="5587" y="0"/>
                </a:lnTo>
                <a:lnTo>
                  <a:pt x="13715" y="1523"/>
                </a:lnTo>
                <a:lnTo>
                  <a:pt x="23113" y="4063"/>
                </a:lnTo>
                <a:lnTo>
                  <a:pt x="32511" y="6603"/>
                </a:lnTo>
                <a:lnTo>
                  <a:pt x="40130" y="11175"/>
                </a:lnTo>
                <a:lnTo>
                  <a:pt x="47242" y="15239"/>
                </a:lnTo>
                <a:lnTo>
                  <a:pt x="52322" y="21081"/>
                </a:lnTo>
                <a:lnTo>
                  <a:pt x="57402" y="26923"/>
                </a:lnTo>
                <a:lnTo>
                  <a:pt x="57402" y="34035"/>
                </a:lnTo>
                <a:lnTo>
                  <a:pt x="57402" y="184399"/>
                </a:lnTo>
                <a:lnTo>
                  <a:pt x="192527" y="8635"/>
                </a:lnTo>
                <a:lnTo>
                  <a:pt x="231134" y="8635"/>
                </a:lnTo>
                <a:lnTo>
                  <a:pt x="130552" y="142236"/>
                </a:lnTo>
                <a:lnTo>
                  <a:pt x="175255" y="212338"/>
                </a:lnTo>
                <a:lnTo>
                  <a:pt x="186713" y="230130"/>
                </a:lnTo>
                <a:lnTo>
                  <a:pt x="194527" y="242278"/>
                </a:lnTo>
                <a:lnTo>
                  <a:pt x="202294" y="254378"/>
                </a:lnTo>
                <a:lnTo>
                  <a:pt x="213608" y="272027"/>
                </a:lnTo>
                <a:lnTo>
                  <a:pt x="224923" y="289659"/>
                </a:lnTo>
                <a:lnTo>
                  <a:pt x="232689" y="301649"/>
                </a:lnTo>
                <a:lnTo>
                  <a:pt x="240504" y="313495"/>
                </a:lnTo>
                <a:lnTo>
                  <a:pt x="251961" y="330699"/>
                </a:lnTo>
                <a:lnTo>
                  <a:pt x="190495" y="330699"/>
                </a:lnTo>
                <a:lnTo>
                  <a:pt x="100073" y="182367"/>
                </a:lnTo>
                <a:lnTo>
                  <a:pt x="57402" y="239262"/>
                </a:lnTo>
                <a:lnTo>
                  <a:pt x="57402" y="320539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2167694" y="3933002"/>
            <a:ext cx="248285" cy="332740"/>
          </a:xfrm>
          <a:custGeom>
            <a:avLst/>
            <a:gdLst/>
            <a:ahLst/>
            <a:cxnLst/>
            <a:rect l="l" t="t" r="r" b="b"/>
            <a:pathLst>
              <a:path w="248284" h="332739">
                <a:moveTo>
                  <a:pt x="147316" y="332731"/>
                </a:moveTo>
                <a:lnTo>
                  <a:pt x="0" y="332731"/>
                </a:lnTo>
                <a:lnTo>
                  <a:pt x="0" y="0"/>
                </a:lnTo>
                <a:lnTo>
                  <a:pt x="43178" y="15747"/>
                </a:lnTo>
                <a:lnTo>
                  <a:pt x="53338" y="298696"/>
                </a:lnTo>
                <a:lnTo>
                  <a:pt x="235294" y="298696"/>
                </a:lnTo>
                <a:lnTo>
                  <a:pt x="204560" y="324095"/>
                </a:lnTo>
                <a:lnTo>
                  <a:pt x="167032" y="332223"/>
                </a:lnTo>
                <a:lnTo>
                  <a:pt x="159067" y="332668"/>
                </a:lnTo>
                <a:lnTo>
                  <a:pt x="147316" y="332731"/>
                </a:lnTo>
                <a:close/>
              </a:path>
              <a:path w="248284" h="332739">
                <a:moveTo>
                  <a:pt x="235294" y="298696"/>
                </a:moveTo>
                <a:lnTo>
                  <a:pt x="137156" y="298696"/>
                </a:lnTo>
                <a:lnTo>
                  <a:pt x="147903" y="298640"/>
                </a:lnTo>
                <a:lnTo>
                  <a:pt x="154555" y="298252"/>
                </a:lnTo>
                <a:lnTo>
                  <a:pt x="159873" y="297196"/>
                </a:lnTo>
                <a:lnTo>
                  <a:pt x="166619" y="295140"/>
                </a:lnTo>
                <a:lnTo>
                  <a:pt x="177795" y="291584"/>
                </a:lnTo>
                <a:lnTo>
                  <a:pt x="183891" y="283964"/>
                </a:lnTo>
                <a:lnTo>
                  <a:pt x="190495" y="276853"/>
                </a:lnTo>
                <a:lnTo>
                  <a:pt x="194559" y="0"/>
                </a:lnTo>
                <a:lnTo>
                  <a:pt x="203702" y="1523"/>
                </a:lnTo>
                <a:lnTo>
                  <a:pt x="221990" y="7111"/>
                </a:lnTo>
                <a:lnTo>
                  <a:pt x="230118" y="11175"/>
                </a:lnTo>
                <a:lnTo>
                  <a:pt x="237738" y="15239"/>
                </a:lnTo>
                <a:lnTo>
                  <a:pt x="247897" y="26923"/>
                </a:lnTo>
                <a:lnTo>
                  <a:pt x="247770" y="260045"/>
                </a:lnTo>
                <a:lnTo>
                  <a:pt x="246881" y="270407"/>
                </a:lnTo>
                <a:lnTo>
                  <a:pt x="244468" y="278722"/>
                </a:lnTo>
                <a:lnTo>
                  <a:pt x="239770" y="289298"/>
                </a:lnTo>
                <a:lnTo>
                  <a:pt x="235294" y="2986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2167694" y="3933002"/>
            <a:ext cx="248285" cy="332740"/>
          </a:xfrm>
          <a:custGeom>
            <a:avLst/>
            <a:gdLst/>
            <a:ahLst/>
            <a:cxnLst/>
            <a:rect l="l" t="t" r="r" b="b"/>
            <a:pathLst>
              <a:path w="248284" h="332739">
                <a:moveTo>
                  <a:pt x="53338" y="298696"/>
                </a:moveTo>
                <a:lnTo>
                  <a:pt x="137156" y="298696"/>
                </a:lnTo>
                <a:lnTo>
                  <a:pt x="147903" y="298640"/>
                </a:lnTo>
                <a:lnTo>
                  <a:pt x="154555" y="298252"/>
                </a:lnTo>
                <a:lnTo>
                  <a:pt x="159873" y="297196"/>
                </a:lnTo>
                <a:lnTo>
                  <a:pt x="166619" y="295140"/>
                </a:lnTo>
                <a:lnTo>
                  <a:pt x="177795" y="291584"/>
                </a:lnTo>
                <a:lnTo>
                  <a:pt x="183891" y="283964"/>
                </a:lnTo>
                <a:lnTo>
                  <a:pt x="190495" y="276853"/>
                </a:lnTo>
                <a:lnTo>
                  <a:pt x="194559" y="239262"/>
                </a:lnTo>
                <a:lnTo>
                  <a:pt x="194559" y="0"/>
                </a:lnTo>
                <a:lnTo>
                  <a:pt x="203702" y="1523"/>
                </a:lnTo>
                <a:lnTo>
                  <a:pt x="212846" y="4317"/>
                </a:lnTo>
                <a:lnTo>
                  <a:pt x="221990" y="7111"/>
                </a:lnTo>
                <a:lnTo>
                  <a:pt x="230118" y="11175"/>
                </a:lnTo>
                <a:lnTo>
                  <a:pt x="237738" y="15239"/>
                </a:lnTo>
                <a:lnTo>
                  <a:pt x="242817" y="21081"/>
                </a:lnTo>
                <a:lnTo>
                  <a:pt x="247897" y="26923"/>
                </a:lnTo>
                <a:lnTo>
                  <a:pt x="247897" y="34035"/>
                </a:lnTo>
                <a:lnTo>
                  <a:pt x="247897" y="243325"/>
                </a:lnTo>
                <a:lnTo>
                  <a:pt x="247770" y="260045"/>
                </a:lnTo>
                <a:lnTo>
                  <a:pt x="234872" y="299581"/>
                </a:lnTo>
                <a:lnTo>
                  <a:pt x="204560" y="324095"/>
                </a:lnTo>
                <a:lnTo>
                  <a:pt x="167032" y="332223"/>
                </a:lnTo>
                <a:lnTo>
                  <a:pt x="147316" y="332731"/>
                </a:lnTo>
                <a:lnTo>
                  <a:pt x="0" y="332731"/>
                </a:lnTo>
                <a:lnTo>
                  <a:pt x="0" y="0"/>
                </a:lnTo>
                <a:lnTo>
                  <a:pt x="9143" y="1523"/>
                </a:lnTo>
                <a:lnTo>
                  <a:pt x="18541" y="4317"/>
                </a:lnTo>
                <a:lnTo>
                  <a:pt x="27939" y="7111"/>
                </a:lnTo>
                <a:lnTo>
                  <a:pt x="35559" y="11175"/>
                </a:lnTo>
                <a:lnTo>
                  <a:pt x="43178" y="15747"/>
                </a:lnTo>
                <a:lnTo>
                  <a:pt x="48004" y="21335"/>
                </a:lnTo>
                <a:lnTo>
                  <a:pt x="52830" y="26923"/>
                </a:lnTo>
                <a:lnTo>
                  <a:pt x="53338" y="34035"/>
                </a:lnTo>
                <a:lnTo>
                  <a:pt x="53338" y="298696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2440991" y="3943669"/>
            <a:ext cx="247650" cy="321310"/>
          </a:xfrm>
          <a:custGeom>
            <a:avLst/>
            <a:gdLst/>
            <a:ahLst/>
            <a:cxnLst/>
            <a:rect l="l" t="t" r="r" b="b"/>
            <a:pathLst>
              <a:path w="247650" h="321310">
                <a:moveTo>
                  <a:pt x="163571" y="321047"/>
                </a:moveTo>
                <a:lnTo>
                  <a:pt x="0" y="321047"/>
                </a:lnTo>
                <a:lnTo>
                  <a:pt x="0" y="0"/>
                </a:lnTo>
                <a:lnTo>
                  <a:pt x="162047" y="0"/>
                </a:lnTo>
                <a:lnTo>
                  <a:pt x="172834" y="956"/>
                </a:lnTo>
                <a:lnTo>
                  <a:pt x="211410" y="14957"/>
                </a:lnTo>
                <a:lnTo>
                  <a:pt x="225026" y="29971"/>
                </a:lnTo>
                <a:lnTo>
                  <a:pt x="52322" y="29971"/>
                </a:lnTo>
                <a:lnTo>
                  <a:pt x="52322" y="132584"/>
                </a:lnTo>
                <a:lnTo>
                  <a:pt x="222001" y="132584"/>
                </a:lnTo>
                <a:lnTo>
                  <a:pt x="210306" y="144776"/>
                </a:lnTo>
                <a:lnTo>
                  <a:pt x="221605" y="152737"/>
                </a:lnTo>
                <a:lnTo>
                  <a:pt x="228308" y="158936"/>
                </a:lnTo>
                <a:lnTo>
                  <a:pt x="228664" y="159508"/>
                </a:lnTo>
                <a:lnTo>
                  <a:pt x="51814" y="159508"/>
                </a:lnTo>
                <a:lnTo>
                  <a:pt x="51814" y="291076"/>
                </a:lnTo>
                <a:lnTo>
                  <a:pt x="227992" y="291076"/>
                </a:lnTo>
                <a:lnTo>
                  <a:pt x="225800" y="293616"/>
                </a:lnTo>
                <a:lnTo>
                  <a:pt x="212683" y="307475"/>
                </a:lnTo>
                <a:lnTo>
                  <a:pt x="201829" y="314952"/>
                </a:lnTo>
                <a:lnTo>
                  <a:pt x="187403" y="318619"/>
                </a:lnTo>
                <a:lnTo>
                  <a:pt x="163571" y="321047"/>
                </a:lnTo>
                <a:close/>
              </a:path>
              <a:path w="247650" h="321310">
                <a:moveTo>
                  <a:pt x="222001" y="132584"/>
                </a:moveTo>
                <a:lnTo>
                  <a:pt x="164587" y="132584"/>
                </a:lnTo>
                <a:lnTo>
                  <a:pt x="174239" y="123948"/>
                </a:lnTo>
                <a:lnTo>
                  <a:pt x="177795" y="116329"/>
                </a:lnTo>
                <a:lnTo>
                  <a:pt x="180843" y="109217"/>
                </a:lnTo>
                <a:lnTo>
                  <a:pt x="185415" y="90421"/>
                </a:lnTo>
                <a:lnTo>
                  <a:pt x="185415" y="71118"/>
                </a:lnTo>
                <a:lnTo>
                  <a:pt x="180843" y="53338"/>
                </a:lnTo>
                <a:lnTo>
                  <a:pt x="173731" y="39115"/>
                </a:lnTo>
                <a:lnTo>
                  <a:pt x="162555" y="29971"/>
                </a:lnTo>
                <a:lnTo>
                  <a:pt x="225026" y="29971"/>
                </a:lnTo>
                <a:lnTo>
                  <a:pt x="235126" y="68205"/>
                </a:lnTo>
                <a:lnTo>
                  <a:pt x="235198" y="80769"/>
                </a:lnTo>
                <a:lnTo>
                  <a:pt x="234809" y="103772"/>
                </a:lnTo>
                <a:lnTo>
                  <a:pt x="232086" y="118107"/>
                </a:lnTo>
                <a:lnTo>
                  <a:pt x="224697" y="129774"/>
                </a:lnTo>
                <a:lnTo>
                  <a:pt x="222001" y="132584"/>
                </a:lnTo>
                <a:close/>
              </a:path>
              <a:path w="247650" h="321310">
                <a:moveTo>
                  <a:pt x="227992" y="291076"/>
                </a:moveTo>
                <a:lnTo>
                  <a:pt x="171191" y="291076"/>
                </a:lnTo>
                <a:lnTo>
                  <a:pt x="187447" y="278885"/>
                </a:lnTo>
                <a:lnTo>
                  <a:pt x="195575" y="260597"/>
                </a:lnTo>
                <a:lnTo>
                  <a:pt x="198115" y="237738"/>
                </a:lnTo>
                <a:lnTo>
                  <a:pt x="198115" y="221482"/>
                </a:lnTo>
                <a:lnTo>
                  <a:pt x="190495" y="177795"/>
                </a:lnTo>
                <a:lnTo>
                  <a:pt x="168143" y="159508"/>
                </a:lnTo>
                <a:lnTo>
                  <a:pt x="228664" y="159508"/>
                </a:lnTo>
                <a:lnTo>
                  <a:pt x="246278" y="200527"/>
                </a:lnTo>
                <a:lnTo>
                  <a:pt x="247389" y="227578"/>
                </a:lnTo>
                <a:lnTo>
                  <a:pt x="247052" y="252326"/>
                </a:lnTo>
                <a:lnTo>
                  <a:pt x="244691" y="267455"/>
                </a:lnTo>
                <a:lnTo>
                  <a:pt x="238281" y="279154"/>
                </a:lnTo>
                <a:lnTo>
                  <a:pt x="227992" y="2910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2440991" y="3943669"/>
            <a:ext cx="247650" cy="321310"/>
          </a:xfrm>
          <a:custGeom>
            <a:avLst/>
            <a:gdLst/>
            <a:ahLst/>
            <a:cxnLst/>
            <a:rect l="l" t="t" r="r" b="b"/>
            <a:pathLst>
              <a:path w="247650" h="321310">
                <a:moveTo>
                  <a:pt x="0" y="321047"/>
                </a:moveTo>
                <a:lnTo>
                  <a:pt x="0" y="0"/>
                </a:lnTo>
                <a:lnTo>
                  <a:pt x="162047" y="0"/>
                </a:lnTo>
                <a:lnTo>
                  <a:pt x="202123" y="9282"/>
                </a:lnTo>
                <a:lnTo>
                  <a:pt x="230626" y="44702"/>
                </a:lnTo>
                <a:lnTo>
                  <a:pt x="235198" y="80769"/>
                </a:lnTo>
                <a:lnTo>
                  <a:pt x="234809" y="103772"/>
                </a:lnTo>
                <a:lnTo>
                  <a:pt x="232086" y="118107"/>
                </a:lnTo>
                <a:lnTo>
                  <a:pt x="224697" y="129774"/>
                </a:lnTo>
                <a:lnTo>
                  <a:pt x="210306" y="144776"/>
                </a:lnTo>
                <a:lnTo>
                  <a:pt x="221605" y="152737"/>
                </a:lnTo>
                <a:lnTo>
                  <a:pt x="243639" y="191288"/>
                </a:lnTo>
                <a:lnTo>
                  <a:pt x="247389" y="227578"/>
                </a:lnTo>
                <a:lnTo>
                  <a:pt x="247052" y="252326"/>
                </a:lnTo>
                <a:lnTo>
                  <a:pt x="225800" y="293616"/>
                </a:lnTo>
                <a:lnTo>
                  <a:pt x="187403" y="318619"/>
                </a:lnTo>
                <a:lnTo>
                  <a:pt x="163571" y="321047"/>
                </a:lnTo>
                <a:lnTo>
                  <a:pt x="0" y="321047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2487515" y="3968349"/>
            <a:ext cx="156883" cy="2716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2716320" y="3942145"/>
            <a:ext cx="71120" cy="327660"/>
          </a:xfrm>
          <a:custGeom>
            <a:avLst/>
            <a:gdLst/>
            <a:ahLst/>
            <a:cxnLst/>
            <a:rect l="l" t="t" r="r" b="b"/>
            <a:pathLst>
              <a:path w="71120" h="327660">
                <a:moveTo>
                  <a:pt x="13715" y="327651"/>
                </a:moveTo>
                <a:lnTo>
                  <a:pt x="15747" y="324603"/>
                </a:lnTo>
                <a:lnTo>
                  <a:pt x="16763" y="317492"/>
                </a:lnTo>
                <a:lnTo>
                  <a:pt x="16763" y="21335"/>
                </a:lnTo>
                <a:lnTo>
                  <a:pt x="0" y="21335"/>
                </a:lnTo>
                <a:lnTo>
                  <a:pt x="0" y="0"/>
                </a:lnTo>
                <a:lnTo>
                  <a:pt x="70102" y="0"/>
                </a:lnTo>
                <a:lnTo>
                  <a:pt x="70102" y="27431"/>
                </a:lnTo>
                <a:lnTo>
                  <a:pt x="70610" y="29971"/>
                </a:lnTo>
                <a:lnTo>
                  <a:pt x="70610" y="312920"/>
                </a:lnTo>
                <a:lnTo>
                  <a:pt x="68578" y="316476"/>
                </a:lnTo>
                <a:lnTo>
                  <a:pt x="57402" y="322063"/>
                </a:lnTo>
                <a:lnTo>
                  <a:pt x="49274" y="323587"/>
                </a:lnTo>
                <a:lnTo>
                  <a:pt x="41654" y="325619"/>
                </a:lnTo>
                <a:lnTo>
                  <a:pt x="22351" y="327143"/>
                </a:lnTo>
                <a:lnTo>
                  <a:pt x="13715" y="3276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2716320" y="3942145"/>
            <a:ext cx="71120" cy="327660"/>
          </a:xfrm>
          <a:custGeom>
            <a:avLst/>
            <a:gdLst/>
            <a:ahLst/>
            <a:cxnLst/>
            <a:rect l="l" t="t" r="r" b="b"/>
            <a:pathLst>
              <a:path w="71120" h="327660">
                <a:moveTo>
                  <a:pt x="70610" y="312920"/>
                </a:moveTo>
                <a:lnTo>
                  <a:pt x="68578" y="316476"/>
                </a:lnTo>
                <a:lnTo>
                  <a:pt x="62990" y="319270"/>
                </a:lnTo>
                <a:lnTo>
                  <a:pt x="57402" y="322063"/>
                </a:lnTo>
                <a:lnTo>
                  <a:pt x="49274" y="323587"/>
                </a:lnTo>
                <a:lnTo>
                  <a:pt x="41654" y="325619"/>
                </a:lnTo>
                <a:lnTo>
                  <a:pt x="32003" y="326381"/>
                </a:lnTo>
                <a:lnTo>
                  <a:pt x="22351" y="327143"/>
                </a:lnTo>
                <a:lnTo>
                  <a:pt x="13715" y="327651"/>
                </a:lnTo>
                <a:lnTo>
                  <a:pt x="15747" y="324603"/>
                </a:lnTo>
                <a:lnTo>
                  <a:pt x="16255" y="321047"/>
                </a:lnTo>
                <a:lnTo>
                  <a:pt x="16763" y="317492"/>
                </a:lnTo>
                <a:lnTo>
                  <a:pt x="16763" y="313428"/>
                </a:lnTo>
                <a:lnTo>
                  <a:pt x="16763" y="21335"/>
                </a:lnTo>
                <a:lnTo>
                  <a:pt x="0" y="21335"/>
                </a:lnTo>
                <a:lnTo>
                  <a:pt x="0" y="0"/>
                </a:lnTo>
                <a:lnTo>
                  <a:pt x="70102" y="0"/>
                </a:lnTo>
                <a:lnTo>
                  <a:pt x="70102" y="26415"/>
                </a:lnTo>
                <a:lnTo>
                  <a:pt x="70102" y="27431"/>
                </a:lnTo>
                <a:lnTo>
                  <a:pt x="70356" y="28701"/>
                </a:lnTo>
                <a:lnTo>
                  <a:pt x="70610" y="29971"/>
                </a:lnTo>
                <a:lnTo>
                  <a:pt x="70610" y="30479"/>
                </a:lnTo>
                <a:lnTo>
                  <a:pt x="70610" y="312920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2824601" y="3934526"/>
            <a:ext cx="245110" cy="338455"/>
          </a:xfrm>
          <a:custGeom>
            <a:avLst/>
            <a:gdLst/>
            <a:ahLst/>
            <a:cxnLst/>
            <a:rect l="l" t="t" r="r" b="b"/>
            <a:pathLst>
              <a:path w="245109" h="338454">
                <a:moveTo>
                  <a:pt x="123869" y="338319"/>
                </a:moveTo>
                <a:lnTo>
                  <a:pt x="77793" y="334783"/>
                </a:lnTo>
                <a:lnTo>
                  <a:pt x="40813" y="320190"/>
                </a:lnTo>
                <a:lnTo>
                  <a:pt x="12652" y="280853"/>
                </a:lnTo>
                <a:lnTo>
                  <a:pt x="2385" y="230380"/>
                </a:lnTo>
                <a:lnTo>
                  <a:pt x="0" y="141343"/>
                </a:lnTo>
                <a:lnTo>
                  <a:pt x="555" y="123790"/>
                </a:lnTo>
                <a:lnTo>
                  <a:pt x="8151" y="70701"/>
                </a:lnTo>
                <a:lnTo>
                  <a:pt x="32098" y="25998"/>
                </a:lnTo>
                <a:lnTo>
                  <a:pt x="75793" y="3750"/>
                </a:lnTo>
                <a:lnTo>
                  <a:pt x="123869" y="0"/>
                </a:lnTo>
                <a:lnTo>
                  <a:pt x="142708" y="87"/>
                </a:lnTo>
                <a:lnTo>
                  <a:pt x="190157" y="9008"/>
                </a:lnTo>
                <a:lnTo>
                  <a:pt x="219699" y="29971"/>
                </a:lnTo>
                <a:lnTo>
                  <a:pt x="123869" y="29971"/>
                </a:lnTo>
                <a:lnTo>
                  <a:pt x="113682" y="30050"/>
                </a:lnTo>
                <a:lnTo>
                  <a:pt x="77249" y="46266"/>
                </a:lnTo>
                <a:lnTo>
                  <a:pt x="58593" y="96771"/>
                </a:lnTo>
                <a:lnTo>
                  <a:pt x="54372" y="141343"/>
                </a:lnTo>
                <a:lnTo>
                  <a:pt x="54299" y="186625"/>
                </a:lnTo>
                <a:lnTo>
                  <a:pt x="54465" y="198146"/>
                </a:lnTo>
                <a:lnTo>
                  <a:pt x="57640" y="243421"/>
                </a:lnTo>
                <a:lnTo>
                  <a:pt x="61387" y="259581"/>
                </a:lnTo>
                <a:lnTo>
                  <a:pt x="63287" y="269034"/>
                </a:lnTo>
                <a:lnTo>
                  <a:pt x="83230" y="300220"/>
                </a:lnTo>
                <a:lnTo>
                  <a:pt x="90850" y="305808"/>
                </a:lnTo>
                <a:lnTo>
                  <a:pt x="111169" y="309872"/>
                </a:lnTo>
                <a:lnTo>
                  <a:pt x="216842" y="309872"/>
                </a:lnTo>
                <a:lnTo>
                  <a:pt x="215307" y="311396"/>
                </a:lnTo>
                <a:lnTo>
                  <a:pt x="178224" y="331715"/>
                </a:lnTo>
                <a:lnTo>
                  <a:pt x="142720" y="338216"/>
                </a:lnTo>
                <a:lnTo>
                  <a:pt x="123869" y="338319"/>
                </a:lnTo>
                <a:close/>
              </a:path>
              <a:path w="245109" h="338454">
                <a:moveTo>
                  <a:pt x="244770" y="107693"/>
                </a:moveTo>
                <a:lnTo>
                  <a:pt x="189907" y="107693"/>
                </a:lnTo>
                <a:lnTo>
                  <a:pt x="188078" y="93358"/>
                </a:lnTo>
                <a:lnTo>
                  <a:pt x="186701" y="84452"/>
                </a:lnTo>
                <a:lnTo>
                  <a:pt x="170604" y="44702"/>
                </a:lnTo>
                <a:lnTo>
                  <a:pt x="163492" y="36067"/>
                </a:lnTo>
                <a:lnTo>
                  <a:pt x="123869" y="29971"/>
                </a:lnTo>
                <a:lnTo>
                  <a:pt x="219699" y="29971"/>
                </a:lnTo>
                <a:lnTo>
                  <a:pt x="238162" y="69010"/>
                </a:lnTo>
                <a:lnTo>
                  <a:pt x="242599" y="89751"/>
                </a:lnTo>
                <a:lnTo>
                  <a:pt x="244770" y="107693"/>
                </a:lnTo>
                <a:close/>
              </a:path>
              <a:path w="245109" h="338454">
                <a:moveTo>
                  <a:pt x="216842" y="309872"/>
                </a:moveTo>
                <a:lnTo>
                  <a:pt x="123869" y="309872"/>
                </a:lnTo>
                <a:lnTo>
                  <a:pt x="134350" y="309800"/>
                </a:lnTo>
                <a:lnTo>
                  <a:pt x="141045" y="309300"/>
                </a:lnTo>
                <a:lnTo>
                  <a:pt x="175684" y="290568"/>
                </a:lnTo>
                <a:lnTo>
                  <a:pt x="189316" y="254783"/>
                </a:lnTo>
                <a:lnTo>
                  <a:pt x="190923" y="198115"/>
                </a:lnTo>
                <a:lnTo>
                  <a:pt x="128441" y="198115"/>
                </a:lnTo>
                <a:lnTo>
                  <a:pt x="128441" y="168143"/>
                </a:lnTo>
                <a:lnTo>
                  <a:pt x="242738" y="168143"/>
                </a:lnTo>
                <a:lnTo>
                  <a:pt x="242635" y="242484"/>
                </a:lnTo>
                <a:lnTo>
                  <a:pt x="232094" y="288893"/>
                </a:lnTo>
                <a:lnTo>
                  <a:pt x="223633" y="303133"/>
                </a:lnTo>
                <a:lnTo>
                  <a:pt x="216842" y="3098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2824522" y="3934526"/>
            <a:ext cx="245110" cy="338455"/>
          </a:xfrm>
          <a:custGeom>
            <a:avLst/>
            <a:gdLst/>
            <a:ahLst/>
            <a:cxnLst/>
            <a:rect l="l" t="t" r="r" b="b"/>
            <a:pathLst>
              <a:path w="245109" h="338454">
                <a:moveTo>
                  <a:pt x="123948" y="0"/>
                </a:moveTo>
                <a:lnTo>
                  <a:pt x="164560" y="2357"/>
                </a:lnTo>
                <a:lnTo>
                  <a:pt x="204579" y="16231"/>
                </a:lnTo>
                <a:lnTo>
                  <a:pt x="233928" y="56640"/>
                </a:lnTo>
                <a:lnTo>
                  <a:pt x="244849" y="107693"/>
                </a:lnTo>
                <a:lnTo>
                  <a:pt x="189987" y="107693"/>
                </a:lnTo>
                <a:lnTo>
                  <a:pt x="188157" y="93358"/>
                </a:lnTo>
                <a:lnTo>
                  <a:pt x="186780" y="84452"/>
                </a:lnTo>
                <a:lnTo>
                  <a:pt x="170683" y="44702"/>
                </a:lnTo>
                <a:lnTo>
                  <a:pt x="163571" y="36067"/>
                </a:lnTo>
                <a:lnTo>
                  <a:pt x="152142" y="33019"/>
                </a:lnTo>
                <a:lnTo>
                  <a:pt x="145272" y="31257"/>
                </a:lnTo>
                <a:lnTo>
                  <a:pt x="140045" y="30352"/>
                </a:lnTo>
                <a:lnTo>
                  <a:pt x="133818" y="30018"/>
                </a:lnTo>
                <a:lnTo>
                  <a:pt x="123948" y="29971"/>
                </a:lnTo>
                <a:lnTo>
                  <a:pt x="113761" y="30050"/>
                </a:lnTo>
                <a:lnTo>
                  <a:pt x="77329" y="46266"/>
                </a:lnTo>
                <a:lnTo>
                  <a:pt x="58672" y="96771"/>
                </a:lnTo>
                <a:lnTo>
                  <a:pt x="54422" y="142383"/>
                </a:lnTo>
                <a:lnTo>
                  <a:pt x="54354" y="168651"/>
                </a:lnTo>
                <a:lnTo>
                  <a:pt x="54378" y="186625"/>
                </a:lnTo>
                <a:lnTo>
                  <a:pt x="56823" y="235043"/>
                </a:lnTo>
                <a:lnTo>
                  <a:pt x="61466" y="259581"/>
                </a:lnTo>
                <a:lnTo>
                  <a:pt x="63315" y="268840"/>
                </a:lnTo>
                <a:lnTo>
                  <a:pt x="64831" y="274598"/>
                </a:lnTo>
                <a:lnTo>
                  <a:pt x="66824" y="279262"/>
                </a:lnTo>
                <a:lnTo>
                  <a:pt x="70102" y="285234"/>
                </a:lnTo>
                <a:lnTo>
                  <a:pt x="75690" y="295140"/>
                </a:lnTo>
                <a:lnTo>
                  <a:pt x="83309" y="300220"/>
                </a:lnTo>
                <a:lnTo>
                  <a:pt x="90929" y="305808"/>
                </a:lnTo>
                <a:lnTo>
                  <a:pt x="101089" y="307840"/>
                </a:lnTo>
                <a:lnTo>
                  <a:pt x="111249" y="309872"/>
                </a:lnTo>
                <a:lnTo>
                  <a:pt x="123948" y="309872"/>
                </a:lnTo>
                <a:lnTo>
                  <a:pt x="134430" y="309800"/>
                </a:lnTo>
                <a:lnTo>
                  <a:pt x="170862" y="296513"/>
                </a:lnTo>
                <a:lnTo>
                  <a:pt x="189395" y="254783"/>
                </a:lnTo>
                <a:lnTo>
                  <a:pt x="191003" y="224530"/>
                </a:lnTo>
                <a:lnTo>
                  <a:pt x="191003" y="198115"/>
                </a:lnTo>
                <a:lnTo>
                  <a:pt x="128520" y="198115"/>
                </a:lnTo>
                <a:lnTo>
                  <a:pt x="128520" y="168143"/>
                </a:lnTo>
                <a:lnTo>
                  <a:pt x="242817" y="168143"/>
                </a:lnTo>
                <a:lnTo>
                  <a:pt x="242817" y="224530"/>
                </a:lnTo>
                <a:lnTo>
                  <a:pt x="240031" y="263534"/>
                </a:lnTo>
                <a:lnTo>
                  <a:pt x="223712" y="303133"/>
                </a:lnTo>
                <a:lnTo>
                  <a:pt x="191455" y="327683"/>
                </a:lnTo>
                <a:lnTo>
                  <a:pt x="142799" y="338216"/>
                </a:lnTo>
                <a:lnTo>
                  <a:pt x="123948" y="338319"/>
                </a:lnTo>
                <a:lnTo>
                  <a:pt x="102430" y="338188"/>
                </a:lnTo>
                <a:lnTo>
                  <a:pt x="63498" y="329937"/>
                </a:lnTo>
                <a:lnTo>
                  <a:pt x="25907" y="302252"/>
                </a:lnTo>
                <a:lnTo>
                  <a:pt x="5841" y="249929"/>
                </a:lnTo>
                <a:lnTo>
                  <a:pt x="91" y="197567"/>
                </a:lnTo>
                <a:lnTo>
                  <a:pt x="0" y="169159"/>
                </a:lnTo>
                <a:lnTo>
                  <a:pt x="79" y="141343"/>
                </a:lnTo>
                <a:lnTo>
                  <a:pt x="5079" y="89659"/>
                </a:lnTo>
                <a:lnTo>
                  <a:pt x="15866" y="49548"/>
                </a:lnTo>
                <a:lnTo>
                  <a:pt x="38861" y="19144"/>
                </a:lnTo>
                <a:lnTo>
                  <a:pt x="75872" y="3750"/>
                </a:lnTo>
                <a:lnTo>
                  <a:pt x="101256" y="138"/>
                </a:lnTo>
                <a:lnTo>
                  <a:pt x="123948" y="0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3204107" y="3923858"/>
            <a:ext cx="354965" cy="360045"/>
          </a:xfrm>
          <a:custGeom>
            <a:avLst/>
            <a:gdLst/>
            <a:ahLst/>
            <a:cxnLst/>
            <a:rect l="l" t="t" r="r" b="b"/>
            <a:pathLst>
              <a:path w="354965" h="360045">
                <a:moveTo>
                  <a:pt x="231642" y="186431"/>
                </a:moveTo>
                <a:lnTo>
                  <a:pt x="40130" y="186431"/>
                </a:lnTo>
                <a:lnTo>
                  <a:pt x="21335" y="181859"/>
                </a:lnTo>
                <a:lnTo>
                  <a:pt x="14731" y="177287"/>
                </a:lnTo>
                <a:lnTo>
                  <a:pt x="7619" y="172715"/>
                </a:lnTo>
                <a:lnTo>
                  <a:pt x="0" y="157476"/>
                </a:lnTo>
                <a:lnTo>
                  <a:pt x="0" y="16255"/>
                </a:lnTo>
                <a:lnTo>
                  <a:pt x="227070" y="16255"/>
                </a:lnTo>
                <a:lnTo>
                  <a:pt x="227070" y="46226"/>
                </a:lnTo>
                <a:lnTo>
                  <a:pt x="55878" y="46226"/>
                </a:lnTo>
                <a:lnTo>
                  <a:pt x="55878" y="86865"/>
                </a:lnTo>
                <a:lnTo>
                  <a:pt x="221990" y="86865"/>
                </a:lnTo>
                <a:lnTo>
                  <a:pt x="221990" y="114297"/>
                </a:lnTo>
                <a:lnTo>
                  <a:pt x="55878" y="114297"/>
                </a:lnTo>
                <a:lnTo>
                  <a:pt x="55878" y="156460"/>
                </a:lnTo>
                <a:lnTo>
                  <a:pt x="231642" y="156460"/>
                </a:lnTo>
                <a:lnTo>
                  <a:pt x="231642" y="186431"/>
                </a:lnTo>
                <a:close/>
              </a:path>
              <a:path w="354965" h="360045">
                <a:moveTo>
                  <a:pt x="352543" y="192527"/>
                </a:moveTo>
                <a:lnTo>
                  <a:pt x="300728" y="192527"/>
                </a:lnTo>
                <a:lnTo>
                  <a:pt x="300728" y="0"/>
                </a:lnTo>
                <a:lnTo>
                  <a:pt x="307840" y="1015"/>
                </a:lnTo>
                <a:lnTo>
                  <a:pt x="320539" y="4063"/>
                </a:lnTo>
                <a:lnTo>
                  <a:pt x="326127" y="6095"/>
                </a:lnTo>
                <a:lnTo>
                  <a:pt x="327990" y="6095"/>
                </a:lnTo>
                <a:lnTo>
                  <a:pt x="331715" y="7111"/>
                </a:lnTo>
                <a:lnTo>
                  <a:pt x="340859" y="12191"/>
                </a:lnTo>
                <a:lnTo>
                  <a:pt x="347971" y="18287"/>
                </a:lnTo>
                <a:lnTo>
                  <a:pt x="352543" y="26923"/>
                </a:lnTo>
                <a:lnTo>
                  <a:pt x="352543" y="192527"/>
                </a:lnTo>
                <a:close/>
              </a:path>
              <a:path w="354965" h="360045">
                <a:moveTo>
                  <a:pt x="327990" y="6095"/>
                </a:moveTo>
                <a:lnTo>
                  <a:pt x="326127" y="6095"/>
                </a:lnTo>
                <a:lnTo>
                  <a:pt x="326127" y="5587"/>
                </a:lnTo>
                <a:lnTo>
                  <a:pt x="327990" y="6095"/>
                </a:lnTo>
                <a:close/>
              </a:path>
              <a:path w="354965" h="360045">
                <a:moveTo>
                  <a:pt x="354575" y="359655"/>
                </a:moveTo>
                <a:lnTo>
                  <a:pt x="72134" y="359655"/>
                </a:lnTo>
                <a:lnTo>
                  <a:pt x="52322" y="355083"/>
                </a:lnTo>
                <a:lnTo>
                  <a:pt x="37083" y="345939"/>
                </a:lnTo>
                <a:lnTo>
                  <a:pt x="27431" y="330699"/>
                </a:lnTo>
                <a:lnTo>
                  <a:pt x="27431" y="223514"/>
                </a:lnTo>
                <a:lnTo>
                  <a:pt x="354575" y="223514"/>
                </a:lnTo>
                <a:lnTo>
                  <a:pt x="354575" y="253485"/>
                </a:lnTo>
                <a:lnTo>
                  <a:pt x="83309" y="253485"/>
                </a:lnTo>
                <a:lnTo>
                  <a:pt x="83309" y="329683"/>
                </a:lnTo>
                <a:lnTo>
                  <a:pt x="354575" y="329683"/>
                </a:lnTo>
                <a:lnTo>
                  <a:pt x="354575" y="359655"/>
                </a:lnTo>
                <a:close/>
              </a:path>
              <a:path w="354965" h="360045">
                <a:moveTo>
                  <a:pt x="354575" y="329683"/>
                </a:moveTo>
                <a:lnTo>
                  <a:pt x="298188" y="329683"/>
                </a:lnTo>
                <a:lnTo>
                  <a:pt x="298188" y="253485"/>
                </a:lnTo>
                <a:lnTo>
                  <a:pt x="354575" y="253485"/>
                </a:lnTo>
                <a:lnTo>
                  <a:pt x="354575" y="3296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3198816" y="3934822"/>
            <a:ext cx="242225" cy="18075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3504836" y="3923858"/>
            <a:ext cx="52069" cy="193040"/>
          </a:xfrm>
          <a:custGeom>
            <a:avLst/>
            <a:gdLst/>
            <a:ahLst/>
            <a:cxnLst/>
            <a:rect l="l" t="t" r="r" b="b"/>
            <a:pathLst>
              <a:path w="52069" h="193039">
                <a:moveTo>
                  <a:pt x="0" y="192527"/>
                </a:moveTo>
                <a:lnTo>
                  <a:pt x="0" y="0"/>
                </a:lnTo>
                <a:lnTo>
                  <a:pt x="7111" y="1015"/>
                </a:lnTo>
                <a:lnTo>
                  <a:pt x="13461" y="2539"/>
                </a:lnTo>
                <a:lnTo>
                  <a:pt x="19811" y="4063"/>
                </a:lnTo>
                <a:lnTo>
                  <a:pt x="25399" y="6095"/>
                </a:lnTo>
                <a:lnTo>
                  <a:pt x="25399" y="5587"/>
                </a:lnTo>
                <a:lnTo>
                  <a:pt x="30987" y="7111"/>
                </a:lnTo>
                <a:lnTo>
                  <a:pt x="35559" y="9651"/>
                </a:lnTo>
                <a:lnTo>
                  <a:pt x="40130" y="12191"/>
                </a:lnTo>
                <a:lnTo>
                  <a:pt x="43686" y="15239"/>
                </a:lnTo>
                <a:lnTo>
                  <a:pt x="47242" y="18287"/>
                </a:lnTo>
                <a:lnTo>
                  <a:pt x="49528" y="22605"/>
                </a:lnTo>
                <a:lnTo>
                  <a:pt x="51814" y="26923"/>
                </a:lnTo>
                <a:lnTo>
                  <a:pt x="51814" y="31495"/>
                </a:lnTo>
                <a:lnTo>
                  <a:pt x="51814" y="192527"/>
                </a:lnTo>
                <a:lnTo>
                  <a:pt x="0" y="192527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3231539" y="4147372"/>
            <a:ext cx="327660" cy="136525"/>
          </a:xfrm>
          <a:custGeom>
            <a:avLst/>
            <a:gdLst/>
            <a:ahLst/>
            <a:cxnLst/>
            <a:rect l="l" t="t" r="r" b="b"/>
            <a:pathLst>
              <a:path w="327659" h="136525">
                <a:moveTo>
                  <a:pt x="327143" y="0"/>
                </a:moveTo>
                <a:lnTo>
                  <a:pt x="327143" y="136140"/>
                </a:lnTo>
                <a:lnTo>
                  <a:pt x="54862" y="136140"/>
                </a:lnTo>
                <a:lnTo>
                  <a:pt x="44702" y="136140"/>
                </a:lnTo>
                <a:lnTo>
                  <a:pt x="34797" y="133854"/>
                </a:lnTo>
                <a:lnTo>
                  <a:pt x="24891" y="131568"/>
                </a:lnTo>
                <a:lnTo>
                  <a:pt x="17271" y="126996"/>
                </a:lnTo>
                <a:lnTo>
                  <a:pt x="9651" y="122424"/>
                </a:lnTo>
                <a:lnTo>
                  <a:pt x="4825" y="114805"/>
                </a:lnTo>
                <a:lnTo>
                  <a:pt x="0" y="107185"/>
                </a:lnTo>
                <a:lnTo>
                  <a:pt x="0" y="96517"/>
                </a:lnTo>
                <a:lnTo>
                  <a:pt x="0" y="0"/>
                </a:lnTo>
                <a:lnTo>
                  <a:pt x="327143" y="0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3287418" y="4177343"/>
            <a:ext cx="215265" cy="76200"/>
          </a:xfrm>
          <a:custGeom>
            <a:avLst/>
            <a:gdLst/>
            <a:ahLst/>
            <a:cxnLst/>
            <a:rect l="l" t="t" r="r" b="b"/>
            <a:pathLst>
              <a:path w="215265" h="76200">
                <a:moveTo>
                  <a:pt x="0" y="0"/>
                </a:moveTo>
                <a:lnTo>
                  <a:pt x="0" y="76198"/>
                </a:lnTo>
                <a:lnTo>
                  <a:pt x="214878" y="76198"/>
                </a:lnTo>
                <a:lnTo>
                  <a:pt x="214878" y="0"/>
                </a:lnTo>
                <a:lnTo>
                  <a:pt x="0" y="0"/>
                </a:lnTo>
                <a:close/>
              </a:path>
            </a:pathLst>
          </a:custGeom>
          <a:ln w="105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3977328" y="8112773"/>
            <a:ext cx="262255" cy="271780"/>
          </a:xfrm>
          <a:custGeom>
            <a:avLst/>
            <a:gdLst/>
            <a:ahLst/>
            <a:cxnLst/>
            <a:rect l="l" t="t" r="r" b="b"/>
            <a:pathLst>
              <a:path w="262255" h="271779">
                <a:moveTo>
                  <a:pt x="228897" y="4571"/>
                </a:moveTo>
                <a:lnTo>
                  <a:pt x="200247" y="4571"/>
                </a:lnTo>
                <a:lnTo>
                  <a:pt x="206038" y="0"/>
                </a:lnTo>
                <a:lnTo>
                  <a:pt x="210305" y="304"/>
                </a:lnTo>
                <a:lnTo>
                  <a:pt x="218534" y="609"/>
                </a:lnTo>
                <a:lnTo>
                  <a:pt x="221887" y="1219"/>
                </a:lnTo>
                <a:lnTo>
                  <a:pt x="224325" y="1523"/>
                </a:lnTo>
                <a:lnTo>
                  <a:pt x="228897" y="3657"/>
                </a:lnTo>
                <a:lnTo>
                  <a:pt x="228897" y="4571"/>
                </a:lnTo>
                <a:close/>
              </a:path>
              <a:path w="262255" h="271779">
                <a:moveTo>
                  <a:pt x="67663" y="24078"/>
                </a:moveTo>
                <a:lnTo>
                  <a:pt x="67053" y="24078"/>
                </a:lnTo>
                <a:lnTo>
                  <a:pt x="61567" y="21944"/>
                </a:lnTo>
                <a:lnTo>
                  <a:pt x="59738" y="21335"/>
                </a:lnTo>
                <a:lnTo>
                  <a:pt x="52728" y="18287"/>
                </a:lnTo>
                <a:lnTo>
                  <a:pt x="39927" y="11886"/>
                </a:lnTo>
                <a:lnTo>
                  <a:pt x="37794" y="10362"/>
                </a:lnTo>
                <a:lnTo>
                  <a:pt x="32003" y="6705"/>
                </a:lnTo>
                <a:lnTo>
                  <a:pt x="32003" y="2743"/>
                </a:lnTo>
                <a:lnTo>
                  <a:pt x="35660" y="1523"/>
                </a:lnTo>
                <a:lnTo>
                  <a:pt x="36879" y="1828"/>
                </a:lnTo>
                <a:lnTo>
                  <a:pt x="38708" y="2133"/>
                </a:lnTo>
                <a:lnTo>
                  <a:pt x="228897" y="4571"/>
                </a:lnTo>
                <a:lnTo>
                  <a:pt x="228897" y="7924"/>
                </a:lnTo>
                <a:lnTo>
                  <a:pt x="225544" y="13715"/>
                </a:lnTo>
                <a:lnTo>
                  <a:pt x="225301" y="14934"/>
                </a:lnTo>
                <a:lnTo>
                  <a:pt x="115820" y="14934"/>
                </a:lnTo>
                <a:lnTo>
                  <a:pt x="77721" y="19506"/>
                </a:lnTo>
                <a:lnTo>
                  <a:pt x="69187" y="23164"/>
                </a:lnTo>
                <a:lnTo>
                  <a:pt x="67663" y="24078"/>
                </a:lnTo>
                <a:close/>
              </a:path>
              <a:path w="262255" h="271779">
                <a:moveTo>
                  <a:pt x="190392" y="66444"/>
                </a:moveTo>
                <a:lnTo>
                  <a:pt x="65225" y="66444"/>
                </a:lnTo>
                <a:lnTo>
                  <a:pt x="99361" y="65225"/>
                </a:lnTo>
                <a:lnTo>
                  <a:pt x="106981" y="64615"/>
                </a:lnTo>
                <a:lnTo>
                  <a:pt x="131669" y="63396"/>
                </a:lnTo>
                <a:lnTo>
                  <a:pt x="141117" y="62482"/>
                </a:lnTo>
                <a:lnTo>
                  <a:pt x="149347" y="61872"/>
                </a:lnTo>
                <a:lnTo>
                  <a:pt x="175864" y="59434"/>
                </a:lnTo>
                <a:lnTo>
                  <a:pt x="183483" y="58214"/>
                </a:lnTo>
                <a:lnTo>
                  <a:pt x="197809" y="56386"/>
                </a:lnTo>
                <a:lnTo>
                  <a:pt x="202076" y="56081"/>
                </a:lnTo>
                <a:lnTo>
                  <a:pt x="202685" y="51509"/>
                </a:lnTo>
                <a:lnTo>
                  <a:pt x="203295" y="43889"/>
                </a:lnTo>
                <a:lnTo>
                  <a:pt x="203600" y="42365"/>
                </a:lnTo>
                <a:lnTo>
                  <a:pt x="204209" y="38403"/>
                </a:lnTo>
                <a:lnTo>
                  <a:pt x="205733" y="14934"/>
                </a:lnTo>
                <a:lnTo>
                  <a:pt x="225301" y="14934"/>
                </a:lnTo>
                <a:lnTo>
                  <a:pt x="224996" y="16458"/>
                </a:lnTo>
                <a:lnTo>
                  <a:pt x="224904" y="17068"/>
                </a:lnTo>
                <a:lnTo>
                  <a:pt x="224661" y="19506"/>
                </a:lnTo>
                <a:lnTo>
                  <a:pt x="224312" y="21944"/>
                </a:lnTo>
                <a:lnTo>
                  <a:pt x="221582" y="40232"/>
                </a:lnTo>
                <a:lnTo>
                  <a:pt x="220058" y="49985"/>
                </a:lnTo>
                <a:lnTo>
                  <a:pt x="217620" y="64615"/>
                </a:lnTo>
                <a:lnTo>
                  <a:pt x="201161" y="64615"/>
                </a:lnTo>
                <a:lnTo>
                  <a:pt x="196894" y="65225"/>
                </a:lnTo>
                <a:lnTo>
                  <a:pt x="190392" y="66444"/>
                </a:lnTo>
                <a:close/>
              </a:path>
              <a:path w="262255" h="271779">
                <a:moveTo>
                  <a:pt x="52728" y="86865"/>
                </a:moveTo>
                <a:lnTo>
                  <a:pt x="52119" y="86865"/>
                </a:lnTo>
                <a:lnTo>
                  <a:pt x="47547" y="85036"/>
                </a:lnTo>
                <a:lnTo>
                  <a:pt x="27431" y="74673"/>
                </a:lnTo>
                <a:lnTo>
                  <a:pt x="24992" y="73454"/>
                </a:lnTo>
                <a:lnTo>
                  <a:pt x="22249" y="71930"/>
                </a:lnTo>
                <a:lnTo>
                  <a:pt x="17068" y="67663"/>
                </a:lnTo>
                <a:lnTo>
                  <a:pt x="17068" y="64310"/>
                </a:lnTo>
                <a:lnTo>
                  <a:pt x="20116" y="62482"/>
                </a:lnTo>
                <a:lnTo>
                  <a:pt x="22249" y="63091"/>
                </a:lnTo>
                <a:lnTo>
                  <a:pt x="25297" y="63396"/>
                </a:lnTo>
                <a:lnTo>
                  <a:pt x="32612" y="64615"/>
                </a:lnTo>
                <a:lnTo>
                  <a:pt x="36574" y="65225"/>
                </a:lnTo>
                <a:lnTo>
                  <a:pt x="40537" y="65529"/>
                </a:lnTo>
                <a:lnTo>
                  <a:pt x="54252" y="66444"/>
                </a:lnTo>
                <a:lnTo>
                  <a:pt x="190392" y="66444"/>
                </a:lnTo>
                <a:lnTo>
                  <a:pt x="182264" y="67968"/>
                </a:lnTo>
                <a:lnTo>
                  <a:pt x="173425" y="69492"/>
                </a:lnTo>
                <a:lnTo>
                  <a:pt x="146909" y="73149"/>
                </a:lnTo>
                <a:lnTo>
                  <a:pt x="136850" y="74673"/>
                </a:lnTo>
                <a:lnTo>
                  <a:pt x="127097" y="75892"/>
                </a:lnTo>
                <a:lnTo>
                  <a:pt x="99361" y="78940"/>
                </a:lnTo>
                <a:lnTo>
                  <a:pt x="92351" y="79550"/>
                </a:lnTo>
                <a:lnTo>
                  <a:pt x="83817" y="80464"/>
                </a:lnTo>
                <a:lnTo>
                  <a:pt x="71016" y="81988"/>
                </a:lnTo>
                <a:lnTo>
                  <a:pt x="61262" y="82903"/>
                </a:lnTo>
                <a:lnTo>
                  <a:pt x="55167" y="85341"/>
                </a:lnTo>
                <a:lnTo>
                  <a:pt x="52728" y="86865"/>
                </a:lnTo>
                <a:close/>
              </a:path>
              <a:path w="262255" h="271779">
                <a:moveTo>
                  <a:pt x="261307" y="131669"/>
                </a:moveTo>
                <a:lnTo>
                  <a:pt x="176778" y="131669"/>
                </a:lnTo>
                <a:lnTo>
                  <a:pt x="187446" y="131364"/>
                </a:lnTo>
                <a:lnTo>
                  <a:pt x="191713" y="131364"/>
                </a:lnTo>
                <a:lnTo>
                  <a:pt x="192932" y="125268"/>
                </a:lnTo>
                <a:lnTo>
                  <a:pt x="195370" y="108200"/>
                </a:lnTo>
                <a:lnTo>
                  <a:pt x="196894" y="98447"/>
                </a:lnTo>
                <a:lnTo>
                  <a:pt x="199637" y="79550"/>
                </a:lnTo>
                <a:lnTo>
                  <a:pt x="200247" y="74368"/>
                </a:lnTo>
                <a:lnTo>
                  <a:pt x="200491" y="73149"/>
                </a:lnTo>
                <a:lnTo>
                  <a:pt x="200605" y="71930"/>
                </a:lnTo>
                <a:lnTo>
                  <a:pt x="200856" y="67663"/>
                </a:lnTo>
                <a:lnTo>
                  <a:pt x="201161" y="64615"/>
                </a:lnTo>
                <a:lnTo>
                  <a:pt x="217620" y="64615"/>
                </a:lnTo>
                <a:lnTo>
                  <a:pt x="216706" y="70101"/>
                </a:lnTo>
                <a:lnTo>
                  <a:pt x="215182" y="75588"/>
                </a:lnTo>
                <a:lnTo>
                  <a:pt x="213962" y="81379"/>
                </a:lnTo>
                <a:lnTo>
                  <a:pt x="209391" y="99666"/>
                </a:lnTo>
                <a:lnTo>
                  <a:pt x="207867" y="104847"/>
                </a:lnTo>
                <a:lnTo>
                  <a:pt x="206647" y="109419"/>
                </a:lnTo>
                <a:lnTo>
                  <a:pt x="202076" y="125268"/>
                </a:lnTo>
                <a:lnTo>
                  <a:pt x="199942" y="130755"/>
                </a:lnTo>
                <a:lnTo>
                  <a:pt x="260087" y="130755"/>
                </a:lnTo>
                <a:lnTo>
                  <a:pt x="261307" y="131669"/>
                </a:lnTo>
                <a:close/>
              </a:path>
              <a:path w="262255" h="271779">
                <a:moveTo>
                  <a:pt x="260087" y="130755"/>
                </a:moveTo>
                <a:lnTo>
                  <a:pt x="199942" y="130755"/>
                </a:lnTo>
                <a:lnTo>
                  <a:pt x="203295" y="130145"/>
                </a:lnTo>
                <a:lnTo>
                  <a:pt x="207867" y="129535"/>
                </a:lnTo>
                <a:lnTo>
                  <a:pt x="209391" y="129231"/>
                </a:lnTo>
                <a:lnTo>
                  <a:pt x="213658" y="128012"/>
                </a:lnTo>
                <a:lnTo>
                  <a:pt x="219449" y="125573"/>
                </a:lnTo>
                <a:lnTo>
                  <a:pt x="221582" y="123744"/>
                </a:lnTo>
                <a:lnTo>
                  <a:pt x="224325" y="124049"/>
                </a:lnTo>
                <a:lnTo>
                  <a:pt x="234993" y="124659"/>
                </a:lnTo>
                <a:lnTo>
                  <a:pt x="238955" y="125268"/>
                </a:lnTo>
                <a:lnTo>
                  <a:pt x="243527" y="125573"/>
                </a:lnTo>
                <a:lnTo>
                  <a:pt x="251452" y="127097"/>
                </a:lnTo>
                <a:lnTo>
                  <a:pt x="254804" y="128012"/>
                </a:lnTo>
                <a:lnTo>
                  <a:pt x="257243" y="128621"/>
                </a:lnTo>
                <a:lnTo>
                  <a:pt x="260087" y="130755"/>
                </a:lnTo>
                <a:close/>
              </a:path>
              <a:path w="262255" h="271779">
                <a:moveTo>
                  <a:pt x="35965" y="151176"/>
                </a:moveTo>
                <a:lnTo>
                  <a:pt x="34746" y="151176"/>
                </a:lnTo>
                <a:lnTo>
                  <a:pt x="24992" y="147213"/>
                </a:lnTo>
                <a:lnTo>
                  <a:pt x="17677" y="143861"/>
                </a:lnTo>
                <a:lnTo>
                  <a:pt x="10667" y="140203"/>
                </a:lnTo>
                <a:lnTo>
                  <a:pt x="7619" y="138374"/>
                </a:lnTo>
                <a:lnTo>
                  <a:pt x="4876" y="136850"/>
                </a:lnTo>
                <a:lnTo>
                  <a:pt x="0" y="132888"/>
                </a:lnTo>
                <a:lnTo>
                  <a:pt x="0" y="129231"/>
                </a:lnTo>
                <a:lnTo>
                  <a:pt x="2743" y="128012"/>
                </a:lnTo>
                <a:lnTo>
                  <a:pt x="4876" y="128316"/>
                </a:lnTo>
                <a:lnTo>
                  <a:pt x="8229" y="128621"/>
                </a:lnTo>
                <a:lnTo>
                  <a:pt x="19506" y="130145"/>
                </a:lnTo>
                <a:lnTo>
                  <a:pt x="23164" y="130450"/>
                </a:lnTo>
                <a:lnTo>
                  <a:pt x="28345" y="130755"/>
                </a:lnTo>
                <a:lnTo>
                  <a:pt x="51814" y="131669"/>
                </a:lnTo>
                <a:lnTo>
                  <a:pt x="261307" y="131669"/>
                </a:lnTo>
                <a:lnTo>
                  <a:pt x="262119" y="132279"/>
                </a:lnTo>
                <a:lnTo>
                  <a:pt x="262119" y="139289"/>
                </a:lnTo>
                <a:lnTo>
                  <a:pt x="260748" y="142032"/>
                </a:lnTo>
                <a:lnTo>
                  <a:pt x="97532" y="142032"/>
                </a:lnTo>
                <a:lnTo>
                  <a:pt x="86772" y="142053"/>
                </a:lnTo>
                <a:lnTo>
                  <a:pt x="48461" y="146299"/>
                </a:lnTo>
                <a:lnTo>
                  <a:pt x="38403" y="149652"/>
                </a:lnTo>
                <a:lnTo>
                  <a:pt x="35965" y="151176"/>
                </a:lnTo>
                <a:close/>
              </a:path>
              <a:path w="262255" h="271779">
                <a:moveTo>
                  <a:pt x="130145" y="271263"/>
                </a:moveTo>
                <a:lnTo>
                  <a:pt x="128012" y="271263"/>
                </a:lnTo>
                <a:lnTo>
                  <a:pt x="126183" y="269434"/>
                </a:lnTo>
                <a:lnTo>
                  <a:pt x="122220" y="142032"/>
                </a:lnTo>
                <a:lnTo>
                  <a:pt x="139289" y="142032"/>
                </a:lnTo>
                <a:lnTo>
                  <a:pt x="139289" y="210915"/>
                </a:lnTo>
                <a:lnTo>
                  <a:pt x="138984" y="223411"/>
                </a:lnTo>
                <a:lnTo>
                  <a:pt x="138679" y="228592"/>
                </a:lnTo>
                <a:lnTo>
                  <a:pt x="138374" y="232859"/>
                </a:lnTo>
                <a:lnTo>
                  <a:pt x="138070" y="243222"/>
                </a:lnTo>
                <a:lnTo>
                  <a:pt x="137460" y="246880"/>
                </a:lnTo>
                <a:lnTo>
                  <a:pt x="136241" y="256938"/>
                </a:lnTo>
                <a:lnTo>
                  <a:pt x="135631" y="259071"/>
                </a:lnTo>
                <a:lnTo>
                  <a:pt x="135326" y="261205"/>
                </a:lnTo>
                <a:lnTo>
                  <a:pt x="133498" y="266691"/>
                </a:lnTo>
                <a:lnTo>
                  <a:pt x="132279" y="269129"/>
                </a:lnTo>
                <a:lnTo>
                  <a:pt x="130145" y="271263"/>
                </a:lnTo>
                <a:close/>
              </a:path>
              <a:path w="262255" h="271779">
                <a:moveTo>
                  <a:pt x="259376" y="144775"/>
                </a:moveTo>
                <a:lnTo>
                  <a:pt x="255109" y="144470"/>
                </a:lnTo>
                <a:lnTo>
                  <a:pt x="252671" y="144165"/>
                </a:lnTo>
                <a:lnTo>
                  <a:pt x="243222" y="143556"/>
                </a:lnTo>
                <a:lnTo>
                  <a:pt x="239870" y="143251"/>
                </a:lnTo>
                <a:lnTo>
                  <a:pt x="234993" y="142946"/>
                </a:lnTo>
                <a:lnTo>
                  <a:pt x="216706" y="142032"/>
                </a:lnTo>
                <a:lnTo>
                  <a:pt x="260748" y="142032"/>
                </a:lnTo>
                <a:lnTo>
                  <a:pt x="259376" y="1447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4249201" y="8097534"/>
            <a:ext cx="228600" cy="287020"/>
          </a:xfrm>
          <a:custGeom>
            <a:avLst/>
            <a:gdLst/>
            <a:ahLst/>
            <a:cxnLst/>
            <a:rect l="l" t="t" r="r" b="b"/>
            <a:pathLst>
              <a:path w="228600" h="287020">
                <a:moveTo>
                  <a:pt x="150261" y="73759"/>
                </a:moveTo>
                <a:lnTo>
                  <a:pt x="133803" y="73759"/>
                </a:lnTo>
                <a:lnTo>
                  <a:pt x="133803" y="39013"/>
                </a:lnTo>
                <a:lnTo>
                  <a:pt x="131364" y="34746"/>
                </a:lnTo>
                <a:lnTo>
                  <a:pt x="111858" y="23468"/>
                </a:lnTo>
                <a:lnTo>
                  <a:pt x="107895" y="21640"/>
                </a:lnTo>
                <a:lnTo>
                  <a:pt x="107895" y="18592"/>
                </a:lnTo>
                <a:lnTo>
                  <a:pt x="112162" y="16763"/>
                </a:lnTo>
                <a:lnTo>
                  <a:pt x="116125" y="16763"/>
                </a:lnTo>
                <a:lnTo>
                  <a:pt x="125573" y="17982"/>
                </a:lnTo>
                <a:lnTo>
                  <a:pt x="131364" y="19506"/>
                </a:lnTo>
                <a:lnTo>
                  <a:pt x="134107" y="20116"/>
                </a:lnTo>
                <a:lnTo>
                  <a:pt x="143251" y="22859"/>
                </a:lnTo>
                <a:lnTo>
                  <a:pt x="146299" y="24078"/>
                </a:lnTo>
                <a:lnTo>
                  <a:pt x="149042" y="25297"/>
                </a:lnTo>
                <a:lnTo>
                  <a:pt x="152395" y="27735"/>
                </a:lnTo>
                <a:lnTo>
                  <a:pt x="152293" y="31088"/>
                </a:lnTo>
                <a:lnTo>
                  <a:pt x="150261" y="37184"/>
                </a:lnTo>
                <a:lnTo>
                  <a:pt x="150261" y="73759"/>
                </a:lnTo>
                <a:close/>
              </a:path>
              <a:path w="228600" h="287020">
                <a:moveTo>
                  <a:pt x="32307" y="172206"/>
                </a:moveTo>
                <a:lnTo>
                  <a:pt x="28650" y="172206"/>
                </a:lnTo>
                <a:lnTo>
                  <a:pt x="26516" y="167939"/>
                </a:lnTo>
                <a:lnTo>
                  <a:pt x="25907" y="166110"/>
                </a:lnTo>
                <a:lnTo>
                  <a:pt x="25602" y="164282"/>
                </a:lnTo>
                <a:lnTo>
                  <a:pt x="24688" y="157271"/>
                </a:lnTo>
                <a:lnTo>
                  <a:pt x="24345" y="153614"/>
                </a:lnTo>
                <a:lnTo>
                  <a:pt x="24078" y="151480"/>
                </a:lnTo>
                <a:lnTo>
                  <a:pt x="23869" y="140203"/>
                </a:lnTo>
                <a:lnTo>
                  <a:pt x="23773" y="51204"/>
                </a:lnTo>
                <a:lnTo>
                  <a:pt x="21640" y="47242"/>
                </a:lnTo>
                <a:lnTo>
                  <a:pt x="19811" y="45413"/>
                </a:lnTo>
                <a:lnTo>
                  <a:pt x="18592" y="43889"/>
                </a:lnTo>
                <a:lnTo>
                  <a:pt x="12496" y="40232"/>
                </a:lnTo>
                <a:lnTo>
                  <a:pt x="7010" y="37489"/>
                </a:lnTo>
                <a:lnTo>
                  <a:pt x="3962" y="36270"/>
                </a:lnTo>
                <a:lnTo>
                  <a:pt x="0" y="34441"/>
                </a:lnTo>
                <a:lnTo>
                  <a:pt x="0" y="31393"/>
                </a:lnTo>
                <a:lnTo>
                  <a:pt x="4267" y="29564"/>
                </a:lnTo>
                <a:lnTo>
                  <a:pt x="8229" y="29564"/>
                </a:lnTo>
                <a:lnTo>
                  <a:pt x="17982" y="31088"/>
                </a:lnTo>
                <a:lnTo>
                  <a:pt x="21640" y="32003"/>
                </a:lnTo>
                <a:lnTo>
                  <a:pt x="24688" y="32612"/>
                </a:lnTo>
                <a:lnTo>
                  <a:pt x="33222" y="35050"/>
                </a:lnTo>
                <a:lnTo>
                  <a:pt x="36270" y="36270"/>
                </a:lnTo>
                <a:lnTo>
                  <a:pt x="38708" y="37184"/>
                </a:lnTo>
                <a:lnTo>
                  <a:pt x="42061" y="39622"/>
                </a:lnTo>
                <a:lnTo>
                  <a:pt x="42061" y="42365"/>
                </a:lnTo>
                <a:lnTo>
                  <a:pt x="40232" y="49680"/>
                </a:lnTo>
                <a:lnTo>
                  <a:pt x="40232" y="73759"/>
                </a:lnTo>
                <a:lnTo>
                  <a:pt x="150261" y="73759"/>
                </a:lnTo>
                <a:lnTo>
                  <a:pt x="150261" y="83817"/>
                </a:lnTo>
                <a:lnTo>
                  <a:pt x="40232" y="83817"/>
                </a:lnTo>
                <a:lnTo>
                  <a:pt x="40232" y="125268"/>
                </a:lnTo>
                <a:lnTo>
                  <a:pt x="39927" y="135936"/>
                </a:lnTo>
                <a:lnTo>
                  <a:pt x="39733" y="138070"/>
                </a:lnTo>
                <a:lnTo>
                  <a:pt x="39622" y="140203"/>
                </a:lnTo>
                <a:lnTo>
                  <a:pt x="39317" y="142641"/>
                </a:lnTo>
                <a:lnTo>
                  <a:pt x="39317" y="143861"/>
                </a:lnTo>
                <a:lnTo>
                  <a:pt x="149279" y="143861"/>
                </a:lnTo>
                <a:lnTo>
                  <a:pt x="148737" y="153614"/>
                </a:lnTo>
                <a:lnTo>
                  <a:pt x="148661" y="153919"/>
                </a:lnTo>
                <a:lnTo>
                  <a:pt x="38403" y="153919"/>
                </a:lnTo>
                <a:lnTo>
                  <a:pt x="38403" y="154833"/>
                </a:lnTo>
                <a:lnTo>
                  <a:pt x="38098" y="156052"/>
                </a:lnTo>
                <a:lnTo>
                  <a:pt x="38031" y="157271"/>
                </a:lnTo>
                <a:lnTo>
                  <a:pt x="37794" y="159405"/>
                </a:lnTo>
                <a:lnTo>
                  <a:pt x="36270" y="165196"/>
                </a:lnTo>
                <a:lnTo>
                  <a:pt x="35660" y="167025"/>
                </a:lnTo>
                <a:lnTo>
                  <a:pt x="34746" y="169158"/>
                </a:lnTo>
                <a:lnTo>
                  <a:pt x="32307" y="172206"/>
                </a:lnTo>
                <a:close/>
              </a:path>
              <a:path w="228600" h="287020">
                <a:moveTo>
                  <a:pt x="149279" y="143861"/>
                </a:moveTo>
                <a:lnTo>
                  <a:pt x="133803" y="143861"/>
                </a:lnTo>
                <a:lnTo>
                  <a:pt x="133803" y="83817"/>
                </a:lnTo>
                <a:lnTo>
                  <a:pt x="150261" y="83817"/>
                </a:lnTo>
                <a:lnTo>
                  <a:pt x="150224" y="125268"/>
                </a:lnTo>
                <a:lnTo>
                  <a:pt x="149956" y="134107"/>
                </a:lnTo>
                <a:lnTo>
                  <a:pt x="149347" y="142641"/>
                </a:lnTo>
                <a:lnTo>
                  <a:pt x="149279" y="143861"/>
                </a:lnTo>
                <a:close/>
              </a:path>
              <a:path w="228600" h="287020">
                <a:moveTo>
                  <a:pt x="142032" y="171597"/>
                </a:moveTo>
                <a:lnTo>
                  <a:pt x="138679" y="171597"/>
                </a:lnTo>
                <a:lnTo>
                  <a:pt x="136546" y="167329"/>
                </a:lnTo>
                <a:lnTo>
                  <a:pt x="135936" y="165196"/>
                </a:lnTo>
                <a:lnTo>
                  <a:pt x="135631" y="163062"/>
                </a:lnTo>
                <a:lnTo>
                  <a:pt x="134717" y="157881"/>
                </a:lnTo>
                <a:lnTo>
                  <a:pt x="134488" y="156052"/>
                </a:lnTo>
                <a:lnTo>
                  <a:pt x="134412" y="154223"/>
                </a:lnTo>
                <a:lnTo>
                  <a:pt x="134107" y="153919"/>
                </a:lnTo>
                <a:lnTo>
                  <a:pt x="148661" y="153919"/>
                </a:lnTo>
                <a:lnTo>
                  <a:pt x="148128" y="156052"/>
                </a:lnTo>
                <a:lnTo>
                  <a:pt x="147823" y="159100"/>
                </a:lnTo>
                <a:lnTo>
                  <a:pt x="146299" y="164586"/>
                </a:lnTo>
                <a:lnTo>
                  <a:pt x="145689" y="166415"/>
                </a:lnTo>
                <a:lnTo>
                  <a:pt x="144775" y="168549"/>
                </a:lnTo>
                <a:lnTo>
                  <a:pt x="142032" y="171597"/>
                </a:lnTo>
                <a:close/>
              </a:path>
              <a:path w="228600" h="287020">
                <a:moveTo>
                  <a:pt x="226764" y="192932"/>
                </a:moveTo>
                <a:lnTo>
                  <a:pt x="202685" y="192932"/>
                </a:lnTo>
                <a:lnTo>
                  <a:pt x="208171" y="188665"/>
                </a:lnTo>
                <a:lnTo>
                  <a:pt x="211829" y="188970"/>
                </a:lnTo>
                <a:lnTo>
                  <a:pt x="217010" y="189274"/>
                </a:lnTo>
                <a:lnTo>
                  <a:pt x="218839" y="189579"/>
                </a:lnTo>
                <a:lnTo>
                  <a:pt x="221277" y="189884"/>
                </a:lnTo>
                <a:lnTo>
                  <a:pt x="226764" y="191713"/>
                </a:lnTo>
                <a:lnTo>
                  <a:pt x="226764" y="192932"/>
                </a:lnTo>
                <a:close/>
              </a:path>
              <a:path w="228600" h="287020">
                <a:moveTo>
                  <a:pt x="72540" y="210915"/>
                </a:moveTo>
                <a:lnTo>
                  <a:pt x="71625" y="210915"/>
                </a:lnTo>
                <a:lnTo>
                  <a:pt x="64310" y="208476"/>
                </a:lnTo>
                <a:lnTo>
                  <a:pt x="61567" y="207257"/>
                </a:lnTo>
                <a:lnTo>
                  <a:pt x="57910" y="205733"/>
                </a:lnTo>
                <a:lnTo>
                  <a:pt x="48156" y="201466"/>
                </a:lnTo>
                <a:lnTo>
                  <a:pt x="45108" y="199637"/>
                </a:lnTo>
                <a:lnTo>
                  <a:pt x="42670" y="198113"/>
                </a:lnTo>
                <a:lnTo>
                  <a:pt x="37489" y="194761"/>
                </a:lnTo>
                <a:lnTo>
                  <a:pt x="37489" y="191103"/>
                </a:lnTo>
                <a:lnTo>
                  <a:pt x="39622" y="189579"/>
                </a:lnTo>
                <a:lnTo>
                  <a:pt x="41756" y="189884"/>
                </a:lnTo>
                <a:lnTo>
                  <a:pt x="45108" y="190189"/>
                </a:lnTo>
                <a:lnTo>
                  <a:pt x="83341" y="192875"/>
                </a:lnTo>
                <a:lnTo>
                  <a:pt x="226764" y="192932"/>
                </a:lnTo>
                <a:lnTo>
                  <a:pt x="226764" y="195675"/>
                </a:lnTo>
                <a:lnTo>
                  <a:pt x="224447" y="201466"/>
                </a:lnTo>
                <a:lnTo>
                  <a:pt x="224325" y="202685"/>
                </a:lnTo>
                <a:lnTo>
                  <a:pt x="120697" y="202685"/>
                </a:lnTo>
                <a:lnTo>
                  <a:pt x="101495" y="203600"/>
                </a:lnTo>
                <a:lnTo>
                  <a:pt x="95094" y="204209"/>
                </a:lnTo>
                <a:lnTo>
                  <a:pt x="91132" y="204514"/>
                </a:lnTo>
                <a:lnTo>
                  <a:pt x="84731" y="206038"/>
                </a:lnTo>
                <a:lnTo>
                  <a:pt x="81683" y="206952"/>
                </a:lnTo>
                <a:lnTo>
                  <a:pt x="79550" y="207562"/>
                </a:lnTo>
                <a:lnTo>
                  <a:pt x="74064" y="210000"/>
                </a:lnTo>
                <a:lnTo>
                  <a:pt x="72540" y="210915"/>
                </a:lnTo>
                <a:close/>
              </a:path>
              <a:path w="228600" h="287020">
                <a:moveTo>
                  <a:pt x="215486" y="286503"/>
                </a:moveTo>
                <a:lnTo>
                  <a:pt x="213658" y="286503"/>
                </a:lnTo>
                <a:lnTo>
                  <a:pt x="211829" y="284979"/>
                </a:lnTo>
                <a:lnTo>
                  <a:pt x="211219" y="283759"/>
                </a:lnTo>
                <a:lnTo>
                  <a:pt x="210610" y="282235"/>
                </a:lnTo>
                <a:lnTo>
                  <a:pt x="209695" y="278578"/>
                </a:lnTo>
                <a:lnTo>
                  <a:pt x="209314" y="276749"/>
                </a:lnTo>
                <a:lnTo>
                  <a:pt x="209086" y="275835"/>
                </a:lnTo>
                <a:lnTo>
                  <a:pt x="208781" y="270653"/>
                </a:lnTo>
                <a:lnTo>
                  <a:pt x="208476" y="268215"/>
                </a:lnTo>
                <a:lnTo>
                  <a:pt x="208171" y="265472"/>
                </a:lnTo>
                <a:lnTo>
                  <a:pt x="207973" y="256328"/>
                </a:lnTo>
                <a:lnTo>
                  <a:pt x="207867" y="202685"/>
                </a:lnTo>
                <a:lnTo>
                  <a:pt x="224325" y="202685"/>
                </a:lnTo>
                <a:lnTo>
                  <a:pt x="224325" y="237431"/>
                </a:lnTo>
                <a:lnTo>
                  <a:pt x="224021" y="248709"/>
                </a:lnTo>
                <a:lnTo>
                  <a:pt x="223716" y="252976"/>
                </a:lnTo>
                <a:lnTo>
                  <a:pt x="223411" y="256328"/>
                </a:lnTo>
                <a:lnTo>
                  <a:pt x="222801" y="266691"/>
                </a:lnTo>
                <a:lnTo>
                  <a:pt x="222192" y="269434"/>
                </a:lnTo>
                <a:lnTo>
                  <a:pt x="221887" y="272177"/>
                </a:lnTo>
                <a:lnTo>
                  <a:pt x="220973" y="276749"/>
                </a:lnTo>
                <a:lnTo>
                  <a:pt x="220363" y="278273"/>
                </a:lnTo>
                <a:lnTo>
                  <a:pt x="220058" y="279797"/>
                </a:lnTo>
                <a:lnTo>
                  <a:pt x="218534" y="283150"/>
                </a:lnTo>
                <a:lnTo>
                  <a:pt x="217925" y="284064"/>
                </a:lnTo>
                <a:lnTo>
                  <a:pt x="217315" y="285283"/>
                </a:lnTo>
                <a:lnTo>
                  <a:pt x="215486" y="286503"/>
                </a:lnTo>
                <a:close/>
              </a:path>
              <a:path w="228600" h="287020">
                <a:moveTo>
                  <a:pt x="216096" y="182264"/>
                </a:moveTo>
                <a:lnTo>
                  <a:pt x="214572" y="182264"/>
                </a:lnTo>
                <a:lnTo>
                  <a:pt x="212743" y="180740"/>
                </a:lnTo>
                <a:lnTo>
                  <a:pt x="212134" y="179521"/>
                </a:lnTo>
                <a:lnTo>
                  <a:pt x="211524" y="177997"/>
                </a:lnTo>
                <a:lnTo>
                  <a:pt x="210610" y="174340"/>
                </a:lnTo>
                <a:lnTo>
                  <a:pt x="210305" y="172511"/>
                </a:lnTo>
                <a:lnTo>
                  <a:pt x="210000" y="170987"/>
                </a:lnTo>
                <a:lnTo>
                  <a:pt x="209695" y="166415"/>
                </a:lnTo>
                <a:lnTo>
                  <a:pt x="209372" y="162148"/>
                </a:lnTo>
                <a:lnTo>
                  <a:pt x="209086" y="157576"/>
                </a:lnTo>
                <a:lnTo>
                  <a:pt x="208881" y="147518"/>
                </a:lnTo>
                <a:lnTo>
                  <a:pt x="208781" y="28955"/>
                </a:lnTo>
                <a:lnTo>
                  <a:pt x="207257" y="23773"/>
                </a:lnTo>
                <a:lnTo>
                  <a:pt x="204819" y="20725"/>
                </a:lnTo>
                <a:lnTo>
                  <a:pt x="201771" y="17677"/>
                </a:lnTo>
                <a:lnTo>
                  <a:pt x="199942" y="16458"/>
                </a:lnTo>
                <a:lnTo>
                  <a:pt x="197809" y="14934"/>
                </a:lnTo>
                <a:lnTo>
                  <a:pt x="192627" y="12191"/>
                </a:lnTo>
                <a:lnTo>
                  <a:pt x="190798" y="11277"/>
                </a:lnTo>
                <a:lnTo>
                  <a:pt x="183788" y="8229"/>
                </a:lnTo>
                <a:lnTo>
                  <a:pt x="181959" y="7619"/>
                </a:lnTo>
                <a:lnTo>
                  <a:pt x="180435" y="7010"/>
                </a:lnTo>
                <a:lnTo>
                  <a:pt x="176168" y="5181"/>
                </a:lnTo>
                <a:lnTo>
                  <a:pt x="176168" y="1828"/>
                </a:lnTo>
                <a:lnTo>
                  <a:pt x="181045" y="0"/>
                </a:lnTo>
                <a:lnTo>
                  <a:pt x="185922" y="0"/>
                </a:lnTo>
                <a:lnTo>
                  <a:pt x="198113" y="1828"/>
                </a:lnTo>
                <a:lnTo>
                  <a:pt x="202990" y="3047"/>
                </a:lnTo>
                <a:lnTo>
                  <a:pt x="206952" y="3962"/>
                </a:lnTo>
                <a:lnTo>
                  <a:pt x="215182" y="6400"/>
                </a:lnTo>
                <a:lnTo>
                  <a:pt x="219449" y="7924"/>
                </a:lnTo>
                <a:lnTo>
                  <a:pt x="222497" y="9143"/>
                </a:lnTo>
                <a:lnTo>
                  <a:pt x="227983" y="12191"/>
                </a:lnTo>
                <a:lnTo>
                  <a:pt x="227983" y="15849"/>
                </a:lnTo>
                <a:lnTo>
                  <a:pt x="226764" y="19506"/>
                </a:lnTo>
                <a:lnTo>
                  <a:pt x="226154" y="21640"/>
                </a:lnTo>
                <a:lnTo>
                  <a:pt x="225849" y="23468"/>
                </a:lnTo>
                <a:lnTo>
                  <a:pt x="225301" y="28955"/>
                </a:lnTo>
                <a:lnTo>
                  <a:pt x="225240" y="127707"/>
                </a:lnTo>
                <a:lnTo>
                  <a:pt x="224935" y="138374"/>
                </a:lnTo>
                <a:lnTo>
                  <a:pt x="224630" y="142641"/>
                </a:lnTo>
                <a:lnTo>
                  <a:pt x="224325" y="147518"/>
                </a:lnTo>
                <a:lnTo>
                  <a:pt x="223716" y="158186"/>
                </a:lnTo>
                <a:lnTo>
                  <a:pt x="223411" y="160015"/>
                </a:lnTo>
                <a:lnTo>
                  <a:pt x="223071" y="162453"/>
                </a:lnTo>
                <a:lnTo>
                  <a:pt x="222192" y="170073"/>
                </a:lnTo>
                <a:lnTo>
                  <a:pt x="221582" y="171901"/>
                </a:lnTo>
                <a:lnTo>
                  <a:pt x="221277" y="174035"/>
                </a:lnTo>
                <a:lnTo>
                  <a:pt x="219449" y="178302"/>
                </a:lnTo>
                <a:lnTo>
                  <a:pt x="218229" y="180740"/>
                </a:lnTo>
                <a:lnTo>
                  <a:pt x="216096" y="182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4618282" y="8129841"/>
            <a:ext cx="107591" cy="22066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4749039" y="8134108"/>
            <a:ext cx="129231" cy="22066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4890765" y="8097534"/>
            <a:ext cx="229870" cy="287020"/>
          </a:xfrm>
          <a:custGeom>
            <a:avLst/>
            <a:gdLst/>
            <a:ahLst/>
            <a:cxnLst/>
            <a:rect l="l" t="t" r="r" b="b"/>
            <a:pathLst>
              <a:path w="229869" h="287020">
                <a:moveTo>
                  <a:pt x="218229" y="286503"/>
                </a:moveTo>
                <a:lnTo>
                  <a:pt x="215486" y="286503"/>
                </a:lnTo>
                <a:lnTo>
                  <a:pt x="213658" y="283759"/>
                </a:lnTo>
                <a:lnTo>
                  <a:pt x="213048" y="282540"/>
                </a:lnTo>
                <a:lnTo>
                  <a:pt x="212673" y="280712"/>
                </a:lnTo>
                <a:lnTo>
                  <a:pt x="211829" y="277054"/>
                </a:lnTo>
                <a:lnTo>
                  <a:pt x="211524" y="274921"/>
                </a:lnTo>
                <a:lnTo>
                  <a:pt x="211219" y="270653"/>
                </a:lnTo>
                <a:lnTo>
                  <a:pt x="210915" y="264558"/>
                </a:lnTo>
                <a:lnTo>
                  <a:pt x="210610" y="259071"/>
                </a:lnTo>
                <a:lnTo>
                  <a:pt x="210305" y="252366"/>
                </a:lnTo>
                <a:lnTo>
                  <a:pt x="210305" y="29259"/>
                </a:lnTo>
                <a:lnTo>
                  <a:pt x="209086" y="24383"/>
                </a:lnTo>
                <a:lnTo>
                  <a:pt x="207867" y="22554"/>
                </a:lnTo>
                <a:lnTo>
                  <a:pt x="206647" y="21030"/>
                </a:lnTo>
                <a:lnTo>
                  <a:pt x="203600" y="17677"/>
                </a:lnTo>
                <a:lnTo>
                  <a:pt x="201466" y="16458"/>
                </a:lnTo>
                <a:lnTo>
                  <a:pt x="199332" y="14934"/>
                </a:lnTo>
                <a:lnTo>
                  <a:pt x="181350" y="7010"/>
                </a:lnTo>
                <a:lnTo>
                  <a:pt x="177388" y="5181"/>
                </a:lnTo>
                <a:lnTo>
                  <a:pt x="177388" y="1828"/>
                </a:lnTo>
                <a:lnTo>
                  <a:pt x="182264" y="0"/>
                </a:lnTo>
                <a:lnTo>
                  <a:pt x="187141" y="0"/>
                </a:lnTo>
                <a:lnTo>
                  <a:pt x="198418" y="1523"/>
                </a:lnTo>
                <a:lnTo>
                  <a:pt x="203600" y="3047"/>
                </a:lnTo>
                <a:lnTo>
                  <a:pt x="207257" y="3962"/>
                </a:lnTo>
                <a:lnTo>
                  <a:pt x="217010" y="6705"/>
                </a:lnTo>
                <a:lnTo>
                  <a:pt x="221277" y="8229"/>
                </a:lnTo>
                <a:lnTo>
                  <a:pt x="224325" y="9448"/>
                </a:lnTo>
                <a:lnTo>
                  <a:pt x="229507" y="12496"/>
                </a:lnTo>
                <a:lnTo>
                  <a:pt x="229396" y="16458"/>
                </a:lnTo>
                <a:lnTo>
                  <a:pt x="228288" y="19506"/>
                </a:lnTo>
                <a:lnTo>
                  <a:pt x="227678" y="21640"/>
                </a:lnTo>
                <a:lnTo>
                  <a:pt x="227373" y="23468"/>
                </a:lnTo>
                <a:lnTo>
                  <a:pt x="226794" y="29259"/>
                </a:lnTo>
                <a:lnTo>
                  <a:pt x="226764" y="223716"/>
                </a:lnTo>
                <a:lnTo>
                  <a:pt x="226154" y="241698"/>
                </a:lnTo>
                <a:lnTo>
                  <a:pt x="225849" y="246880"/>
                </a:lnTo>
                <a:lnTo>
                  <a:pt x="225544" y="256024"/>
                </a:lnTo>
                <a:lnTo>
                  <a:pt x="224325" y="268520"/>
                </a:lnTo>
                <a:lnTo>
                  <a:pt x="223716" y="271263"/>
                </a:lnTo>
                <a:lnTo>
                  <a:pt x="223106" y="275225"/>
                </a:lnTo>
                <a:lnTo>
                  <a:pt x="221582" y="280712"/>
                </a:lnTo>
                <a:lnTo>
                  <a:pt x="220363" y="283759"/>
                </a:lnTo>
                <a:lnTo>
                  <a:pt x="218229" y="286503"/>
                </a:lnTo>
                <a:close/>
              </a:path>
              <a:path w="229869" h="287020">
                <a:moveTo>
                  <a:pt x="159405" y="47242"/>
                </a:moveTo>
                <a:lnTo>
                  <a:pt x="131974" y="47242"/>
                </a:lnTo>
                <a:lnTo>
                  <a:pt x="138070" y="42975"/>
                </a:lnTo>
                <a:lnTo>
                  <a:pt x="141422" y="43280"/>
                </a:lnTo>
                <a:lnTo>
                  <a:pt x="148432" y="43585"/>
                </a:lnTo>
                <a:lnTo>
                  <a:pt x="151785" y="44194"/>
                </a:lnTo>
                <a:lnTo>
                  <a:pt x="155138" y="44499"/>
                </a:lnTo>
                <a:lnTo>
                  <a:pt x="159405" y="46023"/>
                </a:lnTo>
                <a:lnTo>
                  <a:pt x="159405" y="47242"/>
                </a:lnTo>
                <a:close/>
              </a:path>
              <a:path w="229869" h="287020">
                <a:moveTo>
                  <a:pt x="41756" y="64920"/>
                </a:moveTo>
                <a:lnTo>
                  <a:pt x="41146" y="64920"/>
                </a:lnTo>
                <a:lnTo>
                  <a:pt x="37184" y="63396"/>
                </a:lnTo>
                <a:lnTo>
                  <a:pt x="35660" y="62786"/>
                </a:lnTo>
                <a:lnTo>
                  <a:pt x="33831" y="62177"/>
                </a:lnTo>
                <a:lnTo>
                  <a:pt x="29259" y="60043"/>
                </a:lnTo>
                <a:lnTo>
                  <a:pt x="23773" y="57300"/>
                </a:lnTo>
                <a:lnTo>
                  <a:pt x="18897" y="54557"/>
                </a:lnTo>
                <a:lnTo>
                  <a:pt x="16458" y="53338"/>
                </a:lnTo>
                <a:lnTo>
                  <a:pt x="14325" y="52119"/>
                </a:lnTo>
                <a:lnTo>
                  <a:pt x="10058" y="48461"/>
                </a:lnTo>
                <a:lnTo>
                  <a:pt x="10058" y="45718"/>
                </a:lnTo>
                <a:lnTo>
                  <a:pt x="12496" y="44194"/>
                </a:lnTo>
                <a:lnTo>
                  <a:pt x="14020" y="44499"/>
                </a:lnTo>
                <a:lnTo>
                  <a:pt x="17373" y="44804"/>
                </a:lnTo>
                <a:lnTo>
                  <a:pt x="22249" y="45413"/>
                </a:lnTo>
                <a:lnTo>
                  <a:pt x="25297" y="45718"/>
                </a:lnTo>
                <a:lnTo>
                  <a:pt x="50595" y="47242"/>
                </a:lnTo>
                <a:lnTo>
                  <a:pt x="159405" y="47242"/>
                </a:lnTo>
                <a:lnTo>
                  <a:pt x="159405" y="50595"/>
                </a:lnTo>
                <a:lnTo>
                  <a:pt x="156357" y="55776"/>
                </a:lnTo>
                <a:lnTo>
                  <a:pt x="155405" y="57300"/>
                </a:lnTo>
                <a:lnTo>
                  <a:pt x="83512" y="57300"/>
                </a:lnTo>
                <a:lnTo>
                  <a:pt x="67663" y="57910"/>
                </a:lnTo>
                <a:lnTo>
                  <a:pt x="62482" y="58519"/>
                </a:lnTo>
                <a:lnTo>
                  <a:pt x="59129" y="58824"/>
                </a:lnTo>
                <a:lnTo>
                  <a:pt x="52119" y="60653"/>
                </a:lnTo>
                <a:lnTo>
                  <a:pt x="49985" y="61262"/>
                </a:lnTo>
                <a:lnTo>
                  <a:pt x="48156" y="61872"/>
                </a:lnTo>
                <a:lnTo>
                  <a:pt x="43585" y="63701"/>
                </a:lnTo>
                <a:lnTo>
                  <a:pt x="41756" y="64920"/>
                </a:lnTo>
                <a:close/>
              </a:path>
              <a:path w="229869" h="287020">
                <a:moveTo>
                  <a:pt x="4571" y="236517"/>
                </a:moveTo>
                <a:lnTo>
                  <a:pt x="0" y="232250"/>
                </a:lnTo>
                <a:lnTo>
                  <a:pt x="11582" y="223411"/>
                </a:lnTo>
                <a:lnTo>
                  <a:pt x="26211" y="211219"/>
                </a:lnTo>
                <a:lnTo>
                  <a:pt x="33831" y="204514"/>
                </a:lnTo>
                <a:lnTo>
                  <a:pt x="40232" y="199028"/>
                </a:lnTo>
                <a:lnTo>
                  <a:pt x="54557" y="185312"/>
                </a:lnTo>
                <a:lnTo>
                  <a:pt x="66444" y="173425"/>
                </a:lnTo>
                <a:lnTo>
                  <a:pt x="79855" y="159100"/>
                </a:lnTo>
                <a:lnTo>
                  <a:pt x="84426" y="153309"/>
                </a:lnTo>
                <a:lnTo>
                  <a:pt x="88694" y="148128"/>
                </a:lnTo>
                <a:lnTo>
                  <a:pt x="115515" y="107286"/>
                </a:lnTo>
                <a:lnTo>
                  <a:pt x="118258" y="102104"/>
                </a:lnTo>
                <a:lnTo>
                  <a:pt x="121306" y="96618"/>
                </a:lnTo>
                <a:lnTo>
                  <a:pt x="126488" y="84426"/>
                </a:lnTo>
                <a:lnTo>
                  <a:pt x="128621" y="78635"/>
                </a:lnTo>
                <a:lnTo>
                  <a:pt x="130755" y="73454"/>
                </a:lnTo>
                <a:lnTo>
                  <a:pt x="134412" y="62177"/>
                </a:lnTo>
                <a:lnTo>
                  <a:pt x="135631" y="57300"/>
                </a:lnTo>
                <a:lnTo>
                  <a:pt x="155405" y="57300"/>
                </a:lnTo>
                <a:lnTo>
                  <a:pt x="154833" y="58214"/>
                </a:lnTo>
                <a:lnTo>
                  <a:pt x="153614" y="63091"/>
                </a:lnTo>
                <a:lnTo>
                  <a:pt x="149042" y="76807"/>
                </a:lnTo>
                <a:lnTo>
                  <a:pt x="147213" y="81379"/>
                </a:lnTo>
                <a:lnTo>
                  <a:pt x="144775" y="87779"/>
                </a:lnTo>
                <a:lnTo>
                  <a:pt x="138679" y="101800"/>
                </a:lnTo>
                <a:lnTo>
                  <a:pt x="116125" y="140203"/>
                </a:lnTo>
                <a:lnTo>
                  <a:pt x="91741" y="169768"/>
                </a:lnTo>
                <a:lnTo>
                  <a:pt x="72540" y="187750"/>
                </a:lnTo>
                <a:lnTo>
                  <a:pt x="65225" y="194151"/>
                </a:lnTo>
                <a:lnTo>
                  <a:pt x="47852" y="208171"/>
                </a:lnTo>
                <a:lnTo>
                  <a:pt x="41756" y="212743"/>
                </a:lnTo>
                <a:lnTo>
                  <a:pt x="35355" y="217620"/>
                </a:lnTo>
                <a:lnTo>
                  <a:pt x="16458" y="229812"/>
                </a:lnTo>
                <a:lnTo>
                  <a:pt x="8534" y="234688"/>
                </a:lnTo>
                <a:lnTo>
                  <a:pt x="4571" y="2365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4175027" y="8527130"/>
            <a:ext cx="219710" cy="287020"/>
          </a:xfrm>
          <a:custGeom>
            <a:avLst/>
            <a:gdLst/>
            <a:ahLst/>
            <a:cxnLst/>
            <a:rect l="l" t="t" r="r" b="b"/>
            <a:pathLst>
              <a:path w="219709" h="287020">
                <a:moveTo>
                  <a:pt x="84122" y="209391"/>
                </a:moveTo>
                <a:lnTo>
                  <a:pt x="64920" y="209391"/>
                </a:lnTo>
                <a:lnTo>
                  <a:pt x="47547" y="205733"/>
                </a:lnTo>
                <a:lnTo>
                  <a:pt x="42975" y="203600"/>
                </a:lnTo>
                <a:lnTo>
                  <a:pt x="36879" y="200856"/>
                </a:lnTo>
                <a:lnTo>
                  <a:pt x="8534" y="170073"/>
                </a:lnTo>
                <a:lnTo>
                  <a:pt x="6095" y="163672"/>
                </a:lnTo>
                <a:lnTo>
                  <a:pt x="3047" y="156357"/>
                </a:lnTo>
                <a:lnTo>
                  <a:pt x="0" y="135631"/>
                </a:lnTo>
                <a:lnTo>
                  <a:pt x="0" y="118563"/>
                </a:lnTo>
                <a:lnTo>
                  <a:pt x="3047" y="97837"/>
                </a:lnTo>
                <a:lnTo>
                  <a:pt x="6095" y="90522"/>
                </a:lnTo>
                <a:lnTo>
                  <a:pt x="8534" y="84122"/>
                </a:lnTo>
                <a:lnTo>
                  <a:pt x="36879" y="53338"/>
                </a:lnTo>
                <a:lnTo>
                  <a:pt x="63396" y="45718"/>
                </a:lnTo>
                <a:lnTo>
                  <a:pt x="65834" y="44194"/>
                </a:lnTo>
                <a:lnTo>
                  <a:pt x="68273" y="41756"/>
                </a:lnTo>
                <a:lnTo>
                  <a:pt x="68577" y="40841"/>
                </a:lnTo>
                <a:lnTo>
                  <a:pt x="68577" y="39317"/>
                </a:lnTo>
                <a:lnTo>
                  <a:pt x="66749" y="36574"/>
                </a:lnTo>
                <a:lnTo>
                  <a:pt x="65225" y="35355"/>
                </a:lnTo>
                <a:lnTo>
                  <a:pt x="64006" y="34136"/>
                </a:lnTo>
                <a:lnTo>
                  <a:pt x="60653" y="32307"/>
                </a:lnTo>
                <a:lnTo>
                  <a:pt x="60653" y="29869"/>
                </a:lnTo>
                <a:lnTo>
                  <a:pt x="64310" y="28650"/>
                </a:lnTo>
                <a:lnTo>
                  <a:pt x="65834" y="28955"/>
                </a:lnTo>
                <a:lnTo>
                  <a:pt x="67663" y="29259"/>
                </a:lnTo>
                <a:lnTo>
                  <a:pt x="74978" y="30783"/>
                </a:lnTo>
                <a:lnTo>
                  <a:pt x="77416" y="31698"/>
                </a:lnTo>
                <a:lnTo>
                  <a:pt x="79245" y="32307"/>
                </a:lnTo>
                <a:lnTo>
                  <a:pt x="84731" y="35660"/>
                </a:lnTo>
                <a:lnTo>
                  <a:pt x="84731" y="37794"/>
                </a:lnTo>
                <a:lnTo>
                  <a:pt x="84426" y="39317"/>
                </a:lnTo>
                <a:lnTo>
                  <a:pt x="82293" y="43280"/>
                </a:lnTo>
                <a:lnTo>
                  <a:pt x="80769" y="45108"/>
                </a:lnTo>
                <a:lnTo>
                  <a:pt x="88694" y="45413"/>
                </a:lnTo>
                <a:lnTo>
                  <a:pt x="101800" y="49071"/>
                </a:lnTo>
                <a:lnTo>
                  <a:pt x="105762" y="50595"/>
                </a:lnTo>
                <a:lnTo>
                  <a:pt x="111858" y="53338"/>
                </a:lnTo>
                <a:lnTo>
                  <a:pt x="115104" y="55471"/>
                </a:lnTo>
                <a:lnTo>
                  <a:pt x="66749" y="55471"/>
                </a:lnTo>
                <a:lnTo>
                  <a:pt x="52728" y="58824"/>
                </a:lnTo>
                <a:lnTo>
                  <a:pt x="22249" y="93570"/>
                </a:lnTo>
                <a:lnTo>
                  <a:pt x="17373" y="119782"/>
                </a:lnTo>
                <a:lnTo>
                  <a:pt x="17373" y="133498"/>
                </a:lnTo>
                <a:lnTo>
                  <a:pt x="26821" y="171292"/>
                </a:lnTo>
                <a:lnTo>
                  <a:pt x="66749" y="198113"/>
                </a:lnTo>
                <a:lnTo>
                  <a:pt x="115858" y="198113"/>
                </a:lnTo>
                <a:lnTo>
                  <a:pt x="111858" y="200856"/>
                </a:lnTo>
                <a:lnTo>
                  <a:pt x="105762" y="203600"/>
                </a:lnTo>
                <a:lnTo>
                  <a:pt x="101190" y="205733"/>
                </a:lnTo>
                <a:lnTo>
                  <a:pt x="84122" y="209391"/>
                </a:lnTo>
                <a:close/>
              </a:path>
              <a:path w="219709" h="287020">
                <a:moveTo>
                  <a:pt x="115858" y="198113"/>
                </a:moveTo>
                <a:lnTo>
                  <a:pt x="82293" y="198113"/>
                </a:lnTo>
                <a:lnTo>
                  <a:pt x="96009" y="194761"/>
                </a:lnTo>
                <a:lnTo>
                  <a:pt x="106371" y="189274"/>
                </a:lnTo>
                <a:lnTo>
                  <a:pt x="115515" y="181350"/>
                </a:lnTo>
                <a:lnTo>
                  <a:pt x="118563" y="176473"/>
                </a:lnTo>
                <a:lnTo>
                  <a:pt x="121916" y="171292"/>
                </a:lnTo>
                <a:lnTo>
                  <a:pt x="126792" y="160015"/>
                </a:lnTo>
                <a:lnTo>
                  <a:pt x="128012" y="155138"/>
                </a:lnTo>
                <a:lnTo>
                  <a:pt x="129535" y="149956"/>
                </a:lnTo>
                <a:lnTo>
                  <a:pt x="131364" y="133498"/>
                </a:lnTo>
                <a:lnTo>
                  <a:pt x="131364" y="119782"/>
                </a:lnTo>
                <a:lnTo>
                  <a:pt x="129535" y="103323"/>
                </a:lnTo>
                <a:lnTo>
                  <a:pt x="128012" y="98447"/>
                </a:lnTo>
                <a:lnTo>
                  <a:pt x="126792" y="93570"/>
                </a:lnTo>
                <a:lnTo>
                  <a:pt x="121916" y="81988"/>
                </a:lnTo>
                <a:lnTo>
                  <a:pt x="118563" y="77111"/>
                </a:lnTo>
                <a:lnTo>
                  <a:pt x="115515" y="72235"/>
                </a:lnTo>
                <a:lnTo>
                  <a:pt x="106371" y="64310"/>
                </a:lnTo>
                <a:lnTo>
                  <a:pt x="96009" y="58824"/>
                </a:lnTo>
                <a:lnTo>
                  <a:pt x="82293" y="55471"/>
                </a:lnTo>
                <a:lnTo>
                  <a:pt x="115104" y="55471"/>
                </a:lnTo>
                <a:lnTo>
                  <a:pt x="122525" y="60348"/>
                </a:lnTo>
                <a:lnTo>
                  <a:pt x="132583" y="71016"/>
                </a:lnTo>
                <a:lnTo>
                  <a:pt x="140203" y="84122"/>
                </a:lnTo>
                <a:lnTo>
                  <a:pt x="142641" y="90522"/>
                </a:lnTo>
                <a:lnTo>
                  <a:pt x="145689" y="97837"/>
                </a:lnTo>
                <a:lnTo>
                  <a:pt x="148737" y="118563"/>
                </a:lnTo>
                <a:lnTo>
                  <a:pt x="148737" y="135631"/>
                </a:lnTo>
                <a:lnTo>
                  <a:pt x="145689" y="156357"/>
                </a:lnTo>
                <a:lnTo>
                  <a:pt x="142641" y="163672"/>
                </a:lnTo>
                <a:lnTo>
                  <a:pt x="140203" y="170073"/>
                </a:lnTo>
                <a:lnTo>
                  <a:pt x="132583" y="183179"/>
                </a:lnTo>
                <a:lnTo>
                  <a:pt x="127402" y="188665"/>
                </a:lnTo>
                <a:lnTo>
                  <a:pt x="122525" y="193541"/>
                </a:lnTo>
                <a:lnTo>
                  <a:pt x="115858" y="198113"/>
                </a:lnTo>
                <a:close/>
              </a:path>
              <a:path w="219709" h="287020">
                <a:moveTo>
                  <a:pt x="207867" y="286503"/>
                </a:moveTo>
                <a:lnTo>
                  <a:pt x="205123" y="286503"/>
                </a:lnTo>
                <a:lnTo>
                  <a:pt x="203295" y="283759"/>
                </a:lnTo>
                <a:lnTo>
                  <a:pt x="202685" y="282540"/>
                </a:lnTo>
                <a:lnTo>
                  <a:pt x="202310" y="280712"/>
                </a:lnTo>
                <a:lnTo>
                  <a:pt x="201466" y="277054"/>
                </a:lnTo>
                <a:lnTo>
                  <a:pt x="201161" y="274921"/>
                </a:lnTo>
                <a:lnTo>
                  <a:pt x="200856" y="270653"/>
                </a:lnTo>
                <a:lnTo>
                  <a:pt x="200552" y="264558"/>
                </a:lnTo>
                <a:lnTo>
                  <a:pt x="200247" y="259071"/>
                </a:lnTo>
                <a:lnTo>
                  <a:pt x="199942" y="252366"/>
                </a:lnTo>
                <a:lnTo>
                  <a:pt x="199942" y="29259"/>
                </a:lnTo>
                <a:lnTo>
                  <a:pt x="198723" y="24383"/>
                </a:lnTo>
                <a:lnTo>
                  <a:pt x="197504" y="22554"/>
                </a:lnTo>
                <a:lnTo>
                  <a:pt x="196285" y="21030"/>
                </a:lnTo>
                <a:lnTo>
                  <a:pt x="193237" y="17677"/>
                </a:lnTo>
                <a:lnTo>
                  <a:pt x="191103" y="16458"/>
                </a:lnTo>
                <a:lnTo>
                  <a:pt x="188970" y="14934"/>
                </a:lnTo>
                <a:lnTo>
                  <a:pt x="170987" y="7010"/>
                </a:lnTo>
                <a:lnTo>
                  <a:pt x="167025" y="5181"/>
                </a:lnTo>
                <a:lnTo>
                  <a:pt x="167025" y="1828"/>
                </a:lnTo>
                <a:lnTo>
                  <a:pt x="171901" y="0"/>
                </a:lnTo>
                <a:lnTo>
                  <a:pt x="176778" y="0"/>
                </a:lnTo>
                <a:lnTo>
                  <a:pt x="188055" y="1523"/>
                </a:lnTo>
                <a:lnTo>
                  <a:pt x="193237" y="3047"/>
                </a:lnTo>
                <a:lnTo>
                  <a:pt x="196894" y="3962"/>
                </a:lnTo>
                <a:lnTo>
                  <a:pt x="206647" y="6705"/>
                </a:lnTo>
                <a:lnTo>
                  <a:pt x="210915" y="8229"/>
                </a:lnTo>
                <a:lnTo>
                  <a:pt x="213962" y="9448"/>
                </a:lnTo>
                <a:lnTo>
                  <a:pt x="219144" y="12496"/>
                </a:lnTo>
                <a:lnTo>
                  <a:pt x="219033" y="16458"/>
                </a:lnTo>
                <a:lnTo>
                  <a:pt x="217925" y="19506"/>
                </a:lnTo>
                <a:lnTo>
                  <a:pt x="217315" y="21640"/>
                </a:lnTo>
                <a:lnTo>
                  <a:pt x="217010" y="23468"/>
                </a:lnTo>
                <a:lnTo>
                  <a:pt x="216431" y="29259"/>
                </a:lnTo>
                <a:lnTo>
                  <a:pt x="216401" y="223716"/>
                </a:lnTo>
                <a:lnTo>
                  <a:pt x="215791" y="241698"/>
                </a:lnTo>
                <a:lnTo>
                  <a:pt x="215486" y="246880"/>
                </a:lnTo>
                <a:lnTo>
                  <a:pt x="215182" y="256024"/>
                </a:lnTo>
                <a:lnTo>
                  <a:pt x="213962" y="268520"/>
                </a:lnTo>
                <a:lnTo>
                  <a:pt x="213353" y="271263"/>
                </a:lnTo>
                <a:lnTo>
                  <a:pt x="212743" y="275225"/>
                </a:lnTo>
                <a:lnTo>
                  <a:pt x="211219" y="280712"/>
                </a:lnTo>
                <a:lnTo>
                  <a:pt x="210000" y="283759"/>
                </a:lnTo>
                <a:lnTo>
                  <a:pt x="207867" y="2865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4427699" y="8527130"/>
            <a:ext cx="240665" cy="287020"/>
          </a:xfrm>
          <a:custGeom>
            <a:avLst/>
            <a:gdLst/>
            <a:ahLst/>
            <a:cxnLst/>
            <a:rect l="l" t="t" r="r" b="b"/>
            <a:pathLst>
              <a:path w="240665" h="287020">
                <a:moveTo>
                  <a:pt x="188055" y="117344"/>
                </a:moveTo>
                <a:lnTo>
                  <a:pt x="172206" y="117344"/>
                </a:lnTo>
                <a:lnTo>
                  <a:pt x="172206" y="39013"/>
                </a:lnTo>
                <a:lnTo>
                  <a:pt x="171292" y="34746"/>
                </a:lnTo>
                <a:lnTo>
                  <a:pt x="170377" y="33526"/>
                </a:lnTo>
                <a:lnTo>
                  <a:pt x="169463" y="32003"/>
                </a:lnTo>
                <a:lnTo>
                  <a:pt x="167329" y="29564"/>
                </a:lnTo>
                <a:lnTo>
                  <a:pt x="165501" y="28345"/>
                </a:lnTo>
                <a:lnTo>
                  <a:pt x="163977" y="27126"/>
                </a:lnTo>
                <a:lnTo>
                  <a:pt x="160319" y="24992"/>
                </a:lnTo>
                <a:lnTo>
                  <a:pt x="157271" y="23468"/>
                </a:lnTo>
                <a:lnTo>
                  <a:pt x="153309" y="21640"/>
                </a:lnTo>
                <a:lnTo>
                  <a:pt x="151480" y="21030"/>
                </a:lnTo>
                <a:lnTo>
                  <a:pt x="149956" y="20420"/>
                </a:lnTo>
                <a:lnTo>
                  <a:pt x="145994" y="18592"/>
                </a:lnTo>
                <a:lnTo>
                  <a:pt x="145994" y="15239"/>
                </a:lnTo>
                <a:lnTo>
                  <a:pt x="150566" y="13715"/>
                </a:lnTo>
                <a:lnTo>
                  <a:pt x="154223" y="13715"/>
                </a:lnTo>
                <a:lnTo>
                  <a:pt x="162758" y="14934"/>
                </a:lnTo>
                <a:lnTo>
                  <a:pt x="166720" y="15849"/>
                </a:lnTo>
                <a:lnTo>
                  <a:pt x="170987" y="16763"/>
                </a:lnTo>
                <a:lnTo>
                  <a:pt x="181045" y="19506"/>
                </a:lnTo>
                <a:lnTo>
                  <a:pt x="184093" y="20725"/>
                </a:lnTo>
                <a:lnTo>
                  <a:pt x="185922" y="21335"/>
                </a:lnTo>
                <a:lnTo>
                  <a:pt x="190189" y="24078"/>
                </a:lnTo>
                <a:lnTo>
                  <a:pt x="190189" y="27431"/>
                </a:lnTo>
                <a:lnTo>
                  <a:pt x="188970" y="32003"/>
                </a:lnTo>
                <a:lnTo>
                  <a:pt x="188665" y="33526"/>
                </a:lnTo>
                <a:lnTo>
                  <a:pt x="188360" y="34746"/>
                </a:lnTo>
                <a:lnTo>
                  <a:pt x="188123" y="39013"/>
                </a:lnTo>
                <a:lnTo>
                  <a:pt x="188055" y="117344"/>
                </a:lnTo>
                <a:close/>
              </a:path>
              <a:path w="240665" h="287020">
                <a:moveTo>
                  <a:pt x="140672" y="48766"/>
                </a:moveTo>
                <a:lnTo>
                  <a:pt x="88084" y="48766"/>
                </a:lnTo>
                <a:lnTo>
                  <a:pt x="99361" y="47852"/>
                </a:lnTo>
                <a:lnTo>
                  <a:pt x="102409" y="46937"/>
                </a:lnTo>
                <a:lnTo>
                  <a:pt x="104847" y="46328"/>
                </a:lnTo>
                <a:lnTo>
                  <a:pt x="109419" y="43585"/>
                </a:lnTo>
                <a:lnTo>
                  <a:pt x="110943" y="42061"/>
                </a:lnTo>
                <a:lnTo>
                  <a:pt x="114296" y="42365"/>
                </a:lnTo>
                <a:lnTo>
                  <a:pt x="120697" y="42670"/>
                </a:lnTo>
                <a:lnTo>
                  <a:pt x="124354" y="43280"/>
                </a:lnTo>
                <a:lnTo>
                  <a:pt x="127707" y="43585"/>
                </a:lnTo>
                <a:lnTo>
                  <a:pt x="132888" y="44499"/>
                </a:lnTo>
                <a:lnTo>
                  <a:pt x="134717" y="45108"/>
                </a:lnTo>
                <a:lnTo>
                  <a:pt x="137155" y="45718"/>
                </a:lnTo>
                <a:lnTo>
                  <a:pt x="140672" y="48766"/>
                </a:lnTo>
                <a:close/>
              </a:path>
              <a:path w="240665" h="287020">
                <a:moveTo>
                  <a:pt x="31088" y="66444"/>
                </a:moveTo>
                <a:lnTo>
                  <a:pt x="30174" y="66444"/>
                </a:lnTo>
                <a:lnTo>
                  <a:pt x="19811" y="61262"/>
                </a:lnTo>
                <a:lnTo>
                  <a:pt x="10667" y="55167"/>
                </a:lnTo>
                <a:lnTo>
                  <a:pt x="8838" y="53643"/>
                </a:lnTo>
                <a:lnTo>
                  <a:pt x="4571" y="49985"/>
                </a:lnTo>
                <a:lnTo>
                  <a:pt x="4571" y="47242"/>
                </a:lnTo>
                <a:lnTo>
                  <a:pt x="7619" y="45718"/>
                </a:lnTo>
                <a:lnTo>
                  <a:pt x="8838" y="46023"/>
                </a:lnTo>
                <a:lnTo>
                  <a:pt x="11277" y="46328"/>
                </a:lnTo>
                <a:lnTo>
                  <a:pt x="17373" y="47242"/>
                </a:lnTo>
                <a:lnTo>
                  <a:pt x="19811" y="47547"/>
                </a:lnTo>
                <a:lnTo>
                  <a:pt x="38403" y="48766"/>
                </a:lnTo>
                <a:lnTo>
                  <a:pt x="140672" y="48766"/>
                </a:lnTo>
                <a:lnTo>
                  <a:pt x="141727" y="49680"/>
                </a:lnTo>
                <a:lnTo>
                  <a:pt x="141727" y="56995"/>
                </a:lnTo>
                <a:lnTo>
                  <a:pt x="139926" y="58519"/>
                </a:lnTo>
                <a:lnTo>
                  <a:pt x="57605" y="58519"/>
                </a:lnTo>
                <a:lnTo>
                  <a:pt x="49071" y="59434"/>
                </a:lnTo>
                <a:lnTo>
                  <a:pt x="46632" y="60043"/>
                </a:lnTo>
                <a:lnTo>
                  <a:pt x="44804" y="60348"/>
                </a:lnTo>
                <a:lnTo>
                  <a:pt x="39013" y="62177"/>
                </a:lnTo>
                <a:lnTo>
                  <a:pt x="37489" y="62786"/>
                </a:lnTo>
                <a:lnTo>
                  <a:pt x="32612" y="65225"/>
                </a:lnTo>
                <a:lnTo>
                  <a:pt x="31088" y="66444"/>
                </a:lnTo>
                <a:close/>
              </a:path>
              <a:path w="240665" h="287020">
                <a:moveTo>
                  <a:pt x="4571" y="237431"/>
                </a:moveTo>
                <a:lnTo>
                  <a:pt x="0" y="233164"/>
                </a:lnTo>
                <a:lnTo>
                  <a:pt x="2133" y="230726"/>
                </a:lnTo>
                <a:lnTo>
                  <a:pt x="5181" y="226459"/>
                </a:lnTo>
                <a:lnTo>
                  <a:pt x="12801" y="214572"/>
                </a:lnTo>
                <a:lnTo>
                  <a:pt x="15849" y="209695"/>
                </a:lnTo>
                <a:lnTo>
                  <a:pt x="18592" y="205428"/>
                </a:lnTo>
                <a:lnTo>
                  <a:pt x="37794" y="170682"/>
                </a:lnTo>
                <a:lnTo>
                  <a:pt x="57910" y="123440"/>
                </a:lnTo>
                <a:lnTo>
                  <a:pt x="59738" y="118868"/>
                </a:lnTo>
                <a:lnTo>
                  <a:pt x="61567" y="113991"/>
                </a:lnTo>
                <a:lnTo>
                  <a:pt x="64920" y="103019"/>
                </a:lnTo>
                <a:lnTo>
                  <a:pt x="66139" y="98447"/>
                </a:lnTo>
                <a:lnTo>
                  <a:pt x="67358" y="94180"/>
                </a:lnTo>
                <a:lnTo>
                  <a:pt x="70711" y="81074"/>
                </a:lnTo>
                <a:lnTo>
                  <a:pt x="71320" y="76502"/>
                </a:lnTo>
                <a:lnTo>
                  <a:pt x="71016" y="73759"/>
                </a:lnTo>
                <a:lnTo>
                  <a:pt x="66444" y="63396"/>
                </a:lnTo>
                <a:lnTo>
                  <a:pt x="64006" y="58519"/>
                </a:lnTo>
                <a:lnTo>
                  <a:pt x="72844" y="58519"/>
                </a:lnTo>
                <a:lnTo>
                  <a:pt x="74368" y="60348"/>
                </a:lnTo>
                <a:lnTo>
                  <a:pt x="78026" y="64310"/>
                </a:lnTo>
                <a:lnTo>
                  <a:pt x="82598" y="68882"/>
                </a:lnTo>
                <a:lnTo>
                  <a:pt x="88998" y="74064"/>
                </a:lnTo>
                <a:lnTo>
                  <a:pt x="89913" y="75588"/>
                </a:lnTo>
                <a:lnTo>
                  <a:pt x="89608" y="78940"/>
                </a:lnTo>
                <a:lnTo>
                  <a:pt x="86255" y="92046"/>
                </a:lnTo>
                <a:lnTo>
                  <a:pt x="85036" y="96313"/>
                </a:lnTo>
                <a:lnTo>
                  <a:pt x="83817" y="101190"/>
                </a:lnTo>
                <a:lnTo>
                  <a:pt x="79855" y="112772"/>
                </a:lnTo>
                <a:lnTo>
                  <a:pt x="78331" y="117039"/>
                </a:lnTo>
                <a:lnTo>
                  <a:pt x="77416" y="119173"/>
                </a:lnTo>
                <a:lnTo>
                  <a:pt x="75588" y="124659"/>
                </a:lnTo>
                <a:lnTo>
                  <a:pt x="74368" y="127707"/>
                </a:lnTo>
                <a:lnTo>
                  <a:pt x="77416" y="132888"/>
                </a:lnTo>
                <a:lnTo>
                  <a:pt x="82674" y="141117"/>
                </a:lnTo>
                <a:lnTo>
                  <a:pt x="68882" y="141117"/>
                </a:lnTo>
                <a:lnTo>
                  <a:pt x="68577" y="141422"/>
                </a:lnTo>
                <a:lnTo>
                  <a:pt x="68577" y="142032"/>
                </a:lnTo>
                <a:lnTo>
                  <a:pt x="68273" y="142641"/>
                </a:lnTo>
                <a:lnTo>
                  <a:pt x="65529" y="148432"/>
                </a:lnTo>
                <a:lnTo>
                  <a:pt x="59129" y="162148"/>
                </a:lnTo>
                <a:lnTo>
                  <a:pt x="55776" y="168244"/>
                </a:lnTo>
                <a:lnTo>
                  <a:pt x="43585" y="188665"/>
                </a:lnTo>
                <a:lnTo>
                  <a:pt x="39927" y="193846"/>
                </a:lnTo>
                <a:lnTo>
                  <a:pt x="35965" y="199637"/>
                </a:lnTo>
                <a:lnTo>
                  <a:pt x="28040" y="210610"/>
                </a:lnTo>
                <a:lnTo>
                  <a:pt x="24383" y="214877"/>
                </a:lnTo>
                <a:lnTo>
                  <a:pt x="20420" y="219449"/>
                </a:lnTo>
                <a:lnTo>
                  <a:pt x="11582" y="230116"/>
                </a:lnTo>
                <a:lnTo>
                  <a:pt x="7314" y="234383"/>
                </a:lnTo>
                <a:lnTo>
                  <a:pt x="4571" y="237431"/>
                </a:lnTo>
                <a:close/>
              </a:path>
              <a:path w="240665" h="287020">
                <a:moveTo>
                  <a:pt x="137765" y="60348"/>
                </a:moveTo>
                <a:lnTo>
                  <a:pt x="134107" y="60348"/>
                </a:lnTo>
                <a:lnTo>
                  <a:pt x="126488" y="59738"/>
                </a:lnTo>
                <a:lnTo>
                  <a:pt x="124049" y="59434"/>
                </a:lnTo>
                <a:lnTo>
                  <a:pt x="121306" y="59129"/>
                </a:lnTo>
                <a:lnTo>
                  <a:pt x="106371" y="58519"/>
                </a:lnTo>
                <a:lnTo>
                  <a:pt x="139926" y="58519"/>
                </a:lnTo>
                <a:lnTo>
                  <a:pt x="137765" y="60348"/>
                </a:lnTo>
                <a:close/>
              </a:path>
              <a:path w="240665" h="287020">
                <a:moveTo>
                  <a:pt x="133193" y="135022"/>
                </a:moveTo>
                <a:lnTo>
                  <a:pt x="107286" y="118868"/>
                </a:lnTo>
                <a:lnTo>
                  <a:pt x="107286" y="116125"/>
                </a:lnTo>
                <a:lnTo>
                  <a:pt x="109724" y="114601"/>
                </a:lnTo>
                <a:lnTo>
                  <a:pt x="111553" y="114906"/>
                </a:lnTo>
                <a:lnTo>
                  <a:pt x="113077" y="115210"/>
                </a:lnTo>
                <a:lnTo>
                  <a:pt x="121001" y="116125"/>
                </a:lnTo>
                <a:lnTo>
                  <a:pt x="127097" y="116734"/>
                </a:lnTo>
                <a:lnTo>
                  <a:pt x="138374" y="117344"/>
                </a:lnTo>
                <a:lnTo>
                  <a:pt x="188055" y="117344"/>
                </a:lnTo>
                <a:lnTo>
                  <a:pt x="188055" y="127097"/>
                </a:lnTo>
                <a:lnTo>
                  <a:pt x="153309" y="127097"/>
                </a:lnTo>
                <a:lnTo>
                  <a:pt x="143861" y="129535"/>
                </a:lnTo>
                <a:lnTo>
                  <a:pt x="140813" y="130755"/>
                </a:lnTo>
                <a:lnTo>
                  <a:pt x="138679" y="131669"/>
                </a:lnTo>
                <a:lnTo>
                  <a:pt x="135022" y="133803"/>
                </a:lnTo>
                <a:lnTo>
                  <a:pt x="133193" y="135022"/>
                </a:lnTo>
                <a:close/>
              </a:path>
              <a:path w="240665" h="287020">
                <a:moveTo>
                  <a:pt x="179521" y="269739"/>
                </a:moveTo>
                <a:lnTo>
                  <a:pt x="177388" y="269739"/>
                </a:lnTo>
                <a:lnTo>
                  <a:pt x="175864" y="267910"/>
                </a:lnTo>
                <a:lnTo>
                  <a:pt x="175254" y="266691"/>
                </a:lnTo>
                <a:lnTo>
                  <a:pt x="174949" y="265472"/>
                </a:lnTo>
                <a:lnTo>
                  <a:pt x="174035" y="262119"/>
                </a:lnTo>
                <a:lnTo>
                  <a:pt x="172206" y="242308"/>
                </a:lnTo>
                <a:lnTo>
                  <a:pt x="172206" y="127097"/>
                </a:lnTo>
                <a:lnTo>
                  <a:pt x="188055" y="127097"/>
                </a:lnTo>
                <a:lnTo>
                  <a:pt x="187933" y="219449"/>
                </a:lnTo>
                <a:lnTo>
                  <a:pt x="187476" y="233164"/>
                </a:lnTo>
                <a:lnTo>
                  <a:pt x="187414" y="234383"/>
                </a:lnTo>
                <a:lnTo>
                  <a:pt x="186836" y="239870"/>
                </a:lnTo>
                <a:lnTo>
                  <a:pt x="186531" y="246270"/>
                </a:lnTo>
                <a:lnTo>
                  <a:pt x="185312" y="255719"/>
                </a:lnTo>
                <a:lnTo>
                  <a:pt x="184703" y="258157"/>
                </a:lnTo>
                <a:lnTo>
                  <a:pt x="184398" y="260291"/>
                </a:lnTo>
                <a:lnTo>
                  <a:pt x="182569" y="265472"/>
                </a:lnTo>
                <a:lnTo>
                  <a:pt x="181350" y="267910"/>
                </a:lnTo>
                <a:lnTo>
                  <a:pt x="179521" y="269739"/>
                </a:lnTo>
                <a:close/>
              </a:path>
              <a:path w="240665" h="287020">
                <a:moveTo>
                  <a:pt x="137765" y="231335"/>
                </a:moveTo>
                <a:lnTo>
                  <a:pt x="133498" y="230116"/>
                </a:lnTo>
                <a:lnTo>
                  <a:pt x="131669" y="228288"/>
                </a:lnTo>
                <a:lnTo>
                  <a:pt x="121916" y="215791"/>
                </a:lnTo>
                <a:lnTo>
                  <a:pt x="119173" y="211829"/>
                </a:lnTo>
                <a:lnTo>
                  <a:pt x="115210" y="206647"/>
                </a:lnTo>
                <a:lnTo>
                  <a:pt x="84731" y="164891"/>
                </a:lnTo>
                <a:lnTo>
                  <a:pt x="80769" y="159100"/>
                </a:lnTo>
                <a:lnTo>
                  <a:pt x="78026" y="154833"/>
                </a:lnTo>
                <a:lnTo>
                  <a:pt x="68882" y="141117"/>
                </a:lnTo>
                <a:lnTo>
                  <a:pt x="82674" y="141117"/>
                </a:lnTo>
                <a:lnTo>
                  <a:pt x="84426" y="143861"/>
                </a:lnTo>
                <a:lnTo>
                  <a:pt x="86560" y="146909"/>
                </a:lnTo>
                <a:lnTo>
                  <a:pt x="89913" y="151785"/>
                </a:lnTo>
                <a:lnTo>
                  <a:pt x="96618" y="160929"/>
                </a:lnTo>
                <a:lnTo>
                  <a:pt x="99666" y="164586"/>
                </a:lnTo>
                <a:lnTo>
                  <a:pt x="102409" y="167939"/>
                </a:lnTo>
                <a:lnTo>
                  <a:pt x="110334" y="175559"/>
                </a:lnTo>
                <a:lnTo>
                  <a:pt x="113382" y="177692"/>
                </a:lnTo>
                <a:lnTo>
                  <a:pt x="115820" y="179521"/>
                </a:lnTo>
                <a:lnTo>
                  <a:pt x="123440" y="184093"/>
                </a:lnTo>
                <a:lnTo>
                  <a:pt x="126183" y="185312"/>
                </a:lnTo>
                <a:lnTo>
                  <a:pt x="128316" y="188970"/>
                </a:lnTo>
                <a:lnTo>
                  <a:pt x="134107" y="201161"/>
                </a:lnTo>
                <a:lnTo>
                  <a:pt x="135631" y="205123"/>
                </a:lnTo>
                <a:lnTo>
                  <a:pt x="138374" y="211524"/>
                </a:lnTo>
                <a:lnTo>
                  <a:pt x="143556" y="227678"/>
                </a:lnTo>
                <a:lnTo>
                  <a:pt x="139898" y="230116"/>
                </a:lnTo>
                <a:lnTo>
                  <a:pt x="137765" y="231335"/>
                </a:lnTo>
                <a:close/>
              </a:path>
              <a:path w="240665" h="287020">
                <a:moveTo>
                  <a:pt x="229507" y="286503"/>
                </a:moveTo>
                <a:lnTo>
                  <a:pt x="226764" y="286503"/>
                </a:lnTo>
                <a:lnTo>
                  <a:pt x="224935" y="283759"/>
                </a:lnTo>
                <a:lnTo>
                  <a:pt x="224325" y="282540"/>
                </a:lnTo>
                <a:lnTo>
                  <a:pt x="223950" y="280712"/>
                </a:lnTo>
                <a:lnTo>
                  <a:pt x="223106" y="277054"/>
                </a:lnTo>
                <a:lnTo>
                  <a:pt x="222801" y="274921"/>
                </a:lnTo>
                <a:lnTo>
                  <a:pt x="222497" y="270653"/>
                </a:lnTo>
                <a:lnTo>
                  <a:pt x="222192" y="264558"/>
                </a:lnTo>
                <a:lnTo>
                  <a:pt x="221887" y="259071"/>
                </a:lnTo>
                <a:lnTo>
                  <a:pt x="221582" y="252366"/>
                </a:lnTo>
                <a:lnTo>
                  <a:pt x="221582" y="28345"/>
                </a:lnTo>
                <a:lnTo>
                  <a:pt x="220973" y="24383"/>
                </a:lnTo>
                <a:lnTo>
                  <a:pt x="219753" y="22554"/>
                </a:lnTo>
                <a:lnTo>
                  <a:pt x="218839" y="21030"/>
                </a:lnTo>
                <a:lnTo>
                  <a:pt x="216096" y="17982"/>
                </a:lnTo>
                <a:lnTo>
                  <a:pt x="214572" y="16763"/>
                </a:lnTo>
                <a:lnTo>
                  <a:pt x="213048" y="15239"/>
                </a:lnTo>
                <a:lnTo>
                  <a:pt x="204514" y="10362"/>
                </a:lnTo>
                <a:lnTo>
                  <a:pt x="199637" y="8229"/>
                </a:lnTo>
                <a:lnTo>
                  <a:pt x="197809" y="7619"/>
                </a:lnTo>
                <a:lnTo>
                  <a:pt x="196285" y="7010"/>
                </a:lnTo>
                <a:lnTo>
                  <a:pt x="192322" y="4876"/>
                </a:lnTo>
                <a:lnTo>
                  <a:pt x="192322" y="1828"/>
                </a:lnTo>
                <a:lnTo>
                  <a:pt x="197504" y="0"/>
                </a:lnTo>
                <a:lnTo>
                  <a:pt x="202380" y="0"/>
                </a:lnTo>
                <a:lnTo>
                  <a:pt x="213353" y="1828"/>
                </a:lnTo>
                <a:lnTo>
                  <a:pt x="217315" y="3047"/>
                </a:lnTo>
                <a:lnTo>
                  <a:pt x="220973" y="3962"/>
                </a:lnTo>
                <a:lnTo>
                  <a:pt x="231335" y="7010"/>
                </a:lnTo>
                <a:lnTo>
                  <a:pt x="234079" y="8229"/>
                </a:lnTo>
                <a:lnTo>
                  <a:pt x="236517" y="9448"/>
                </a:lnTo>
                <a:lnTo>
                  <a:pt x="240479" y="11886"/>
                </a:lnTo>
                <a:lnTo>
                  <a:pt x="240479" y="15544"/>
                </a:lnTo>
                <a:lnTo>
                  <a:pt x="239565" y="18897"/>
                </a:lnTo>
                <a:lnTo>
                  <a:pt x="238955" y="21030"/>
                </a:lnTo>
                <a:lnTo>
                  <a:pt x="238650" y="22859"/>
                </a:lnTo>
                <a:lnTo>
                  <a:pt x="238128" y="28345"/>
                </a:lnTo>
                <a:lnTo>
                  <a:pt x="238041" y="223716"/>
                </a:lnTo>
                <a:lnTo>
                  <a:pt x="237431" y="241698"/>
                </a:lnTo>
                <a:lnTo>
                  <a:pt x="237126" y="246880"/>
                </a:lnTo>
                <a:lnTo>
                  <a:pt x="236822" y="256024"/>
                </a:lnTo>
                <a:lnTo>
                  <a:pt x="235603" y="268520"/>
                </a:lnTo>
                <a:lnTo>
                  <a:pt x="234993" y="271263"/>
                </a:lnTo>
                <a:lnTo>
                  <a:pt x="234383" y="275225"/>
                </a:lnTo>
                <a:lnTo>
                  <a:pt x="232859" y="280712"/>
                </a:lnTo>
                <a:lnTo>
                  <a:pt x="231640" y="283759"/>
                </a:lnTo>
                <a:lnTo>
                  <a:pt x="229507" y="2865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4703535" y="8528349"/>
            <a:ext cx="262255" cy="274955"/>
          </a:xfrm>
          <a:custGeom>
            <a:avLst/>
            <a:gdLst/>
            <a:ahLst/>
            <a:cxnLst/>
            <a:rect l="l" t="t" r="r" b="b"/>
            <a:pathLst>
              <a:path w="262255" h="274954">
                <a:moveTo>
                  <a:pt x="261228" y="144165"/>
                </a:moveTo>
                <a:lnTo>
                  <a:pt x="181959" y="144165"/>
                </a:lnTo>
                <a:lnTo>
                  <a:pt x="196894" y="143556"/>
                </a:lnTo>
                <a:lnTo>
                  <a:pt x="200552" y="143251"/>
                </a:lnTo>
                <a:lnTo>
                  <a:pt x="203600" y="142641"/>
                </a:lnTo>
                <a:lnTo>
                  <a:pt x="211829" y="141117"/>
                </a:lnTo>
                <a:lnTo>
                  <a:pt x="213962" y="139898"/>
                </a:lnTo>
                <a:lnTo>
                  <a:pt x="215486" y="139289"/>
                </a:lnTo>
                <a:lnTo>
                  <a:pt x="218229" y="137460"/>
                </a:lnTo>
                <a:lnTo>
                  <a:pt x="219449" y="136546"/>
                </a:lnTo>
                <a:lnTo>
                  <a:pt x="223716" y="136850"/>
                </a:lnTo>
                <a:lnTo>
                  <a:pt x="232859" y="137155"/>
                </a:lnTo>
                <a:lnTo>
                  <a:pt x="237736" y="137765"/>
                </a:lnTo>
                <a:lnTo>
                  <a:pt x="242613" y="138070"/>
                </a:lnTo>
                <a:lnTo>
                  <a:pt x="256328" y="140813"/>
                </a:lnTo>
                <a:lnTo>
                  <a:pt x="261228" y="144165"/>
                </a:lnTo>
                <a:close/>
              </a:path>
              <a:path w="262255" h="274954">
                <a:moveTo>
                  <a:pt x="35050" y="163062"/>
                </a:moveTo>
                <a:lnTo>
                  <a:pt x="33831" y="163062"/>
                </a:lnTo>
                <a:lnTo>
                  <a:pt x="25602" y="159710"/>
                </a:lnTo>
                <a:lnTo>
                  <a:pt x="22249" y="158186"/>
                </a:lnTo>
                <a:lnTo>
                  <a:pt x="18592" y="156662"/>
                </a:lnTo>
                <a:lnTo>
                  <a:pt x="7924" y="150871"/>
                </a:lnTo>
                <a:lnTo>
                  <a:pt x="5181" y="149347"/>
                </a:lnTo>
                <a:lnTo>
                  <a:pt x="0" y="145385"/>
                </a:lnTo>
                <a:lnTo>
                  <a:pt x="0" y="142032"/>
                </a:lnTo>
                <a:lnTo>
                  <a:pt x="2743" y="140508"/>
                </a:lnTo>
                <a:lnTo>
                  <a:pt x="4571" y="140813"/>
                </a:lnTo>
                <a:lnTo>
                  <a:pt x="7314" y="141117"/>
                </a:lnTo>
                <a:lnTo>
                  <a:pt x="16458" y="142337"/>
                </a:lnTo>
                <a:lnTo>
                  <a:pt x="19811" y="142641"/>
                </a:lnTo>
                <a:lnTo>
                  <a:pt x="50290" y="144165"/>
                </a:lnTo>
                <a:lnTo>
                  <a:pt x="261228" y="144165"/>
                </a:lnTo>
                <a:lnTo>
                  <a:pt x="262119" y="144775"/>
                </a:lnTo>
                <a:lnTo>
                  <a:pt x="262119" y="152090"/>
                </a:lnTo>
                <a:lnTo>
                  <a:pt x="260595" y="154528"/>
                </a:lnTo>
                <a:lnTo>
                  <a:pt x="105152" y="154528"/>
                </a:lnTo>
                <a:lnTo>
                  <a:pt x="105152" y="154833"/>
                </a:lnTo>
                <a:lnTo>
                  <a:pt x="51814" y="157271"/>
                </a:lnTo>
                <a:lnTo>
                  <a:pt x="38098" y="161538"/>
                </a:lnTo>
                <a:lnTo>
                  <a:pt x="35050" y="163062"/>
                </a:lnTo>
                <a:close/>
              </a:path>
              <a:path w="262255" h="274954">
                <a:moveTo>
                  <a:pt x="172816" y="237431"/>
                </a:moveTo>
                <a:lnTo>
                  <a:pt x="171292" y="237431"/>
                </a:lnTo>
                <a:lnTo>
                  <a:pt x="169158" y="235907"/>
                </a:lnTo>
                <a:lnTo>
                  <a:pt x="166110" y="221277"/>
                </a:lnTo>
                <a:lnTo>
                  <a:pt x="165806" y="217925"/>
                </a:lnTo>
                <a:lnTo>
                  <a:pt x="165544" y="214267"/>
                </a:lnTo>
                <a:lnTo>
                  <a:pt x="165426" y="210000"/>
                </a:lnTo>
                <a:lnTo>
                  <a:pt x="165302" y="203904"/>
                </a:lnTo>
                <a:lnTo>
                  <a:pt x="165196" y="154528"/>
                </a:lnTo>
                <a:lnTo>
                  <a:pt x="181959" y="154528"/>
                </a:lnTo>
                <a:lnTo>
                  <a:pt x="181959" y="183179"/>
                </a:lnTo>
                <a:lnTo>
                  <a:pt x="181633" y="195675"/>
                </a:lnTo>
                <a:lnTo>
                  <a:pt x="181045" y="203904"/>
                </a:lnTo>
                <a:lnTo>
                  <a:pt x="180435" y="214267"/>
                </a:lnTo>
                <a:lnTo>
                  <a:pt x="180131" y="216096"/>
                </a:lnTo>
                <a:lnTo>
                  <a:pt x="179826" y="218229"/>
                </a:lnTo>
                <a:lnTo>
                  <a:pt x="179216" y="224021"/>
                </a:lnTo>
                <a:lnTo>
                  <a:pt x="178607" y="226154"/>
                </a:lnTo>
                <a:lnTo>
                  <a:pt x="178302" y="228288"/>
                </a:lnTo>
                <a:lnTo>
                  <a:pt x="176168" y="233469"/>
                </a:lnTo>
                <a:lnTo>
                  <a:pt x="174949" y="235907"/>
                </a:lnTo>
                <a:lnTo>
                  <a:pt x="172816" y="237431"/>
                </a:lnTo>
                <a:close/>
              </a:path>
              <a:path w="262255" h="274954">
                <a:moveTo>
                  <a:pt x="259071" y="156967"/>
                </a:moveTo>
                <a:lnTo>
                  <a:pt x="254804" y="156662"/>
                </a:lnTo>
                <a:lnTo>
                  <a:pt x="251756" y="156357"/>
                </a:lnTo>
                <a:lnTo>
                  <a:pt x="244746" y="156052"/>
                </a:lnTo>
                <a:lnTo>
                  <a:pt x="237736" y="155443"/>
                </a:lnTo>
                <a:lnTo>
                  <a:pt x="217925" y="154528"/>
                </a:lnTo>
                <a:lnTo>
                  <a:pt x="260595" y="154528"/>
                </a:lnTo>
                <a:lnTo>
                  <a:pt x="259071" y="156967"/>
                </a:lnTo>
                <a:close/>
              </a:path>
              <a:path w="262255" h="274954">
                <a:moveTo>
                  <a:pt x="96009" y="237431"/>
                </a:moveTo>
                <a:lnTo>
                  <a:pt x="94485" y="237431"/>
                </a:lnTo>
                <a:lnTo>
                  <a:pt x="92351" y="235907"/>
                </a:lnTo>
                <a:lnTo>
                  <a:pt x="89303" y="221277"/>
                </a:lnTo>
                <a:lnTo>
                  <a:pt x="88998" y="217925"/>
                </a:lnTo>
                <a:lnTo>
                  <a:pt x="88737" y="214267"/>
                </a:lnTo>
                <a:lnTo>
                  <a:pt x="88619" y="210000"/>
                </a:lnTo>
                <a:lnTo>
                  <a:pt x="88494" y="203904"/>
                </a:lnTo>
                <a:lnTo>
                  <a:pt x="88389" y="154833"/>
                </a:lnTo>
                <a:lnTo>
                  <a:pt x="105152" y="154833"/>
                </a:lnTo>
                <a:lnTo>
                  <a:pt x="105152" y="183179"/>
                </a:lnTo>
                <a:lnTo>
                  <a:pt x="104826" y="195675"/>
                </a:lnTo>
                <a:lnTo>
                  <a:pt x="104238" y="203904"/>
                </a:lnTo>
                <a:lnTo>
                  <a:pt x="103628" y="214267"/>
                </a:lnTo>
                <a:lnTo>
                  <a:pt x="103323" y="216096"/>
                </a:lnTo>
                <a:lnTo>
                  <a:pt x="103019" y="218229"/>
                </a:lnTo>
                <a:lnTo>
                  <a:pt x="102409" y="224021"/>
                </a:lnTo>
                <a:lnTo>
                  <a:pt x="101800" y="226154"/>
                </a:lnTo>
                <a:lnTo>
                  <a:pt x="101495" y="228288"/>
                </a:lnTo>
                <a:lnTo>
                  <a:pt x="99361" y="233469"/>
                </a:lnTo>
                <a:lnTo>
                  <a:pt x="98142" y="235907"/>
                </a:lnTo>
                <a:lnTo>
                  <a:pt x="96009" y="237431"/>
                </a:lnTo>
                <a:close/>
              </a:path>
              <a:path w="262255" h="274954">
                <a:moveTo>
                  <a:pt x="232859" y="274616"/>
                </a:moveTo>
                <a:lnTo>
                  <a:pt x="67053" y="274616"/>
                </a:lnTo>
                <a:lnTo>
                  <a:pt x="48766" y="268520"/>
                </a:lnTo>
                <a:lnTo>
                  <a:pt x="48766" y="215182"/>
                </a:lnTo>
                <a:lnTo>
                  <a:pt x="46023" y="211219"/>
                </a:lnTo>
                <a:lnTo>
                  <a:pt x="44499" y="210000"/>
                </a:lnTo>
                <a:lnTo>
                  <a:pt x="43280" y="208781"/>
                </a:lnTo>
                <a:lnTo>
                  <a:pt x="38098" y="206038"/>
                </a:lnTo>
                <a:lnTo>
                  <a:pt x="35965" y="205123"/>
                </a:lnTo>
                <a:lnTo>
                  <a:pt x="32917" y="203600"/>
                </a:lnTo>
                <a:lnTo>
                  <a:pt x="26821" y="201466"/>
                </a:lnTo>
                <a:lnTo>
                  <a:pt x="24688" y="200856"/>
                </a:lnTo>
                <a:lnTo>
                  <a:pt x="23164" y="200247"/>
                </a:lnTo>
                <a:lnTo>
                  <a:pt x="18897" y="199028"/>
                </a:lnTo>
                <a:lnTo>
                  <a:pt x="18897" y="195370"/>
                </a:lnTo>
                <a:lnTo>
                  <a:pt x="23773" y="192932"/>
                </a:lnTo>
                <a:lnTo>
                  <a:pt x="29869" y="192932"/>
                </a:lnTo>
                <a:lnTo>
                  <a:pt x="40841" y="194456"/>
                </a:lnTo>
                <a:lnTo>
                  <a:pt x="44499" y="195065"/>
                </a:lnTo>
                <a:lnTo>
                  <a:pt x="48461" y="195675"/>
                </a:lnTo>
                <a:lnTo>
                  <a:pt x="58214" y="198113"/>
                </a:lnTo>
                <a:lnTo>
                  <a:pt x="60958" y="199028"/>
                </a:lnTo>
                <a:lnTo>
                  <a:pt x="63091" y="199637"/>
                </a:lnTo>
                <a:lnTo>
                  <a:pt x="67358" y="202380"/>
                </a:lnTo>
                <a:lnTo>
                  <a:pt x="67358" y="206343"/>
                </a:lnTo>
                <a:lnTo>
                  <a:pt x="65834" y="211219"/>
                </a:lnTo>
                <a:lnTo>
                  <a:pt x="65834" y="260595"/>
                </a:lnTo>
                <a:lnTo>
                  <a:pt x="73759" y="264253"/>
                </a:lnTo>
                <a:lnTo>
                  <a:pt x="236212" y="264253"/>
                </a:lnTo>
                <a:lnTo>
                  <a:pt x="236212" y="271568"/>
                </a:lnTo>
                <a:lnTo>
                  <a:pt x="232859" y="274616"/>
                </a:lnTo>
                <a:close/>
              </a:path>
              <a:path w="262255" h="274954">
                <a:moveTo>
                  <a:pt x="236212" y="264253"/>
                </a:moveTo>
                <a:lnTo>
                  <a:pt x="163367" y="264253"/>
                </a:lnTo>
                <a:lnTo>
                  <a:pt x="176473" y="263034"/>
                </a:lnTo>
                <a:lnTo>
                  <a:pt x="183788" y="260595"/>
                </a:lnTo>
                <a:lnTo>
                  <a:pt x="188970" y="257547"/>
                </a:lnTo>
                <a:lnTo>
                  <a:pt x="190494" y="256024"/>
                </a:lnTo>
                <a:lnTo>
                  <a:pt x="196589" y="256328"/>
                </a:lnTo>
                <a:lnTo>
                  <a:pt x="210915" y="257243"/>
                </a:lnTo>
                <a:lnTo>
                  <a:pt x="217620" y="257852"/>
                </a:lnTo>
                <a:lnTo>
                  <a:pt x="227983" y="259071"/>
                </a:lnTo>
                <a:lnTo>
                  <a:pt x="236212" y="263643"/>
                </a:lnTo>
                <a:lnTo>
                  <a:pt x="236212" y="264253"/>
                </a:lnTo>
                <a:close/>
              </a:path>
              <a:path w="262255" h="274954">
                <a:moveTo>
                  <a:pt x="129535" y="118258"/>
                </a:moveTo>
                <a:lnTo>
                  <a:pt x="91132" y="115515"/>
                </a:lnTo>
                <a:lnTo>
                  <a:pt x="52423" y="101190"/>
                </a:lnTo>
                <a:lnTo>
                  <a:pt x="37184" y="72540"/>
                </a:lnTo>
                <a:lnTo>
                  <a:pt x="37184" y="62786"/>
                </a:lnTo>
                <a:lnTo>
                  <a:pt x="40537" y="49985"/>
                </a:lnTo>
                <a:lnTo>
                  <a:pt x="42670" y="46328"/>
                </a:lnTo>
                <a:lnTo>
                  <a:pt x="45108" y="42061"/>
                </a:lnTo>
                <a:lnTo>
                  <a:pt x="82598" y="21640"/>
                </a:lnTo>
                <a:lnTo>
                  <a:pt x="89303" y="20116"/>
                </a:lnTo>
                <a:lnTo>
                  <a:pt x="107591" y="17982"/>
                </a:lnTo>
                <a:lnTo>
                  <a:pt x="117953" y="17677"/>
                </a:lnTo>
                <a:lnTo>
                  <a:pt x="121001" y="16153"/>
                </a:lnTo>
                <a:lnTo>
                  <a:pt x="123135" y="13105"/>
                </a:lnTo>
                <a:lnTo>
                  <a:pt x="123135" y="10972"/>
                </a:lnTo>
                <a:lnTo>
                  <a:pt x="121001" y="7924"/>
                </a:lnTo>
                <a:lnTo>
                  <a:pt x="119477" y="6705"/>
                </a:lnTo>
                <a:lnTo>
                  <a:pt x="118258" y="5791"/>
                </a:lnTo>
                <a:lnTo>
                  <a:pt x="114906" y="3352"/>
                </a:lnTo>
                <a:lnTo>
                  <a:pt x="114906" y="914"/>
                </a:lnTo>
                <a:lnTo>
                  <a:pt x="118868" y="0"/>
                </a:lnTo>
                <a:lnTo>
                  <a:pt x="120392" y="304"/>
                </a:lnTo>
                <a:lnTo>
                  <a:pt x="122220" y="609"/>
                </a:lnTo>
                <a:lnTo>
                  <a:pt x="128926" y="2133"/>
                </a:lnTo>
                <a:lnTo>
                  <a:pt x="131974" y="3352"/>
                </a:lnTo>
                <a:lnTo>
                  <a:pt x="133803" y="3962"/>
                </a:lnTo>
                <a:lnTo>
                  <a:pt x="139289" y="7314"/>
                </a:lnTo>
                <a:lnTo>
                  <a:pt x="139289" y="10667"/>
                </a:lnTo>
                <a:lnTo>
                  <a:pt x="136850" y="14934"/>
                </a:lnTo>
                <a:lnTo>
                  <a:pt x="135326" y="17373"/>
                </a:lnTo>
                <a:lnTo>
                  <a:pt x="147518" y="17373"/>
                </a:lnTo>
                <a:lnTo>
                  <a:pt x="168853" y="20116"/>
                </a:lnTo>
                <a:lnTo>
                  <a:pt x="185312" y="23468"/>
                </a:lnTo>
                <a:lnTo>
                  <a:pt x="194557" y="27431"/>
                </a:lnTo>
                <a:lnTo>
                  <a:pt x="118563" y="27431"/>
                </a:lnTo>
                <a:lnTo>
                  <a:pt x="97837" y="29564"/>
                </a:lnTo>
                <a:lnTo>
                  <a:pt x="60348" y="47852"/>
                </a:lnTo>
                <a:lnTo>
                  <a:pt x="58824" y="51204"/>
                </a:lnTo>
                <a:lnTo>
                  <a:pt x="56995" y="54557"/>
                </a:lnTo>
                <a:lnTo>
                  <a:pt x="55288" y="63091"/>
                </a:lnTo>
                <a:lnTo>
                  <a:pt x="55228" y="70711"/>
                </a:lnTo>
                <a:lnTo>
                  <a:pt x="56995" y="79550"/>
                </a:lnTo>
                <a:lnTo>
                  <a:pt x="58824" y="82903"/>
                </a:lnTo>
                <a:lnTo>
                  <a:pt x="60348" y="85950"/>
                </a:lnTo>
                <a:lnTo>
                  <a:pt x="97837" y="104543"/>
                </a:lnTo>
                <a:lnTo>
                  <a:pt x="118563" y="107286"/>
                </a:lnTo>
                <a:lnTo>
                  <a:pt x="195980" y="107286"/>
                </a:lnTo>
                <a:lnTo>
                  <a:pt x="185312" y="111858"/>
                </a:lnTo>
                <a:lnTo>
                  <a:pt x="167939" y="115515"/>
                </a:lnTo>
                <a:lnTo>
                  <a:pt x="148244" y="117680"/>
                </a:lnTo>
                <a:lnTo>
                  <a:pt x="143080" y="118087"/>
                </a:lnTo>
                <a:lnTo>
                  <a:pt x="137658" y="118237"/>
                </a:lnTo>
                <a:lnTo>
                  <a:pt x="129535" y="118258"/>
                </a:lnTo>
                <a:close/>
              </a:path>
              <a:path w="262255" h="274954">
                <a:moveTo>
                  <a:pt x="195980" y="107286"/>
                </a:moveTo>
                <a:lnTo>
                  <a:pt x="140508" y="107286"/>
                </a:lnTo>
                <a:lnTo>
                  <a:pt x="161234" y="104847"/>
                </a:lnTo>
                <a:lnTo>
                  <a:pt x="173730" y="102104"/>
                </a:lnTo>
                <a:lnTo>
                  <a:pt x="200247" y="83207"/>
                </a:lnTo>
                <a:lnTo>
                  <a:pt x="202076" y="79855"/>
                </a:lnTo>
                <a:lnTo>
                  <a:pt x="203904" y="70711"/>
                </a:lnTo>
                <a:lnTo>
                  <a:pt x="203843" y="63701"/>
                </a:lnTo>
                <a:lnTo>
                  <a:pt x="202076" y="54862"/>
                </a:lnTo>
                <a:lnTo>
                  <a:pt x="200247" y="51509"/>
                </a:lnTo>
                <a:lnTo>
                  <a:pt x="198723" y="48156"/>
                </a:lnTo>
                <a:lnTo>
                  <a:pt x="192627" y="41756"/>
                </a:lnTo>
                <a:lnTo>
                  <a:pt x="188970" y="39622"/>
                </a:lnTo>
                <a:lnTo>
                  <a:pt x="185007" y="37184"/>
                </a:lnTo>
                <a:lnTo>
                  <a:pt x="173730" y="32612"/>
                </a:lnTo>
                <a:lnTo>
                  <a:pt x="161234" y="29869"/>
                </a:lnTo>
                <a:lnTo>
                  <a:pt x="140508" y="27431"/>
                </a:lnTo>
                <a:lnTo>
                  <a:pt x="194557" y="27431"/>
                </a:lnTo>
                <a:lnTo>
                  <a:pt x="198113" y="28955"/>
                </a:lnTo>
                <a:lnTo>
                  <a:pt x="202076" y="31393"/>
                </a:lnTo>
                <a:lnTo>
                  <a:pt x="206647" y="34136"/>
                </a:lnTo>
                <a:lnTo>
                  <a:pt x="213962" y="42061"/>
                </a:lnTo>
                <a:lnTo>
                  <a:pt x="216401" y="46328"/>
                </a:lnTo>
                <a:lnTo>
                  <a:pt x="218839" y="49985"/>
                </a:lnTo>
                <a:lnTo>
                  <a:pt x="221816" y="62786"/>
                </a:lnTo>
                <a:lnTo>
                  <a:pt x="221816" y="72540"/>
                </a:lnTo>
                <a:lnTo>
                  <a:pt x="218839" y="85341"/>
                </a:lnTo>
                <a:lnTo>
                  <a:pt x="216401" y="88998"/>
                </a:lnTo>
                <a:lnTo>
                  <a:pt x="213962" y="92961"/>
                </a:lnTo>
                <a:lnTo>
                  <a:pt x="206647" y="101190"/>
                </a:lnTo>
                <a:lnTo>
                  <a:pt x="202076" y="103933"/>
                </a:lnTo>
                <a:lnTo>
                  <a:pt x="198113" y="106371"/>
                </a:lnTo>
                <a:lnTo>
                  <a:pt x="195980" y="1072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2313136" y="8128013"/>
            <a:ext cx="262255" cy="234950"/>
          </a:xfrm>
          <a:custGeom>
            <a:avLst/>
            <a:gdLst/>
            <a:ahLst/>
            <a:cxnLst/>
            <a:rect l="l" t="t" r="r" b="b"/>
            <a:pathLst>
              <a:path w="262255" h="234950">
                <a:moveTo>
                  <a:pt x="230116" y="4571"/>
                </a:moveTo>
                <a:lnTo>
                  <a:pt x="201771" y="4571"/>
                </a:lnTo>
                <a:lnTo>
                  <a:pt x="207562" y="0"/>
                </a:lnTo>
                <a:lnTo>
                  <a:pt x="211829" y="304"/>
                </a:lnTo>
                <a:lnTo>
                  <a:pt x="218839" y="609"/>
                </a:lnTo>
                <a:lnTo>
                  <a:pt x="222192" y="1219"/>
                </a:lnTo>
                <a:lnTo>
                  <a:pt x="225544" y="1523"/>
                </a:lnTo>
                <a:lnTo>
                  <a:pt x="230116" y="3657"/>
                </a:lnTo>
                <a:lnTo>
                  <a:pt x="230116" y="4571"/>
                </a:lnTo>
                <a:close/>
              </a:path>
              <a:path w="262255" h="234950">
                <a:moveTo>
                  <a:pt x="57300" y="24383"/>
                </a:moveTo>
                <a:lnTo>
                  <a:pt x="56081" y="24383"/>
                </a:lnTo>
                <a:lnTo>
                  <a:pt x="48766" y="21335"/>
                </a:lnTo>
                <a:lnTo>
                  <a:pt x="45413" y="20116"/>
                </a:lnTo>
                <a:lnTo>
                  <a:pt x="21335" y="6400"/>
                </a:lnTo>
                <a:lnTo>
                  <a:pt x="21335" y="2438"/>
                </a:lnTo>
                <a:lnTo>
                  <a:pt x="24383" y="1523"/>
                </a:lnTo>
                <a:lnTo>
                  <a:pt x="25907" y="1828"/>
                </a:lnTo>
                <a:lnTo>
                  <a:pt x="28345" y="2133"/>
                </a:lnTo>
                <a:lnTo>
                  <a:pt x="67377" y="4514"/>
                </a:lnTo>
                <a:lnTo>
                  <a:pt x="230116" y="4571"/>
                </a:lnTo>
                <a:lnTo>
                  <a:pt x="230116" y="8229"/>
                </a:lnTo>
                <a:lnTo>
                  <a:pt x="226764" y="15239"/>
                </a:lnTo>
                <a:lnTo>
                  <a:pt x="113686" y="15239"/>
                </a:lnTo>
                <a:lnTo>
                  <a:pt x="102938" y="15263"/>
                </a:lnTo>
                <a:lnTo>
                  <a:pt x="64615" y="20725"/>
                </a:lnTo>
                <a:lnTo>
                  <a:pt x="59129" y="23164"/>
                </a:lnTo>
                <a:lnTo>
                  <a:pt x="57300" y="24383"/>
                </a:lnTo>
                <a:close/>
              </a:path>
              <a:path w="262255" h="234950">
                <a:moveTo>
                  <a:pt x="203295" y="177692"/>
                </a:moveTo>
                <a:lnTo>
                  <a:pt x="196285" y="177083"/>
                </a:lnTo>
                <a:lnTo>
                  <a:pt x="196894" y="173120"/>
                </a:lnTo>
                <a:lnTo>
                  <a:pt x="197531" y="167329"/>
                </a:lnTo>
                <a:lnTo>
                  <a:pt x="199332" y="146909"/>
                </a:lnTo>
                <a:lnTo>
                  <a:pt x="201161" y="131059"/>
                </a:lnTo>
                <a:lnTo>
                  <a:pt x="203333" y="100276"/>
                </a:lnTo>
                <a:lnTo>
                  <a:pt x="205545" y="60027"/>
                </a:lnTo>
                <a:lnTo>
                  <a:pt x="205757" y="51814"/>
                </a:lnTo>
                <a:lnTo>
                  <a:pt x="206038" y="44499"/>
                </a:lnTo>
                <a:lnTo>
                  <a:pt x="206875" y="24688"/>
                </a:lnTo>
                <a:lnTo>
                  <a:pt x="206952" y="15239"/>
                </a:lnTo>
                <a:lnTo>
                  <a:pt x="226764" y="15239"/>
                </a:lnTo>
                <a:lnTo>
                  <a:pt x="225849" y="19201"/>
                </a:lnTo>
                <a:lnTo>
                  <a:pt x="225544" y="24688"/>
                </a:lnTo>
                <a:lnTo>
                  <a:pt x="223411" y="44804"/>
                </a:lnTo>
                <a:lnTo>
                  <a:pt x="222735" y="52423"/>
                </a:lnTo>
                <a:lnTo>
                  <a:pt x="221582" y="63091"/>
                </a:lnTo>
                <a:lnTo>
                  <a:pt x="219144" y="89303"/>
                </a:lnTo>
                <a:lnTo>
                  <a:pt x="217925" y="97228"/>
                </a:lnTo>
                <a:lnTo>
                  <a:pt x="216706" y="107286"/>
                </a:lnTo>
                <a:lnTo>
                  <a:pt x="213048" y="129840"/>
                </a:lnTo>
                <a:lnTo>
                  <a:pt x="211524" y="138374"/>
                </a:lnTo>
                <a:lnTo>
                  <a:pt x="210305" y="145994"/>
                </a:lnTo>
                <a:lnTo>
                  <a:pt x="206038" y="167329"/>
                </a:lnTo>
                <a:lnTo>
                  <a:pt x="204514" y="173425"/>
                </a:lnTo>
                <a:lnTo>
                  <a:pt x="203295" y="177692"/>
                </a:lnTo>
                <a:close/>
              </a:path>
              <a:path w="262255" h="234950">
                <a:moveTo>
                  <a:pt x="126792" y="214877"/>
                </a:moveTo>
                <a:lnTo>
                  <a:pt x="109724" y="214877"/>
                </a:lnTo>
                <a:lnTo>
                  <a:pt x="109724" y="121916"/>
                </a:lnTo>
                <a:lnTo>
                  <a:pt x="107591" y="117649"/>
                </a:lnTo>
                <a:lnTo>
                  <a:pt x="105152" y="115515"/>
                </a:lnTo>
                <a:lnTo>
                  <a:pt x="103628" y="113991"/>
                </a:lnTo>
                <a:lnTo>
                  <a:pt x="99056" y="111248"/>
                </a:lnTo>
                <a:lnTo>
                  <a:pt x="97228" y="110334"/>
                </a:lnTo>
                <a:lnTo>
                  <a:pt x="95094" y="109114"/>
                </a:lnTo>
                <a:lnTo>
                  <a:pt x="89303" y="106676"/>
                </a:lnTo>
                <a:lnTo>
                  <a:pt x="87474" y="106067"/>
                </a:lnTo>
                <a:lnTo>
                  <a:pt x="85950" y="105457"/>
                </a:lnTo>
                <a:lnTo>
                  <a:pt x="81988" y="103628"/>
                </a:lnTo>
                <a:lnTo>
                  <a:pt x="81988" y="100276"/>
                </a:lnTo>
                <a:lnTo>
                  <a:pt x="86560" y="98447"/>
                </a:lnTo>
                <a:lnTo>
                  <a:pt x="90217" y="98447"/>
                </a:lnTo>
                <a:lnTo>
                  <a:pt x="101190" y="99666"/>
                </a:lnTo>
                <a:lnTo>
                  <a:pt x="110334" y="101495"/>
                </a:lnTo>
                <a:lnTo>
                  <a:pt x="119477" y="103628"/>
                </a:lnTo>
                <a:lnTo>
                  <a:pt x="122830" y="104847"/>
                </a:lnTo>
                <a:lnTo>
                  <a:pt x="124964" y="105457"/>
                </a:lnTo>
                <a:lnTo>
                  <a:pt x="128926" y="108200"/>
                </a:lnTo>
                <a:lnTo>
                  <a:pt x="128926" y="111553"/>
                </a:lnTo>
                <a:lnTo>
                  <a:pt x="126792" y="119173"/>
                </a:lnTo>
                <a:lnTo>
                  <a:pt x="126792" y="214877"/>
                </a:lnTo>
                <a:close/>
              </a:path>
              <a:path w="262255" h="234950">
                <a:moveTo>
                  <a:pt x="260944" y="214877"/>
                </a:moveTo>
                <a:lnTo>
                  <a:pt x="177997" y="214877"/>
                </a:lnTo>
                <a:lnTo>
                  <a:pt x="189884" y="214572"/>
                </a:lnTo>
                <a:lnTo>
                  <a:pt x="196589" y="213962"/>
                </a:lnTo>
                <a:lnTo>
                  <a:pt x="206647" y="212743"/>
                </a:lnTo>
                <a:lnTo>
                  <a:pt x="210000" y="211524"/>
                </a:lnTo>
                <a:lnTo>
                  <a:pt x="213048" y="210610"/>
                </a:lnTo>
                <a:lnTo>
                  <a:pt x="217620" y="208171"/>
                </a:lnTo>
                <a:lnTo>
                  <a:pt x="219144" y="206952"/>
                </a:lnTo>
                <a:lnTo>
                  <a:pt x="223411" y="207257"/>
                </a:lnTo>
                <a:lnTo>
                  <a:pt x="231640" y="207562"/>
                </a:lnTo>
                <a:lnTo>
                  <a:pt x="235603" y="208171"/>
                </a:lnTo>
                <a:lnTo>
                  <a:pt x="240479" y="208476"/>
                </a:lnTo>
                <a:lnTo>
                  <a:pt x="252366" y="210610"/>
                </a:lnTo>
                <a:lnTo>
                  <a:pt x="256633" y="211524"/>
                </a:lnTo>
                <a:lnTo>
                  <a:pt x="260944" y="214877"/>
                </a:lnTo>
                <a:close/>
              </a:path>
              <a:path w="262255" h="234950">
                <a:moveTo>
                  <a:pt x="35660" y="234688"/>
                </a:moveTo>
                <a:lnTo>
                  <a:pt x="35050" y="234688"/>
                </a:lnTo>
                <a:lnTo>
                  <a:pt x="30783" y="233164"/>
                </a:lnTo>
                <a:lnTo>
                  <a:pt x="29259" y="232555"/>
                </a:lnTo>
                <a:lnTo>
                  <a:pt x="27126" y="231640"/>
                </a:lnTo>
                <a:lnTo>
                  <a:pt x="21944" y="229202"/>
                </a:lnTo>
                <a:lnTo>
                  <a:pt x="18592" y="227678"/>
                </a:lnTo>
                <a:lnTo>
                  <a:pt x="15849" y="226154"/>
                </a:lnTo>
                <a:lnTo>
                  <a:pt x="9143" y="222801"/>
                </a:lnTo>
                <a:lnTo>
                  <a:pt x="6705" y="221277"/>
                </a:lnTo>
                <a:lnTo>
                  <a:pt x="4571" y="219753"/>
                </a:lnTo>
                <a:lnTo>
                  <a:pt x="0" y="216096"/>
                </a:lnTo>
                <a:lnTo>
                  <a:pt x="0" y="213048"/>
                </a:lnTo>
                <a:lnTo>
                  <a:pt x="2438" y="211524"/>
                </a:lnTo>
                <a:lnTo>
                  <a:pt x="4267" y="211829"/>
                </a:lnTo>
                <a:lnTo>
                  <a:pt x="7924" y="212134"/>
                </a:lnTo>
                <a:lnTo>
                  <a:pt x="18897" y="213353"/>
                </a:lnTo>
                <a:lnTo>
                  <a:pt x="23773" y="213658"/>
                </a:lnTo>
                <a:lnTo>
                  <a:pt x="53033" y="214877"/>
                </a:lnTo>
                <a:lnTo>
                  <a:pt x="260944" y="214877"/>
                </a:lnTo>
                <a:lnTo>
                  <a:pt x="262119" y="215791"/>
                </a:lnTo>
                <a:lnTo>
                  <a:pt x="262119" y="223411"/>
                </a:lnTo>
                <a:lnTo>
                  <a:pt x="260555" y="225544"/>
                </a:lnTo>
                <a:lnTo>
                  <a:pt x="87474" y="225544"/>
                </a:lnTo>
                <a:lnTo>
                  <a:pt x="67053" y="226459"/>
                </a:lnTo>
                <a:lnTo>
                  <a:pt x="62786" y="227068"/>
                </a:lnTo>
                <a:lnTo>
                  <a:pt x="58824" y="227373"/>
                </a:lnTo>
                <a:lnTo>
                  <a:pt x="49680" y="229202"/>
                </a:lnTo>
                <a:lnTo>
                  <a:pt x="46632" y="230116"/>
                </a:lnTo>
                <a:lnTo>
                  <a:pt x="44194" y="230726"/>
                </a:lnTo>
                <a:lnTo>
                  <a:pt x="38098" y="233469"/>
                </a:lnTo>
                <a:lnTo>
                  <a:pt x="35660" y="234688"/>
                </a:lnTo>
                <a:close/>
              </a:path>
              <a:path w="262255" h="234950">
                <a:moveTo>
                  <a:pt x="258767" y="227983"/>
                </a:moveTo>
                <a:lnTo>
                  <a:pt x="253585" y="227983"/>
                </a:lnTo>
                <a:lnTo>
                  <a:pt x="238955" y="226764"/>
                </a:lnTo>
                <a:lnTo>
                  <a:pt x="233164" y="226154"/>
                </a:lnTo>
                <a:lnTo>
                  <a:pt x="213353" y="225544"/>
                </a:lnTo>
                <a:lnTo>
                  <a:pt x="260555" y="225544"/>
                </a:lnTo>
                <a:lnTo>
                  <a:pt x="258767" y="2279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2582571" y="8097534"/>
            <a:ext cx="234950" cy="287020"/>
          </a:xfrm>
          <a:custGeom>
            <a:avLst/>
            <a:gdLst/>
            <a:ahLst/>
            <a:cxnLst/>
            <a:rect l="l" t="t" r="r" b="b"/>
            <a:pathLst>
              <a:path w="234950" h="287020">
                <a:moveTo>
                  <a:pt x="232250" y="130755"/>
                </a:moveTo>
                <a:lnTo>
                  <a:pt x="215791" y="130755"/>
                </a:lnTo>
                <a:lnTo>
                  <a:pt x="215791" y="28345"/>
                </a:lnTo>
                <a:lnTo>
                  <a:pt x="215182" y="24383"/>
                </a:lnTo>
                <a:lnTo>
                  <a:pt x="213962" y="22554"/>
                </a:lnTo>
                <a:lnTo>
                  <a:pt x="213048" y="21030"/>
                </a:lnTo>
                <a:lnTo>
                  <a:pt x="210305" y="17982"/>
                </a:lnTo>
                <a:lnTo>
                  <a:pt x="208781" y="16763"/>
                </a:lnTo>
                <a:lnTo>
                  <a:pt x="207257" y="15239"/>
                </a:lnTo>
                <a:lnTo>
                  <a:pt x="198723" y="10362"/>
                </a:lnTo>
                <a:lnTo>
                  <a:pt x="193846" y="8229"/>
                </a:lnTo>
                <a:lnTo>
                  <a:pt x="192018" y="7619"/>
                </a:lnTo>
                <a:lnTo>
                  <a:pt x="190494" y="7010"/>
                </a:lnTo>
                <a:lnTo>
                  <a:pt x="186531" y="4876"/>
                </a:lnTo>
                <a:lnTo>
                  <a:pt x="186531" y="1828"/>
                </a:lnTo>
                <a:lnTo>
                  <a:pt x="191713" y="0"/>
                </a:lnTo>
                <a:lnTo>
                  <a:pt x="196589" y="0"/>
                </a:lnTo>
                <a:lnTo>
                  <a:pt x="207562" y="1828"/>
                </a:lnTo>
                <a:lnTo>
                  <a:pt x="211524" y="3047"/>
                </a:lnTo>
                <a:lnTo>
                  <a:pt x="215182" y="3962"/>
                </a:lnTo>
                <a:lnTo>
                  <a:pt x="225544" y="7010"/>
                </a:lnTo>
                <a:lnTo>
                  <a:pt x="228288" y="8229"/>
                </a:lnTo>
                <a:lnTo>
                  <a:pt x="230726" y="9448"/>
                </a:lnTo>
                <a:lnTo>
                  <a:pt x="234688" y="11886"/>
                </a:lnTo>
                <a:lnTo>
                  <a:pt x="234605" y="15849"/>
                </a:lnTo>
                <a:lnTo>
                  <a:pt x="233774" y="18897"/>
                </a:lnTo>
                <a:lnTo>
                  <a:pt x="233164" y="21030"/>
                </a:lnTo>
                <a:lnTo>
                  <a:pt x="232910" y="22554"/>
                </a:lnTo>
                <a:lnTo>
                  <a:pt x="232337" y="28345"/>
                </a:lnTo>
                <a:lnTo>
                  <a:pt x="232250" y="130755"/>
                </a:lnTo>
                <a:close/>
              </a:path>
              <a:path w="234950" h="287020">
                <a:moveTo>
                  <a:pt x="104809" y="207257"/>
                </a:moveTo>
                <a:lnTo>
                  <a:pt x="39927" y="207257"/>
                </a:lnTo>
                <a:lnTo>
                  <a:pt x="45413" y="206647"/>
                </a:lnTo>
                <a:lnTo>
                  <a:pt x="63701" y="203295"/>
                </a:lnTo>
                <a:lnTo>
                  <a:pt x="107591" y="194151"/>
                </a:lnTo>
                <a:lnTo>
                  <a:pt x="132888" y="188055"/>
                </a:lnTo>
                <a:lnTo>
                  <a:pt x="138070" y="186531"/>
                </a:lnTo>
                <a:lnTo>
                  <a:pt x="150871" y="183179"/>
                </a:lnTo>
                <a:lnTo>
                  <a:pt x="155747" y="181959"/>
                </a:lnTo>
                <a:lnTo>
                  <a:pt x="155747" y="39013"/>
                </a:lnTo>
                <a:lnTo>
                  <a:pt x="154833" y="34746"/>
                </a:lnTo>
                <a:lnTo>
                  <a:pt x="153919" y="33526"/>
                </a:lnTo>
                <a:lnTo>
                  <a:pt x="153004" y="32003"/>
                </a:lnTo>
                <a:lnTo>
                  <a:pt x="150871" y="29564"/>
                </a:lnTo>
                <a:lnTo>
                  <a:pt x="149042" y="28345"/>
                </a:lnTo>
                <a:lnTo>
                  <a:pt x="147518" y="27126"/>
                </a:lnTo>
                <a:lnTo>
                  <a:pt x="143861" y="24992"/>
                </a:lnTo>
                <a:lnTo>
                  <a:pt x="140813" y="23468"/>
                </a:lnTo>
                <a:lnTo>
                  <a:pt x="136850" y="21640"/>
                </a:lnTo>
                <a:lnTo>
                  <a:pt x="135022" y="21030"/>
                </a:lnTo>
                <a:lnTo>
                  <a:pt x="133498" y="20420"/>
                </a:lnTo>
                <a:lnTo>
                  <a:pt x="129535" y="18592"/>
                </a:lnTo>
                <a:lnTo>
                  <a:pt x="129535" y="15239"/>
                </a:lnTo>
                <a:lnTo>
                  <a:pt x="134107" y="13715"/>
                </a:lnTo>
                <a:lnTo>
                  <a:pt x="137765" y="13715"/>
                </a:lnTo>
                <a:lnTo>
                  <a:pt x="146299" y="14934"/>
                </a:lnTo>
                <a:lnTo>
                  <a:pt x="150261" y="15849"/>
                </a:lnTo>
                <a:lnTo>
                  <a:pt x="154528" y="16763"/>
                </a:lnTo>
                <a:lnTo>
                  <a:pt x="164586" y="19506"/>
                </a:lnTo>
                <a:lnTo>
                  <a:pt x="167634" y="20725"/>
                </a:lnTo>
                <a:lnTo>
                  <a:pt x="169463" y="21335"/>
                </a:lnTo>
                <a:lnTo>
                  <a:pt x="173730" y="24078"/>
                </a:lnTo>
                <a:lnTo>
                  <a:pt x="173730" y="27431"/>
                </a:lnTo>
                <a:lnTo>
                  <a:pt x="172511" y="32003"/>
                </a:lnTo>
                <a:lnTo>
                  <a:pt x="172206" y="33526"/>
                </a:lnTo>
                <a:lnTo>
                  <a:pt x="171901" y="34746"/>
                </a:lnTo>
                <a:lnTo>
                  <a:pt x="171664" y="39013"/>
                </a:lnTo>
                <a:lnTo>
                  <a:pt x="171597" y="130755"/>
                </a:lnTo>
                <a:lnTo>
                  <a:pt x="232250" y="130755"/>
                </a:lnTo>
                <a:lnTo>
                  <a:pt x="232250" y="141422"/>
                </a:lnTo>
                <a:lnTo>
                  <a:pt x="171597" y="141422"/>
                </a:lnTo>
                <a:lnTo>
                  <a:pt x="171597" y="190189"/>
                </a:lnTo>
                <a:lnTo>
                  <a:pt x="155747" y="190189"/>
                </a:lnTo>
                <a:lnTo>
                  <a:pt x="150871" y="192018"/>
                </a:lnTo>
                <a:lnTo>
                  <a:pt x="139594" y="195370"/>
                </a:lnTo>
                <a:lnTo>
                  <a:pt x="134412" y="197504"/>
                </a:lnTo>
                <a:lnTo>
                  <a:pt x="127097" y="200247"/>
                </a:lnTo>
                <a:lnTo>
                  <a:pt x="110943" y="205123"/>
                </a:lnTo>
                <a:lnTo>
                  <a:pt x="104809" y="207257"/>
                </a:lnTo>
                <a:close/>
              </a:path>
              <a:path w="234950" h="287020">
                <a:moveTo>
                  <a:pt x="126792" y="54862"/>
                </a:moveTo>
                <a:lnTo>
                  <a:pt x="73454" y="54862"/>
                </a:lnTo>
                <a:lnTo>
                  <a:pt x="83207" y="53643"/>
                </a:lnTo>
                <a:lnTo>
                  <a:pt x="85950" y="52423"/>
                </a:lnTo>
                <a:lnTo>
                  <a:pt x="88389" y="51509"/>
                </a:lnTo>
                <a:lnTo>
                  <a:pt x="92351" y="48461"/>
                </a:lnTo>
                <a:lnTo>
                  <a:pt x="93570" y="47242"/>
                </a:lnTo>
                <a:lnTo>
                  <a:pt x="98142" y="47547"/>
                </a:lnTo>
                <a:lnTo>
                  <a:pt x="104847" y="47547"/>
                </a:lnTo>
                <a:lnTo>
                  <a:pt x="109724" y="48156"/>
                </a:lnTo>
                <a:lnTo>
                  <a:pt x="117953" y="48766"/>
                </a:lnTo>
                <a:lnTo>
                  <a:pt x="126792" y="53643"/>
                </a:lnTo>
                <a:lnTo>
                  <a:pt x="126792" y="54862"/>
                </a:lnTo>
                <a:close/>
              </a:path>
              <a:path w="234950" h="287020">
                <a:moveTo>
                  <a:pt x="39317" y="225544"/>
                </a:moveTo>
                <a:lnTo>
                  <a:pt x="36270" y="225544"/>
                </a:lnTo>
                <a:lnTo>
                  <a:pt x="23164" y="216401"/>
                </a:lnTo>
                <a:lnTo>
                  <a:pt x="23164" y="67968"/>
                </a:lnTo>
                <a:lnTo>
                  <a:pt x="20725" y="63701"/>
                </a:lnTo>
                <a:lnTo>
                  <a:pt x="18592" y="62482"/>
                </a:lnTo>
                <a:lnTo>
                  <a:pt x="16153" y="60958"/>
                </a:lnTo>
                <a:lnTo>
                  <a:pt x="9448" y="58519"/>
                </a:lnTo>
                <a:lnTo>
                  <a:pt x="5791" y="57605"/>
                </a:lnTo>
                <a:lnTo>
                  <a:pt x="3962" y="56995"/>
                </a:lnTo>
                <a:lnTo>
                  <a:pt x="0" y="55776"/>
                </a:lnTo>
                <a:lnTo>
                  <a:pt x="0" y="51814"/>
                </a:lnTo>
                <a:lnTo>
                  <a:pt x="6400" y="49071"/>
                </a:lnTo>
                <a:lnTo>
                  <a:pt x="22554" y="49071"/>
                </a:lnTo>
                <a:lnTo>
                  <a:pt x="41756" y="52728"/>
                </a:lnTo>
                <a:lnTo>
                  <a:pt x="42975" y="54862"/>
                </a:lnTo>
                <a:lnTo>
                  <a:pt x="126792" y="54862"/>
                </a:lnTo>
                <a:lnTo>
                  <a:pt x="126792" y="61567"/>
                </a:lnTo>
                <a:lnTo>
                  <a:pt x="123440" y="64615"/>
                </a:lnTo>
                <a:lnTo>
                  <a:pt x="39927" y="64615"/>
                </a:lnTo>
                <a:lnTo>
                  <a:pt x="39927" y="207257"/>
                </a:lnTo>
                <a:lnTo>
                  <a:pt x="104809" y="207257"/>
                </a:lnTo>
                <a:lnTo>
                  <a:pt x="103933" y="207562"/>
                </a:lnTo>
                <a:lnTo>
                  <a:pt x="96313" y="210000"/>
                </a:lnTo>
                <a:lnTo>
                  <a:pt x="78940" y="215182"/>
                </a:lnTo>
                <a:lnTo>
                  <a:pt x="72235" y="217010"/>
                </a:lnTo>
                <a:lnTo>
                  <a:pt x="63701" y="219449"/>
                </a:lnTo>
                <a:lnTo>
                  <a:pt x="44499" y="224021"/>
                </a:lnTo>
                <a:lnTo>
                  <a:pt x="39317" y="225544"/>
                </a:lnTo>
                <a:close/>
              </a:path>
              <a:path w="234950" h="287020">
                <a:moveTo>
                  <a:pt x="223716" y="286503"/>
                </a:moveTo>
                <a:lnTo>
                  <a:pt x="220973" y="286503"/>
                </a:lnTo>
                <a:lnTo>
                  <a:pt x="219144" y="283759"/>
                </a:lnTo>
                <a:lnTo>
                  <a:pt x="218534" y="282540"/>
                </a:lnTo>
                <a:lnTo>
                  <a:pt x="218159" y="280712"/>
                </a:lnTo>
                <a:lnTo>
                  <a:pt x="217315" y="277054"/>
                </a:lnTo>
                <a:lnTo>
                  <a:pt x="217010" y="274921"/>
                </a:lnTo>
                <a:lnTo>
                  <a:pt x="216706" y="270653"/>
                </a:lnTo>
                <a:lnTo>
                  <a:pt x="216054" y="258157"/>
                </a:lnTo>
                <a:lnTo>
                  <a:pt x="215791" y="252366"/>
                </a:lnTo>
                <a:lnTo>
                  <a:pt x="215791" y="141422"/>
                </a:lnTo>
                <a:lnTo>
                  <a:pt x="232250" y="141422"/>
                </a:lnTo>
                <a:lnTo>
                  <a:pt x="232188" y="225544"/>
                </a:lnTo>
                <a:lnTo>
                  <a:pt x="231702" y="239870"/>
                </a:lnTo>
                <a:lnTo>
                  <a:pt x="231604" y="242308"/>
                </a:lnTo>
                <a:lnTo>
                  <a:pt x="231335" y="246880"/>
                </a:lnTo>
                <a:lnTo>
                  <a:pt x="231031" y="256024"/>
                </a:lnTo>
                <a:lnTo>
                  <a:pt x="229812" y="268520"/>
                </a:lnTo>
                <a:lnTo>
                  <a:pt x="229202" y="271263"/>
                </a:lnTo>
                <a:lnTo>
                  <a:pt x="228592" y="275225"/>
                </a:lnTo>
                <a:lnTo>
                  <a:pt x="227068" y="280712"/>
                </a:lnTo>
                <a:lnTo>
                  <a:pt x="225849" y="283759"/>
                </a:lnTo>
                <a:lnTo>
                  <a:pt x="223716" y="286503"/>
                </a:lnTo>
                <a:close/>
              </a:path>
              <a:path w="234950" h="287020">
                <a:moveTo>
                  <a:pt x="163062" y="269739"/>
                </a:moveTo>
                <a:lnTo>
                  <a:pt x="160929" y="269739"/>
                </a:lnTo>
                <a:lnTo>
                  <a:pt x="159405" y="267910"/>
                </a:lnTo>
                <a:lnTo>
                  <a:pt x="158795" y="266691"/>
                </a:lnTo>
                <a:lnTo>
                  <a:pt x="158491" y="265472"/>
                </a:lnTo>
                <a:lnTo>
                  <a:pt x="157576" y="262119"/>
                </a:lnTo>
                <a:lnTo>
                  <a:pt x="155747" y="242308"/>
                </a:lnTo>
                <a:lnTo>
                  <a:pt x="155747" y="190189"/>
                </a:lnTo>
                <a:lnTo>
                  <a:pt x="171597" y="190189"/>
                </a:lnTo>
                <a:lnTo>
                  <a:pt x="171475" y="219449"/>
                </a:lnTo>
                <a:lnTo>
                  <a:pt x="170987" y="234079"/>
                </a:lnTo>
                <a:lnTo>
                  <a:pt x="170377" y="239870"/>
                </a:lnTo>
                <a:lnTo>
                  <a:pt x="170073" y="246270"/>
                </a:lnTo>
                <a:lnTo>
                  <a:pt x="168853" y="255719"/>
                </a:lnTo>
                <a:lnTo>
                  <a:pt x="168244" y="258157"/>
                </a:lnTo>
                <a:lnTo>
                  <a:pt x="167939" y="260291"/>
                </a:lnTo>
                <a:lnTo>
                  <a:pt x="166110" y="265472"/>
                </a:lnTo>
                <a:lnTo>
                  <a:pt x="164891" y="267910"/>
                </a:lnTo>
                <a:lnTo>
                  <a:pt x="163062" y="2697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2848043" y="8097534"/>
            <a:ext cx="252095" cy="276225"/>
          </a:xfrm>
          <a:custGeom>
            <a:avLst/>
            <a:gdLst/>
            <a:ahLst/>
            <a:cxnLst/>
            <a:rect l="l" t="t" r="r" b="b"/>
            <a:pathLst>
              <a:path w="252094" h="276225">
                <a:moveTo>
                  <a:pt x="4571" y="183788"/>
                </a:moveTo>
                <a:lnTo>
                  <a:pt x="0" y="179826"/>
                </a:lnTo>
                <a:lnTo>
                  <a:pt x="2743" y="177083"/>
                </a:lnTo>
                <a:lnTo>
                  <a:pt x="6400" y="173120"/>
                </a:lnTo>
                <a:lnTo>
                  <a:pt x="15239" y="163062"/>
                </a:lnTo>
                <a:lnTo>
                  <a:pt x="18592" y="158491"/>
                </a:lnTo>
                <a:lnTo>
                  <a:pt x="22554" y="153309"/>
                </a:lnTo>
                <a:lnTo>
                  <a:pt x="31088" y="142032"/>
                </a:lnTo>
                <a:lnTo>
                  <a:pt x="37794" y="132279"/>
                </a:lnTo>
                <a:lnTo>
                  <a:pt x="45413" y="120697"/>
                </a:lnTo>
                <a:lnTo>
                  <a:pt x="48461" y="115820"/>
                </a:lnTo>
                <a:lnTo>
                  <a:pt x="51204" y="111553"/>
                </a:lnTo>
                <a:lnTo>
                  <a:pt x="58214" y="99361"/>
                </a:lnTo>
                <a:lnTo>
                  <a:pt x="60653" y="94485"/>
                </a:lnTo>
                <a:lnTo>
                  <a:pt x="63091" y="89913"/>
                </a:lnTo>
                <a:lnTo>
                  <a:pt x="69187" y="76807"/>
                </a:lnTo>
                <a:lnTo>
                  <a:pt x="71016" y="72235"/>
                </a:lnTo>
                <a:lnTo>
                  <a:pt x="72540" y="68273"/>
                </a:lnTo>
                <a:lnTo>
                  <a:pt x="77111" y="56995"/>
                </a:lnTo>
                <a:lnTo>
                  <a:pt x="78331" y="53033"/>
                </a:lnTo>
                <a:lnTo>
                  <a:pt x="79550" y="49985"/>
                </a:lnTo>
                <a:lnTo>
                  <a:pt x="82293" y="40841"/>
                </a:lnTo>
                <a:lnTo>
                  <a:pt x="83207" y="37489"/>
                </a:lnTo>
                <a:lnTo>
                  <a:pt x="82903" y="36270"/>
                </a:lnTo>
                <a:lnTo>
                  <a:pt x="80769" y="33526"/>
                </a:lnTo>
                <a:lnTo>
                  <a:pt x="79550" y="32307"/>
                </a:lnTo>
                <a:lnTo>
                  <a:pt x="78331" y="30783"/>
                </a:lnTo>
                <a:lnTo>
                  <a:pt x="75588" y="28955"/>
                </a:lnTo>
                <a:lnTo>
                  <a:pt x="74064" y="28040"/>
                </a:lnTo>
                <a:lnTo>
                  <a:pt x="72844" y="27126"/>
                </a:lnTo>
                <a:lnTo>
                  <a:pt x="69492" y="25297"/>
                </a:lnTo>
                <a:lnTo>
                  <a:pt x="66444" y="23468"/>
                </a:lnTo>
                <a:lnTo>
                  <a:pt x="62482" y="21335"/>
                </a:lnTo>
                <a:lnTo>
                  <a:pt x="62482" y="18592"/>
                </a:lnTo>
                <a:lnTo>
                  <a:pt x="65225" y="16763"/>
                </a:lnTo>
                <a:lnTo>
                  <a:pt x="69187" y="16763"/>
                </a:lnTo>
                <a:lnTo>
                  <a:pt x="74978" y="17982"/>
                </a:lnTo>
                <a:lnTo>
                  <a:pt x="77111" y="18592"/>
                </a:lnTo>
                <a:lnTo>
                  <a:pt x="80464" y="19506"/>
                </a:lnTo>
                <a:lnTo>
                  <a:pt x="86255" y="21335"/>
                </a:lnTo>
                <a:lnTo>
                  <a:pt x="89303" y="22554"/>
                </a:lnTo>
                <a:lnTo>
                  <a:pt x="92046" y="23773"/>
                </a:lnTo>
                <a:lnTo>
                  <a:pt x="96313" y="25297"/>
                </a:lnTo>
                <a:lnTo>
                  <a:pt x="101190" y="27735"/>
                </a:lnTo>
                <a:lnTo>
                  <a:pt x="104238" y="30174"/>
                </a:lnTo>
                <a:lnTo>
                  <a:pt x="104177" y="32307"/>
                </a:lnTo>
                <a:lnTo>
                  <a:pt x="103933" y="33526"/>
                </a:lnTo>
                <a:lnTo>
                  <a:pt x="101190" y="43585"/>
                </a:lnTo>
                <a:lnTo>
                  <a:pt x="99971" y="46937"/>
                </a:lnTo>
                <a:lnTo>
                  <a:pt x="98752" y="51204"/>
                </a:lnTo>
                <a:lnTo>
                  <a:pt x="93570" y="64615"/>
                </a:lnTo>
                <a:lnTo>
                  <a:pt x="91741" y="69187"/>
                </a:lnTo>
                <a:lnTo>
                  <a:pt x="90217" y="73149"/>
                </a:lnTo>
                <a:lnTo>
                  <a:pt x="82903" y="88694"/>
                </a:lnTo>
                <a:lnTo>
                  <a:pt x="86255" y="92351"/>
                </a:lnTo>
                <a:lnTo>
                  <a:pt x="92564" y="99361"/>
                </a:lnTo>
                <a:lnTo>
                  <a:pt x="76807" y="99361"/>
                </a:lnTo>
                <a:lnTo>
                  <a:pt x="74064" y="104238"/>
                </a:lnTo>
                <a:lnTo>
                  <a:pt x="67663" y="114296"/>
                </a:lnTo>
                <a:lnTo>
                  <a:pt x="64920" y="118563"/>
                </a:lnTo>
                <a:lnTo>
                  <a:pt x="60958" y="124354"/>
                </a:lnTo>
                <a:lnTo>
                  <a:pt x="49985" y="138374"/>
                </a:lnTo>
                <a:lnTo>
                  <a:pt x="46328" y="142641"/>
                </a:lnTo>
                <a:lnTo>
                  <a:pt x="42365" y="147518"/>
                </a:lnTo>
                <a:lnTo>
                  <a:pt x="32612" y="158186"/>
                </a:lnTo>
                <a:lnTo>
                  <a:pt x="24078" y="166720"/>
                </a:lnTo>
                <a:lnTo>
                  <a:pt x="12191" y="177997"/>
                </a:lnTo>
                <a:lnTo>
                  <a:pt x="7619" y="181350"/>
                </a:lnTo>
                <a:lnTo>
                  <a:pt x="4571" y="183788"/>
                </a:lnTo>
                <a:close/>
              </a:path>
              <a:path w="252094" h="276225">
                <a:moveTo>
                  <a:pt x="156357" y="171292"/>
                </a:moveTo>
                <a:lnTo>
                  <a:pt x="152700" y="171292"/>
                </a:lnTo>
                <a:lnTo>
                  <a:pt x="149347" y="169463"/>
                </a:lnTo>
                <a:lnTo>
                  <a:pt x="147823" y="168549"/>
                </a:lnTo>
                <a:lnTo>
                  <a:pt x="144775" y="165806"/>
                </a:lnTo>
                <a:lnTo>
                  <a:pt x="136850" y="158795"/>
                </a:lnTo>
                <a:lnTo>
                  <a:pt x="128926" y="150871"/>
                </a:lnTo>
                <a:lnTo>
                  <a:pt x="117953" y="140508"/>
                </a:lnTo>
                <a:lnTo>
                  <a:pt x="112772" y="135326"/>
                </a:lnTo>
                <a:lnTo>
                  <a:pt x="107286" y="130145"/>
                </a:lnTo>
                <a:lnTo>
                  <a:pt x="97228" y="119782"/>
                </a:lnTo>
                <a:lnTo>
                  <a:pt x="92046" y="114906"/>
                </a:lnTo>
                <a:lnTo>
                  <a:pt x="88694" y="111553"/>
                </a:lnTo>
                <a:lnTo>
                  <a:pt x="80464" y="103019"/>
                </a:lnTo>
                <a:lnTo>
                  <a:pt x="76807" y="99361"/>
                </a:lnTo>
                <a:lnTo>
                  <a:pt x="92564" y="99361"/>
                </a:lnTo>
                <a:lnTo>
                  <a:pt x="94485" y="101495"/>
                </a:lnTo>
                <a:lnTo>
                  <a:pt x="101190" y="108200"/>
                </a:lnTo>
                <a:lnTo>
                  <a:pt x="125878" y="125878"/>
                </a:lnTo>
                <a:lnTo>
                  <a:pt x="128316" y="127097"/>
                </a:lnTo>
                <a:lnTo>
                  <a:pt x="135022" y="129231"/>
                </a:lnTo>
                <a:lnTo>
                  <a:pt x="137155" y="129840"/>
                </a:lnTo>
                <a:lnTo>
                  <a:pt x="138984" y="131974"/>
                </a:lnTo>
                <a:lnTo>
                  <a:pt x="147213" y="142946"/>
                </a:lnTo>
                <a:lnTo>
                  <a:pt x="151785" y="149652"/>
                </a:lnTo>
                <a:lnTo>
                  <a:pt x="153614" y="152700"/>
                </a:lnTo>
                <a:lnTo>
                  <a:pt x="155747" y="156052"/>
                </a:lnTo>
                <a:lnTo>
                  <a:pt x="159100" y="163062"/>
                </a:lnTo>
                <a:lnTo>
                  <a:pt x="159100" y="168853"/>
                </a:lnTo>
                <a:lnTo>
                  <a:pt x="156357" y="171292"/>
                </a:lnTo>
                <a:close/>
              </a:path>
              <a:path w="252094" h="276225">
                <a:moveTo>
                  <a:pt x="223106" y="217925"/>
                </a:moveTo>
                <a:lnTo>
                  <a:pt x="220668" y="217925"/>
                </a:lnTo>
                <a:lnTo>
                  <a:pt x="219144" y="215486"/>
                </a:lnTo>
                <a:lnTo>
                  <a:pt x="218534" y="214267"/>
                </a:lnTo>
                <a:lnTo>
                  <a:pt x="217315" y="209391"/>
                </a:lnTo>
                <a:lnTo>
                  <a:pt x="216706" y="205428"/>
                </a:lnTo>
                <a:lnTo>
                  <a:pt x="216401" y="200247"/>
                </a:lnTo>
                <a:lnTo>
                  <a:pt x="216096" y="196589"/>
                </a:lnTo>
                <a:lnTo>
                  <a:pt x="215791" y="191408"/>
                </a:lnTo>
                <a:lnTo>
                  <a:pt x="215573" y="179216"/>
                </a:lnTo>
                <a:lnTo>
                  <a:pt x="215486" y="28955"/>
                </a:lnTo>
                <a:lnTo>
                  <a:pt x="213962" y="23773"/>
                </a:lnTo>
                <a:lnTo>
                  <a:pt x="211524" y="20725"/>
                </a:lnTo>
                <a:lnTo>
                  <a:pt x="208476" y="17677"/>
                </a:lnTo>
                <a:lnTo>
                  <a:pt x="206647" y="16458"/>
                </a:lnTo>
                <a:lnTo>
                  <a:pt x="204514" y="14934"/>
                </a:lnTo>
                <a:lnTo>
                  <a:pt x="199332" y="12191"/>
                </a:lnTo>
                <a:lnTo>
                  <a:pt x="197504" y="11277"/>
                </a:lnTo>
                <a:lnTo>
                  <a:pt x="190494" y="8229"/>
                </a:lnTo>
                <a:lnTo>
                  <a:pt x="188665" y="7619"/>
                </a:lnTo>
                <a:lnTo>
                  <a:pt x="187141" y="7010"/>
                </a:lnTo>
                <a:lnTo>
                  <a:pt x="182874" y="5181"/>
                </a:lnTo>
                <a:lnTo>
                  <a:pt x="182874" y="1828"/>
                </a:lnTo>
                <a:lnTo>
                  <a:pt x="187750" y="0"/>
                </a:lnTo>
                <a:lnTo>
                  <a:pt x="192627" y="0"/>
                </a:lnTo>
                <a:lnTo>
                  <a:pt x="204819" y="1828"/>
                </a:lnTo>
                <a:lnTo>
                  <a:pt x="209695" y="3047"/>
                </a:lnTo>
                <a:lnTo>
                  <a:pt x="213658" y="3962"/>
                </a:lnTo>
                <a:lnTo>
                  <a:pt x="221887" y="6400"/>
                </a:lnTo>
                <a:lnTo>
                  <a:pt x="226154" y="7924"/>
                </a:lnTo>
                <a:lnTo>
                  <a:pt x="229202" y="9143"/>
                </a:lnTo>
                <a:lnTo>
                  <a:pt x="234688" y="12191"/>
                </a:lnTo>
                <a:lnTo>
                  <a:pt x="234688" y="15849"/>
                </a:lnTo>
                <a:lnTo>
                  <a:pt x="233469" y="19506"/>
                </a:lnTo>
                <a:lnTo>
                  <a:pt x="232859" y="21640"/>
                </a:lnTo>
                <a:lnTo>
                  <a:pt x="232555" y="23468"/>
                </a:lnTo>
                <a:lnTo>
                  <a:pt x="232006" y="28955"/>
                </a:lnTo>
                <a:lnTo>
                  <a:pt x="231945" y="153309"/>
                </a:lnTo>
                <a:lnTo>
                  <a:pt x="231640" y="168549"/>
                </a:lnTo>
                <a:lnTo>
                  <a:pt x="231031" y="179216"/>
                </a:lnTo>
                <a:lnTo>
                  <a:pt x="230421" y="192018"/>
                </a:lnTo>
                <a:lnTo>
                  <a:pt x="230116" y="193846"/>
                </a:lnTo>
                <a:lnTo>
                  <a:pt x="228937" y="202685"/>
                </a:lnTo>
                <a:lnTo>
                  <a:pt x="228343" y="206038"/>
                </a:lnTo>
                <a:lnTo>
                  <a:pt x="227983" y="209086"/>
                </a:lnTo>
                <a:lnTo>
                  <a:pt x="225544" y="215182"/>
                </a:lnTo>
                <a:lnTo>
                  <a:pt x="224935" y="216401"/>
                </a:lnTo>
                <a:lnTo>
                  <a:pt x="223106" y="217925"/>
                </a:lnTo>
                <a:close/>
              </a:path>
              <a:path w="252094" h="276225">
                <a:moveTo>
                  <a:pt x="248404" y="275835"/>
                </a:moveTo>
                <a:lnTo>
                  <a:pt x="88389" y="275835"/>
                </a:lnTo>
                <a:lnTo>
                  <a:pt x="70101" y="269739"/>
                </a:lnTo>
                <a:lnTo>
                  <a:pt x="70101" y="218534"/>
                </a:lnTo>
                <a:lnTo>
                  <a:pt x="67358" y="214572"/>
                </a:lnTo>
                <a:lnTo>
                  <a:pt x="65834" y="213353"/>
                </a:lnTo>
                <a:lnTo>
                  <a:pt x="64615" y="212134"/>
                </a:lnTo>
                <a:lnTo>
                  <a:pt x="59434" y="209391"/>
                </a:lnTo>
                <a:lnTo>
                  <a:pt x="57300" y="208476"/>
                </a:lnTo>
                <a:lnTo>
                  <a:pt x="54252" y="206952"/>
                </a:lnTo>
                <a:lnTo>
                  <a:pt x="48156" y="204819"/>
                </a:lnTo>
                <a:lnTo>
                  <a:pt x="46023" y="204209"/>
                </a:lnTo>
                <a:lnTo>
                  <a:pt x="44499" y="203600"/>
                </a:lnTo>
                <a:lnTo>
                  <a:pt x="40232" y="202380"/>
                </a:lnTo>
                <a:lnTo>
                  <a:pt x="40232" y="199028"/>
                </a:lnTo>
                <a:lnTo>
                  <a:pt x="45108" y="196589"/>
                </a:lnTo>
                <a:lnTo>
                  <a:pt x="51204" y="196589"/>
                </a:lnTo>
                <a:lnTo>
                  <a:pt x="62177" y="198113"/>
                </a:lnTo>
                <a:lnTo>
                  <a:pt x="65834" y="198723"/>
                </a:lnTo>
                <a:lnTo>
                  <a:pt x="69797" y="199332"/>
                </a:lnTo>
                <a:lnTo>
                  <a:pt x="79550" y="201771"/>
                </a:lnTo>
                <a:lnTo>
                  <a:pt x="82293" y="202685"/>
                </a:lnTo>
                <a:lnTo>
                  <a:pt x="84426" y="203295"/>
                </a:lnTo>
                <a:lnTo>
                  <a:pt x="88694" y="206038"/>
                </a:lnTo>
                <a:lnTo>
                  <a:pt x="88694" y="210000"/>
                </a:lnTo>
                <a:lnTo>
                  <a:pt x="87265" y="214572"/>
                </a:lnTo>
                <a:lnTo>
                  <a:pt x="87170" y="262424"/>
                </a:lnTo>
                <a:lnTo>
                  <a:pt x="95094" y="265777"/>
                </a:lnTo>
                <a:lnTo>
                  <a:pt x="251756" y="265777"/>
                </a:lnTo>
                <a:lnTo>
                  <a:pt x="251756" y="272787"/>
                </a:lnTo>
                <a:lnTo>
                  <a:pt x="248404" y="275835"/>
                </a:lnTo>
                <a:close/>
              </a:path>
              <a:path w="252094" h="276225">
                <a:moveTo>
                  <a:pt x="251756" y="265777"/>
                </a:moveTo>
                <a:lnTo>
                  <a:pt x="178912" y="265777"/>
                </a:lnTo>
                <a:lnTo>
                  <a:pt x="192018" y="264558"/>
                </a:lnTo>
                <a:lnTo>
                  <a:pt x="199332" y="262119"/>
                </a:lnTo>
                <a:lnTo>
                  <a:pt x="204514" y="259071"/>
                </a:lnTo>
                <a:lnTo>
                  <a:pt x="206038" y="257547"/>
                </a:lnTo>
                <a:lnTo>
                  <a:pt x="212134" y="257852"/>
                </a:lnTo>
                <a:lnTo>
                  <a:pt x="226459" y="258767"/>
                </a:lnTo>
                <a:lnTo>
                  <a:pt x="233164" y="259376"/>
                </a:lnTo>
                <a:lnTo>
                  <a:pt x="243527" y="260595"/>
                </a:lnTo>
                <a:lnTo>
                  <a:pt x="251756" y="264862"/>
                </a:lnTo>
                <a:lnTo>
                  <a:pt x="251756" y="2657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3122355" y="8110945"/>
            <a:ext cx="262255" cy="262890"/>
          </a:xfrm>
          <a:custGeom>
            <a:avLst/>
            <a:gdLst/>
            <a:ahLst/>
            <a:cxnLst/>
            <a:rect l="l" t="t" r="r" b="b"/>
            <a:pathLst>
              <a:path w="262254" h="262890">
                <a:moveTo>
                  <a:pt x="56386" y="113077"/>
                </a:moveTo>
                <a:lnTo>
                  <a:pt x="53643" y="113077"/>
                </a:lnTo>
                <a:lnTo>
                  <a:pt x="51509" y="110638"/>
                </a:lnTo>
                <a:lnTo>
                  <a:pt x="47513" y="89913"/>
                </a:lnTo>
                <a:lnTo>
                  <a:pt x="47242" y="87474"/>
                </a:lnTo>
                <a:lnTo>
                  <a:pt x="46937" y="78635"/>
                </a:lnTo>
                <a:lnTo>
                  <a:pt x="46632" y="74978"/>
                </a:lnTo>
                <a:lnTo>
                  <a:pt x="44194" y="20116"/>
                </a:lnTo>
                <a:lnTo>
                  <a:pt x="34136" y="10667"/>
                </a:lnTo>
                <a:lnTo>
                  <a:pt x="32612" y="10058"/>
                </a:lnTo>
                <a:lnTo>
                  <a:pt x="27735" y="9143"/>
                </a:lnTo>
                <a:lnTo>
                  <a:pt x="26211" y="8838"/>
                </a:lnTo>
                <a:lnTo>
                  <a:pt x="24992" y="8534"/>
                </a:lnTo>
                <a:lnTo>
                  <a:pt x="20725" y="7619"/>
                </a:lnTo>
                <a:lnTo>
                  <a:pt x="20725" y="3962"/>
                </a:lnTo>
                <a:lnTo>
                  <a:pt x="24078" y="1523"/>
                </a:lnTo>
                <a:lnTo>
                  <a:pt x="25297" y="1219"/>
                </a:lnTo>
                <a:lnTo>
                  <a:pt x="26821" y="609"/>
                </a:lnTo>
                <a:lnTo>
                  <a:pt x="32612" y="0"/>
                </a:lnTo>
                <a:lnTo>
                  <a:pt x="37184" y="0"/>
                </a:lnTo>
                <a:lnTo>
                  <a:pt x="45718" y="304"/>
                </a:lnTo>
                <a:lnTo>
                  <a:pt x="49680" y="914"/>
                </a:lnTo>
                <a:lnTo>
                  <a:pt x="52423" y="1219"/>
                </a:lnTo>
                <a:lnTo>
                  <a:pt x="63396" y="4876"/>
                </a:lnTo>
                <a:lnTo>
                  <a:pt x="224021" y="4876"/>
                </a:lnTo>
                <a:lnTo>
                  <a:pt x="224021" y="7010"/>
                </a:lnTo>
                <a:lnTo>
                  <a:pt x="222497" y="11277"/>
                </a:lnTo>
                <a:lnTo>
                  <a:pt x="221887" y="12496"/>
                </a:lnTo>
                <a:lnTo>
                  <a:pt x="221582" y="13715"/>
                </a:lnTo>
                <a:lnTo>
                  <a:pt x="221113" y="15239"/>
                </a:lnTo>
                <a:lnTo>
                  <a:pt x="62482" y="15239"/>
                </a:lnTo>
                <a:lnTo>
                  <a:pt x="62435" y="83207"/>
                </a:lnTo>
                <a:lnTo>
                  <a:pt x="62177" y="86560"/>
                </a:lnTo>
                <a:lnTo>
                  <a:pt x="217533" y="86560"/>
                </a:lnTo>
                <a:lnTo>
                  <a:pt x="222801" y="89913"/>
                </a:lnTo>
                <a:lnTo>
                  <a:pt x="222801" y="94789"/>
                </a:lnTo>
                <a:lnTo>
                  <a:pt x="220363" y="96923"/>
                </a:lnTo>
                <a:lnTo>
                  <a:pt x="61567" y="96923"/>
                </a:lnTo>
                <a:lnTo>
                  <a:pt x="61262" y="98447"/>
                </a:lnTo>
                <a:lnTo>
                  <a:pt x="61262" y="101190"/>
                </a:lnTo>
                <a:lnTo>
                  <a:pt x="60653" y="103628"/>
                </a:lnTo>
                <a:lnTo>
                  <a:pt x="59738" y="107591"/>
                </a:lnTo>
                <a:lnTo>
                  <a:pt x="59129" y="109114"/>
                </a:lnTo>
                <a:lnTo>
                  <a:pt x="58824" y="110334"/>
                </a:lnTo>
                <a:lnTo>
                  <a:pt x="56386" y="113077"/>
                </a:lnTo>
                <a:close/>
              </a:path>
              <a:path w="262254" h="262890">
                <a:moveTo>
                  <a:pt x="224021" y="4876"/>
                </a:moveTo>
                <a:lnTo>
                  <a:pt x="195675" y="4876"/>
                </a:lnTo>
                <a:lnTo>
                  <a:pt x="202076" y="304"/>
                </a:lnTo>
                <a:lnTo>
                  <a:pt x="204514" y="304"/>
                </a:lnTo>
                <a:lnTo>
                  <a:pt x="211829" y="609"/>
                </a:lnTo>
                <a:lnTo>
                  <a:pt x="216096" y="1219"/>
                </a:lnTo>
                <a:lnTo>
                  <a:pt x="220363" y="1523"/>
                </a:lnTo>
                <a:lnTo>
                  <a:pt x="224021" y="3962"/>
                </a:lnTo>
                <a:lnTo>
                  <a:pt x="224021" y="4876"/>
                </a:lnTo>
                <a:close/>
              </a:path>
              <a:path w="262254" h="262890">
                <a:moveTo>
                  <a:pt x="217533" y="86560"/>
                </a:moveTo>
                <a:lnTo>
                  <a:pt x="196285" y="86560"/>
                </a:lnTo>
                <a:lnTo>
                  <a:pt x="200856" y="83207"/>
                </a:lnTo>
                <a:lnTo>
                  <a:pt x="200856" y="15239"/>
                </a:lnTo>
                <a:lnTo>
                  <a:pt x="221113" y="15239"/>
                </a:lnTo>
                <a:lnTo>
                  <a:pt x="220363" y="17677"/>
                </a:lnTo>
                <a:lnTo>
                  <a:pt x="220058" y="19506"/>
                </a:lnTo>
                <a:lnTo>
                  <a:pt x="213658" y="84426"/>
                </a:lnTo>
                <a:lnTo>
                  <a:pt x="216096" y="85646"/>
                </a:lnTo>
                <a:lnTo>
                  <a:pt x="217533" y="86560"/>
                </a:lnTo>
                <a:close/>
              </a:path>
              <a:path w="262254" h="262890">
                <a:moveTo>
                  <a:pt x="261228" y="132888"/>
                </a:moveTo>
                <a:lnTo>
                  <a:pt x="181959" y="132888"/>
                </a:lnTo>
                <a:lnTo>
                  <a:pt x="196894" y="132279"/>
                </a:lnTo>
                <a:lnTo>
                  <a:pt x="200552" y="131974"/>
                </a:lnTo>
                <a:lnTo>
                  <a:pt x="203600" y="131364"/>
                </a:lnTo>
                <a:lnTo>
                  <a:pt x="211829" y="129840"/>
                </a:lnTo>
                <a:lnTo>
                  <a:pt x="213962" y="128621"/>
                </a:lnTo>
                <a:lnTo>
                  <a:pt x="215486" y="128012"/>
                </a:lnTo>
                <a:lnTo>
                  <a:pt x="218229" y="126183"/>
                </a:lnTo>
                <a:lnTo>
                  <a:pt x="219449" y="125268"/>
                </a:lnTo>
                <a:lnTo>
                  <a:pt x="223716" y="125573"/>
                </a:lnTo>
                <a:lnTo>
                  <a:pt x="232859" y="125878"/>
                </a:lnTo>
                <a:lnTo>
                  <a:pt x="237736" y="126488"/>
                </a:lnTo>
                <a:lnTo>
                  <a:pt x="242613" y="126792"/>
                </a:lnTo>
                <a:lnTo>
                  <a:pt x="256328" y="129535"/>
                </a:lnTo>
                <a:lnTo>
                  <a:pt x="261228" y="132888"/>
                </a:lnTo>
                <a:close/>
              </a:path>
              <a:path w="262254" h="262890">
                <a:moveTo>
                  <a:pt x="35050" y="151785"/>
                </a:moveTo>
                <a:lnTo>
                  <a:pt x="33831" y="151785"/>
                </a:lnTo>
                <a:lnTo>
                  <a:pt x="25602" y="148432"/>
                </a:lnTo>
                <a:lnTo>
                  <a:pt x="22249" y="146909"/>
                </a:lnTo>
                <a:lnTo>
                  <a:pt x="18592" y="145385"/>
                </a:lnTo>
                <a:lnTo>
                  <a:pt x="7924" y="139594"/>
                </a:lnTo>
                <a:lnTo>
                  <a:pt x="5181" y="138070"/>
                </a:lnTo>
                <a:lnTo>
                  <a:pt x="0" y="134107"/>
                </a:lnTo>
                <a:lnTo>
                  <a:pt x="0" y="130755"/>
                </a:lnTo>
                <a:lnTo>
                  <a:pt x="2743" y="129231"/>
                </a:lnTo>
                <a:lnTo>
                  <a:pt x="4571" y="129535"/>
                </a:lnTo>
                <a:lnTo>
                  <a:pt x="7314" y="129840"/>
                </a:lnTo>
                <a:lnTo>
                  <a:pt x="16458" y="131059"/>
                </a:lnTo>
                <a:lnTo>
                  <a:pt x="19811" y="131364"/>
                </a:lnTo>
                <a:lnTo>
                  <a:pt x="50290" y="132888"/>
                </a:lnTo>
                <a:lnTo>
                  <a:pt x="261228" y="132888"/>
                </a:lnTo>
                <a:lnTo>
                  <a:pt x="262119" y="133498"/>
                </a:lnTo>
                <a:lnTo>
                  <a:pt x="262119" y="140813"/>
                </a:lnTo>
                <a:lnTo>
                  <a:pt x="260595" y="143251"/>
                </a:lnTo>
                <a:lnTo>
                  <a:pt x="95399" y="143251"/>
                </a:lnTo>
                <a:lnTo>
                  <a:pt x="85327" y="143270"/>
                </a:lnTo>
                <a:lnTo>
                  <a:pt x="43889" y="148128"/>
                </a:lnTo>
                <a:lnTo>
                  <a:pt x="38098" y="150261"/>
                </a:lnTo>
                <a:lnTo>
                  <a:pt x="35050" y="151785"/>
                </a:lnTo>
                <a:close/>
              </a:path>
              <a:path w="262254" h="262890">
                <a:moveTo>
                  <a:pt x="131669" y="227373"/>
                </a:moveTo>
                <a:lnTo>
                  <a:pt x="129535" y="227373"/>
                </a:lnTo>
                <a:lnTo>
                  <a:pt x="127707" y="225849"/>
                </a:lnTo>
                <a:lnTo>
                  <a:pt x="124659" y="211219"/>
                </a:lnTo>
                <a:lnTo>
                  <a:pt x="124354" y="207867"/>
                </a:lnTo>
                <a:lnTo>
                  <a:pt x="124093" y="204209"/>
                </a:lnTo>
                <a:lnTo>
                  <a:pt x="123987" y="200552"/>
                </a:lnTo>
                <a:lnTo>
                  <a:pt x="123863" y="194456"/>
                </a:lnTo>
                <a:lnTo>
                  <a:pt x="123744" y="143251"/>
                </a:lnTo>
                <a:lnTo>
                  <a:pt x="140813" y="143251"/>
                </a:lnTo>
                <a:lnTo>
                  <a:pt x="140813" y="173120"/>
                </a:lnTo>
                <a:lnTo>
                  <a:pt x="140508" y="185312"/>
                </a:lnTo>
                <a:lnTo>
                  <a:pt x="139791" y="195675"/>
                </a:lnTo>
                <a:lnTo>
                  <a:pt x="139325" y="203600"/>
                </a:lnTo>
                <a:lnTo>
                  <a:pt x="139238" y="204514"/>
                </a:lnTo>
                <a:lnTo>
                  <a:pt x="138984" y="206038"/>
                </a:lnTo>
                <a:lnTo>
                  <a:pt x="138679" y="208171"/>
                </a:lnTo>
                <a:lnTo>
                  <a:pt x="138070" y="213962"/>
                </a:lnTo>
                <a:lnTo>
                  <a:pt x="137460" y="216096"/>
                </a:lnTo>
                <a:lnTo>
                  <a:pt x="137155" y="218229"/>
                </a:lnTo>
                <a:lnTo>
                  <a:pt x="135022" y="223411"/>
                </a:lnTo>
                <a:lnTo>
                  <a:pt x="133803" y="225849"/>
                </a:lnTo>
                <a:lnTo>
                  <a:pt x="131669" y="227373"/>
                </a:lnTo>
                <a:close/>
              </a:path>
              <a:path w="262254" h="262890">
                <a:moveTo>
                  <a:pt x="259071" y="145689"/>
                </a:moveTo>
                <a:lnTo>
                  <a:pt x="254804" y="145385"/>
                </a:lnTo>
                <a:lnTo>
                  <a:pt x="251756" y="145080"/>
                </a:lnTo>
                <a:lnTo>
                  <a:pt x="244746" y="144775"/>
                </a:lnTo>
                <a:lnTo>
                  <a:pt x="237736" y="144165"/>
                </a:lnTo>
                <a:lnTo>
                  <a:pt x="217925" y="143251"/>
                </a:lnTo>
                <a:lnTo>
                  <a:pt x="260595" y="143251"/>
                </a:lnTo>
                <a:lnTo>
                  <a:pt x="259071" y="145689"/>
                </a:lnTo>
                <a:close/>
              </a:path>
              <a:path w="262254" h="262890">
                <a:moveTo>
                  <a:pt x="232859" y="262424"/>
                </a:moveTo>
                <a:lnTo>
                  <a:pt x="68577" y="262424"/>
                </a:lnTo>
                <a:lnTo>
                  <a:pt x="50290" y="256328"/>
                </a:lnTo>
                <a:lnTo>
                  <a:pt x="50290" y="204514"/>
                </a:lnTo>
                <a:lnTo>
                  <a:pt x="47547" y="200552"/>
                </a:lnTo>
                <a:lnTo>
                  <a:pt x="46023" y="199332"/>
                </a:lnTo>
                <a:lnTo>
                  <a:pt x="44804" y="198113"/>
                </a:lnTo>
                <a:lnTo>
                  <a:pt x="39622" y="195370"/>
                </a:lnTo>
                <a:lnTo>
                  <a:pt x="37489" y="194456"/>
                </a:lnTo>
                <a:lnTo>
                  <a:pt x="34441" y="192932"/>
                </a:lnTo>
                <a:lnTo>
                  <a:pt x="28345" y="190798"/>
                </a:lnTo>
                <a:lnTo>
                  <a:pt x="26211" y="190189"/>
                </a:lnTo>
                <a:lnTo>
                  <a:pt x="24688" y="189579"/>
                </a:lnTo>
                <a:lnTo>
                  <a:pt x="20420" y="188360"/>
                </a:lnTo>
                <a:lnTo>
                  <a:pt x="20420" y="184703"/>
                </a:lnTo>
                <a:lnTo>
                  <a:pt x="25297" y="182264"/>
                </a:lnTo>
                <a:lnTo>
                  <a:pt x="31393" y="182264"/>
                </a:lnTo>
                <a:lnTo>
                  <a:pt x="42365" y="183788"/>
                </a:lnTo>
                <a:lnTo>
                  <a:pt x="46023" y="184398"/>
                </a:lnTo>
                <a:lnTo>
                  <a:pt x="49985" y="185007"/>
                </a:lnTo>
                <a:lnTo>
                  <a:pt x="59738" y="187446"/>
                </a:lnTo>
                <a:lnTo>
                  <a:pt x="62482" y="188360"/>
                </a:lnTo>
                <a:lnTo>
                  <a:pt x="64615" y="188970"/>
                </a:lnTo>
                <a:lnTo>
                  <a:pt x="68882" y="191713"/>
                </a:lnTo>
                <a:lnTo>
                  <a:pt x="68882" y="195675"/>
                </a:lnTo>
                <a:lnTo>
                  <a:pt x="67358" y="200552"/>
                </a:lnTo>
                <a:lnTo>
                  <a:pt x="67358" y="248404"/>
                </a:lnTo>
                <a:lnTo>
                  <a:pt x="75283" y="252061"/>
                </a:lnTo>
                <a:lnTo>
                  <a:pt x="236212" y="252061"/>
                </a:lnTo>
                <a:lnTo>
                  <a:pt x="236212" y="259376"/>
                </a:lnTo>
                <a:lnTo>
                  <a:pt x="232859" y="262424"/>
                </a:lnTo>
                <a:close/>
              </a:path>
              <a:path w="262254" h="262890">
                <a:moveTo>
                  <a:pt x="236212" y="252061"/>
                </a:moveTo>
                <a:lnTo>
                  <a:pt x="163367" y="252061"/>
                </a:lnTo>
                <a:lnTo>
                  <a:pt x="176473" y="250842"/>
                </a:lnTo>
                <a:lnTo>
                  <a:pt x="183788" y="248404"/>
                </a:lnTo>
                <a:lnTo>
                  <a:pt x="188970" y="245356"/>
                </a:lnTo>
                <a:lnTo>
                  <a:pt x="190494" y="243832"/>
                </a:lnTo>
                <a:lnTo>
                  <a:pt x="196589" y="244137"/>
                </a:lnTo>
                <a:lnTo>
                  <a:pt x="210915" y="245051"/>
                </a:lnTo>
                <a:lnTo>
                  <a:pt x="217620" y="245661"/>
                </a:lnTo>
                <a:lnTo>
                  <a:pt x="227983" y="246880"/>
                </a:lnTo>
                <a:lnTo>
                  <a:pt x="236212" y="251452"/>
                </a:lnTo>
                <a:lnTo>
                  <a:pt x="236212" y="2520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3475748" y="8097534"/>
            <a:ext cx="1075910" cy="2865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3040246" y="8527130"/>
            <a:ext cx="219710" cy="287020"/>
          </a:xfrm>
          <a:custGeom>
            <a:avLst/>
            <a:gdLst/>
            <a:ahLst/>
            <a:cxnLst/>
            <a:rect l="l" t="t" r="r" b="b"/>
            <a:pathLst>
              <a:path w="219710" h="287020">
                <a:moveTo>
                  <a:pt x="84122" y="209391"/>
                </a:moveTo>
                <a:lnTo>
                  <a:pt x="64920" y="209391"/>
                </a:lnTo>
                <a:lnTo>
                  <a:pt x="47547" y="205733"/>
                </a:lnTo>
                <a:lnTo>
                  <a:pt x="42975" y="203600"/>
                </a:lnTo>
                <a:lnTo>
                  <a:pt x="36879" y="200856"/>
                </a:lnTo>
                <a:lnTo>
                  <a:pt x="8534" y="170073"/>
                </a:lnTo>
                <a:lnTo>
                  <a:pt x="6095" y="163672"/>
                </a:lnTo>
                <a:lnTo>
                  <a:pt x="3047" y="156357"/>
                </a:lnTo>
                <a:lnTo>
                  <a:pt x="0" y="135631"/>
                </a:lnTo>
                <a:lnTo>
                  <a:pt x="0" y="118563"/>
                </a:lnTo>
                <a:lnTo>
                  <a:pt x="3047" y="97837"/>
                </a:lnTo>
                <a:lnTo>
                  <a:pt x="6095" y="90522"/>
                </a:lnTo>
                <a:lnTo>
                  <a:pt x="8534" y="84122"/>
                </a:lnTo>
                <a:lnTo>
                  <a:pt x="36879" y="53338"/>
                </a:lnTo>
                <a:lnTo>
                  <a:pt x="63396" y="45718"/>
                </a:lnTo>
                <a:lnTo>
                  <a:pt x="65834" y="44194"/>
                </a:lnTo>
                <a:lnTo>
                  <a:pt x="68273" y="41756"/>
                </a:lnTo>
                <a:lnTo>
                  <a:pt x="68577" y="40841"/>
                </a:lnTo>
                <a:lnTo>
                  <a:pt x="68577" y="39317"/>
                </a:lnTo>
                <a:lnTo>
                  <a:pt x="66749" y="36574"/>
                </a:lnTo>
                <a:lnTo>
                  <a:pt x="65225" y="35355"/>
                </a:lnTo>
                <a:lnTo>
                  <a:pt x="64006" y="34136"/>
                </a:lnTo>
                <a:lnTo>
                  <a:pt x="60653" y="32307"/>
                </a:lnTo>
                <a:lnTo>
                  <a:pt x="60653" y="29869"/>
                </a:lnTo>
                <a:lnTo>
                  <a:pt x="64310" y="28650"/>
                </a:lnTo>
                <a:lnTo>
                  <a:pt x="65834" y="28955"/>
                </a:lnTo>
                <a:lnTo>
                  <a:pt x="67663" y="29259"/>
                </a:lnTo>
                <a:lnTo>
                  <a:pt x="74978" y="30783"/>
                </a:lnTo>
                <a:lnTo>
                  <a:pt x="77416" y="31698"/>
                </a:lnTo>
                <a:lnTo>
                  <a:pt x="79245" y="32307"/>
                </a:lnTo>
                <a:lnTo>
                  <a:pt x="84731" y="35660"/>
                </a:lnTo>
                <a:lnTo>
                  <a:pt x="84731" y="37794"/>
                </a:lnTo>
                <a:lnTo>
                  <a:pt x="84426" y="39317"/>
                </a:lnTo>
                <a:lnTo>
                  <a:pt x="82293" y="43280"/>
                </a:lnTo>
                <a:lnTo>
                  <a:pt x="80769" y="45108"/>
                </a:lnTo>
                <a:lnTo>
                  <a:pt x="88694" y="45413"/>
                </a:lnTo>
                <a:lnTo>
                  <a:pt x="101800" y="49071"/>
                </a:lnTo>
                <a:lnTo>
                  <a:pt x="105762" y="50595"/>
                </a:lnTo>
                <a:lnTo>
                  <a:pt x="111858" y="53338"/>
                </a:lnTo>
                <a:lnTo>
                  <a:pt x="115104" y="55471"/>
                </a:lnTo>
                <a:lnTo>
                  <a:pt x="66749" y="55471"/>
                </a:lnTo>
                <a:lnTo>
                  <a:pt x="52728" y="58824"/>
                </a:lnTo>
                <a:lnTo>
                  <a:pt x="22249" y="93570"/>
                </a:lnTo>
                <a:lnTo>
                  <a:pt x="17373" y="119782"/>
                </a:lnTo>
                <a:lnTo>
                  <a:pt x="17373" y="133498"/>
                </a:lnTo>
                <a:lnTo>
                  <a:pt x="26821" y="171292"/>
                </a:lnTo>
                <a:lnTo>
                  <a:pt x="66749" y="198113"/>
                </a:lnTo>
                <a:lnTo>
                  <a:pt x="115858" y="198113"/>
                </a:lnTo>
                <a:lnTo>
                  <a:pt x="111858" y="200856"/>
                </a:lnTo>
                <a:lnTo>
                  <a:pt x="105762" y="203600"/>
                </a:lnTo>
                <a:lnTo>
                  <a:pt x="101190" y="205733"/>
                </a:lnTo>
                <a:lnTo>
                  <a:pt x="84122" y="209391"/>
                </a:lnTo>
                <a:close/>
              </a:path>
              <a:path w="219710" h="287020">
                <a:moveTo>
                  <a:pt x="115858" y="198113"/>
                </a:moveTo>
                <a:lnTo>
                  <a:pt x="82293" y="198113"/>
                </a:lnTo>
                <a:lnTo>
                  <a:pt x="96009" y="194761"/>
                </a:lnTo>
                <a:lnTo>
                  <a:pt x="106371" y="189274"/>
                </a:lnTo>
                <a:lnTo>
                  <a:pt x="115515" y="181350"/>
                </a:lnTo>
                <a:lnTo>
                  <a:pt x="118563" y="176473"/>
                </a:lnTo>
                <a:lnTo>
                  <a:pt x="121916" y="171292"/>
                </a:lnTo>
                <a:lnTo>
                  <a:pt x="126792" y="160015"/>
                </a:lnTo>
                <a:lnTo>
                  <a:pt x="128012" y="155138"/>
                </a:lnTo>
                <a:lnTo>
                  <a:pt x="129535" y="149956"/>
                </a:lnTo>
                <a:lnTo>
                  <a:pt x="131364" y="133498"/>
                </a:lnTo>
                <a:lnTo>
                  <a:pt x="131364" y="119782"/>
                </a:lnTo>
                <a:lnTo>
                  <a:pt x="129535" y="103323"/>
                </a:lnTo>
                <a:lnTo>
                  <a:pt x="128012" y="98447"/>
                </a:lnTo>
                <a:lnTo>
                  <a:pt x="126792" y="93570"/>
                </a:lnTo>
                <a:lnTo>
                  <a:pt x="121916" y="81988"/>
                </a:lnTo>
                <a:lnTo>
                  <a:pt x="118563" y="77111"/>
                </a:lnTo>
                <a:lnTo>
                  <a:pt x="115515" y="72235"/>
                </a:lnTo>
                <a:lnTo>
                  <a:pt x="106371" y="64310"/>
                </a:lnTo>
                <a:lnTo>
                  <a:pt x="96009" y="58824"/>
                </a:lnTo>
                <a:lnTo>
                  <a:pt x="82293" y="55471"/>
                </a:lnTo>
                <a:lnTo>
                  <a:pt x="115104" y="55471"/>
                </a:lnTo>
                <a:lnTo>
                  <a:pt x="122525" y="60348"/>
                </a:lnTo>
                <a:lnTo>
                  <a:pt x="132583" y="71016"/>
                </a:lnTo>
                <a:lnTo>
                  <a:pt x="140203" y="84122"/>
                </a:lnTo>
                <a:lnTo>
                  <a:pt x="142641" y="90522"/>
                </a:lnTo>
                <a:lnTo>
                  <a:pt x="145689" y="97837"/>
                </a:lnTo>
                <a:lnTo>
                  <a:pt x="148737" y="118563"/>
                </a:lnTo>
                <a:lnTo>
                  <a:pt x="148737" y="135631"/>
                </a:lnTo>
                <a:lnTo>
                  <a:pt x="145689" y="156357"/>
                </a:lnTo>
                <a:lnTo>
                  <a:pt x="142641" y="163672"/>
                </a:lnTo>
                <a:lnTo>
                  <a:pt x="140203" y="170073"/>
                </a:lnTo>
                <a:lnTo>
                  <a:pt x="132583" y="183179"/>
                </a:lnTo>
                <a:lnTo>
                  <a:pt x="127402" y="188665"/>
                </a:lnTo>
                <a:lnTo>
                  <a:pt x="122525" y="193541"/>
                </a:lnTo>
                <a:lnTo>
                  <a:pt x="115858" y="198113"/>
                </a:lnTo>
                <a:close/>
              </a:path>
              <a:path w="219710" h="287020">
                <a:moveTo>
                  <a:pt x="207867" y="286503"/>
                </a:moveTo>
                <a:lnTo>
                  <a:pt x="205123" y="286503"/>
                </a:lnTo>
                <a:lnTo>
                  <a:pt x="203295" y="283759"/>
                </a:lnTo>
                <a:lnTo>
                  <a:pt x="202685" y="282540"/>
                </a:lnTo>
                <a:lnTo>
                  <a:pt x="202310" y="280712"/>
                </a:lnTo>
                <a:lnTo>
                  <a:pt x="201466" y="277054"/>
                </a:lnTo>
                <a:lnTo>
                  <a:pt x="201161" y="274921"/>
                </a:lnTo>
                <a:lnTo>
                  <a:pt x="200856" y="270653"/>
                </a:lnTo>
                <a:lnTo>
                  <a:pt x="200552" y="264558"/>
                </a:lnTo>
                <a:lnTo>
                  <a:pt x="200247" y="259071"/>
                </a:lnTo>
                <a:lnTo>
                  <a:pt x="199942" y="252366"/>
                </a:lnTo>
                <a:lnTo>
                  <a:pt x="199942" y="29259"/>
                </a:lnTo>
                <a:lnTo>
                  <a:pt x="198723" y="24383"/>
                </a:lnTo>
                <a:lnTo>
                  <a:pt x="197504" y="22554"/>
                </a:lnTo>
                <a:lnTo>
                  <a:pt x="196285" y="21030"/>
                </a:lnTo>
                <a:lnTo>
                  <a:pt x="193237" y="17677"/>
                </a:lnTo>
                <a:lnTo>
                  <a:pt x="191103" y="16458"/>
                </a:lnTo>
                <a:lnTo>
                  <a:pt x="188970" y="14934"/>
                </a:lnTo>
                <a:lnTo>
                  <a:pt x="170987" y="7010"/>
                </a:lnTo>
                <a:lnTo>
                  <a:pt x="167025" y="5181"/>
                </a:lnTo>
                <a:lnTo>
                  <a:pt x="167025" y="1828"/>
                </a:lnTo>
                <a:lnTo>
                  <a:pt x="171901" y="0"/>
                </a:lnTo>
                <a:lnTo>
                  <a:pt x="176778" y="0"/>
                </a:lnTo>
                <a:lnTo>
                  <a:pt x="188055" y="1523"/>
                </a:lnTo>
                <a:lnTo>
                  <a:pt x="193237" y="3047"/>
                </a:lnTo>
                <a:lnTo>
                  <a:pt x="196894" y="3962"/>
                </a:lnTo>
                <a:lnTo>
                  <a:pt x="206647" y="6705"/>
                </a:lnTo>
                <a:lnTo>
                  <a:pt x="210915" y="8229"/>
                </a:lnTo>
                <a:lnTo>
                  <a:pt x="213962" y="9448"/>
                </a:lnTo>
                <a:lnTo>
                  <a:pt x="219144" y="12496"/>
                </a:lnTo>
                <a:lnTo>
                  <a:pt x="219033" y="16458"/>
                </a:lnTo>
                <a:lnTo>
                  <a:pt x="217925" y="19506"/>
                </a:lnTo>
                <a:lnTo>
                  <a:pt x="217315" y="21640"/>
                </a:lnTo>
                <a:lnTo>
                  <a:pt x="217010" y="23468"/>
                </a:lnTo>
                <a:lnTo>
                  <a:pt x="216431" y="29259"/>
                </a:lnTo>
                <a:lnTo>
                  <a:pt x="216401" y="223716"/>
                </a:lnTo>
                <a:lnTo>
                  <a:pt x="215791" y="241698"/>
                </a:lnTo>
                <a:lnTo>
                  <a:pt x="215486" y="246880"/>
                </a:lnTo>
                <a:lnTo>
                  <a:pt x="215182" y="256024"/>
                </a:lnTo>
                <a:lnTo>
                  <a:pt x="213962" y="268520"/>
                </a:lnTo>
                <a:lnTo>
                  <a:pt x="213353" y="271263"/>
                </a:lnTo>
                <a:lnTo>
                  <a:pt x="212743" y="275225"/>
                </a:lnTo>
                <a:lnTo>
                  <a:pt x="211219" y="280712"/>
                </a:lnTo>
                <a:lnTo>
                  <a:pt x="210000" y="283759"/>
                </a:lnTo>
                <a:lnTo>
                  <a:pt x="207867" y="2865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3299013" y="8539932"/>
            <a:ext cx="262255" cy="274320"/>
          </a:xfrm>
          <a:custGeom>
            <a:avLst/>
            <a:gdLst/>
            <a:ahLst/>
            <a:cxnLst/>
            <a:rect l="l" t="t" r="r" b="b"/>
            <a:pathLst>
              <a:path w="262254" h="274320">
                <a:moveTo>
                  <a:pt x="261307" y="145689"/>
                </a:moveTo>
                <a:lnTo>
                  <a:pt x="51814" y="145689"/>
                </a:lnTo>
                <a:lnTo>
                  <a:pt x="175904" y="145680"/>
                </a:lnTo>
                <a:lnTo>
                  <a:pt x="181750" y="145613"/>
                </a:lnTo>
                <a:lnTo>
                  <a:pt x="186367" y="145432"/>
                </a:lnTo>
                <a:lnTo>
                  <a:pt x="201771" y="144470"/>
                </a:lnTo>
                <a:lnTo>
                  <a:pt x="205733" y="143251"/>
                </a:lnTo>
                <a:lnTo>
                  <a:pt x="210000" y="142032"/>
                </a:lnTo>
                <a:lnTo>
                  <a:pt x="215791" y="139594"/>
                </a:lnTo>
                <a:lnTo>
                  <a:pt x="217925" y="137765"/>
                </a:lnTo>
                <a:lnTo>
                  <a:pt x="222192" y="138070"/>
                </a:lnTo>
                <a:lnTo>
                  <a:pt x="234993" y="138679"/>
                </a:lnTo>
                <a:lnTo>
                  <a:pt x="238955" y="139289"/>
                </a:lnTo>
                <a:lnTo>
                  <a:pt x="243527" y="139594"/>
                </a:lnTo>
                <a:lnTo>
                  <a:pt x="251452" y="141117"/>
                </a:lnTo>
                <a:lnTo>
                  <a:pt x="254804" y="142032"/>
                </a:lnTo>
                <a:lnTo>
                  <a:pt x="257243" y="142641"/>
                </a:lnTo>
                <a:lnTo>
                  <a:pt x="261307" y="145689"/>
                </a:lnTo>
                <a:close/>
              </a:path>
              <a:path w="262254" h="274320">
                <a:moveTo>
                  <a:pt x="35965" y="165196"/>
                </a:moveTo>
                <a:lnTo>
                  <a:pt x="34746" y="165196"/>
                </a:lnTo>
                <a:lnTo>
                  <a:pt x="24992" y="161234"/>
                </a:lnTo>
                <a:lnTo>
                  <a:pt x="17677" y="157881"/>
                </a:lnTo>
                <a:lnTo>
                  <a:pt x="10667" y="154223"/>
                </a:lnTo>
                <a:lnTo>
                  <a:pt x="7619" y="152395"/>
                </a:lnTo>
                <a:lnTo>
                  <a:pt x="4876" y="150871"/>
                </a:lnTo>
                <a:lnTo>
                  <a:pt x="0" y="146909"/>
                </a:lnTo>
                <a:lnTo>
                  <a:pt x="0" y="143251"/>
                </a:lnTo>
                <a:lnTo>
                  <a:pt x="2743" y="142032"/>
                </a:lnTo>
                <a:lnTo>
                  <a:pt x="4876" y="142337"/>
                </a:lnTo>
                <a:lnTo>
                  <a:pt x="8229" y="142641"/>
                </a:lnTo>
                <a:lnTo>
                  <a:pt x="19506" y="144165"/>
                </a:lnTo>
                <a:lnTo>
                  <a:pt x="23164" y="144470"/>
                </a:lnTo>
                <a:lnTo>
                  <a:pt x="28345" y="144775"/>
                </a:lnTo>
                <a:lnTo>
                  <a:pt x="51814" y="145689"/>
                </a:lnTo>
                <a:lnTo>
                  <a:pt x="261307" y="145689"/>
                </a:lnTo>
                <a:lnTo>
                  <a:pt x="262119" y="146299"/>
                </a:lnTo>
                <a:lnTo>
                  <a:pt x="262119" y="153309"/>
                </a:lnTo>
                <a:lnTo>
                  <a:pt x="260748" y="156052"/>
                </a:lnTo>
                <a:lnTo>
                  <a:pt x="97532" y="156052"/>
                </a:lnTo>
                <a:lnTo>
                  <a:pt x="86772" y="156074"/>
                </a:lnTo>
                <a:lnTo>
                  <a:pt x="48461" y="160319"/>
                </a:lnTo>
                <a:lnTo>
                  <a:pt x="38403" y="163672"/>
                </a:lnTo>
                <a:lnTo>
                  <a:pt x="35965" y="165196"/>
                </a:lnTo>
                <a:close/>
              </a:path>
              <a:path w="262254" h="274320">
                <a:moveTo>
                  <a:pt x="130145" y="273701"/>
                </a:moveTo>
                <a:lnTo>
                  <a:pt x="128012" y="273701"/>
                </a:lnTo>
                <a:lnTo>
                  <a:pt x="126183" y="271873"/>
                </a:lnTo>
                <a:lnTo>
                  <a:pt x="122220" y="156052"/>
                </a:lnTo>
                <a:lnTo>
                  <a:pt x="139289" y="156052"/>
                </a:lnTo>
                <a:lnTo>
                  <a:pt x="139289" y="213353"/>
                </a:lnTo>
                <a:lnTo>
                  <a:pt x="138984" y="225849"/>
                </a:lnTo>
                <a:lnTo>
                  <a:pt x="138679" y="231031"/>
                </a:lnTo>
                <a:lnTo>
                  <a:pt x="138374" y="235298"/>
                </a:lnTo>
                <a:lnTo>
                  <a:pt x="138070" y="245661"/>
                </a:lnTo>
                <a:lnTo>
                  <a:pt x="137460" y="249318"/>
                </a:lnTo>
                <a:lnTo>
                  <a:pt x="136241" y="259376"/>
                </a:lnTo>
                <a:lnTo>
                  <a:pt x="135631" y="261510"/>
                </a:lnTo>
                <a:lnTo>
                  <a:pt x="135326" y="263643"/>
                </a:lnTo>
                <a:lnTo>
                  <a:pt x="133498" y="269129"/>
                </a:lnTo>
                <a:lnTo>
                  <a:pt x="132279" y="271568"/>
                </a:lnTo>
                <a:lnTo>
                  <a:pt x="130145" y="273701"/>
                </a:lnTo>
                <a:close/>
              </a:path>
              <a:path w="262254" h="274320">
                <a:moveTo>
                  <a:pt x="259376" y="158795"/>
                </a:moveTo>
                <a:lnTo>
                  <a:pt x="255109" y="158491"/>
                </a:lnTo>
                <a:lnTo>
                  <a:pt x="252671" y="158186"/>
                </a:lnTo>
                <a:lnTo>
                  <a:pt x="243222" y="157576"/>
                </a:lnTo>
                <a:lnTo>
                  <a:pt x="239870" y="157271"/>
                </a:lnTo>
                <a:lnTo>
                  <a:pt x="234993" y="156967"/>
                </a:lnTo>
                <a:lnTo>
                  <a:pt x="216706" y="156052"/>
                </a:lnTo>
                <a:lnTo>
                  <a:pt x="260748" y="156052"/>
                </a:lnTo>
                <a:lnTo>
                  <a:pt x="259376" y="158795"/>
                </a:lnTo>
                <a:close/>
              </a:path>
              <a:path w="262254" h="274320">
                <a:moveTo>
                  <a:pt x="228694" y="7010"/>
                </a:moveTo>
                <a:lnTo>
                  <a:pt x="160015" y="7010"/>
                </a:lnTo>
                <a:lnTo>
                  <a:pt x="176168" y="6095"/>
                </a:lnTo>
                <a:lnTo>
                  <a:pt x="180435" y="5181"/>
                </a:lnTo>
                <a:lnTo>
                  <a:pt x="183788" y="4571"/>
                </a:lnTo>
                <a:lnTo>
                  <a:pt x="190494" y="1523"/>
                </a:lnTo>
                <a:lnTo>
                  <a:pt x="192018" y="0"/>
                </a:lnTo>
                <a:lnTo>
                  <a:pt x="195370" y="304"/>
                </a:lnTo>
                <a:lnTo>
                  <a:pt x="206038" y="914"/>
                </a:lnTo>
                <a:lnTo>
                  <a:pt x="208171" y="1219"/>
                </a:lnTo>
                <a:lnTo>
                  <a:pt x="213048" y="1523"/>
                </a:lnTo>
                <a:lnTo>
                  <a:pt x="220363" y="3047"/>
                </a:lnTo>
                <a:lnTo>
                  <a:pt x="223411" y="3962"/>
                </a:lnTo>
                <a:lnTo>
                  <a:pt x="225849" y="4571"/>
                </a:lnTo>
                <a:lnTo>
                  <a:pt x="228694" y="7010"/>
                </a:lnTo>
                <a:close/>
              </a:path>
              <a:path w="262254" h="274320">
                <a:moveTo>
                  <a:pt x="58214" y="25297"/>
                </a:moveTo>
                <a:lnTo>
                  <a:pt x="57605" y="25297"/>
                </a:lnTo>
                <a:lnTo>
                  <a:pt x="50900" y="22554"/>
                </a:lnTo>
                <a:lnTo>
                  <a:pt x="47547" y="21030"/>
                </a:lnTo>
                <a:lnTo>
                  <a:pt x="44804" y="19506"/>
                </a:lnTo>
                <a:lnTo>
                  <a:pt x="35355" y="14934"/>
                </a:lnTo>
                <a:lnTo>
                  <a:pt x="32612" y="13410"/>
                </a:lnTo>
                <a:lnTo>
                  <a:pt x="30479" y="12191"/>
                </a:lnTo>
                <a:lnTo>
                  <a:pt x="25907" y="8534"/>
                </a:lnTo>
                <a:lnTo>
                  <a:pt x="25907" y="5486"/>
                </a:lnTo>
                <a:lnTo>
                  <a:pt x="28650" y="3962"/>
                </a:lnTo>
                <a:lnTo>
                  <a:pt x="30174" y="4267"/>
                </a:lnTo>
                <a:lnTo>
                  <a:pt x="33222" y="4571"/>
                </a:lnTo>
                <a:lnTo>
                  <a:pt x="39927" y="5486"/>
                </a:lnTo>
                <a:lnTo>
                  <a:pt x="42365" y="5791"/>
                </a:lnTo>
                <a:lnTo>
                  <a:pt x="46632" y="6095"/>
                </a:lnTo>
                <a:lnTo>
                  <a:pt x="65834" y="7010"/>
                </a:lnTo>
                <a:lnTo>
                  <a:pt x="228694" y="7010"/>
                </a:lnTo>
                <a:lnTo>
                  <a:pt x="230116" y="8229"/>
                </a:lnTo>
                <a:lnTo>
                  <a:pt x="230116" y="15239"/>
                </a:lnTo>
                <a:lnTo>
                  <a:pt x="228592" y="17373"/>
                </a:lnTo>
                <a:lnTo>
                  <a:pt x="93265" y="17373"/>
                </a:lnTo>
                <a:lnTo>
                  <a:pt x="79245" y="18287"/>
                </a:lnTo>
                <a:lnTo>
                  <a:pt x="76197" y="18897"/>
                </a:lnTo>
                <a:lnTo>
                  <a:pt x="73454" y="19201"/>
                </a:lnTo>
                <a:lnTo>
                  <a:pt x="67663" y="20725"/>
                </a:lnTo>
                <a:lnTo>
                  <a:pt x="65225" y="21640"/>
                </a:lnTo>
                <a:lnTo>
                  <a:pt x="63396" y="22249"/>
                </a:lnTo>
                <a:lnTo>
                  <a:pt x="60043" y="24078"/>
                </a:lnTo>
                <a:lnTo>
                  <a:pt x="58214" y="25297"/>
                </a:lnTo>
                <a:close/>
              </a:path>
              <a:path w="262254" h="274320">
                <a:moveTo>
                  <a:pt x="12191" y="113686"/>
                </a:moveTo>
                <a:lnTo>
                  <a:pt x="9143" y="108810"/>
                </a:lnTo>
                <a:lnTo>
                  <a:pt x="13105" y="107286"/>
                </a:lnTo>
                <a:lnTo>
                  <a:pt x="18592" y="104847"/>
                </a:lnTo>
                <a:lnTo>
                  <a:pt x="33526" y="97532"/>
                </a:lnTo>
                <a:lnTo>
                  <a:pt x="39927" y="94485"/>
                </a:lnTo>
                <a:lnTo>
                  <a:pt x="45413" y="91741"/>
                </a:lnTo>
                <a:lnTo>
                  <a:pt x="57910" y="84731"/>
                </a:lnTo>
                <a:lnTo>
                  <a:pt x="64006" y="81074"/>
                </a:lnTo>
                <a:lnTo>
                  <a:pt x="69187" y="77721"/>
                </a:lnTo>
                <a:lnTo>
                  <a:pt x="81683" y="69797"/>
                </a:lnTo>
                <a:lnTo>
                  <a:pt x="86560" y="66139"/>
                </a:lnTo>
                <a:lnTo>
                  <a:pt x="90827" y="63091"/>
                </a:lnTo>
                <a:lnTo>
                  <a:pt x="101800" y="54862"/>
                </a:lnTo>
                <a:lnTo>
                  <a:pt x="105762" y="51204"/>
                </a:lnTo>
                <a:lnTo>
                  <a:pt x="110029" y="47547"/>
                </a:lnTo>
                <a:lnTo>
                  <a:pt x="116125" y="41756"/>
                </a:lnTo>
                <a:lnTo>
                  <a:pt x="118563" y="39013"/>
                </a:lnTo>
                <a:lnTo>
                  <a:pt x="121001" y="36574"/>
                </a:lnTo>
                <a:lnTo>
                  <a:pt x="125573" y="31088"/>
                </a:lnTo>
                <a:lnTo>
                  <a:pt x="126792" y="29259"/>
                </a:lnTo>
                <a:lnTo>
                  <a:pt x="126488" y="27431"/>
                </a:lnTo>
                <a:lnTo>
                  <a:pt x="123744" y="20725"/>
                </a:lnTo>
                <a:lnTo>
                  <a:pt x="121916" y="17373"/>
                </a:lnTo>
                <a:lnTo>
                  <a:pt x="131974" y="17373"/>
                </a:lnTo>
                <a:lnTo>
                  <a:pt x="133498" y="18592"/>
                </a:lnTo>
                <a:lnTo>
                  <a:pt x="137155" y="21944"/>
                </a:lnTo>
                <a:lnTo>
                  <a:pt x="138374" y="22859"/>
                </a:lnTo>
                <a:lnTo>
                  <a:pt x="141117" y="24992"/>
                </a:lnTo>
                <a:lnTo>
                  <a:pt x="146909" y="28955"/>
                </a:lnTo>
                <a:lnTo>
                  <a:pt x="147518" y="30479"/>
                </a:lnTo>
                <a:lnTo>
                  <a:pt x="148128" y="31698"/>
                </a:lnTo>
                <a:lnTo>
                  <a:pt x="144775" y="37489"/>
                </a:lnTo>
                <a:lnTo>
                  <a:pt x="143251" y="39317"/>
                </a:lnTo>
                <a:lnTo>
                  <a:pt x="141727" y="41451"/>
                </a:lnTo>
                <a:lnTo>
                  <a:pt x="137460" y="46632"/>
                </a:lnTo>
                <a:lnTo>
                  <a:pt x="133498" y="50595"/>
                </a:lnTo>
                <a:lnTo>
                  <a:pt x="137155" y="52728"/>
                </a:lnTo>
                <a:lnTo>
                  <a:pt x="145385" y="56691"/>
                </a:lnTo>
                <a:lnTo>
                  <a:pt x="148128" y="58214"/>
                </a:lnTo>
                <a:lnTo>
                  <a:pt x="149956" y="59129"/>
                </a:lnTo>
                <a:lnTo>
                  <a:pt x="124964" y="59129"/>
                </a:lnTo>
                <a:lnTo>
                  <a:pt x="121916" y="61872"/>
                </a:lnTo>
                <a:lnTo>
                  <a:pt x="115210" y="66749"/>
                </a:lnTo>
                <a:lnTo>
                  <a:pt x="111553" y="69187"/>
                </a:lnTo>
                <a:lnTo>
                  <a:pt x="106676" y="72540"/>
                </a:lnTo>
                <a:lnTo>
                  <a:pt x="94789" y="79855"/>
                </a:lnTo>
                <a:lnTo>
                  <a:pt x="57300" y="98447"/>
                </a:lnTo>
                <a:lnTo>
                  <a:pt x="20420" y="111858"/>
                </a:lnTo>
                <a:lnTo>
                  <a:pt x="16153" y="113077"/>
                </a:lnTo>
                <a:lnTo>
                  <a:pt x="12191" y="113686"/>
                </a:lnTo>
                <a:close/>
              </a:path>
              <a:path w="262254" h="274320">
                <a:moveTo>
                  <a:pt x="227068" y="19506"/>
                </a:moveTo>
                <a:lnTo>
                  <a:pt x="222192" y="19506"/>
                </a:lnTo>
                <a:lnTo>
                  <a:pt x="211524" y="18592"/>
                </a:lnTo>
                <a:lnTo>
                  <a:pt x="207562" y="18287"/>
                </a:lnTo>
                <a:lnTo>
                  <a:pt x="186226" y="17373"/>
                </a:lnTo>
                <a:lnTo>
                  <a:pt x="228592" y="17373"/>
                </a:lnTo>
                <a:lnTo>
                  <a:pt x="227068" y="19506"/>
                </a:lnTo>
                <a:close/>
              </a:path>
              <a:path w="262254" h="274320">
                <a:moveTo>
                  <a:pt x="237126" y="105762"/>
                </a:moveTo>
                <a:lnTo>
                  <a:pt x="233164" y="105152"/>
                </a:lnTo>
                <a:lnTo>
                  <a:pt x="229812" y="104238"/>
                </a:lnTo>
                <a:lnTo>
                  <a:pt x="210000" y="96618"/>
                </a:lnTo>
                <a:lnTo>
                  <a:pt x="203600" y="93875"/>
                </a:lnTo>
                <a:lnTo>
                  <a:pt x="185312" y="86560"/>
                </a:lnTo>
                <a:lnTo>
                  <a:pt x="172511" y="80769"/>
                </a:lnTo>
                <a:lnTo>
                  <a:pt x="155443" y="73759"/>
                </a:lnTo>
                <a:lnTo>
                  <a:pt x="149042" y="70711"/>
                </a:lnTo>
                <a:lnTo>
                  <a:pt x="144165" y="68273"/>
                </a:lnTo>
                <a:lnTo>
                  <a:pt x="131059" y="62177"/>
                </a:lnTo>
                <a:lnTo>
                  <a:pt x="124964" y="59129"/>
                </a:lnTo>
                <a:lnTo>
                  <a:pt x="149956" y="59129"/>
                </a:lnTo>
                <a:lnTo>
                  <a:pt x="152395" y="60348"/>
                </a:lnTo>
                <a:lnTo>
                  <a:pt x="165196" y="64920"/>
                </a:lnTo>
                <a:lnTo>
                  <a:pt x="208781" y="74064"/>
                </a:lnTo>
                <a:lnTo>
                  <a:pt x="212134" y="75283"/>
                </a:lnTo>
                <a:lnTo>
                  <a:pt x="217925" y="78940"/>
                </a:lnTo>
                <a:lnTo>
                  <a:pt x="220973" y="80464"/>
                </a:lnTo>
                <a:lnTo>
                  <a:pt x="224325" y="82598"/>
                </a:lnTo>
                <a:lnTo>
                  <a:pt x="232250" y="87779"/>
                </a:lnTo>
                <a:lnTo>
                  <a:pt x="235298" y="90217"/>
                </a:lnTo>
                <a:lnTo>
                  <a:pt x="238650" y="92656"/>
                </a:lnTo>
                <a:lnTo>
                  <a:pt x="242918" y="98752"/>
                </a:lnTo>
                <a:lnTo>
                  <a:pt x="241089" y="104238"/>
                </a:lnTo>
                <a:lnTo>
                  <a:pt x="237126" y="1057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3568752" y="8530483"/>
            <a:ext cx="262255" cy="273050"/>
          </a:xfrm>
          <a:custGeom>
            <a:avLst/>
            <a:gdLst/>
            <a:ahLst/>
            <a:cxnLst/>
            <a:rect l="l" t="t" r="r" b="b"/>
            <a:pathLst>
              <a:path w="262254" h="273050">
                <a:moveTo>
                  <a:pt x="261228" y="149956"/>
                </a:moveTo>
                <a:lnTo>
                  <a:pt x="181959" y="149956"/>
                </a:lnTo>
                <a:lnTo>
                  <a:pt x="196894" y="149347"/>
                </a:lnTo>
                <a:lnTo>
                  <a:pt x="200552" y="149042"/>
                </a:lnTo>
                <a:lnTo>
                  <a:pt x="203600" y="148432"/>
                </a:lnTo>
                <a:lnTo>
                  <a:pt x="211829" y="146909"/>
                </a:lnTo>
                <a:lnTo>
                  <a:pt x="213962" y="145689"/>
                </a:lnTo>
                <a:lnTo>
                  <a:pt x="215486" y="145080"/>
                </a:lnTo>
                <a:lnTo>
                  <a:pt x="218229" y="143251"/>
                </a:lnTo>
                <a:lnTo>
                  <a:pt x="219449" y="142337"/>
                </a:lnTo>
                <a:lnTo>
                  <a:pt x="223716" y="142641"/>
                </a:lnTo>
                <a:lnTo>
                  <a:pt x="232859" y="142946"/>
                </a:lnTo>
                <a:lnTo>
                  <a:pt x="237736" y="143556"/>
                </a:lnTo>
                <a:lnTo>
                  <a:pt x="242613" y="143861"/>
                </a:lnTo>
                <a:lnTo>
                  <a:pt x="256328" y="146604"/>
                </a:lnTo>
                <a:lnTo>
                  <a:pt x="261228" y="149956"/>
                </a:lnTo>
                <a:close/>
              </a:path>
              <a:path w="262254" h="273050">
                <a:moveTo>
                  <a:pt x="35050" y="168853"/>
                </a:moveTo>
                <a:lnTo>
                  <a:pt x="33831" y="168853"/>
                </a:lnTo>
                <a:lnTo>
                  <a:pt x="25602" y="165501"/>
                </a:lnTo>
                <a:lnTo>
                  <a:pt x="22249" y="163977"/>
                </a:lnTo>
                <a:lnTo>
                  <a:pt x="18592" y="162453"/>
                </a:lnTo>
                <a:lnTo>
                  <a:pt x="7924" y="156662"/>
                </a:lnTo>
                <a:lnTo>
                  <a:pt x="5181" y="155138"/>
                </a:lnTo>
                <a:lnTo>
                  <a:pt x="0" y="151176"/>
                </a:lnTo>
                <a:lnTo>
                  <a:pt x="0" y="147823"/>
                </a:lnTo>
                <a:lnTo>
                  <a:pt x="2743" y="146299"/>
                </a:lnTo>
                <a:lnTo>
                  <a:pt x="4571" y="146604"/>
                </a:lnTo>
                <a:lnTo>
                  <a:pt x="7314" y="146909"/>
                </a:lnTo>
                <a:lnTo>
                  <a:pt x="16458" y="148128"/>
                </a:lnTo>
                <a:lnTo>
                  <a:pt x="19811" y="148432"/>
                </a:lnTo>
                <a:lnTo>
                  <a:pt x="50290" y="149956"/>
                </a:lnTo>
                <a:lnTo>
                  <a:pt x="261228" y="149956"/>
                </a:lnTo>
                <a:lnTo>
                  <a:pt x="262119" y="150566"/>
                </a:lnTo>
                <a:lnTo>
                  <a:pt x="262119" y="157881"/>
                </a:lnTo>
                <a:lnTo>
                  <a:pt x="260595" y="160319"/>
                </a:lnTo>
                <a:lnTo>
                  <a:pt x="95399" y="160319"/>
                </a:lnTo>
                <a:lnTo>
                  <a:pt x="85327" y="160338"/>
                </a:lnTo>
                <a:lnTo>
                  <a:pt x="43889" y="165196"/>
                </a:lnTo>
                <a:lnTo>
                  <a:pt x="38098" y="167329"/>
                </a:lnTo>
                <a:lnTo>
                  <a:pt x="35050" y="168853"/>
                </a:lnTo>
                <a:close/>
              </a:path>
              <a:path w="262254" h="273050">
                <a:moveTo>
                  <a:pt x="259071" y="162758"/>
                </a:moveTo>
                <a:lnTo>
                  <a:pt x="254804" y="162453"/>
                </a:lnTo>
                <a:lnTo>
                  <a:pt x="251756" y="162148"/>
                </a:lnTo>
                <a:lnTo>
                  <a:pt x="244746" y="161843"/>
                </a:lnTo>
                <a:lnTo>
                  <a:pt x="237736" y="161234"/>
                </a:lnTo>
                <a:lnTo>
                  <a:pt x="217925" y="160319"/>
                </a:lnTo>
                <a:lnTo>
                  <a:pt x="260595" y="160319"/>
                </a:lnTo>
                <a:lnTo>
                  <a:pt x="259071" y="162758"/>
                </a:lnTo>
                <a:close/>
              </a:path>
              <a:path w="262254" h="273050">
                <a:moveTo>
                  <a:pt x="232555" y="272482"/>
                </a:moveTo>
                <a:lnTo>
                  <a:pt x="69492" y="272482"/>
                </a:lnTo>
                <a:lnTo>
                  <a:pt x="51204" y="266386"/>
                </a:lnTo>
                <a:lnTo>
                  <a:pt x="51204" y="213962"/>
                </a:lnTo>
                <a:lnTo>
                  <a:pt x="48461" y="210000"/>
                </a:lnTo>
                <a:lnTo>
                  <a:pt x="46937" y="208781"/>
                </a:lnTo>
                <a:lnTo>
                  <a:pt x="45718" y="207562"/>
                </a:lnTo>
                <a:lnTo>
                  <a:pt x="40537" y="204819"/>
                </a:lnTo>
                <a:lnTo>
                  <a:pt x="38403" y="203904"/>
                </a:lnTo>
                <a:lnTo>
                  <a:pt x="35355" y="202380"/>
                </a:lnTo>
                <a:lnTo>
                  <a:pt x="29259" y="200247"/>
                </a:lnTo>
                <a:lnTo>
                  <a:pt x="27126" y="199637"/>
                </a:lnTo>
                <a:lnTo>
                  <a:pt x="25602" y="199028"/>
                </a:lnTo>
                <a:lnTo>
                  <a:pt x="21335" y="197809"/>
                </a:lnTo>
                <a:lnTo>
                  <a:pt x="21335" y="194151"/>
                </a:lnTo>
                <a:lnTo>
                  <a:pt x="26211" y="191713"/>
                </a:lnTo>
                <a:lnTo>
                  <a:pt x="32307" y="191713"/>
                </a:lnTo>
                <a:lnTo>
                  <a:pt x="43280" y="193237"/>
                </a:lnTo>
                <a:lnTo>
                  <a:pt x="46937" y="193846"/>
                </a:lnTo>
                <a:lnTo>
                  <a:pt x="50900" y="194456"/>
                </a:lnTo>
                <a:lnTo>
                  <a:pt x="60653" y="196894"/>
                </a:lnTo>
                <a:lnTo>
                  <a:pt x="63396" y="197809"/>
                </a:lnTo>
                <a:lnTo>
                  <a:pt x="65529" y="198418"/>
                </a:lnTo>
                <a:lnTo>
                  <a:pt x="69797" y="201161"/>
                </a:lnTo>
                <a:lnTo>
                  <a:pt x="69797" y="205123"/>
                </a:lnTo>
                <a:lnTo>
                  <a:pt x="68273" y="210000"/>
                </a:lnTo>
                <a:lnTo>
                  <a:pt x="68273" y="257852"/>
                </a:lnTo>
                <a:lnTo>
                  <a:pt x="76197" y="261815"/>
                </a:lnTo>
                <a:lnTo>
                  <a:pt x="236212" y="261815"/>
                </a:lnTo>
                <a:lnTo>
                  <a:pt x="236212" y="269434"/>
                </a:lnTo>
                <a:lnTo>
                  <a:pt x="232555" y="272482"/>
                </a:lnTo>
                <a:close/>
              </a:path>
              <a:path w="262254" h="273050">
                <a:moveTo>
                  <a:pt x="236212" y="261815"/>
                </a:moveTo>
                <a:lnTo>
                  <a:pt x="163367" y="261815"/>
                </a:lnTo>
                <a:lnTo>
                  <a:pt x="176473" y="260595"/>
                </a:lnTo>
                <a:lnTo>
                  <a:pt x="183788" y="258157"/>
                </a:lnTo>
                <a:lnTo>
                  <a:pt x="188970" y="255109"/>
                </a:lnTo>
                <a:lnTo>
                  <a:pt x="190494" y="253585"/>
                </a:lnTo>
                <a:lnTo>
                  <a:pt x="211829" y="254500"/>
                </a:lnTo>
                <a:lnTo>
                  <a:pt x="217620" y="255109"/>
                </a:lnTo>
                <a:lnTo>
                  <a:pt x="227068" y="255719"/>
                </a:lnTo>
                <a:lnTo>
                  <a:pt x="236212" y="260900"/>
                </a:lnTo>
                <a:lnTo>
                  <a:pt x="236212" y="261815"/>
                </a:lnTo>
                <a:close/>
              </a:path>
              <a:path w="262254" h="273050">
                <a:moveTo>
                  <a:pt x="129535" y="120087"/>
                </a:moveTo>
                <a:lnTo>
                  <a:pt x="90217" y="117344"/>
                </a:lnTo>
                <a:lnTo>
                  <a:pt x="52423" y="102409"/>
                </a:lnTo>
                <a:lnTo>
                  <a:pt x="37184" y="73454"/>
                </a:lnTo>
                <a:lnTo>
                  <a:pt x="37184" y="63701"/>
                </a:lnTo>
                <a:lnTo>
                  <a:pt x="40537" y="50290"/>
                </a:lnTo>
                <a:lnTo>
                  <a:pt x="42670" y="46632"/>
                </a:lnTo>
                <a:lnTo>
                  <a:pt x="45108" y="42365"/>
                </a:lnTo>
                <a:lnTo>
                  <a:pt x="88694" y="20116"/>
                </a:lnTo>
                <a:lnTo>
                  <a:pt x="117953" y="17677"/>
                </a:lnTo>
                <a:lnTo>
                  <a:pt x="121001" y="16153"/>
                </a:lnTo>
                <a:lnTo>
                  <a:pt x="123135" y="13105"/>
                </a:lnTo>
                <a:lnTo>
                  <a:pt x="123135" y="10972"/>
                </a:lnTo>
                <a:lnTo>
                  <a:pt x="121001" y="7924"/>
                </a:lnTo>
                <a:lnTo>
                  <a:pt x="119477" y="6705"/>
                </a:lnTo>
                <a:lnTo>
                  <a:pt x="118258" y="5791"/>
                </a:lnTo>
                <a:lnTo>
                  <a:pt x="114906" y="3352"/>
                </a:lnTo>
                <a:lnTo>
                  <a:pt x="114906" y="914"/>
                </a:lnTo>
                <a:lnTo>
                  <a:pt x="118868" y="0"/>
                </a:lnTo>
                <a:lnTo>
                  <a:pt x="120392" y="304"/>
                </a:lnTo>
                <a:lnTo>
                  <a:pt x="122220" y="609"/>
                </a:lnTo>
                <a:lnTo>
                  <a:pt x="128926" y="2133"/>
                </a:lnTo>
                <a:lnTo>
                  <a:pt x="131974" y="3352"/>
                </a:lnTo>
                <a:lnTo>
                  <a:pt x="133803" y="3962"/>
                </a:lnTo>
                <a:lnTo>
                  <a:pt x="139289" y="7314"/>
                </a:lnTo>
                <a:lnTo>
                  <a:pt x="139289" y="10667"/>
                </a:lnTo>
                <a:lnTo>
                  <a:pt x="136850" y="14934"/>
                </a:lnTo>
                <a:lnTo>
                  <a:pt x="135326" y="17373"/>
                </a:lnTo>
                <a:lnTo>
                  <a:pt x="147823" y="17373"/>
                </a:lnTo>
                <a:lnTo>
                  <a:pt x="169768" y="20116"/>
                </a:lnTo>
                <a:lnTo>
                  <a:pt x="176473" y="21640"/>
                </a:lnTo>
                <a:lnTo>
                  <a:pt x="185312" y="23773"/>
                </a:lnTo>
                <a:lnTo>
                  <a:pt x="193846" y="27431"/>
                </a:lnTo>
                <a:lnTo>
                  <a:pt x="118563" y="27431"/>
                </a:lnTo>
                <a:lnTo>
                  <a:pt x="97228" y="29564"/>
                </a:lnTo>
                <a:lnTo>
                  <a:pt x="91741" y="31088"/>
                </a:lnTo>
                <a:lnTo>
                  <a:pt x="85036" y="32612"/>
                </a:lnTo>
                <a:lnTo>
                  <a:pt x="74368" y="36879"/>
                </a:lnTo>
                <a:lnTo>
                  <a:pt x="55226" y="71625"/>
                </a:lnTo>
                <a:lnTo>
                  <a:pt x="56995" y="80769"/>
                </a:lnTo>
                <a:lnTo>
                  <a:pt x="97228" y="106067"/>
                </a:lnTo>
                <a:lnTo>
                  <a:pt x="118563" y="109114"/>
                </a:lnTo>
                <a:lnTo>
                  <a:pt x="195269" y="109114"/>
                </a:lnTo>
                <a:lnTo>
                  <a:pt x="185312" y="113382"/>
                </a:lnTo>
                <a:lnTo>
                  <a:pt x="168853" y="117344"/>
                </a:lnTo>
                <a:lnTo>
                  <a:pt x="148437" y="119508"/>
                </a:lnTo>
                <a:lnTo>
                  <a:pt x="143137" y="119916"/>
                </a:lnTo>
                <a:lnTo>
                  <a:pt x="137665" y="120066"/>
                </a:lnTo>
                <a:lnTo>
                  <a:pt x="129535" y="120087"/>
                </a:lnTo>
                <a:close/>
              </a:path>
              <a:path w="262254" h="273050">
                <a:moveTo>
                  <a:pt x="195269" y="109114"/>
                </a:moveTo>
                <a:lnTo>
                  <a:pt x="140508" y="109114"/>
                </a:lnTo>
                <a:lnTo>
                  <a:pt x="161843" y="106371"/>
                </a:lnTo>
                <a:lnTo>
                  <a:pt x="174035" y="103628"/>
                </a:lnTo>
                <a:lnTo>
                  <a:pt x="203904" y="71625"/>
                </a:lnTo>
                <a:lnTo>
                  <a:pt x="203845" y="64615"/>
                </a:lnTo>
                <a:lnTo>
                  <a:pt x="202076" y="55471"/>
                </a:lnTo>
                <a:lnTo>
                  <a:pt x="198723" y="48156"/>
                </a:lnTo>
                <a:lnTo>
                  <a:pt x="192627" y="41756"/>
                </a:lnTo>
                <a:lnTo>
                  <a:pt x="188970" y="39622"/>
                </a:lnTo>
                <a:lnTo>
                  <a:pt x="185007" y="37184"/>
                </a:lnTo>
                <a:lnTo>
                  <a:pt x="174035" y="32917"/>
                </a:lnTo>
                <a:lnTo>
                  <a:pt x="167329" y="31393"/>
                </a:lnTo>
                <a:lnTo>
                  <a:pt x="161843" y="29869"/>
                </a:lnTo>
                <a:lnTo>
                  <a:pt x="140508" y="27431"/>
                </a:lnTo>
                <a:lnTo>
                  <a:pt x="193846" y="27431"/>
                </a:lnTo>
                <a:lnTo>
                  <a:pt x="216401" y="46632"/>
                </a:lnTo>
                <a:lnTo>
                  <a:pt x="218839" y="50290"/>
                </a:lnTo>
                <a:lnTo>
                  <a:pt x="221819" y="63701"/>
                </a:lnTo>
                <a:lnTo>
                  <a:pt x="221819" y="73454"/>
                </a:lnTo>
                <a:lnTo>
                  <a:pt x="218839" y="86865"/>
                </a:lnTo>
                <a:lnTo>
                  <a:pt x="216401" y="90522"/>
                </a:lnTo>
                <a:lnTo>
                  <a:pt x="213962" y="94485"/>
                </a:lnTo>
                <a:lnTo>
                  <a:pt x="206647" y="102409"/>
                </a:lnTo>
                <a:lnTo>
                  <a:pt x="202076" y="105457"/>
                </a:lnTo>
                <a:lnTo>
                  <a:pt x="198113" y="107895"/>
                </a:lnTo>
                <a:lnTo>
                  <a:pt x="195269" y="1091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5558923" y="8128013"/>
            <a:ext cx="262255" cy="234950"/>
          </a:xfrm>
          <a:custGeom>
            <a:avLst/>
            <a:gdLst/>
            <a:ahLst/>
            <a:cxnLst/>
            <a:rect l="l" t="t" r="r" b="b"/>
            <a:pathLst>
              <a:path w="262254" h="234950">
                <a:moveTo>
                  <a:pt x="230116" y="4571"/>
                </a:moveTo>
                <a:lnTo>
                  <a:pt x="201771" y="4571"/>
                </a:lnTo>
                <a:lnTo>
                  <a:pt x="207562" y="0"/>
                </a:lnTo>
                <a:lnTo>
                  <a:pt x="211829" y="304"/>
                </a:lnTo>
                <a:lnTo>
                  <a:pt x="218839" y="609"/>
                </a:lnTo>
                <a:lnTo>
                  <a:pt x="222192" y="1219"/>
                </a:lnTo>
                <a:lnTo>
                  <a:pt x="225544" y="1523"/>
                </a:lnTo>
                <a:lnTo>
                  <a:pt x="230116" y="3657"/>
                </a:lnTo>
                <a:lnTo>
                  <a:pt x="230116" y="4571"/>
                </a:lnTo>
                <a:close/>
              </a:path>
              <a:path w="262254" h="234950">
                <a:moveTo>
                  <a:pt x="57300" y="24383"/>
                </a:moveTo>
                <a:lnTo>
                  <a:pt x="56081" y="24383"/>
                </a:lnTo>
                <a:lnTo>
                  <a:pt x="48766" y="21335"/>
                </a:lnTo>
                <a:lnTo>
                  <a:pt x="45413" y="20116"/>
                </a:lnTo>
                <a:lnTo>
                  <a:pt x="21335" y="6400"/>
                </a:lnTo>
                <a:lnTo>
                  <a:pt x="21335" y="2438"/>
                </a:lnTo>
                <a:lnTo>
                  <a:pt x="24383" y="1523"/>
                </a:lnTo>
                <a:lnTo>
                  <a:pt x="25907" y="1828"/>
                </a:lnTo>
                <a:lnTo>
                  <a:pt x="28345" y="2133"/>
                </a:lnTo>
                <a:lnTo>
                  <a:pt x="67377" y="4514"/>
                </a:lnTo>
                <a:lnTo>
                  <a:pt x="230116" y="4571"/>
                </a:lnTo>
                <a:lnTo>
                  <a:pt x="230116" y="8229"/>
                </a:lnTo>
                <a:lnTo>
                  <a:pt x="226764" y="15239"/>
                </a:lnTo>
                <a:lnTo>
                  <a:pt x="113686" y="15239"/>
                </a:lnTo>
                <a:lnTo>
                  <a:pt x="102938" y="15263"/>
                </a:lnTo>
                <a:lnTo>
                  <a:pt x="64615" y="20725"/>
                </a:lnTo>
                <a:lnTo>
                  <a:pt x="59129" y="23164"/>
                </a:lnTo>
                <a:lnTo>
                  <a:pt x="57300" y="24383"/>
                </a:lnTo>
                <a:close/>
              </a:path>
              <a:path w="262254" h="234950">
                <a:moveTo>
                  <a:pt x="203295" y="177692"/>
                </a:moveTo>
                <a:lnTo>
                  <a:pt x="196285" y="177083"/>
                </a:lnTo>
                <a:lnTo>
                  <a:pt x="196894" y="173120"/>
                </a:lnTo>
                <a:lnTo>
                  <a:pt x="197531" y="167329"/>
                </a:lnTo>
                <a:lnTo>
                  <a:pt x="199332" y="146909"/>
                </a:lnTo>
                <a:lnTo>
                  <a:pt x="201161" y="131059"/>
                </a:lnTo>
                <a:lnTo>
                  <a:pt x="203333" y="100276"/>
                </a:lnTo>
                <a:lnTo>
                  <a:pt x="205545" y="60027"/>
                </a:lnTo>
                <a:lnTo>
                  <a:pt x="205757" y="51814"/>
                </a:lnTo>
                <a:lnTo>
                  <a:pt x="206038" y="44499"/>
                </a:lnTo>
                <a:lnTo>
                  <a:pt x="206875" y="24688"/>
                </a:lnTo>
                <a:lnTo>
                  <a:pt x="206952" y="15239"/>
                </a:lnTo>
                <a:lnTo>
                  <a:pt x="226764" y="15239"/>
                </a:lnTo>
                <a:lnTo>
                  <a:pt x="225849" y="19201"/>
                </a:lnTo>
                <a:lnTo>
                  <a:pt x="225544" y="24688"/>
                </a:lnTo>
                <a:lnTo>
                  <a:pt x="223411" y="44804"/>
                </a:lnTo>
                <a:lnTo>
                  <a:pt x="222735" y="52423"/>
                </a:lnTo>
                <a:lnTo>
                  <a:pt x="221582" y="63091"/>
                </a:lnTo>
                <a:lnTo>
                  <a:pt x="219144" y="89303"/>
                </a:lnTo>
                <a:lnTo>
                  <a:pt x="217925" y="97228"/>
                </a:lnTo>
                <a:lnTo>
                  <a:pt x="216706" y="107286"/>
                </a:lnTo>
                <a:lnTo>
                  <a:pt x="213048" y="129840"/>
                </a:lnTo>
                <a:lnTo>
                  <a:pt x="211524" y="138374"/>
                </a:lnTo>
                <a:lnTo>
                  <a:pt x="210305" y="145994"/>
                </a:lnTo>
                <a:lnTo>
                  <a:pt x="206038" y="167329"/>
                </a:lnTo>
                <a:lnTo>
                  <a:pt x="204514" y="173425"/>
                </a:lnTo>
                <a:lnTo>
                  <a:pt x="203295" y="177692"/>
                </a:lnTo>
                <a:close/>
              </a:path>
              <a:path w="262254" h="234950">
                <a:moveTo>
                  <a:pt x="126792" y="214877"/>
                </a:moveTo>
                <a:lnTo>
                  <a:pt x="109724" y="214877"/>
                </a:lnTo>
                <a:lnTo>
                  <a:pt x="109724" y="121916"/>
                </a:lnTo>
                <a:lnTo>
                  <a:pt x="107591" y="117649"/>
                </a:lnTo>
                <a:lnTo>
                  <a:pt x="105152" y="115515"/>
                </a:lnTo>
                <a:lnTo>
                  <a:pt x="103628" y="113991"/>
                </a:lnTo>
                <a:lnTo>
                  <a:pt x="99056" y="111248"/>
                </a:lnTo>
                <a:lnTo>
                  <a:pt x="97228" y="110334"/>
                </a:lnTo>
                <a:lnTo>
                  <a:pt x="95094" y="109114"/>
                </a:lnTo>
                <a:lnTo>
                  <a:pt x="89303" y="106676"/>
                </a:lnTo>
                <a:lnTo>
                  <a:pt x="87474" y="106067"/>
                </a:lnTo>
                <a:lnTo>
                  <a:pt x="85950" y="105457"/>
                </a:lnTo>
                <a:lnTo>
                  <a:pt x="81988" y="103628"/>
                </a:lnTo>
                <a:lnTo>
                  <a:pt x="81988" y="100276"/>
                </a:lnTo>
                <a:lnTo>
                  <a:pt x="86560" y="98447"/>
                </a:lnTo>
                <a:lnTo>
                  <a:pt x="90217" y="98447"/>
                </a:lnTo>
                <a:lnTo>
                  <a:pt x="101190" y="99666"/>
                </a:lnTo>
                <a:lnTo>
                  <a:pt x="110334" y="101495"/>
                </a:lnTo>
                <a:lnTo>
                  <a:pt x="119477" y="103628"/>
                </a:lnTo>
                <a:lnTo>
                  <a:pt x="122830" y="104847"/>
                </a:lnTo>
                <a:lnTo>
                  <a:pt x="124964" y="105457"/>
                </a:lnTo>
                <a:lnTo>
                  <a:pt x="128926" y="108200"/>
                </a:lnTo>
                <a:lnTo>
                  <a:pt x="128926" y="111553"/>
                </a:lnTo>
                <a:lnTo>
                  <a:pt x="126792" y="119173"/>
                </a:lnTo>
                <a:lnTo>
                  <a:pt x="126792" y="214877"/>
                </a:lnTo>
                <a:close/>
              </a:path>
              <a:path w="262254" h="234950">
                <a:moveTo>
                  <a:pt x="260944" y="214877"/>
                </a:moveTo>
                <a:lnTo>
                  <a:pt x="177997" y="214877"/>
                </a:lnTo>
                <a:lnTo>
                  <a:pt x="189884" y="214572"/>
                </a:lnTo>
                <a:lnTo>
                  <a:pt x="196589" y="213962"/>
                </a:lnTo>
                <a:lnTo>
                  <a:pt x="206647" y="212743"/>
                </a:lnTo>
                <a:lnTo>
                  <a:pt x="210000" y="211524"/>
                </a:lnTo>
                <a:lnTo>
                  <a:pt x="213048" y="210610"/>
                </a:lnTo>
                <a:lnTo>
                  <a:pt x="217620" y="208171"/>
                </a:lnTo>
                <a:lnTo>
                  <a:pt x="219144" y="206952"/>
                </a:lnTo>
                <a:lnTo>
                  <a:pt x="223411" y="207257"/>
                </a:lnTo>
                <a:lnTo>
                  <a:pt x="231640" y="207562"/>
                </a:lnTo>
                <a:lnTo>
                  <a:pt x="235603" y="208171"/>
                </a:lnTo>
                <a:lnTo>
                  <a:pt x="240479" y="208476"/>
                </a:lnTo>
                <a:lnTo>
                  <a:pt x="252366" y="210610"/>
                </a:lnTo>
                <a:lnTo>
                  <a:pt x="256633" y="211524"/>
                </a:lnTo>
                <a:lnTo>
                  <a:pt x="260944" y="214877"/>
                </a:lnTo>
                <a:close/>
              </a:path>
              <a:path w="262254" h="234950">
                <a:moveTo>
                  <a:pt x="35660" y="234688"/>
                </a:moveTo>
                <a:lnTo>
                  <a:pt x="35050" y="234688"/>
                </a:lnTo>
                <a:lnTo>
                  <a:pt x="30783" y="233164"/>
                </a:lnTo>
                <a:lnTo>
                  <a:pt x="29259" y="232555"/>
                </a:lnTo>
                <a:lnTo>
                  <a:pt x="27126" y="231640"/>
                </a:lnTo>
                <a:lnTo>
                  <a:pt x="21944" y="229202"/>
                </a:lnTo>
                <a:lnTo>
                  <a:pt x="18592" y="227678"/>
                </a:lnTo>
                <a:lnTo>
                  <a:pt x="15849" y="226154"/>
                </a:lnTo>
                <a:lnTo>
                  <a:pt x="9143" y="222801"/>
                </a:lnTo>
                <a:lnTo>
                  <a:pt x="6705" y="221277"/>
                </a:lnTo>
                <a:lnTo>
                  <a:pt x="4571" y="219753"/>
                </a:lnTo>
                <a:lnTo>
                  <a:pt x="0" y="216096"/>
                </a:lnTo>
                <a:lnTo>
                  <a:pt x="0" y="213048"/>
                </a:lnTo>
                <a:lnTo>
                  <a:pt x="2438" y="211524"/>
                </a:lnTo>
                <a:lnTo>
                  <a:pt x="4267" y="211829"/>
                </a:lnTo>
                <a:lnTo>
                  <a:pt x="7924" y="212134"/>
                </a:lnTo>
                <a:lnTo>
                  <a:pt x="18897" y="213353"/>
                </a:lnTo>
                <a:lnTo>
                  <a:pt x="23773" y="213658"/>
                </a:lnTo>
                <a:lnTo>
                  <a:pt x="53033" y="214877"/>
                </a:lnTo>
                <a:lnTo>
                  <a:pt x="260944" y="214877"/>
                </a:lnTo>
                <a:lnTo>
                  <a:pt x="262119" y="215791"/>
                </a:lnTo>
                <a:lnTo>
                  <a:pt x="262119" y="223411"/>
                </a:lnTo>
                <a:lnTo>
                  <a:pt x="260555" y="225544"/>
                </a:lnTo>
                <a:lnTo>
                  <a:pt x="87474" y="225544"/>
                </a:lnTo>
                <a:lnTo>
                  <a:pt x="67053" y="226459"/>
                </a:lnTo>
                <a:lnTo>
                  <a:pt x="62786" y="227068"/>
                </a:lnTo>
                <a:lnTo>
                  <a:pt x="58824" y="227373"/>
                </a:lnTo>
                <a:lnTo>
                  <a:pt x="49680" y="229202"/>
                </a:lnTo>
                <a:lnTo>
                  <a:pt x="46632" y="230116"/>
                </a:lnTo>
                <a:lnTo>
                  <a:pt x="44194" y="230726"/>
                </a:lnTo>
                <a:lnTo>
                  <a:pt x="38098" y="233469"/>
                </a:lnTo>
                <a:lnTo>
                  <a:pt x="35660" y="234688"/>
                </a:lnTo>
                <a:close/>
              </a:path>
              <a:path w="262254" h="234950">
                <a:moveTo>
                  <a:pt x="258767" y="227983"/>
                </a:moveTo>
                <a:lnTo>
                  <a:pt x="253585" y="227983"/>
                </a:lnTo>
                <a:lnTo>
                  <a:pt x="238955" y="226764"/>
                </a:lnTo>
                <a:lnTo>
                  <a:pt x="233164" y="226154"/>
                </a:lnTo>
                <a:lnTo>
                  <a:pt x="213353" y="225544"/>
                </a:lnTo>
                <a:lnTo>
                  <a:pt x="260555" y="225544"/>
                </a:lnTo>
                <a:lnTo>
                  <a:pt x="258767" y="2279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5828357" y="8097534"/>
            <a:ext cx="234950" cy="287020"/>
          </a:xfrm>
          <a:custGeom>
            <a:avLst/>
            <a:gdLst/>
            <a:ahLst/>
            <a:cxnLst/>
            <a:rect l="l" t="t" r="r" b="b"/>
            <a:pathLst>
              <a:path w="234950" h="287020">
                <a:moveTo>
                  <a:pt x="232250" y="130755"/>
                </a:moveTo>
                <a:lnTo>
                  <a:pt x="215791" y="130755"/>
                </a:lnTo>
                <a:lnTo>
                  <a:pt x="215791" y="28345"/>
                </a:lnTo>
                <a:lnTo>
                  <a:pt x="215182" y="24383"/>
                </a:lnTo>
                <a:lnTo>
                  <a:pt x="213962" y="22554"/>
                </a:lnTo>
                <a:lnTo>
                  <a:pt x="213048" y="21030"/>
                </a:lnTo>
                <a:lnTo>
                  <a:pt x="210305" y="17982"/>
                </a:lnTo>
                <a:lnTo>
                  <a:pt x="208781" y="16763"/>
                </a:lnTo>
                <a:lnTo>
                  <a:pt x="207257" y="15239"/>
                </a:lnTo>
                <a:lnTo>
                  <a:pt x="198723" y="10362"/>
                </a:lnTo>
                <a:lnTo>
                  <a:pt x="193846" y="8229"/>
                </a:lnTo>
                <a:lnTo>
                  <a:pt x="192018" y="7619"/>
                </a:lnTo>
                <a:lnTo>
                  <a:pt x="190494" y="7010"/>
                </a:lnTo>
                <a:lnTo>
                  <a:pt x="186531" y="4876"/>
                </a:lnTo>
                <a:lnTo>
                  <a:pt x="186531" y="1828"/>
                </a:lnTo>
                <a:lnTo>
                  <a:pt x="191713" y="0"/>
                </a:lnTo>
                <a:lnTo>
                  <a:pt x="196589" y="0"/>
                </a:lnTo>
                <a:lnTo>
                  <a:pt x="207562" y="1828"/>
                </a:lnTo>
                <a:lnTo>
                  <a:pt x="211524" y="3047"/>
                </a:lnTo>
                <a:lnTo>
                  <a:pt x="215182" y="3962"/>
                </a:lnTo>
                <a:lnTo>
                  <a:pt x="225544" y="7010"/>
                </a:lnTo>
                <a:lnTo>
                  <a:pt x="228288" y="8229"/>
                </a:lnTo>
                <a:lnTo>
                  <a:pt x="230726" y="9448"/>
                </a:lnTo>
                <a:lnTo>
                  <a:pt x="234688" y="11886"/>
                </a:lnTo>
                <a:lnTo>
                  <a:pt x="234605" y="15849"/>
                </a:lnTo>
                <a:lnTo>
                  <a:pt x="233774" y="18897"/>
                </a:lnTo>
                <a:lnTo>
                  <a:pt x="233164" y="21030"/>
                </a:lnTo>
                <a:lnTo>
                  <a:pt x="232910" y="22554"/>
                </a:lnTo>
                <a:lnTo>
                  <a:pt x="232337" y="28345"/>
                </a:lnTo>
                <a:lnTo>
                  <a:pt x="232250" y="130755"/>
                </a:lnTo>
                <a:close/>
              </a:path>
              <a:path w="234950" h="287020">
                <a:moveTo>
                  <a:pt x="104809" y="207257"/>
                </a:moveTo>
                <a:lnTo>
                  <a:pt x="39927" y="207257"/>
                </a:lnTo>
                <a:lnTo>
                  <a:pt x="45413" y="206647"/>
                </a:lnTo>
                <a:lnTo>
                  <a:pt x="63701" y="203295"/>
                </a:lnTo>
                <a:lnTo>
                  <a:pt x="107591" y="194151"/>
                </a:lnTo>
                <a:lnTo>
                  <a:pt x="132888" y="188055"/>
                </a:lnTo>
                <a:lnTo>
                  <a:pt x="138070" y="186531"/>
                </a:lnTo>
                <a:lnTo>
                  <a:pt x="150871" y="183179"/>
                </a:lnTo>
                <a:lnTo>
                  <a:pt x="155747" y="181959"/>
                </a:lnTo>
                <a:lnTo>
                  <a:pt x="155747" y="39013"/>
                </a:lnTo>
                <a:lnTo>
                  <a:pt x="154833" y="34746"/>
                </a:lnTo>
                <a:lnTo>
                  <a:pt x="153919" y="33526"/>
                </a:lnTo>
                <a:lnTo>
                  <a:pt x="153004" y="32003"/>
                </a:lnTo>
                <a:lnTo>
                  <a:pt x="150871" y="29564"/>
                </a:lnTo>
                <a:lnTo>
                  <a:pt x="149042" y="28345"/>
                </a:lnTo>
                <a:lnTo>
                  <a:pt x="147518" y="27126"/>
                </a:lnTo>
                <a:lnTo>
                  <a:pt x="143861" y="24992"/>
                </a:lnTo>
                <a:lnTo>
                  <a:pt x="140813" y="23468"/>
                </a:lnTo>
                <a:lnTo>
                  <a:pt x="136850" y="21640"/>
                </a:lnTo>
                <a:lnTo>
                  <a:pt x="135022" y="21030"/>
                </a:lnTo>
                <a:lnTo>
                  <a:pt x="133498" y="20420"/>
                </a:lnTo>
                <a:lnTo>
                  <a:pt x="129535" y="18592"/>
                </a:lnTo>
                <a:lnTo>
                  <a:pt x="129535" y="15239"/>
                </a:lnTo>
                <a:lnTo>
                  <a:pt x="134107" y="13715"/>
                </a:lnTo>
                <a:lnTo>
                  <a:pt x="137765" y="13715"/>
                </a:lnTo>
                <a:lnTo>
                  <a:pt x="146299" y="14934"/>
                </a:lnTo>
                <a:lnTo>
                  <a:pt x="150261" y="15849"/>
                </a:lnTo>
                <a:lnTo>
                  <a:pt x="154528" y="16763"/>
                </a:lnTo>
                <a:lnTo>
                  <a:pt x="164586" y="19506"/>
                </a:lnTo>
                <a:lnTo>
                  <a:pt x="167634" y="20725"/>
                </a:lnTo>
                <a:lnTo>
                  <a:pt x="169463" y="21335"/>
                </a:lnTo>
                <a:lnTo>
                  <a:pt x="173730" y="24078"/>
                </a:lnTo>
                <a:lnTo>
                  <a:pt x="173730" y="27431"/>
                </a:lnTo>
                <a:lnTo>
                  <a:pt x="172511" y="32003"/>
                </a:lnTo>
                <a:lnTo>
                  <a:pt x="172206" y="33526"/>
                </a:lnTo>
                <a:lnTo>
                  <a:pt x="171901" y="34746"/>
                </a:lnTo>
                <a:lnTo>
                  <a:pt x="171664" y="39013"/>
                </a:lnTo>
                <a:lnTo>
                  <a:pt x="171597" y="130755"/>
                </a:lnTo>
                <a:lnTo>
                  <a:pt x="232250" y="130755"/>
                </a:lnTo>
                <a:lnTo>
                  <a:pt x="232250" y="141422"/>
                </a:lnTo>
                <a:lnTo>
                  <a:pt x="171597" y="141422"/>
                </a:lnTo>
                <a:lnTo>
                  <a:pt x="171597" y="190189"/>
                </a:lnTo>
                <a:lnTo>
                  <a:pt x="155747" y="190189"/>
                </a:lnTo>
                <a:lnTo>
                  <a:pt x="150871" y="192018"/>
                </a:lnTo>
                <a:lnTo>
                  <a:pt x="139594" y="195370"/>
                </a:lnTo>
                <a:lnTo>
                  <a:pt x="134412" y="197504"/>
                </a:lnTo>
                <a:lnTo>
                  <a:pt x="127097" y="200247"/>
                </a:lnTo>
                <a:lnTo>
                  <a:pt x="110943" y="205123"/>
                </a:lnTo>
                <a:lnTo>
                  <a:pt x="104809" y="207257"/>
                </a:lnTo>
                <a:close/>
              </a:path>
              <a:path w="234950" h="287020">
                <a:moveTo>
                  <a:pt x="126792" y="54862"/>
                </a:moveTo>
                <a:lnTo>
                  <a:pt x="73454" y="54862"/>
                </a:lnTo>
                <a:lnTo>
                  <a:pt x="83207" y="53643"/>
                </a:lnTo>
                <a:lnTo>
                  <a:pt x="85950" y="52423"/>
                </a:lnTo>
                <a:lnTo>
                  <a:pt x="88389" y="51509"/>
                </a:lnTo>
                <a:lnTo>
                  <a:pt x="92351" y="48461"/>
                </a:lnTo>
                <a:lnTo>
                  <a:pt x="93570" y="47242"/>
                </a:lnTo>
                <a:lnTo>
                  <a:pt x="98142" y="47547"/>
                </a:lnTo>
                <a:lnTo>
                  <a:pt x="104847" y="47547"/>
                </a:lnTo>
                <a:lnTo>
                  <a:pt x="109724" y="48156"/>
                </a:lnTo>
                <a:lnTo>
                  <a:pt x="117953" y="48766"/>
                </a:lnTo>
                <a:lnTo>
                  <a:pt x="126792" y="53643"/>
                </a:lnTo>
                <a:lnTo>
                  <a:pt x="126792" y="54862"/>
                </a:lnTo>
                <a:close/>
              </a:path>
              <a:path w="234950" h="287020">
                <a:moveTo>
                  <a:pt x="39317" y="225544"/>
                </a:moveTo>
                <a:lnTo>
                  <a:pt x="36270" y="225544"/>
                </a:lnTo>
                <a:lnTo>
                  <a:pt x="23164" y="216401"/>
                </a:lnTo>
                <a:lnTo>
                  <a:pt x="23164" y="67968"/>
                </a:lnTo>
                <a:lnTo>
                  <a:pt x="20725" y="63701"/>
                </a:lnTo>
                <a:lnTo>
                  <a:pt x="18592" y="62482"/>
                </a:lnTo>
                <a:lnTo>
                  <a:pt x="16153" y="60958"/>
                </a:lnTo>
                <a:lnTo>
                  <a:pt x="9448" y="58519"/>
                </a:lnTo>
                <a:lnTo>
                  <a:pt x="5791" y="57605"/>
                </a:lnTo>
                <a:lnTo>
                  <a:pt x="3962" y="56995"/>
                </a:lnTo>
                <a:lnTo>
                  <a:pt x="0" y="55776"/>
                </a:lnTo>
                <a:lnTo>
                  <a:pt x="0" y="51814"/>
                </a:lnTo>
                <a:lnTo>
                  <a:pt x="6400" y="49071"/>
                </a:lnTo>
                <a:lnTo>
                  <a:pt x="22554" y="49071"/>
                </a:lnTo>
                <a:lnTo>
                  <a:pt x="41756" y="52728"/>
                </a:lnTo>
                <a:lnTo>
                  <a:pt x="42975" y="54862"/>
                </a:lnTo>
                <a:lnTo>
                  <a:pt x="126792" y="54862"/>
                </a:lnTo>
                <a:lnTo>
                  <a:pt x="126792" y="61567"/>
                </a:lnTo>
                <a:lnTo>
                  <a:pt x="123440" y="64615"/>
                </a:lnTo>
                <a:lnTo>
                  <a:pt x="39927" y="64615"/>
                </a:lnTo>
                <a:lnTo>
                  <a:pt x="39927" y="207257"/>
                </a:lnTo>
                <a:lnTo>
                  <a:pt x="104809" y="207257"/>
                </a:lnTo>
                <a:lnTo>
                  <a:pt x="103933" y="207562"/>
                </a:lnTo>
                <a:lnTo>
                  <a:pt x="96313" y="210000"/>
                </a:lnTo>
                <a:lnTo>
                  <a:pt x="78940" y="215182"/>
                </a:lnTo>
                <a:lnTo>
                  <a:pt x="72235" y="217010"/>
                </a:lnTo>
                <a:lnTo>
                  <a:pt x="63701" y="219449"/>
                </a:lnTo>
                <a:lnTo>
                  <a:pt x="44499" y="224021"/>
                </a:lnTo>
                <a:lnTo>
                  <a:pt x="39317" y="225544"/>
                </a:lnTo>
                <a:close/>
              </a:path>
              <a:path w="234950" h="287020">
                <a:moveTo>
                  <a:pt x="223716" y="286503"/>
                </a:moveTo>
                <a:lnTo>
                  <a:pt x="220973" y="286503"/>
                </a:lnTo>
                <a:lnTo>
                  <a:pt x="219144" y="283759"/>
                </a:lnTo>
                <a:lnTo>
                  <a:pt x="218534" y="282540"/>
                </a:lnTo>
                <a:lnTo>
                  <a:pt x="218159" y="280712"/>
                </a:lnTo>
                <a:lnTo>
                  <a:pt x="217315" y="277054"/>
                </a:lnTo>
                <a:lnTo>
                  <a:pt x="217010" y="274921"/>
                </a:lnTo>
                <a:lnTo>
                  <a:pt x="216706" y="270653"/>
                </a:lnTo>
                <a:lnTo>
                  <a:pt x="216054" y="258157"/>
                </a:lnTo>
                <a:lnTo>
                  <a:pt x="215791" y="252366"/>
                </a:lnTo>
                <a:lnTo>
                  <a:pt x="215791" y="141422"/>
                </a:lnTo>
                <a:lnTo>
                  <a:pt x="232250" y="141422"/>
                </a:lnTo>
                <a:lnTo>
                  <a:pt x="232188" y="225544"/>
                </a:lnTo>
                <a:lnTo>
                  <a:pt x="231702" y="239870"/>
                </a:lnTo>
                <a:lnTo>
                  <a:pt x="231604" y="242308"/>
                </a:lnTo>
                <a:lnTo>
                  <a:pt x="231335" y="246880"/>
                </a:lnTo>
                <a:lnTo>
                  <a:pt x="231031" y="256024"/>
                </a:lnTo>
                <a:lnTo>
                  <a:pt x="229812" y="268520"/>
                </a:lnTo>
                <a:lnTo>
                  <a:pt x="229202" y="271263"/>
                </a:lnTo>
                <a:lnTo>
                  <a:pt x="228592" y="275225"/>
                </a:lnTo>
                <a:lnTo>
                  <a:pt x="227068" y="280712"/>
                </a:lnTo>
                <a:lnTo>
                  <a:pt x="225849" y="283759"/>
                </a:lnTo>
                <a:lnTo>
                  <a:pt x="223716" y="286503"/>
                </a:lnTo>
                <a:close/>
              </a:path>
              <a:path w="234950" h="287020">
                <a:moveTo>
                  <a:pt x="163062" y="269739"/>
                </a:moveTo>
                <a:lnTo>
                  <a:pt x="160929" y="269739"/>
                </a:lnTo>
                <a:lnTo>
                  <a:pt x="159405" y="267910"/>
                </a:lnTo>
                <a:lnTo>
                  <a:pt x="158795" y="266691"/>
                </a:lnTo>
                <a:lnTo>
                  <a:pt x="158491" y="265472"/>
                </a:lnTo>
                <a:lnTo>
                  <a:pt x="157576" y="262119"/>
                </a:lnTo>
                <a:lnTo>
                  <a:pt x="155747" y="242308"/>
                </a:lnTo>
                <a:lnTo>
                  <a:pt x="155747" y="190189"/>
                </a:lnTo>
                <a:lnTo>
                  <a:pt x="171597" y="190189"/>
                </a:lnTo>
                <a:lnTo>
                  <a:pt x="171475" y="219449"/>
                </a:lnTo>
                <a:lnTo>
                  <a:pt x="170987" y="234079"/>
                </a:lnTo>
                <a:lnTo>
                  <a:pt x="170377" y="239870"/>
                </a:lnTo>
                <a:lnTo>
                  <a:pt x="170073" y="246270"/>
                </a:lnTo>
                <a:lnTo>
                  <a:pt x="168853" y="255719"/>
                </a:lnTo>
                <a:lnTo>
                  <a:pt x="168244" y="258157"/>
                </a:lnTo>
                <a:lnTo>
                  <a:pt x="167939" y="260291"/>
                </a:lnTo>
                <a:lnTo>
                  <a:pt x="166110" y="265472"/>
                </a:lnTo>
                <a:lnTo>
                  <a:pt x="164891" y="267910"/>
                </a:lnTo>
                <a:lnTo>
                  <a:pt x="163062" y="2697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6093830" y="8097534"/>
            <a:ext cx="252095" cy="276225"/>
          </a:xfrm>
          <a:custGeom>
            <a:avLst/>
            <a:gdLst/>
            <a:ahLst/>
            <a:cxnLst/>
            <a:rect l="l" t="t" r="r" b="b"/>
            <a:pathLst>
              <a:path w="252095" h="276225">
                <a:moveTo>
                  <a:pt x="4571" y="183788"/>
                </a:moveTo>
                <a:lnTo>
                  <a:pt x="0" y="179826"/>
                </a:lnTo>
                <a:lnTo>
                  <a:pt x="2743" y="177083"/>
                </a:lnTo>
                <a:lnTo>
                  <a:pt x="6400" y="173120"/>
                </a:lnTo>
                <a:lnTo>
                  <a:pt x="15239" y="163062"/>
                </a:lnTo>
                <a:lnTo>
                  <a:pt x="18592" y="158491"/>
                </a:lnTo>
                <a:lnTo>
                  <a:pt x="22554" y="153309"/>
                </a:lnTo>
                <a:lnTo>
                  <a:pt x="31088" y="142032"/>
                </a:lnTo>
                <a:lnTo>
                  <a:pt x="37794" y="132279"/>
                </a:lnTo>
                <a:lnTo>
                  <a:pt x="45413" y="120697"/>
                </a:lnTo>
                <a:lnTo>
                  <a:pt x="48461" y="115820"/>
                </a:lnTo>
                <a:lnTo>
                  <a:pt x="51204" y="111553"/>
                </a:lnTo>
                <a:lnTo>
                  <a:pt x="58214" y="99361"/>
                </a:lnTo>
                <a:lnTo>
                  <a:pt x="60653" y="94485"/>
                </a:lnTo>
                <a:lnTo>
                  <a:pt x="63091" y="89913"/>
                </a:lnTo>
                <a:lnTo>
                  <a:pt x="69187" y="76807"/>
                </a:lnTo>
                <a:lnTo>
                  <a:pt x="71016" y="72235"/>
                </a:lnTo>
                <a:lnTo>
                  <a:pt x="72540" y="68273"/>
                </a:lnTo>
                <a:lnTo>
                  <a:pt x="77111" y="56995"/>
                </a:lnTo>
                <a:lnTo>
                  <a:pt x="78331" y="53033"/>
                </a:lnTo>
                <a:lnTo>
                  <a:pt x="79550" y="49985"/>
                </a:lnTo>
                <a:lnTo>
                  <a:pt x="82293" y="40841"/>
                </a:lnTo>
                <a:lnTo>
                  <a:pt x="83207" y="37489"/>
                </a:lnTo>
                <a:lnTo>
                  <a:pt x="82903" y="36270"/>
                </a:lnTo>
                <a:lnTo>
                  <a:pt x="80769" y="33526"/>
                </a:lnTo>
                <a:lnTo>
                  <a:pt x="79550" y="32307"/>
                </a:lnTo>
                <a:lnTo>
                  <a:pt x="78331" y="30783"/>
                </a:lnTo>
                <a:lnTo>
                  <a:pt x="75588" y="28955"/>
                </a:lnTo>
                <a:lnTo>
                  <a:pt x="74064" y="28040"/>
                </a:lnTo>
                <a:lnTo>
                  <a:pt x="72844" y="27126"/>
                </a:lnTo>
                <a:lnTo>
                  <a:pt x="69492" y="25297"/>
                </a:lnTo>
                <a:lnTo>
                  <a:pt x="66444" y="23468"/>
                </a:lnTo>
                <a:lnTo>
                  <a:pt x="62482" y="21335"/>
                </a:lnTo>
                <a:lnTo>
                  <a:pt x="62482" y="18592"/>
                </a:lnTo>
                <a:lnTo>
                  <a:pt x="65225" y="16763"/>
                </a:lnTo>
                <a:lnTo>
                  <a:pt x="69187" y="16763"/>
                </a:lnTo>
                <a:lnTo>
                  <a:pt x="74978" y="17982"/>
                </a:lnTo>
                <a:lnTo>
                  <a:pt x="77111" y="18592"/>
                </a:lnTo>
                <a:lnTo>
                  <a:pt x="80464" y="19506"/>
                </a:lnTo>
                <a:lnTo>
                  <a:pt x="86255" y="21335"/>
                </a:lnTo>
                <a:lnTo>
                  <a:pt x="89303" y="22554"/>
                </a:lnTo>
                <a:lnTo>
                  <a:pt x="92046" y="23773"/>
                </a:lnTo>
                <a:lnTo>
                  <a:pt x="96313" y="25297"/>
                </a:lnTo>
                <a:lnTo>
                  <a:pt x="101190" y="27735"/>
                </a:lnTo>
                <a:lnTo>
                  <a:pt x="104238" y="30174"/>
                </a:lnTo>
                <a:lnTo>
                  <a:pt x="104177" y="32307"/>
                </a:lnTo>
                <a:lnTo>
                  <a:pt x="103933" y="33526"/>
                </a:lnTo>
                <a:lnTo>
                  <a:pt x="101190" y="43585"/>
                </a:lnTo>
                <a:lnTo>
                  <a:pt x="99971" y="46937"/>
                </a:lnTo>
                <a:lnTo>
                  <a:pt x="98752" y="51204"/>
                </a:lnTo>
                <a:lnTo>
                  <a:pt x="93570" y="64615"/>
                </a:lnTo>
                <a:lnTo>
                  <a:pt x="91741" y="69187"/>
                </a:lnTo>
                <a:lnTo>
                  <a:pt x="90217" y="73149"/>
                </a:lnTo>
                <a:lnTo>
                  <a:pt x="82903" y="88694"/>
                </a:lnTo>
                <a:lnTo>
                  <a:pt x="86255" y="92351"/>
                </a:lnTo>
                <a:lnTo>
                  <a:pt x="92564" y="99361"/>
                </a:lnTo>
                <a:lnTo>
                  <a:pt x="76807" y="99361"/>
                </a:lnTo>
                <a:lnTo>
                  <a:pt x="74064" y="104238"/>
                </a:lnTo>
                <a:lnTo>
                  <a:pt x="67663" y="114296"/>
                </a:lnTo>
                <a:lnTo>
                  <a:pt x="64920" y="118563"/>
                </a:lnTo>
                <a:lnTo>
                  <a:pt x="60958" y="124354"/>
                </a:lnTo>
                <a:lnTo>
                  <a:pt x="49985" y="138374"/>
                </a:lnTo>
                <a:lnTo>
                  <a:pt x="46328" y="142641"/>
                </a:lnTo>
                <a:lnTo>
                  <a:pt x="42365" y="147518"/>
                </a:lnTo>
                <a:lnTo>
                  <a:pt x="32612" y="158186"/>
                </a:lnTo>
                <a:lnTo>
                  <a:pt x="24078" y="166720"/>
                </a:lnTo>
                <a:lnTo>
                  <a:pt x="12191" y="177997"/>
                </a:lnTo>
                <a:lnTo>
                  <a:pt x="7619" y="181350"/>
                </a:lnTo>
                <a:lnTo>
                  <a:pt x="4571" y="183788"/>
                </a:lnTo>
                <a:close/>
              </a:path>
              <a:path w="252095" h="276225">
                <a:moveTo>
                  <a:pt x="156357" y="171292"/>
                </a:moveTo>
                <a:lnTo>
                  <a:pt x="152700" y="171292"/>
                </a:lnTo>
                <a:lnTo>
                  <a:pt x="149347" y="169463"/>
                </a:lnTo>
                <a:lnTo>
                  <a:pt x="147823" y="168549"/>
                </a:lnTo>
                <a:lnTo>
                  <a:pt x="144775" y="165806"/>
                </a:lnTo>
                <a:lnTo>
                  <a:pt x="136850" y="158795"/>
                </a:lnTo>
                <a:lnTo>
                  <a:pt x="128926" y="150871"/>
                </a:lnTo>
                <a:lnTo>
                  <a:pt x="117953" y="140508"/>
                </a:lnTo>
                <a:lnTo>
                  <a:pt x="112772" y="135326"/>
                </a:lnTo>
                <a:lnTo>
                  <a:pt x="107286" y="130145"/>
                </a:lnTo>
                <a:lnTo>
                  <a:pt x="97228" y="119782"/>
                </a:lnTo>
                <a:lnTo>
                  <a:pt x="92046" y="114906"/>
                </a:lnTo>
                <a:lnTo>
                  <a:pt x="88694" y="111553"/>
                </a:lnTo>
                <a:lnTo>
                  <a:pt x="80464" y="103019"/>
                </a:lnTo>
                <a:lnTo>
                  <a:pt x="76807" y="99361"/>
                </a:lnTo>
                <a:lnTo>
                  <a:pt x="92564" y="99361"/>
                </a:lnTo>
                <a:lnTo>
                  <a:pt x="94485" y="101495"/>
                </a:lnTo>
                <a:lnTo>
                  <a:pt x="101190" y="108200"/>
                </a:lnTo>
                <a:lnTo>
                  <a:pt x="125878" y="125878"/>
                </a:lnTo>
                <a:lnTo>
                  <a:pt x="128316" y="127097"/>
                </a:lnTo>
                <a:lnTo>
                  <a:pt x="135022" y="129231"/>
                </a:lnTo>
                <a:lnTo>
                  <a:pt x="137155" y="129840"/>
                </a:lnTo>
                <a:lnTo>
                  <a:pt x="138984" y="131974"/>
                </a:lnTo>
                <a:lnTo>
                  <a:pt x="147213" y="142946"/>
                </a:lnTo>
                <a:lnTo>
                  <a:pt x="151785" y="149652"/>
                </a:lnTo>
                <a:lnTo>
                  <a:pt x="153614" y="152700"/>
                </a:lnTo>
                <a:lnTo>
                  <a:pt x="155747" y="156052"/>
                </a:lnTo>
                <a:lnTo>
                  <a:pt x="159100" y="163062"/>
                </a:lnTo>
                <a:lnTo>
                  <a:pt x="159100" y="168853"/>
                </a:lnTo>
                <a:lnTo>
                  <a:pt x="156357" y="171292"/>
                </a:lnTo>
                <a:close/>
              </a:path>
              <a:path w="252095" h="276225">
                <a:moveTo>
                  <a:pt x="223106" y="217925"/>
                </a:moveTo>
                <a:lnTo>
                  <a:pt x="220668" y="217925"/>
                </a:lnTo>
                <a:lnTo>
                  <a:pt x="219144" y="215486"/>
                </a:lnTo>
                <a:lnTo>
                  <a:pt x="218534" y="214267"/>
                </a:lnTo>
                <a:lnTo>
                  <a:pt x="217315" y="209391"/>
                </a:lnTo>
                <a:lnTo>
                  <a:pt x="216706" y="205428"/>
                </a:lnTo>
                <a:lnTo>
                  <a:pt x="216401" y="200247"/>
                </a:lnTo>
                <a:lnTo>
                  <a:pt x="216096" y="196589"/>
                </a:lnTo>
                <a:lnTo>
                  <a:pt x="215791" y="191408"/>
                </a:lnTo>
                <a:lnTo>
                  <a:pt x="215573" y="179216"/>
                </a:lnTo>
                <a:lnTo>
                  <a:pt x="215486" y="28955"/>
                </a:lnTo>
                <a:lnTo>
                  <a:pt x="213962" y="23773"/>
                </a:lnTo>
                <a:lnTo>
                  <a:pt x="211524" y="20725"/>
                </a:lnTo>
                <a:lnTo>
                  <a:pt x="208476" y="17677"/>
                </a:lnTo>
                <a:lnTo>
                  <a:pt x="206647" y="16458"/>
                </a:lnTo>
                <a:lnTo>
                  <a:pt x="204514" y="14934"/>
                </a:lnTo>
                <a:lnTo>
                  <a:pt x="199332" y="12191"/>
                </a:lnTo>
                <a:lnTo>
                  <a:pt x="197504" y="11277"/>
                </a:lnTo>
                <a:lnTo>
                  <a:pt x="190494" y="8229"/>
                </a:lnTo>
                <a:lnTo>
                  <a:pt x="188665" y="7619"/>
                </a:lnTo>
                <a:lnTo>
                  <a:pt x="187141" y="7010"/>
                </a:lnTo>
                <a:lnTo>
                  <a:pt x="182874" y="5181"/>
                </a:lnTo>
                <a:lnTo>
                  <a:pt x="182874" y="1828"/>
                </a:lnTo>
                <a:lnTo>
                  <a:pt x="187750" y="0"/>
                </a:lnTo>
                <a:lnTo>
                  <a:pt x="192627" y="0"/>
                </a:lnTo>
                <a:lnTo>
                  <a:pt x="204819" y="1828"/>
                </a:lnTo>
                <a:lnTo>
                  <a:pt x="209695" y="3047"/>
                </a:lnTo>
                <a:lnTo>
                  <a:pt x="213658" y="3962"/>
                </a:lnTo>
                <a:lnTo>
                  <a:pt x="221887" y="6400"/>
                </a:lnTo>
                <a:lnTo>
                  <a:pt x="226154" y="7924"/>
                </a:lnTo>
                <a:lnTo>
                  <a:pt x="229202" y="9143"/>
                </a:lnTo>
                <a:lnTo>
                  <a:pt x="234688" y="12191"/>
                </a:lnTo>
                <a:lnTo>
                  <a:pt x="234688" y="15849"/>
                </a:lnTo>
                <a:lnTo>
                  <a:pt x="233469" y="19506"/>
                </a:lnTo>
                <a:lnTo>
                  <a:pt x="232859" y="21640"/>
                </a:lnTo>
                <a:lnTo>
                  <a:pt x="232555" y="23468"/>
                </a:lnTo>
                <a:lnTo>
                  <a:pt x="232006" y="28955"/>
                </a:lnTo>
                <a:lnTo>
                  <a:pt x="231945" y="153309"/>
                </a:lnTo>
                <a:lnTo>
                  <a:pt x="231640" y="168549"/>
                </a:lnTo>
                <a:lnTo>
                  <a:pt x="231031" y="179216"/>
                </a:lnTo>
                <a:lnTo>
                  <a:pt x="230421" y="192018"/>
                </a:lnTo>
                <a:lnTo>
                  <a:pt x="230116" y="193846"/>
                </a:lnTo>
                <a:lnTo>
                  <a:pt x="228937" y="202685"/>
                </a:lnTo>
                <a:lnTo>
                  <a:pt x="228343" y="206038"/>
                </a:lnTo>
                <a:lnTo>
                  <a:pt x="227983" y="209086"/>
                </a:lnTo>
                <a:lnTo>
                  <a:pt x="225544" y="215182"/>
                </a:lnTo>
                <a:lnTo>
                  <a:pt x="224935" y="216401"/>
                </a:lnTo>
                <a:lnTo>
                  <a:pt x="223106" y="217925"/>
                </a:lnTo>
                <a:close/>
              </a:path>
              <a:path w="252095" h="276225">
                <a:moveTo>
                  <a:pt x="248404" y="275835"/>
                </a:moveTo>
                <a:lnTo>
                  <a:pt x="88389" y="275835"/>
                </a:lnTo>
                <a:lnTo>
                  <a:pt x="70101" y="269739"/>
                </a:lnTo>
                <a:lnTo>
                  <a:pt x="70101" y="218534"/>
                </a:lnTo>
                <a:lnTo>
                  <a:pt x="67358" y="214572"/>
                </a:lnTo>
                <a:lnTo>
                  <a:pt x="65834" y="213353"/>
                </a:lnTo>
                <a:lnTo>
                  <a:pt x="64615" y="212134"/>
                </a:lnTo>
                <a:lnTo>
                  <a:pt x="59434" y="209391"/>
                </a:lnTo>
                <a:lnTo>
                  <a:pt x="57300" y="208476"/>
                </a:lnTo>
                <a:lnTo>
                  <a:pt x="54252" y="206952"/>
                </a:lnTo>
                <a:lnTo>
                  <a:pt x="48156" y="204819"/>
                </a:lnTo>
                <a:lnTo>
                  <a:pt x="46023" y="204209"/>
                </a:lnTo>
                <a:lnTo>
                  <a:pt x="44499" y="203600"/>
                </a:lnTo>
                <a:lnTo>
                  <a:pt x="40232" y="202380"/>
                </a:lnTo>
                <a:lnTo>
                  <a:pt x="40232" y="199028"/>
                </a:lnTo>
                <a:lnTo>
                  <a:pt x="45108" y="196589"/>
                </a:lnTo>
                <a:lnTo>
                  <a:pt x="51204" y="196589"/>
                </a:lnTo>
                <a:lnTo>
                  <a:pt x="62177" y="198113"/>
                </a:lnTo>
                <a:lnTo>
                  <a:pt x="65834" y="198723"/>
                </a:lnTo>
                <a:lnTo>
                  <a:pt x="69797" y="199332"/>
                </a:lnTo>
                <a:lnTo>
                  <a:pt x="79550" y="201771"/>
                </a:lnTo>
                <a:lnTo>
                  <a:pt x="82293" y="202685"/>
                </a:lnTo>
                <a:lnTo>
                  <a:pt x="84426" y="203295"/>
                </a:lnTo>
                <a:lnTo>
                  <a:pt x="88694" y="206038"/>
                </a:lnTo>
                <a:lnTo>
                  <a:pt x="88694" y="210000"/>
                </a:lnTo>
                <a:lnTo>
                  <a:pt x="87265" y="214572"/>
                </a:lnTo>
                <a:lnTo>
                  <a:pt x="87170" y="262424"/>
                </a:lnTo>
                <a:lnTo>
                  <a:pt x="95094" y="265777"/>
                </a:lnTo>
                <a:lnTo>
                  <a:pt x="251756" y="265777"/>
                </a:lnTo>
                <a:lnTo>
                  <a:pt x="251756" y="272787"/>
                </a:lnTo>
                <a:lnTo>
                  <a:pt x="248404" y="275835"/>
                </a:lnTo>
                <a:close/>
              </a:path>
              <a:path w="252095" h="276225">
                <a:moveTo>
                  <a:pt x="251756" y="265777"/>
                </a:moveTo>
                <a:lnTo>
                  <a:pt x="178912" y="265777"/>
                </a:lnTo>
                <a:lnTo>
                  <a:pt x="192018" y="264558"/>
                </a:lnTo>
                <a:lnTo>
                  <a:pt x="199332" y="262119"/>
                </a:lnTo>
                <a:lnTo>
                  <a:pt x="204514" y="259071"/>
                </a:lnTo>
                <a:lnTo>
                  <a:pt x="206038" y="257547"/>
                </a:lnTo>
                <a:lnTo>
                  <a:pt x="212134" y="257852"/>
                </a:lnTo>
                <a:lnTo>
                  <a:pt x="226459" y="258767"/>
                </a:lnTo>
                <a:lnTo>
                  <a:pt x="233164" y="259376"/>
                </a:lnTo>
                <a:lnTo>
                  <a:pt x="243527" y="260595"/>
                </a:lnTo>
                <a:lnTo>
                  <a:pt x="251756" y="264862"/>
                </a:lnTo>
                <a:lnTo>
                  <a:pt x="251756" y="2657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6368141" y="8110945"/>
            <a:ext cx="262255" cy="262890"/>
          </a:xfrm>
          <a:custGeom>
            <a:avLst/>
            <a:gdLst/>
            <a:ahLst/>
            <a:cxnLst/>
            <a:rect l="l" t="t" r="r" b="b"/>
            <a:pathLst>
              <a:path w="262254" h="262890">
                <a:moveTo>
                  <a:pt x="56386" y="113077"/>
                </a:moveTo>
                <a:lnTo>
                  <a:pt x="53643" y="113077"/>
                </a:lnTo>
                <a:lnTo>
                  <a:pt x="51509" y="110638"/>
                </a:lnTo>
                <a:lnTo>
                  <a:pt x="47513" y="89913"/>
                </a:lnTo>
                <a:lnTo>
                  <a:pt x="47242" y="87474"/>
                </a:lnTo>
                <a:lnTo>
                  <a:pt x="46937" y="78635"/>
                </a:lnTo>
                <a:lnTo>
                  <a:pt x="46632" y="74978"/>
                </a:lnTo>
                <a:lnTo>
                  <a:pt x="44194" y="20116"/>
                </a:lnTo>
                <a:lnTo>
                  <a:pt x="34136" y="10667"/>
                </a:lnTo>
                <a:lnTo>
                  <a:pt x="32612" y="10058"/>
                </a:lnTo>
                <a:lnTo>
                  <a:pt x="27735" y="9143"/>
                </a:lnTo>
                <a:lnTo>
                  <a:pt x="26211" y="8838"/>
                </a:lnTo>
                <a:lnTo>
                  <a:pt x="24992" y="8534"/>
                </a:lnTo>
                <a:lnTo>
                  <a:pt x="20725" y="7619"/>
                </a:lnTo>
                <a:lnTo>
                  <a:pt x="20725" y="3962"/>
                </a:lnTo>
                <a:lnTo>
                  <a:pt x="24078" y="1523"/>
                </a:lnTo>
                <a:lnTo>
                  <a:pt x="25297" y="1219"/>
                </a:lnTo>
                <a:lnTo>
                  <a:pt x="26821" y="609"/>
                </a:lnTo>
                <a:lnTo>
                  <a:pt x="32612" y="0"/>
                </a:lnTo>
                <a:lnTo>
                  <a:pt x="37184" y="0"/>
                </a:lnTo>
                <a:lnTo>
                  <a:pt x="45718" y="304"/>
                </a:lnTo>
                <a:lnTo>
                  <a:pt x="49680" y="914"/>
                </a:lnTo>
                <a:lnTo>
                  <a:pt x="52423" y="1219"/>
                </a:lnTo>
                <a:lnTo>
                  <a:pt x="63396" y="4876"/>
                </a:lnTo>
                <a:lnTo>
                  <a:pt x="224021" y="4876"/>
                </a:lnTo>
                <a:lnTo>
                  <a:pt x="224021" y="7010"/>
                </a:lnTo>
                <a:lnTo>
                  <a:pt x="222497" y="11277"/>
                </a:lnTo>
                <a:lnTo>
                  <a:pt x="221887" y="12496"/>
                </a:lnTo>
                <a:lnTo>
                  <a:pt x="221582" y="13715"/>
                </a:lnTo>
                <a:lnTo>
                  <a:pt x="221113" y="15239"/>
                </a:lnTo>
                <a:lnTo>
                  <a:pt x="62482" y="15239"/>
                </a:lnTo>
                <a:lnTo>
                  <a:pt x="62435" y="83207"/>
                </a:lnTo>
                <a:lnTo>
                  <a:pt x="62177" y="86560"/>
                </a:lnTo>
                <a:lnTo>
                  <a:pt x="217533" y="86560"/>
                </a:lnTo>
                <a:lnTo>
                  <a:pt x="222801" y="89913"/>
                </a:lnTo>
                <a:lnTo>
                  <a:pt x="222801" y="94789"/>
                </a:lnTo>
                <a:lnTo>
                  <a:pt x="220363" y="96923"/>
                </a:lnTo>
                <a:lnTo>
                  <a:pt x="61567" y="96923"/>
                </a:lnTo>
                <a:lnTo>
                  <a:pt x="61262" y="98447"/>
                </a:lnTo>
                <a:lnTo>
                  <a:pt x="61262" y="101190"/>
                </a:lnTo>
                <a:lnTo>
                  <a:pt x="60653" y="103628"/>
                </a:lnTo>
                <a:lnTo>
                  <a:pt x="59738" y="107591"/>
                </a:lnTo>
                <a:lnTo>
                  <a:pt x="59129" y="109114"/>
                </a:lnTo>
                <a:lnTo>
                  <a:pt x="58824" y="110334"/>
                </a:lnTo>
                <a:lnTo>
                  <a:pt x="56386" y="113077"/>
                </a:lnTo>
                <a:close/>
              </a:path>
              <a:path w="262254" h="262890">
                <a:moveTo>
                  <a:pt x="224021" y="4876"/>
                </a:moveTo>
                <a:lnTo>
                  <a:pt x="195675" y="4876"/>
                </a:lnTo>
                <a:lnTo>
                  <a:pt x="202076" y="304"/>
                </a:lnTo>
                <a:lnTo>
                  <a:pt x="204514" y="304"/>
                </a:lnTo>
                <a:lnTo>
                  <a:pt x="211829" y="609"/>
                </a:lnTo>
                <a:lnTo>
                  <a:pt x="216096" y="1219"/>
                </a:lnTo>
                <a:lnTo>
                  <a:pt x="220363" y="1523"/>
                </a:lnTo>
                <a:lnTo>
                  <a:pt x="224021" y="3962"/>
                </a:lnTo>
                <a:lnTo>
                  <a:pt x="224021" y="4876"/>
                </a:lnTo>
                <a:close/>
              </a:path>
              <a:path w="262254" h="262890">
                <a:moveTo>
                  <a:pt x="217533" y="86560"/>
                </a:moveTo>
                <a:lnTo>
                  <a:pt x="196285" y="86560"/>
                </a:lnTo>
                <a:lnTo>
                  <a:pt x="200856" y="83207"/>
                </a:lnTo>
                <a:lnTo>
                  <a:pt x="200856" y="15239"/>
                </a:lnTo>
                <a:lnTo>
                  <a:pt x="221113" y="15239"/>
                </a:lnTo>
                <a:lnTo>
                  <a:pt x="220363" y="17677"/>
                </a:lnTo>
                <a:lnTo>
                  <a:pt x="220058" y="19506"/>
                </a:lnTo>
                <a:lnTo>
                  <a:pt x="213658" y="84426"/>
                </a:lnTo>
                <a:lnTo>
                  <a:pt x="216096" y="85646"/>
                </a:lnTo>
                <a:lnTo>
                  <a:pt x="217533" y="86560"/>
                </a:lnTo>
                <a:close/>
              </a:path>
              <a:path w="262254" h="262890">
                <a:moveTo>
                  <a:pt x="261228" y="132888"/>
                </a:moveTo>
                <a:lnTo>
                  <a:pt x="181959" y="132888"/>
                </a:lnTo>
                <a:lnTo>
                  <a:pt x="196894" y="132279"/>
                </a:lnTo>
                <a:lnTo>
                  <a:pt x="200552" y="131974"/>
                </a:lnTo>
                <a:lnTo>
                  <a:pt x="203600" y="131364"/>
                </a:lnTo>
                <a:lnTo>
                  <a:pt x="211829" y="129840"/>
                </a:lnTo>
                <a:lnTo>
                  <a:pt x="213962" y="128621"/>
                </a:lnTo>
                <a:lnTo>
                  <a:pt x="215486" y="128012"/>
                </a:lnTo>
                <a:lnTo>
                  <a:pt x="218229" y="126183"/>
                </a:lnTo>
                <a:lnTo>
                  <a:pt x="219449" y="125268"/>
                </a:lnTo>
                <a:lnTo>
                  <a:pt x="223716" y="125573"/>
                </a:lnTo>
                <a:lnTo>
                  <a:pt x="232859" y="125878"/>
                </a:lnTo>
                <a:lnTo>
                  <a:pt x="237736" y="126488"/>
                </a:lnTo>
                <a:lnTo>
                  <a:pt x="242613" y="126792"/>
                </a:lnTo>
                <a:lnTo>
                  <a:pt x="256328" y="129535"/>
                </a:lnTo>
                <a:lnTo>
                  <a:pt x="261228" y="132888"/>
                </a:lnTo>
                <a:close/>
              </a:path>
              <a:path w="262254" h="262890">
                <a:moveTo>
                  <a:pt x="35050" y="151785"/>
                </a:moveTo>
                <a:lnTo>
                  <a:pt x="33831" y="151785"/>
                </a:lnTo>
                <a:lnTo>
                  <a:pt x="25602" y="148432"/>
                </a:lnTo>
                <a:lnTo>
                  <a:pt x="22249" y="146909"/>
                </a:lnTo>
                <a:lnTo>
                  <a:pt x="18592" y="145385"/>
                </a:lnTo>
                <a:lnTo>
                  <a:pt x="7924" y="139594"/>
                </a:lnTo>
                <a:lnTo>
                  <a:pt x="5181" y="138070"/>
                </a:lnTo>
                <a:lnTo>
                  <a:pt x="0" y="134107"/>
                </a:lnTo>
                <a:lnTo>
                  <a:pt x="0" y="130755"/>
                </a:lnTo>
                <a:lnTo>
                  <a:pt x="2743" y="129231"/>
                </a:lnTo>
                <a:lnTo>
                  <a:pt x="4571" y="129535"/>
                </a:lnTo>
                <a:lnTo>
                  <a:pt x="7314" y="129840"/>
                </a:lnTo>
                <a:lnTo>
                  <a:pt x="16458" y="131059"/>
                </a:lnTo>
                <a:lnTo>
                  <a:pt x="19811" y="131364"/>
                </a:lnTo>
                <a:lnTo>
                  <a:pt x="50290" y="132888"/>
                </a:lnTo>
                <a:lnTo>
                  <a:pt x="261228" y="132888"/>
                </a:lnTo>
                <a:lnTo>
                  <a:pt x="262119" y="133498"/>
                </a:lnTo>
                <a:lnTo>
                  <a:pt x="262119" y="140813"/>
                </a:lnTo>
                <a:lnTo>
                  <a:pt x="260595" y="143251"/>
                </a:lnTo>
                <a:lnTo>
                  <a:pt x="95399" y="143251"/>
                </a:lnTo>
                <a:lnTo>
                  <a:pt x="85327" y="143270"/>
                </a:lnTo>
                <a:lnTo>
                  <a:pt x="43889" y="148128"/>
                </a:lnTo>
                <a:lnTo>
                  <a:pt x="38098" y="150261"/>
                </a:lnTo>
                <a:lnTo>
                  <a:pt x="35050" y="151785"/>
                </a:lnTo>
                <a:close/>
              </a:path>
              <a:path w="262254" h="262890">
                <a:moveTo>
                  <a:pt x="131669" y="227373"/>
                </a:moveTo>
                <a:lnTo>
                  <a:pt x="129535" y="227373"/>
                </a:lnTo>
                <a:lnTo>
                  <a:pt x="127707" y="225849"/>
                </a:lnTo>
                <a:lnTo>
                  <a:pt x="124659" y="211219"/>
                </a:lnTo>
                <a:lnTo>
                  <a:pt x="124354" y="207867"/>
                </a:lnTo>
                <a:lnTo>
                  <a:pt x="124093" y="204209"/>
                </a:lnTo>
                <a:lnTo>
                  <a:pt x="123987" y="200552"/>
                </a:lnTo>
                <a:lnTo>
                  <a:pt x="123863" y="194456"/>
                </a:lnTo>
                <a:lnTo>
                  <a:pt x="123744" y="143251"/>
                </a:lnTo>
                <a:lnTo>
                  <a:pt x="140813" y="143251"/>
                </a:lnTo>
                <a:lnTo>
                  <a:pt x="140813" y="173120"/>
                </a:lnTo>
                <a:lnTo>
                  <a:pt x="140508" y="185312"/>
                </a:lnTo>
                <a:lnTo>
                  <a:pt x="139791" y="195675"/>
                </a:lnTo>
                <a:lnTo>
                  <a:pt x="139325" y="203600"/>
                </a:lnTo>
                <a:lnTo>
                  <a:pt x="139238" y="204514"/>
                </a:lnTo>
                <a:lnTo>
                  <a:pt x="138984" y="206038"/>
                </a:lnTo>
                <a:lnTo>
                  <a:pt x="138679" y="208171"/>
                </a:lnTo>
                <a:lnTo>
                  <a:pt x="138070" y="213962"/>
                </a:lnTo>
                <a:lnTo>
                  <a:pt x="137460" y="216096"/>
                </a:lnTo>
                <a:lnTo>
                  <a:pt x="137155" y="218229"/>
                </a:lnTo>
                <a:lnTo>
                  <a:pt x="135022" y="223411"/>
                </a:lnTo>
                <a:lnTo>
                  <a:pt x="133803" y="225849"/>
                </a:lnTo>
                <a:lnTo>
                  <a:pt x="131669" y="227373"/>
                </a:lnTo>
                <a:close/>
              </a:path>
              <a:path w="262254" h="262890">
                <a:moveTo>
                  <a:pt x="259071" y="145689"/>
                </a:moveTo>
                <a:lnTo>
                  <a:pt x="254804" y="145385"/>
                </a:lnTo>
                <a:lnTo>
                  <a:pt x="251756" y="145080"/>
                </a:lnTo>
                <a:lnTo>
                  <a:pt x="244746" y="144775"/>
                </a:lnTo>
                <a:lnTo>
                  <a:pt x="237736" y="144165"/>
                </a:lnTo>
                <a:lnTo>
                  <a:pt x="217925" y="143251"/>
                </a:lnTo>
                <a:lnTo>
                  <a:pt x="260595" y="143251"/>
                </a:lnTo>
                <a:lnTo>
                  <a:pt x="259071" y="145689"/>
                </a:lnTo>
                <a:close/>
              </a:path>
              <a:path w="262254" h="262890">
                <a:moveTo>
                  <a:pt x="232859" y="262424"/>
                </a:moveTo>
                <a:lnTo>
                  <a:pt x="68577" y="262424"/>
                </a:lnTo>
                <a:lnTo>
                  <a:pt x="50290" y="256328"/>
                </a:lnTo>
                <a:lnTo>
                  <a:pt x="50290" y="204514"/>
                </a:lnTo>
                <a:lnTo>
                  <a:pt x="47547" y="200552"/>
                </a:lnTo>
                <a:lnTo>
                  <a:pt x="46023" y="199332"/>
                </a:lnTo>
                <a:lnTo>
                  <a:pt x="44804" y="198113"/>
                </a:lnTo>
                <a:lnTo>
                  <a:pt x="39622" y="195370"/>
                </a:lnTo>
                <a:lnTo>
                  <a:pt x="37489" y="194456"/>
                </a:lnTo>
                <a:lnTo>
                  <a:pt x="34441" y="192932"/>
                </a:lnTo>
                <a:lnTo>
                  <a:pt x="28345" y="190798"/>
                </a:lnTo>
                <a:lnTo>
                  <a:pt x="26211" y="190189"/>
                </a:lnTo>
                <a:lnTo>
                  <a:pt x="24688" y="189579"/>
                </a:lnTo>
                <a:lnTo>
                  <a:pt x="20420" y="188360"/>
                </a:lnTo>
                <a:lnTo>
                  <a:pt x="20420" y="184703"/>
                </a:lnTo>
                <a:lnTo>
                  <a:pt x="25297" y="182264"/>
                </a:lnTo>
                <a:lnTo>
                  <a:pt x="31393" y="182264"/>
                </a:lnTo>
                <a:lnTo>
                  <a:pt x="42365" y="183788"/>
                </a:lnTo>
                <a:lnTo>
                  <a:pt x="46023" y="184398"/>
                </a:lnTo>
                <a:lnTo>
                  <a:pt x="49985" y="185007"/>
                </a:lnTo>
                <a:lnTo>
                  <a:pt x="59738" y="187446"/>
                </a:lnTo>
                <a:lnTo>
                  <a:pt x="62482" y="188360"/>
                </a:lnTo>
                <a:lnTo>
                  <a:pt x="64615" y="188970"/>
                </a:lnTo>
                <a:lnTo>
                  <a:pt x="68882" y="191713"/>
                </a:lnTo>
                <a:lnTo>
                  <a:pt x="68882" y="195675"/>
                </a:lnTo>
                <a:lnTo>
                  <a:pt x="67358" y="200552"/>
                </a:lnTo>
                <a:lnTo>
                  <a:pt x="67358" y="248404"/>
                </a:lnTo>
                <a:lnTo>
                  <a:pt x="75283" y="252061"/>
                </a:lnTo>
                <a:lnTo>
                  <a:pt x="236212" y="252061"/>
                </a:lnTo>
                <a:lnTo>
                  <a:pt x="236212" y="259376"/>
                </a:lnTo>
                <a:lnTo>
                  <a:pt x="232859" y="262424"/>
                </a:lnTo>
                <a:close/>
              </a:path>
              <a:path w="262254" h="262890">
                <a:moveTo>
                  <a:pt x="236212" y="252061"/>
                </a:moveTo>
                <a:lnTo>
                  <a:pt x="163367" y="252061"/>
                </a:lnTo>
                <a:lnTo>
                  <a:pt x="176473" y="250842"/>
                </a:lnTo>
                <a:lnTo>
                  <a:pt x="183788" y="248404"/>
                </a:lnTo>
                <a:lnTo>
                  <a:pt x="188970" y="245356"/>
                </a:lnTo>
                <a:lnTo>
                  <a:pt x="190494" y="243832"/>
                </a:lnTo>
                <a:lnTo>
                  <a:pt x="196589" y="244137"/>
                </a:lnTo>
                <a:lnTo>
                  <a:pt x="210915" y="245051"/>
                </a:lnTo>
                <a:lnTo>
                  <a:pt x="217620" y="245661"/>
                </a:lnTo>
                <a:lnTo>
                  <a:pt x="227983" y="246880"/>
                </a:lnTo>
                <a:lnTo>
                  <a:pt x="236212" y="251452"/>
                </a:lnTo>
                <a:lnTo>
                  <a:pt x="236212" y="2520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6721240" y="8097534"/>
            <a:ext cx="234950" cy="287020"/>
          </a:xfrm>
          <a:custGeom>
            <a:avLst/>
            <a:gdLst/>
            <a:ahLst/>
            <a:cxnLst/>
            <a:rect l="l" t="t" r="r" b="b"/>
            <a:pathLst>
              <a:path w="234950" h="287020">
                <a:moveTo>
                  <a:pt x="232250" y="130755"/>
                </a:moveTo>
                <a:lnTo>
                  <a:pt x="215791" y="130755"/>
                </a:lnTo>
                <a:lnTo>
                  <a:pt x="215791" y="28345"/>
                </a:lnTo>
                <a:lnTo>
                  <a:pt x="215182" y="24383"/>
                </a:lnTo>
                <a:lnTo>
                  <a:pt x="213962" y="22554"/>
                </a:lnTo>
                <a:lnTo>
                  <a:pt x="213048" y="21030"/>
                </a:lnTo>
                <a:lnTo>
                  <a:pt x="210305" y="17982"/>
                </a:lnTo>
                <a:lnTo>
                  <a:pt x="208781" y="16763"/>
                </a:lnTo>
                <a:lnTo>
                  <a:pt x="207257" y="15239"/>
                </a:lnTo>
                <a:lnTo>
                  <a:pt x="198723" y="10362"/>
                </a:lnTo>
                <a:lnTo>
                  <a:pt x="193846" y="8229"/>
                </a:lnTo>
                <a:lnTo>
                  <a:pt x="192018" y="7619"/>
                </a:lnTo>
                <a:lnTo>
                  <a:pt x="190494" y="7010"/>
                </a:lnTo>
                <a:lnTo>
                  <a:pt x="186531" y="4876"/>
                </a:lnTo>
                <a:lnTo>
                  <a:pt x="186531" y="1828"/>
                </a:lnTo>
                <a:lnTo>
                  <a:pt x="191713" y="0"/>
                </a:lnTo>
                <a:lnTo>
                  <a:pt x="196589" y="0"/>
                </a:lnTo>
                <a:lnTo>
                  <a:pt x="207562" y="1828"/>
                </a:lnTo>
                <a:lnTo>
                  <a:pt x="211524" y="3047"/>
                </a:lnTo>
                <a:lnTo>
                  <a:pt x="215182" y="3962"/>
                </a:lnTo>
                <a:lnTo>
                  <a:pt x="225544" y="7010"/>
                </a:lnTo>
                <a:lnTo>
                  <a:pt x="228288" y="8229"/>
                </a:lnTo>
                <a:lnTo>
                  <a:pt x="230726" y="9448"/>
                </a:lnTo>
                <a:lnTo>
                  <a:pt x="234688" y="11886"/>
                </a:lnTo>
                <a:lnTo>
                  <a:pt x="234605" y="15849"/>
                </a:lnTo>
                <a:lnTo>
                  <a:pt x="233774" y="18897"/>
                </a:lnTo>
                <a:lnTo>
                  <a:pt x="233164" y="21030"/>
                </a:lnTo>
                <a:lnTo>
                  <a:pt x="232910" y="22554"/>
                </a:lnTo>
                <a:lnTo>
                  <a:pt x="232337" y="28345"/>
                </a:lnTo>
                <a:lnTo>
                  <a:pt x="232250" y="130755"/>
                </a:lnTo>
                <a:close/>
              </a:path>
              <a:path w="234950" h="287020">
                <a:moveTo>
                  <a:pt x="104809" y="207257"/>
                </a:moveTo>
                <a:lnTo>
                  <a:pt x="39927" y="207257"/>
                </a:lnTo>
                <a:lnTo>
                  <a:pt x="45413" y="206647"/>
                </a:lnTo>
                <a:lnTo>
                  <a:pt x="63701" y="203295"/>
                </a:lnTo>
                <a:lnTo>
                  <a:pt x="107591" y="194151"/>
                </a:lnTo>
                <a:lnTo>
                  <a:pt x="132888" y="188055"/>
                </a:lnTo>
                <a:lnTo>
                  <a:pt x="138070" y="186531"/>
                </a:lnTo>
                <a:lnTo>
                  <a:pt x="150871" y="183179"/>
                </a:lnTo>
                <a:lnTo>
                  <a:pt x="155747" y="181959"/>
                </a:lnTo>
                <a:lnTo>
                  <a:pt x="155747" y="39013"/>
                </a:lnTo>
                <a:lnTo>
                  <a:pt x="154833" y="34746"/>
                </a:lnTo>
                <a:lnTo>
                  <a:pt x="153919" y="33526"/>
                </a:lnTo>
                <a:lnTo>
                  <a:pt x="153004" y="32003"/>
                </a:lnTo>
                <a:lnTo>
                  <a:pt x="150871" y="29564"/>
                </a:lnTo>
                <a:lnTo>
                  <a:pt x="149042" y="28345"/>
                </a:lnTo>
                <a:lnTo>
                  <a:pt x="147518" y="27126"/>
                </a:lnTo>
                <a:lnTo>
                  <a:pt x="143861" y="24992"/>
                </a:lnTo>
                <a:lnTo>
                  <a:pt x="140813" y="23468"/>
                </a:lnTo>
                <a:lnTo>
                  <a:pt x="136850" y="21640"/>
                </a:lnTo>
                <a:lnTo>
                  <a:pt x="135022" y="21030"/>
                </a:lnTo>
                <a:lnTo>
                  <a:pt x="133498" y="20420"/>
                </a:lnTo>
                <a:lnTo>
                  <a:pt x="129535" y="18592"/>
                </a:lnTo>
                <a:lnTo>
                  <a:pt x="129535" y="15239"/>
                </a:lnTo>
                <a:lnTo>
                  <a:pt x="134107" y="13715"/>
                </a:lnTo>
                <a:lnTo>
                  <a:pt x="137765" y="13715"/>
                </a:lnTo>
                <a:lnTo>
                  <a:pt x="146299" y="14934"/>
                </a:lnTo>
                <a:lnTo>
                  <a:pt x="150261" y="15849"/>
                </a:lnTo>
                <a:lnTo>
                  <a:pt x="154528" y="16763"/>
                </a:lnTo>
                <a:lnTo>
                  <a:pt x="164586" y="19506"/>
                </a:lnTo>
                <a:lnTo>
                  <a:pt x="167634" y="20725"/>
                </a:lnTo>
                <a:lnTo>
                  <a:pt x="169463" y="21335"/>
                </a:lnTo>
                <a:lnTo>
                  <a:pt x="173730" y="24078"/>
                </a:lnTo>
                <a:lnTo>
                  <a:pt x="173730" y="27431"/>
                </a:lnTo>
                <a:lnTo>
                  <a:pt x="172511" y="32003"/>
                </a:lnTo>
                <a:lnTo>
                  <a:pt x="172206" y="33526"/>
                </a:lnTo>
                <a:lnTo>
                  <a:pt x="171901" y="34746"/>
                </a:lnTo>
                <a:lnTo>
                  <a:pt x="171664" y="39013"/>
                </a:lnTo>
                <a:lnTo>
                  <a:pt x="171597" y="130755"/>
                </a:lnTo>
                <a:lnTo>
                  <a:pt x="232250" y="130755"/>
                </a:lnTo>
                <a:lnTo>
                  <a:pt x="232250" y="141422"/>
                </a:lnTo>
                <a:lnTo>
                  <a:pt x="171597" y="141422"/>
                </a:lnTo>
                <a:lnTo>
                  <a:pt x="171597" y="190189"/>
                </a:lnTo>
                <a:lnTo>
                  <a:pt x="155747" y="190189"/>
                </a:lnTo>
                <a:lnTo>
                  <a:pt x="150871" y="192018"/>
                </a:lnTo>
                <a:lnTo>
                  <a:pt x="139594" y="195370"/>
                </a:lnTo>
                <a:lnTo>
                  <a:pt x="134412" y="197504"/>
                </a:lnTo>
                <a:lnTo>
                  <a:pt x="127097" y="200247"/>
                </a:lnTo>
                <a:lnTo>
                  <a:pt x="110943" y="205123"/>
                </a:lnTo>
                <a:lnTo>
                  <a:pt x="104809" y="207257"/>
                </a:lnTo>
                <a:close/>
              </a:path>
              <a:path w="234950" h="287020">
                <a:moveTo>
                  <a:pt x="126792" y="54862"/>
                </a:moveTo>
                <a:lnTo>
                  <a:pt x="73454" y="54862"/>
                </a:lnTo>
                <a:lnTo>
                  <a:pt x="83207" y="53643"/>
                </a:lnTo>
                <a:lnTo>
                  <a:pt x="85950" y="52423"/>
                </a:lnTo>
                <a:lnTo>
                  <a:pt x="88389" y="51509"/>
                </a:lnTo>
                <a:lnTo>
                  <a:pt x="92351" y="48461"/>
                </a:lnTo>
                <a:lnTo>
                  <a:pt x="93570" y="47242"/>
                </a:lnTo>
                <a:lnTo>
                  <a:pt x="98142" y="47547"/>
                </a:lnTo>
                <a:lnTo>
                  <a:pt x="104847" y="47547"/>
                </a:lnTo>
                <a:lnTo>
                  <a:pt x="109724" y="48156"/>
                </a:lnTo>
                <a:lnTo>
                  <a:pt x="117953" y="48766"/>
                </a:lnTo>
                <a:lnTo>
                  <a:pt x="126792" y="53643"/>
                </a:lnTo>
                <a:lnTo>
                  <a:pt x="126792" y="54862"/>
                </a:lnTo>
                <a:close/>
              </a:path>
              <a:path w="234950" h="287020">
                <a:moveTo>
                  <a:pt x="39317" y="225544"/>
                </a:moveTo>
                <a:lnTo>
                  <a:pt x="36270" y="225544"/>
                </a:lnTo>
                <a:lnTo>
                  <a:pt x="23164" y="216401"/>
                </a:lnTo>
                <a:lnTo>
                  <a:pt x="23164" y="67968"/>
                </a:lnTo>
                <a:lnTo>
                  <a:pt x="20725" y="63701"/>
                </a:lnTo>
                <a:lnTo>
                  <a:pt x="18592" y="62482"/>
                </a:lnTo>
                <a:lnTo>
                  <a:pt x="16153" y="60958"/>
                </a:lnTo>
                <a:lnTo>
                  <a:pt x="9448" y="58519"/>
                </a:lnTo>
                <a:lnTo>
                  <a:pt x="5791" y="57605"/>
                </a:lnTo>
                <a:lnTo>
                  <a:pt x="3962" y="56995"/>
                </a:lnTo>
                <a:lnTo>
                  <a:pt x="0" y="55776"/>
                </a:lnTo>
                <a:lnTo>
                  <a:pt x="0" y="51814"/>
                </a:lnTo>
                <a:lnTo>
                  <a:pt x="6400" y="49071"/>
                </a:lnTo>
                <a:lnTo>
                  <a:pt x="22554" y="49071"/>
                </a:lnTo>
                <a:lnTo>
                  <a:pt x="41756" y="52728"/>
                </a:lnTo>
                <a:lnTo>
                  <a:pt x="42975" y="54862"/>
                </a:lnTo>
                <a:lnTo>
                  <a:pt x="126792" y="54862"/>
                </a:lnTo>
                <a:lnTo>
                  <a:pt x="126792" y="61567"/>
                </a:lnTo>
                <a:lnTo>
                  <a:pt x="123440" y="64615"/>
                </a:lnTo>
                <a:lnTo>
                  <a:pt x="39927" y="64615"/>
                </a:lnTo>
                <a:lnTo>
                  <a:pt x="39927" y="207257"/>
                </a:lnTo>
                <a:lnTo>
                  <a:pt x="104809" y="207257"/>
                </a:lnTo>
                <a:lnTo>
                  <a:pt x="103933" y="207562"/>
                </a:lnTo>
                <a:lnTo>
                  <a:pt x="96313" y="210000"/>
                </a:lnTo>
                <a:lnTo>
                  <a:pt x="78940" y="215182"/>
                </a:lnTo>
                <a:lnTo>
                  <a:pt x="72235" y="217010"/>
                </a:lnTo>
                <a:lnTo>
                  <a:pt x="63701" y="219449"/>
                </a:lnTo>
                <a:lnTo>
                  <a:pt x="44499" y="224021"/>
                </a:lnTo>
                <a:lnTo>
                  <a:pt x="39317" y="225544"/>
                </a:lnTo>
                <a:close/>
              </a:path>
              <a:path w="234950" h="287020">
                <a:moveTo>
                  <a:pt x="223716" y="286503"/>
                </a:moveTo>
                <a:lnTo>
                  <a:pt x="220973" y="286503"/>
                </a:lnTo>
                <a:lnTo>
                  <a:pt x="219144" y="283759"/>
                </a:lnTo>
                <a:lnTo>
                  <a:pt x="218534" y="282540"/>
                </a:lnTo>
                <a:lnTo>
                  <a:pt x="218159" y="280712"/>
                </a:lnTo>
                <a:lnTo>
                  <a:pt x="217315" y="277054"/>
                </a:lnTo>
                <a:lnTo>
                  <a:pt x="217010" y="274921"/>
                </a:lnTo>
                <a:lnTo>
                  <a:pt x="216706" y="270653"/>
                </a:lnTo>
                <a:lnTo>
                  <a:pt x="216054" y="258157"/>
                </a:lnTo>
                <a:lnTo>
                  <a:pt x="215791" y="252366"/>
                </a:lnTo>
                <a:lnTo>
                  <a:pt x="215791" y="141422"/>
                </a:lnTo>
                <a:lnTo>
                  <a:pt x="232250" y="141422"/>
                </a:lnTo>
                <a:lnTo>
                  <a:pt x="232188" y="225544"/>
                </a:lnTo>
                <a:lnTo>
                  <a:pt x="231702" y="239870"/>
                </a:lnTo>
                <a:lnTo>
                  <a:pt x="231604" y="242308"/>
                </a:lnTo>
                <a:lnTo>
                  <a:pt x="231335" y="246880"/>
                </a:lnTo>
                <a:lnTo>
                  <a:pt x="231031" y="256024"/>
                </a:lnTo>
                <a:lnTo>
                  <a:pt x="229812" y="268520"/>
                </a:lnTo>
                <a:lnTo>
                  <a:pt x="229202" y="271263"/>
                </a:lnTo>
                <a:lnTo>
                  <a:pt x="228592" y="275225"/>
                </a:lnTo>
                <a:lnTo>
                  <a:pt x="227068" y="280712"/>
                </a:lnTo>
                <a:lnTo>
                  <a:pt x="225849" y="283759"/>
                </a:lnTo>
                <a:lnTo>
                  <a:pt x="223716" y="286503"/>
                </a:lnTo>
                <a:close/>
              </a:path>
              <a:path w="234950" h="287020">
                <a:moveTo>
                  <a:pt x="163062" y="269739"/>
                </a:moveTo>
                <a:lnTo>
                  <a:pt x="160929" y="269739"/>
                </a:lnTo>
                <a:lnTo>
                  <a:pt x="159405" y="267910"/>
                </a:lnTo>
                <a:lnTo>
                  <a:pt x="158795" y="266691"/>
                </a:lnTo>
                <a:lnTo>
                  <a:pt x="158491" y="265472"/>
                </a:lnTo>
                <a:lnTo>
                  <a:pt x="157576" y="262119"/>
                </a:lnTo>
                <a:lnTo>
                  <a:pt x="155747" y="242308"/>
                </a:lnTo>
                <a:lnTo>
                  <a:pt x="155747" y="190189"/>
                </a:lnTo>
                <a:lnTo>
                  <a:pt x="171597" y="190189"/>
                </a:lnTo>
                <a:lnTo>
                  <a:pt x="171475" y="219449"/>
                </a:lnTo>
                <a:lnTo>
                  <a:pt x="170987" y="234079"/>
                </a:lnTo>
                <a:lnTo>
                  <a:pt x="170377" y="239870"/>
                </a:lnTo>
                <a:lnTo>
                  <a:pt x="170073" y="246270"/>
                </a:lnTo>
                <a:lnTo>
                  <a:pt x="168853" y="255719"/>
                </a:lnTo>
                <a:lnTo>
                  <a:pt x="168244" y="258157"/>
                </a:lnTo>
                <a:lnTo>
                  <a:pt x="167939" y="260291"/>
                </a:lnTo>
                <a:lnTo>
                  <a:pt x="166110" y="265472"/>
                </a:lnTo>
                <a:lnTo>
                  <a:pt x="164891" y="267910"/>
                </a:lnTo>
                <a:lnTo>
                  <a:pt x="163062" y="2697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6988236" y="8097534"/>
            <a:ext cx="809218" cy="2865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6275269" y="8527130"/>
            <a:ext cx="806170" cy="2865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3235426" y="4714019"/>
            <a:ext cx="2378867" cy="301454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5568213" y="4810926"/>
            <a:ext cx="2128481" cy="301422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2321019" y="4803157"/>
            <a:ext cx="2142439" cy="301424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0069331" y="4839130"/>
            <a:ext cx="2181090" cy="295111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9685465" y="9360922"/>
            <a:ext cx="229870" cy="287020"/>
          </a:xfrm>
          <a:custGeom>
            <a:avLst/>
            <a:gdLst/>
            <a:ahLst/>
            <a:cxnLst/>
            <a:rect l="l" t="t" r="r" b="b"/>
            <a:pathLst>
              <a:path w="229870" h="287020">
                <a:moveTo>
                  <a:pt x="218229" y="286503"/>
                </a:moveTo>
                <a:lnTo>
                  <a:pt x="215486" y="286503"/>
                </a:lnTo>
                <a:lnTo>
                  <a:pt x="213658" y="283759"/>
                </a:lnTo>
                <a:lnTo>
                  <a:pt x="213048" y="282540"/>
                </a:lnTo>
                <a:lnTo>
                  <a:pt x="212673" y="280712"/>
                </a:lnTo>
                <a:lnTo>
                  <a:pt x="211829" y="277054"/>
                </a:lnTo>
                <a:lnTo>
                  <a:pt x="211524" y="274921"/>
                </a:lnTo>
                <a:lnTo>
                  <a:pt x="211219" y="270653"/>
                </a:lnTo>
                <a:lnTo>
                  <a:pt x="210915" y="264558"/>
                </a:lnTo>
                <a:lnTo>
                  <a:pt x="210610" y="259071"/>
                </a:lnTo>
                <a:lnTo>
                  <a:pt x="210305" y="252366"/>
                </a:lnTo>
                <a:lnTo>
                  <a:pt x="210305" y="29259"/>
                </a:lnTo>
                <a:lnTo>
                  <a:pt x="209086" y="24383"/>
                </a:lnTo>
                <a:lnTo>
                  <a:pt x="207867" y="22554"/>
                </a:lnTo>
                <a:lnTo>
                  <a:pt x="206647" y="21030"/>
                </a:lnTo>
                <a:lnTo>
                  <a:pt x="203600" y="17677"/>
                </a:lnTo>
                <a:lnTo>
                  <a:pt x="201466" y="16458"/>
                </a:lnTo>
                <a:lnTo>
                  <a:pt x="199332" y="14934"/>
                </a:lnTo>
                <a:lnTo>
                  <a:pt x="181350" y="7010"/>
                </a:lnTo>
                <a:lnTo>
                  <a:pt x="177388" y="5181"/>
                </a:lnTo>
                <a:lnTo>
                  <a:pt x="177388" y="1828"/>
                </a:lnTo>
                <a:lnTo>
                  <a:pt x="182264" y="0"/>
                </a:lnTo>
                <a:lnTo>
                  <a:pt x="187141" y="0"/>
                </a:lnTo>
                <a:lnTo>
                  <a:pt x="198418" y="1523"/>
                </a:lnTo>
                <a:lnTo>
                  <a:pt x="203600" y="3047"/>
                </a:lnTo>
                <a:lnTo>
                  <a:pt x="207257" y="3962"/>
                </a:lnTo>
                <a:lnTo>
                  <a:pt x="217010" y="6705"/>
                </a:lnTo>
                <a:lnTo>
                  <a:pt x="221277" y="8229"/>
                </a:lnTo>
                <a:lnTo>
                  <a:pt x="224325" y="9448"/>
                </a:lnTo>
                <a:lnTo>
                  <a:pt x="229507" y="12496"/>
                </a:lnTo>
                <a:lnTo>
                  <a:pt x="229396" y="16458"/>
                </a:lnTo>
                <a:lnTo>
                  <a:pt x="228288" y="19506"/>
                </a:lnTo>
                <a:lnTo>
                  <a:pt x="227678" y="21640"/>
                </a:lnTo>
                <a:lnTo>
                  <a:pt x="227373" y="23468"/>
                </a:lnTo>
                <a:lnTo>
                  <a:pt x="226794" y="29259"/>
                </a:lnTo>
                <a:lnTo>
                  <a:pt x="226764" y="223716"/>
                </a:lnTo>
                <a:lnTo>
                  <a:pt x="226154" y="241698"/>
                </a:lnTo>
                <a:lnTo>
                  <a:pt x="225849" y="246880"/>
                </a:lnTo>
                <a:lnTo>
                  <a:pt x="225544" y="256024"/>
                </a:lnTo>
                <a:lnTo>
                  <a:pt x="224325" y="268520"/>
                </a:lnTo>
                <a:lnTo>
                  <a:pt x="223716" y="271263"/>
                </a:lnTo>
                <a:lnTo>
                  <a:pt x="223106" y="275225"/>
                </a:lnTo>
                <a:lnTo>
                  <a:pt x="221582" y="280712"/>
                </a:lnTo>
                <a:lnTo>
                  <a:pt x="220363" y="283759"/>
                </a:lnTo>
                <a:lnTo>
                  <a:pt x="218229" y="286503"/>
                </a:lnTo>
                <a:close/>
              </a:path>
              <a:path w="229870" h="287020">
                <a:moveTo>
                  <a:pt x="159405" y="47242"/>
                </a:moveTo>
                <a:lnTo>
                  <a:pt x="131974" y="47242"/>
                </a:lnTo>
                <a:lnTo>
                  <a:pt x="138070" y="42975"/>
                </a:lnTo>
                <a:lnTo>
                  <a:pt x="141422" y="43280"/>
                </a:lnTo>
                <a:lnTo>
                  <a:pt x="148432" y="43585"/>
                </a:lnTo>
                <a:lnTo>
                  <a:pt x="151785" y="44194"/>
                </a:lnTo>
                <a:lnTo>
                  <a:pt x="155138" y="44499"/>
                </a:lnTo>
                <a:lnTo>
                  <a:pt x="159405" y="46023"/>
                </a:lnTo>
                <a:lnTo>
                  <a:pt x="159405" y="47242"/>
                </a:lnTo>
                <a:close/>
              </a:path>
              <a:path w="229870" h="287020">
                <a:moveTo>
                  <a:pt x="41756" y="64920"/>
                </a:moveTo>
                <a:lnTo>
                  <a:pt x="41146" y="64920"/>
                </a:lnTo>
                <a:lnTo>
                  <a:pt x="37184" y="63396"/>
                </a:lnTo>
                <a:lnTo>
                  <a:pt x="35660" y="62786"/>
                </a:lnTo>
                <a:lnTo>
                  <a:pt x="33831" y="62177"/>
                </a:lnTo>
                <a:lnTo>
                  <a:pt x="29259" y="60043"/>
                </a:lnTo>
                <a:lnTo>
                  <a:pt x="23773" y="57300"/>
                </a:lnTo>
                <a:lnTo>
                  <a:pt x="18897" y="54557"/>
                </a:lnTo>
                <a:lnTo>
                  <a:pt x="16458" y="53338"/>
                </a:lnTo>
                <a:lnTo>
                  <a:pt x="14325" y="52119"/>
                </a:lnTo>
                <a:lnTo>
                  <a:pt x="10058" y="48461"/>
                </a:lnTo>
                <a:lnTo>
                  <a:pt x="10058" y="45718"/>
                </a:lnTo>
                <a:lnTo>
                  <a:pt x="12496" y="44194"/>
                </a:lnTo>
                <a:lnTo>
                  <a:pt x="14020" y="44499"/>
                </a:lnTo>
                <a:lnTo>
                  <a:pt x="17373" y="44804"/>
                </a:lnTo>
                <a:lnTo>
                  <a:pt x="22249" y="45413"/>
                </a:lnTo>
                <a:lnTo>
                  <a:pt x="25297" y="45718"/>
                </a:lnTo>
                <a:lnTo>
                  <a:pt x="50595" y="47242"/>
                </a:lnTo>
                <a:lnTo>
                  <a:pt x="159405" y="47242"/>
                </a:lnTo>
                <a:lnTo>
                  <a:pt x="159405" y="50595"/>
                </a:lnTo>
                <a:lnTo>
                  <a:pt x="156357" y="55776"/>
                </a:lnTo>
                <a:lnTo>
                  <a:pt x="155405" y="57300"/>
                </a:lnTo>
                <a:lnTo>
                  <a:pt x="83512" y="57300"/>
                </a:lnTo>
                <a:lnTo>
                  <a:pt x="67663" y="57910"/>
                </a:lnTo>
                <a:lnTo>
                  <a:pt x="62482" y="58519"/>
                </a:lnTo>
                <a:lnTo>
                  <a:pt x="59129" y="58824"/>
                </a:lnTo>
                <a:lnTo>
                  <a:pt x="52119" y="60653"/>
                </a:lnTo>
                <a:lnTo>
                  <a:pt x="49985" y="61262"/>
                </a:lnTo>
                <a:lnTo>
                  <a:pt x="48156" y="61872"/>
                </a:lnTo>
                <a:lnTo>
                  <a:pt x="43585" y="63701"/>
                </a:lnTo>
                <a:lnTo>
                  <a:pt x="41756" y="64920"/>
                </a:lnTo>
                <a:close/>
              </a:path>
              <a:path w="229870" h="287020">
                <a:moveTo>
                  <a:pt x="4571" y="236517"/>
                </a:moveTo>
                <a:lnTo>
                  <a:pt x="0" y="232250"/>
                </a:lnTo>
                <a:lnTo>
                  <a:pt x="11582" y="223411"/>
                </a:lnTo>
                <a:lnTo>
                  <a:pt x="26211" y="211219"/>
                </a:lnTo>
                <a:lnTo>
                  <a:pt x="33831" y="204514"/>
                </a:lnTo>
                <a:lnTo>
                  <a:pt x="40232" y="199028"/>
                </a:lnTo>
                <a:lnTo>
                  <a:pt x="54557" y="185312"/>
                </a:lnTo>
                <a:lnTo>
                  <a:pt x="66444" y="173425"/>
                </a:lnTo>
                <a:lnTo>
                  <a:pt x="79855" y="159100"/>
                </a:lnTo>
                <a:lnTo>
                  <a:pt x="84426" y="153309"/>
                </a:lnTo>
                <a:lnTo>
                  <a:pt x="88694" y="148128"/>
                </a:lnTo>
                <a:lnTo>
                  <a:pt x="115515" y="107286"/>
                </a:lnTo>
                <a:lnTo>
                  <a:pt x="118258" y="102104"/>
                </a:lnTo>
                <a:lnTo>
                  <a:pt x="121306" y="96618"/>
                </a:lnTo>
                <a:lnTo>
                  <a:pt x="126488" y="84426"/>
                </a:lnTo>
                <a:lnTo>
                  <a:pt x="128621" y="78635"/>
                </a:lnTo>
                <a:lnTo>
                  <a:pt x="130755" y="73454"/>
                </a:lnTo>
                <a:lnTo>
                  <a:pt x="134412" y="62177"/>
                </a:lnTo>
                <a:lnTo>
                  <a:pt x="135631" y="57300"/>
                </a:lnTo>
                <a:lnTo>
                  <a:pt x="155405" y="57300"/>
                </a:lnTo>
                <a:lnTo>
                  <a:pt x="154833" y="58214"/>
                </a:lnTo>
                <a:lnTo>
                  <a:pt x="153614" y="63091"/>
                </a:lnTo>
                <a:lnTo>
                  <a:pt x="149042" y="76807"/>
                </a:lnTo>
                <a:lnTo>
                  <a:pt x="147213" y="81379"/>
                </a:lnTo>
                <a:lnTo>
                  <a:pt x="144775" y="87779"/>
                </a:lnTo>
                <a:lnTo>
                  <a:pt x="138679" y="101800"/>
                </a:lnTo>
                <a:lnTo>
                  <a:pt x="116125" y="140203"/>
                </a:lnTo>
                <a:lnTo>
                  <a:pt x="91741" y="169768"/>
                </a:lnTo>
                <a:lnTo>
                  <a:pt x="72540" y="187750"/>
                </a:lnTo>
                <a:lnTo>
                  <a:pt x="65225" y="194151"/>
                </a:lnTo>
                <a:lnTo>
                  <a:pt x="47852" y="208171"/>
                </a:lnTo>
                <a:lnTo>
                  <a:pt x="41756" y="212743"/>
                </a:lnTo>
                <a:lnTo>
                  <a:pt x="35355" y="217620"/>
                </a:lnTo>
                <a:lnTo>
                  <a:pt x="16458" y="229812"/>
                </a:lnTo>
                <a:lnTo>
                  <a:pt x="8534" y="234688"/>
                </a:lnTo>
                <a:lnTo>
                  <a:pt x="4571" y="2365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9948194" y="9360922"/>
            <a:ext cx="775996" cy="2865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0849296" y="9360922"/>
            <a:ext cx="249554" cy="283845"/>
          </a:xfrm>
          <a:custGeom>
            <a:avLst/>
            <a:gdLst/>
            <a:ahLst/>
            <a:cxnLst/>
            <a:rect l="l" t="t" r="r" b="b"/>
            <a:pathLst>
              <a:path w="249554" h="283845">
                <a:moveTo>
                  <a:pt x="237000" y="191713"/>
                </a:moveTo>
                <a:lnTo>
                  <a:pt x="165806" y="191713"/>
                </a:lnTo>
                <a:lnTo>
                  <a:pt x="183788" y="190798"/>
                </a:lnTo>
                <a:lnTo>
                  <a:pt x="188055" y="189884"/>
                </a:lnTo>
                <a:lnTo>
                  <a:pt x="191713" y="189274"/>
                </a:lnTo>
                <a:lnTo>
                  <a:pt x="199028" y="186226"/>
                </a:lnTo>
                <a:lnTo>
                  <a:pt x="200552" y="185007"/>
                </a:lnTo>
                <a:lnTo>
                  <a:pt x="214572" y="185922"/>
                </a:lnTo>
                <a:lnTo>
                  <a:pt x="218534" y="186531"/>
                </a:lnTo>
                <a:lnTo>
                  <a:pt x="221887" y="186836"/>
                </a:lnTo>
                <a:lnTo>
                  <a:pt x="230421" y="188360"/>
                </a:lnTo>
                <a:lnTo>
                  <a:pt x="233469" y="189579"/>
                </a:lnTo>
                <a:lnTo>
                  <a:pt x="235603" y="190189"/>
                </a:lnTo>
                <a:lnTo>
                  <a:pt x="237000" y="191713"/>
                </a:lnTo>
                <a:close/>
              </a:path>
              <a:path w="249554" h="283845">
                <a:moveTo>
                  <a:pt x="64615" y="209391"/>
                </a:moveTo>
                <a:lnTo>
                  <a:pt x="63396" y="209391"/>
                </a:lnTo>
                <a:lnTo>
                  <a:pt x="57300" y="206952"/>
                </a:lnTo>
                <a:lnTo>
                  <a:pt x="53947" y="205733"/>
                </a:lnTo>
                <a:lnTo>
                  <a:pt x="31698" y="192932"/>
                </a:lnTo>
                <a:lnTo>
                  <a:pt x="31698" y="190189"/>
                </a:lnTo>
                <a:lnTo>
                  <a:pt x="34441" y="188665"/>
                </a:lnTo>
                <a:lnTo>
                  <a:pt x="35660" y="188970"/>
                </a:lnTo>
                <a:lnTo>
                  <a:pt x="45413" y="190189"/>
                </a:lnTo>
                <a:lnTo>
                  <a:pt x="51814" y="190798"/>
                </a:lnTo>
                <a:lnTo>
                  <a:pt x="71320" y="191713"/>
                </a:lnTo>
                <a:lnTo>
                  <a:pt x="237000" y="191713"/>
                </a:lnTo>
                <a:lnTo>
                  <a:pt x="238955" y="193846"/>
                </a:lnTo>
                <a:lnTo>
                  <a:pt x="238955" y="199942"/>
                </a:lnTo>
                <a:lnTo>
                  <a:pt x="237570" y="201466"/>
                </a:lnTo>
                <a:lnTo>
                  <a:pt x="93570" y="201466"/>
                </a:lnTo>
                <a:lnTo>
                  <a:pt x="77416" y="203904"/>
                </a:lnTo>
                <a:lnTo>
                  <a:pt x="73149" y="205428"/>
                </a:lnTo>
                <a:lnTo>
                  <a:pt x="71016" y="206038"/>
                </a:lnTo>
                <a:lnTo>
                  <a:pt x="66139" y="208476"/>
                </a:lnTo>
                <a:lnTo>
                  <a:pt x="64615" y="209391"/>
                </a:lnTo>
                <a:close/>
              </a:path>
              <a:path w="249554" h="283845">
                <a:moveTo>
                  <a:pt x="21944" y="283759"/>
                </a:moveTo>
                <a:lnTo>
                  <a:pt x="19811" y="279188"/>
                </a:lnTo>
                <a:lnTo>
                  <a:pt x="23773" y="277968"/>
                </a:lnTo>
                <a:lnTo>
                  <a:pt x="28650" y="276140"/>
                </a:lnTo>
                <a:lnTo>
                  <a:pt x="71320" y="256938"/>
                </a:lnTo>
                <a:lnTo>
                  <a:pt x="89303" y="246575"/>
                </a:lnTo>
                <a:lnTo>
                  <a:pt x="98142" y="241394"/>
                </a:lnTo>
                <a:lnTo>
                  <a:pt x="105152" y="236517"/>
                </a:lnTo>
                <a:lnTo>
                  <a:pt x="112772" y="231031"/>
                </a:lnTo>
                <a:lnTo>
                  <a:pt x="115820" y="228897"/>
                </a:lnTo>
                <a:lnTo>
                  <a:pt x="118258" y="226764"/>
                </a:lnTo>
                <a:lnTo>
                  <a:pt x="123744" y="222192"/>
                </a:lnTo>
                <a:lnTo>
                  <a:pt x="126488" y="219753"/>
                </a:lnTo>
                <a:lnTo>
                  <a:pt x="133803" y="212438"/>
                </a:lnTo>
                <a:lnTo>
                  <a:pt x="135022" y="210915"/>
                </a:lnTo>
                <a:lnTo>
                  <a:pt x="134717" y="209391"/>
                </a:lnTo>
                <a:lnTo>
                  <a:pt x="132279" y="203904"/>
                </a:lnTo>
                <a:lnTo>
                  <a:pt x="130450" y="201466"/>
                </a:lnTo>
                <a:lnTo>
                  <a:pt x="139289" y="201466"/>
                </a:lnTo>
                <a:lnTo>
                  <a:pt x="143556" y="205428"/>
                </a:lnTo>
                <a:lnTo>
                  <a:pt x="153004" y="211829"/>
                </a:lnTo>
                <a:lnTo>
                  <a:pt x="154223" y="213353"/>
                </a:lnTo>
                <a:lnTo>
                  <a:pt x="154223" y="214267"/>
                </a:lnTo>
                <a:lnTo>
                  <a:pt x="150261" y="218839"/>
                </a:lnTo>
                <a:lnTo>
                  <a:pt x="148737" y="220973"/>
                </a:lnTo>
                <a:lnTo>
                  <a:pt x="148128" y="221887"/>
                </a:lnTo>
                <a:lnTo>
                  <a:pt x="146604" y="223411"/>
                </a:lnTo>
                <a:lnTo>
                  <a:pt x="145689" y="224630"/>
                </a:lnTo>
                <a:lnTo>
                  <a:pt x="154833" y="229202"/>
                </a:lnTo>
                <a:lnTo>
                  <a:pt x="157271" y="230726"/>
                </a:lnTo>
                <a:lnTo>
                  <a:pt x="159100" y="231640"/>
                </a:lnTo>
                <a:lnTo>
                  <a:pt x="137765" y="231640"/>
                </a:lnTo>
                <a:lnTo>
                  <a:pt x="135022" y="234079"/>
                </a:lnTo>
                <a:lnTo>
                  <a:pt x="127707" y="240174"/>
                </a:lnTo>
                <a:lnTo>
                  <a:pt x="124049" y="242613"/>
                </a:lnTo>
                <a:lnTo>
                  <a:pt x="119173" y="245965"/>
                </a:lnTo>
                <a:lnTo>
                  <a:pt x="107591" y="252671"/>
                </a:lnTo>
                <a:lnTo>
                  <a:pt x="70406" y="269739"/>
                </a:lnTo>
                <a:lnTo>
                  <a:pt x="32003" y="281931"/>
                </a:lnTo>
                <a:lnTo>
                  <a:pt x="25907" y="283455"/>
                </a:lnTo>
                <a:lnTo>
                  <a:pt x="21944" y="283759"/>
                </a:lnTo>
                <a:close/>
              </a:path>
              <a:path w="249554" h="283845">
                <a:moveTo>
                  <a:pt x="235907" y="203295"/>
                </a:moveTo>
                <a:lnTo>
                  <a:pt x="231031" y="203295"/>
                </a:lnTo>
                <a:lnTo>
                  <a:pt x="220363" y="202380"/>
                </a:lnTo>
                <a:lnTo>
                  <a:pt x="215791" y="202076"/>
                </a:lnTo>
                <a:lnTo>
                  <a:pt x="195065" y="201466"/>
                </a:lnTo>
                <a:lnTo>
                  <a:pt x="237570" y="201466"/>
                </a:lnTo>
                <a:lnTo>
                  <a:pt x="235907" y="203295"/>
                </a:lnTo>
                <a:close/>
              </a:path>
              <a:path w="249554" h="283845">
                <a:moveTo>
                  <a:pt x="241698" y="282540"/>
                </a:moveTo>
                <a:lnTo>
                  <a:pt x="237431" y="281321"/>
                </a:lnTo>
                <a:lnTo>
                  <a:pt x="232250" y="278883"/>
                </a:lnTo>
                <a:lnTo>
                  <a:pt x="218839" y="272787"/>
                </a:lnTo>
                <a:lnTo>
                  <a:pt x="213048" y="270044"/>
                </a:lnTo>
                <a:lnTo>
                  <a:pt x="206952" y="266996"/>
                </a:lnTo>
                <a:lnTo>
                  <a:pt x="192018" y="259681"/>
                </a:lnTo>
                <a:lnTo>
                  <a:pt x="186226" y="256938"/>
                </a:lnTo>
                <a:lnTo>
                  <a:pt x="179521" y="253585"/>
                </a:lnTo>
                <a:lnTo>
                  <a:pt x="166415" y="246880"/>
                </a:lnTo>
                <a:lnTo>
                  <a:pt x="160319" y="243832"/>
                </a:lnTo>
                <a:lnTo>
                  <a:pt x="155138" y="241394"/>
                </a:lnTo>
                <a:lnTo>
                  <a:pt x="143556" y="234688"/>
                </a:lnTo>
                <a:lnTo>
                  <a:pt x="137765" y="231640"/>
                </a:lnTo>
                <a:lnTo>
                  <a:pt x="159100" y="231640"/>
                </a:lnTo>
                <a:lnTo>
                  <a:pt x="161538" y="232859"/>
                </a:lnTo>
                <a:lnTo>
                  <a:pt x="172511" y="238041"/>
                </a:lnTo>
                <a:lnTo>
                  <a:pt x="181655" y="241698"/>
                </a:lnTo>
                <a:lnTo>
                  <a:pt x="193541" y="245356"/>
                </a:lnTo>
                <a:lnTo>
                  <a:pt x="202076" y="247185"/>
                </a:lnTo>
                <a:lnTo>
                  <a:pt x="214877" y="248404"/>
                </a:lnTo>
                <a:lnTo>
                  <a:pt x="220363" y="251756"/>
                </a:lnTo>
                <a:lnTo>
                  <a:pt x="230116" y="258462"/>
                </a:lnTo>
                <a:lnTo>
                  <a:pt x="235603" y="262729"/>
                </a:lnTo>
                <a:lnTo>
                  <a:pt x="240784" y="266691"/>
                </a:lnTo>
                <a:lnTo>
                  <a:pt x="249318" y="276140"/>
                </a:lnTo>
                <a:lnTo>
                  <a:pt x="247794" y="279492"/>
                </a:lnTo>
                <a:lnTo>
                  <a:pt x="246575" y="281931"/>
                </a:lnTo>
                <a:lnTo>
                  <a:pt x="241698" y="282540"/>
                </a:lnTo>
                <a:close/>
              </a:path>
              <a:path w="249554" h="283845">
                <a:moveTo>
                  <a:pt x="216401" y="162453"/>
                </a:moveTo>
                <a:lnTo>
                  <a:pt x="214877" y="162453"/>
                </a:lnTo>
                <a:lnTo>
                  <a:pt x="213048" y="160929"/>
                </a:lnTo>
                <a:lnTo>
                  <a:pt x="209086" y="28955"/>
                </a:lnTo>
                <a:lnTo>
                  <a:pt x="207562" y="23773"/>
                </a:lnTo>
                <a:lnTo>
                  <a:pt x="205123" y="20725"/>
                </a:lnTo>
                <a:lnTo>
                  <a:pt x="202076" y="17677"/>
                </a:lnTo>
                <a:lnTo>
                  <a:pt x="200247" y="16458"/>
                </a:lnTo>
                <a:lnTo>
                  <a:pt x="198113" y="14934"/>
                </a:lnTo>
                <a:lnTo>
                  <a:pt x="192932" y="12191"/>
                </a:lnTo>
                <a:lnTo>
                  <a:pt x="191103" y="11277"/>
                </a:lnTo>
                <a:lnTo>
                  <a:pt x="184093" y="8229"/>
                </a:lnTo>
                <a:lnTo>
                  <a:pt x="182264" y="7619"/>
                </a:lnTo>
                <a:lnTo>
                  <a:pt x="180740" y="7010"/>
                </a:lnTo>
                <a:lnTo>
                  <a:pt x="176473" y="5181"/>
                </a:lnTo>
                <a:lnTo>
                  <a:pt x="176473" y="1828"/>
                </a:lnTo>
                <a:lnTo>
                  <a:pt x="181350" y="0"/>
                </a:lnTo>
                <a:lnTo>
                  <a:pt x="186226" y="0"/>
                </a:lnTo>
                <a:lnTo>
                  <a:pt x="198418" y="1828"/>
                </a:lnTo>
                <a:lnTo>
                  <a:pt x="203295" y="3047"/>
                </a:lnTo>
                <a:lnTo>
                  <a:pt x="207257" y="3962"/>
                </a:lnTo>
                <a:lnTo>
                  <a:pt x="215486" y="6400"/>
                </a:lnTo>
                <a:lnTo>
                  <a:pt x="219753" y="7924"/>
                </a:lnTo>
                <a:lnTo>
                  <a:pt x="222801" y="9143"/>
                </a:lnTo>
                <a:lnTo>
                  <a:pt x="228288" y="12191"/>
                </a:lnTo>
                <a:lnTo>
                  <a:pt x="228288" y="15849"/>
                </a:lnTo>
                <a:lnTo>
                  <a:pt x="227068" y="19506"/>
                </a:lnTo>
                <a:lnTo>
                  <a:pt x="226459" y="21640"/>
                </a:lnTo>
                <a:lnTo>
                  <a:pt x="226154" y="23468"/>
                </a:lnTo>
                <a:lnTo>
                  <a:pt x="225605" y="28955"/>
                </a:lnTo>
                <a:lnTo>
                  <a:pt x="225544" y="108505"/>
                </a:lnTo>
                <a:lnTo>
                  <a:pt x="225240" y="118563"/>
                </a:lnTo>
                <a:lnTo>
                  <a:pt x="224595" y="128316"/>
                </a:lnTo>
                <a:lnTo>
                  <a:pt x="224021" y="138374"/>
                </a:lnTo>
                <a:lnTo>
                  <a:pt x="223716" y="140203"/>
                </a:lnTo>
                <a:lnTo>
                  <a:pt x="223376" y="142641"/>
                </a:lnTo>
                <a:lnTo>
                  <a:pt x="222497" y="150261"/>
                </a:lnTo>
                <a:lnTo>
                  <a:pt x="221887" y="152090"/>
                </a:lnTo>
                <a:lnTo>
                  <a:pt x="221582" y="154223"/>
                </a:lnTo>
                <a:lnTo>
                  <a:pt x="219753" y="158491"/>
                </a:lnTo>
                <a:lnTo>
                  <a:pt x="218534" y="160929"/>
                </a:lnTo>
                <a:lnTo>
                  <a:pt x="216401" y="162453"/>
                </a:lnTo>
                <a:close/>
              </a:path>
              <a:path w="249554" h="283845">
                <a:moveTo>
                  <a:pt x="35050" y="155443"/>
                </a:moveTo>
                <a:lnTo>
                  <a:pt x="32612" y="155443"/>
                </a:lnTo>
                <a:lnTo>
                  <a:pt x="30783" y="153614"/>
                </a:lnTo>
                <a:lnTo>
                  <a:pt x="25907" y="121306"/>
                </a:lnTo>
                <a:lnTo>
                  <a:pt x="25602" y="115820"/>
                </a:lnTo>
                <a:lnTo>
                  <a:pt x="22554" y="42975"/>
                </a:lnTo>
                <a:lnTo>
                  <a:pt x="12496" y="33526"/>
                </a:lnTo>
                <a:lnTo>
                  <a:pt x="11277" y="32917"/>
                </a:lnTo>
                <a:lnTo>
                  <a:pt x="6705" y="32003"/>
                </a:lnTo>
                <a:lnTo>
                  <a:pt x="4267" y="31393"/>
                </a:lnTo>
                <a:lnTo>
                  <a:pt x="0" y="30479"/>
                </a:lnTo>
                <a:lnTo>
                  <a:pt x="0" y="26821"/>
                </a:lnTo>
                <a:lnTo>
                  <a:pt x="3352" y="24383"/>
                </a:lnTo>
                <a:lnTo>
                  <a:pt x="4571" y="24078"/>
                </a:lnTo>
                <a:lnTo>
                  <a:pt x="6095" y="23468"/>
                </a:lnTo>
                <a:lnTo>
                  <a:pt x="11582" y="22859"/>
                </a:lnTo>
                <a:lnTo>
                  <a:pt x="16153" y="22859"/>
                </a:lnTo>
                <a:lnTo>
                  <a:pt x="24078" y="23164"/>
                </a:lnTo>
                <a:lnTo>
                  <a:pt x="28040" y="23773"/>
                </a:lnTo>
                <a:lnTo>
                  <a:pt x="30479" y="24078"/>
                </a:lnTo>
                <a:lnTo>
                  <a:pt x="37489" y="25297"/>
                </a:lnTo>
                <a:lnTo>
                  <a:pt x="40232" y="26211"/>
                </a:lnTo>
                <a:lnTo>
                  <a:pt x="41451" y="27126"/>
                </a:lnTo>
                <a:lnTo>
                  <a:pt x="41756" y="28040"/>
                </a:lnTo>
                <a:lnTo>
                  <a:pt x="154528" y="28040"/>
                </a:lnTo>
                <a:lnTo>
                  <a:pt x="154427" y="30479"/>
                </a:lnTo>
                <a:lnTo>
                  <a:pt x="153309" y="33831"/>
                </a:lnTo>
                <a:lnTo>
                  <a:pt x="152700" y="35355"/>
                </a:lnTo>
                <a:lnTo>
                  <a:pt x="152395" y="36574"/>
                </a:lnTo>
                <a:lnTo>
                  <a:pt x="152046" y="37794"/>
                </a:lnTo>
                <a:lnTo>
                  <a:pt x="40841" y="37794"/>
                </a:lnTo>
                <a:lnTo>
                  <a:pt x="40765" y="124659"/>
                </a:lnTo>
                <a:lnTo>
                  <a:pt x="40537" y="127402"/>
                </a:lnTo>
                <a:lnTo>
                  <a:pt x="148534" y="127402"/>
                </a:lnTo>
                <a:lnTo>
                  <a:pt x="153004" y="130450"/>
                </a:lnTo>
                <a:lnTo>
                  <a:pt x="153004" y="135022"/>
                </a:lnTo>
                <a:lnTo>
                  <a:pt x="150566" y="137155"/>
                </a:lnTo>
                <a:lnTo>
                  <a:pt x="39927" y="137155"/>
                </a:lnTo>
                <a:lnTo>
                  <a:pt x="39866" y="140203"/>
                </a:lnTo>
                <a:lnTo>
                  <a:pt x="39622" y="142641"/>
                </a:lnTo>
                <a:lnTo>
                  <a:pt x="39317" y="144165"/>
                </a:lnTo>
                <a:lnTo>
                  <a:pt x="39013" y="145994"/>
                </a:lnTo>
                <a:lnTo>
                  <a:pt x="38098" y="150566"/>
                </a:lnTo>
                <a:lnTo>
                  <a:pt x="37489" y="151785"/>
                </a:lnTo>
                <a:lnTo>
                  <a:pt x="37184" y="153004"/>
                </a:lnTo>
                <a:lnTo>
                  <a:pt x="35050" y="155443"/>
                </a:lnTo>
                <a:close/>
              </a:path>
              <a:path w="249554" h="283845">
                <a:moveTo>
                  <a:pt x="154528" y="28040"/>
                </a:moveTo>
                <a:lnTo>
                  <a:pt x="127097" y="28040"/>
                </a:lnTo>
                <a:lnTo>
                  <a:pt x="133498" y="23773"/>
                </a:lnTo>
                <a:lnTo>
                  <a:pt x="135936" y="23773"/>
                </a:lnTo>
                <a:lnTo>
                  <a:pt x="142337" y="24078"/>
                </a:lnTo>
                <a:lnTo>
                  <a:pt x="146604" y="24688"/>
                </a:lnTo>
                <a:lnTo>
                  <a:pt x="150871" y="24992"/>
                </a:lnTo>
                <a:lnTo>
                  <a:pt x="154528" y="27431"/>
                </a:lnTo>
                <a:lnTo>
                  <a:pt x="154528" y="28040"/>
                </a:lnTo>
                <a:close/>
              </a:path>
              <a:path w="249554" h="283845">
                <a:moveTo>
                  <a:pt x="148534" y="127402"/>
                </a:moveTo>
                <a:lnTo>
                  <a:pt x="127402" y="127402"/>
                </a:lnTo>
                <a:lnTo>
                  <a:pt x="131974" y="123440"/>
                </a:lnTo>
                <a:lnTo>
                  <a:pt x="131974" y="37794"/>
                </a:lnTo>
                <a:lnTo>
                  <a:pt x="152046" y="37794"/>
                </a:lnTo>
                <a:lnTo>
                  <a:pt x="151176" y="40841"/>
                </a:lnTo>
                <a:lnTo>
                  <a:pt x="150871" y="42365"/>
                </a:lnTo>
                <a:lnTo>
                  <a:pt x="143861" y="124659"/>
                </a:lnTo>
                <a:lnTo>
                  <a:pt x="146299" y="125878"/>
                </a:lnTo>
                <a:lnTo>
                  <a:pt x="148534" y="127402"/>
                </a:lnTo>
                <a:close/>
              </a:path>
              <a:path w="249554" h="283845">
                <a:moveTo>
                  <a:pt x="183788" y="170073"/>
                </a:moveTo>
                <a:lnTo>
                  <a:pt x="108505" y="170073"/>
                </a:lnTo>
                <a:lnTo>
                  <a:pt x="98142" y="167025"/>
                </a:lnTo>
                <a:lnTo>
                  <a:pt x="93875" y="164586"/>
                </a:lnTo>
                <a:lnTo>
                  <a:pt x="90827" y="162758"/>
                </a:lnTo>
                <a:lnTo>
                  <a:pt x="84122" y="157271"/>
                </a:lnTo>
                <a:lnTo>
                  <a:pt x="84122" y="153614"/>
                </a:lnTo>
                <a:lnTo>
                  <a:pt x="86865" y="152395"/>
                </a:lnTo>
                <a:lnTo>
                  <a:pt x="88389" y="153004"/>
                </a:lnTo>
                <a:lnTo>
                  <a:pt x="90522" y="153614"/>
                </a:lnTo>
                <a:lnTo>
                  <a:pt x="95094" y="155138"/>
                </a:lnTo>
                <a:lnTo>
                  <a:pt x="101190" y="156357"/>
                </a:lnTo>
                <a:lnTo>
                  <a:pt x="113686" y="157881"/>
                </a:lnTo>
                <a:lnTo>
                  <a:pt x="184703" y="157881"/>
                </a:lnTo>
                <a:lnTo>
                  <a:pt x="187750" y="159405"/>
                </a:lnTo>
                <a:lnTo>
                  <a:pt x="187750" y="167025"/>
                </a:lnTo>
                <a:lnTo>
                  <a:pt x="183788" y="170073"/>
                </a:lnTo>
                <a:close/>
              </a:path>
              <a:path w="249554" h="283845">
                <a:moveTo>
                  <a:pt x="184703" y="157881"/>
                </a:moveTo>
                <a:lnTo>
                  <a:pt x="149956" y="157881"/>
                </a:lnTo>
                <a:lnTo>
                  <a:pt x="158491" y="156052"/>
                </a:lnTo>
                <a:lnTo>
                  <a:pt x="160624" y="153919"/>
                </a:lnTo>
                <a:lnTo>
                  <a:pt x="164586" y="154223"/>
                </a:lnTo>
                <a:lnTo>
                  <a:pt x="173730" y="154833"/>
                </a:lnTo>
                <a:lnTo>
                  <a:pt x="176778" y="155443"/>
                </a:lnTo>
                <a:lnTo>
                  <a:pt x="180435" y="155747"/>
                </a:lnTo>
                <a:lnTo>
                  <a:pt x="184703" y="1578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1201073" y="9385914"/>
            <a:ext cx="262255" cy="240665"/>
          </a:xfrm>
          <a:custGeom>
            <a:avLst/>
            <a:gdLst/>
            <a:ahLst/>
            <a:cxnLst/>
            <a:rect l="l" t="t" r="r" b="b"/>
            <a:pathLst>
              <a:path w="262254" h="240665">
                <a:moveTo>
                  <a:pt x="231757" y="7314"/>
                </a:moveTo>
                <a:lnTo>
                  <a:pt x="163062" y="7314"/>
                </a:lnTo>
                <a:lnTo>
                  <a:pt x="178912" y="6400"/>
                </a:lnTo>
                <a:lnTo>
                  <a:pt x="183179" y="5486"/>
                </a:lnTo>
                <a:lnTo>
                  <a:pt x="186226" y="4876"/>
                </a:lnTo>
                <a:lnTo>
                  <a:pt x="193237" y="1523"/>
                </a:lnTo>
                <a:lnTo>
                  <a:pt x="195065" y="0"/>
                </a:lnTo>
                <a:lnTo>
                  <a:pt x="199332" y="304"/>
                </a:lnTo>
                <a:lnTo>
                  <a:pt x="206647" y="609"/>
                </a:lnTo>
                <a:lnTo>
                  <a:pt x="211524" y="1219"/>
                </a:lnTo>
                <a:lnTo>
                  <a:pt x="215791" y="1523"/>
                </a:lnTo>
                <a:lnTo>
                  <a:pt x="223106" y="3047"/>
                </a:lnTo>
                <a:lnTo>
                  <a:pt x="226154" y="3962"/>
                </a:lnTo>
                <a:lnTo>
                  <a:pt x="228592" y="4571"/>
                </a:lnTo>
                <a:lnTo>
                  <a:pt x="231757" y="7314"/>
                </a:lnTo>
                <a:close/>
              </a:path>
              <a:path w="262254" h="240665">
                <a:moveTo>
                  <a:pt x="53338" y="26516"/>
                </a:moveTo>
                <a:lnTo>
                  <a:pt x="52119" y="26516"/>
                </a:lnTo>
                <a:lnTo>
                  <a:pt x="44804" y="23164"/>
                </a:lnTo>
                <a:lnTo>
                  <a:pt x="42061" y="21944"/>
                </a:lnTo>
                <a:lnTo>
                  <a:pt x="20725" y="9143"/>
                </a:lnTo>
                <a:lnTo>
                  <a:pt x="20725" y="6095"/>
                </a:lnTo>
                <a:lnTo>
                  <a:pt x="23773" y="4267"/>
                </a:lnTo>
                <a:lnTo>
                  <a:pt x="25297" y="4571"/>
                </a:lnTo>
                <a:lnTo>
                  <a:pt x="35355" y="5791"/>
                </a:lnTo>
                <a:lnTo>
                  <a:pt x="38403" y="6095"/>
                </a:lnTo>
                <a:lnTo>
                  <a:pt x="42975" y="6400"/>
                </a:lnTo>
                <a:lnTo>
                  <a:pt x="60653" y="7314"/>
                </a:lnTo>
                <a:lnTo>
                  <a:pt x="231757" y="7314"/>
                </a:lnTo>
                <a:lnTo>
                  <a:pt x="233164" y="8534"/>
                </a:lnTo>
                <a:lnTo>
                  <a:pt x="233164" y="15849"/>
                </a:lnTo>
                <a:lnTo>
                  <a:pt x="231488" y="17982"/>
                </a:lnTo>
                <a:lnTo>
                  <a:pt x="92046" y="17982"/>
                </a:lnTo>
                <a:lnTo>
                  <a:pt x="78331" y="18592"/>
                </a:lnTo>
                <a:lnTo>
                  <a:pt x="74978" y="19201"/>
                </a:lnTo>
                <a:lnTo>
                  <a:pt x="71930" y="19506"/>
                </a:lnTo>
                <a:lnTo>
                  <a:pt x="64615" y="21335"/>
                </a:lnTo>
                <a:lnTo>
                  <a:pt x="62177" y="22249"/>
                </a:lnTo>
                <a:lnTo>
                  <a:pt x="60043" y="23164"/>
                </a:lnTo>
                <a:lnTo>
                  <a:pt x="55471" y="25297"/>
                </a:lnTo>
                <a:lnTo>
                  <a:pt x="53338" y="26516"/>
                </a:lnTo>
                <a:close/>
              </a:path>
              <a:path w="262254" h="240665">
                <a:moveTo>
                  <a:pt x="11277" y="137155"/>
                </a:moveTo>
                <a:lnTo>
                  <a:pt x="7924" y="132279"/>
                </a:lnTo>
                <a:lnTo>
                  <a:pt x="12191" y="130145"/>
                </a:lnTo>
                <a:lnTo>
                  <a:pt x="17373" y="127402"/>
                </a:lnTo>
                <a:lnTo>
                  <a:pt x="30479" y="120087"/>
                </a:lnTo>
                <a:lnTo>
                  <a:pt x="35355" y="117039"/>
                </a:lnTo>
                <a:lnTo>
                  <a:pt x="40537" y="113991"/>
                </a:lnTo>
                <a:lnTo>
                  <a:pt x="51509" y="106981"/>
                </a:lnTo>
                <a:lnTo>
                  <a:pt x="56691" y="103323"/>
                </a:lnTo>
                <a:lnTo>
                  <a:pt x="61262" y="99971"/>
                </a:lnTo>
                <a:lnTo>
                  <a:pt x="71930" y="92351"/>
                </a:lnTo>
                <a:lnTo>
                  <a:pt x="89608" y="77416"/>
                </a:lnTo>
                <a:lnTo>
                  <a:pt x="97228" y="70406"/>
                </a:lnTo>
                <a:lnTo>
                  <a:pt x="106067" y="61567"/>
                </a:lnTo>
                <a:lnTo>
                  <a:pt x="109419" y="57605"/>
                </a:lnTo>
                <a:lnTo>
                  <a:pt x="112772" y="53947"/>
                </a:lnTo>
                <a:lnTo>
                  <a:pt x="117649" y="47852"/>
                </a:lnTo>
                <a:lnTo>
                  <a:pt x="119782" y="44804"/>
                </a:lnTo>
                <a:lnTo>
                  <a:pt x="122220" y="41756"/>
                </a:lnTo>
                <a:lnTo>
                  <a:pt x="126488" y="35660"/>
                </a:lnTo>
                <a:lnTo>
                  <a:pt x="127707" y="33526"/>
                </a:lnTo>
                <a:lnTo>
                  <a:pt x="127402" y="30783"/>
                </a:lnTo>
                <a:lnTo>
                  <a:pt x="123135" y="22249"/>
                </a:lnTo>
                <a:lnTo>
                  <a:pt x="120697" y="17982"/>
                </a:lnTo>
                <a:lnTo>
                  <a:pt x="130450" y="17982"/>
                </a:lnTo>
                <a:lnTo>
                  <a:pt x="132279" y="19506"/>
                </a:lnTo>
                <a:lnTo>
                  <a:pt x="136241" y="23468"/>
                </a:lnTo>
                <a:lnTo>
                  <a:pt x="138070" y="24992"/>
                </a:lnTo>
                <a:lnTo>
                  <a:pt x="141117" y="27431"/>
                </a:lnTo>
                <a:lnTo>
                  <a:pt x="146909" y="32307"/>
                </a:lnTo>
                <a:lnTo>
                  <a:pt x="148128" y="34136"/>
                </a:lnTo>
                <a:lnTo>
                  <a:pt x="147518" y="36574"/>
                </a:lnTo>
                <a:lnTo>
                  <a:pt x="142641" y="44499"/>
                </a:lnTo>
                <a:lnTo>
                  <a:pt x="140508" y="47547"/>
                </a:lnTo>
                <a:lnTo>
                  <a:pt x="138679" y="50290"/>
                </a:lnTo>
                <a:lnTo>
                  <a:pt x="134107" y="55776"/>
                </a:lnTo>
                <a:lnTo>
                  <a:pt x="131669" y="58824"/>
                </a:lnTo>
                <a:lnTo>
                  <a:pt x="135936" y="61262"/>
                </a:lnTo>
                <a:lnTo>
                  <a:pt x="146096" y="67358"/>
                </a:lnTo>
                <a:lnTo>
                  <a:pt x="124049" y="67358"/>
                </a:lnTo>
                <a:lnTo>
                  <a:pt x="121306" y="70406"/>
                </a:lnTo>
                <a:lnTo>
                  <a:pt x="114601" y="77111"/>
                </a:lnTo>
                <a:lnTo>
                  <a:pt x="111553" y="79855"/>
                </a:lnTo>
                <a:lnTo>
                  <a:pt x="106676" y="84426"/>
                </a:lnTo>
                <a:lnTo>
                  <a:pt x="94485" y="93265"/>
                </a:lnTo>
                <a:lnTo>
                  <a:pt x="58519" y="116125"/>
                </a:lnTo>
                <a:lnTo>
                  <a:pt x="20116" y="134107"/>
                </a:lnTo>
                <a:lnTo>
                  <a:pt x="15239" y="135936"/>
                </a:lnTo>
                <a:lnTo>
                  <a:pt x="11277" y="137155"/>
                </a:lnTo>
                <a:close/>
              </a:path>
              <a:path w="262254" h="240665">
                <a:moveTo>
                  <a:pt x="229812" y="20116"/>
                </a:moveTo>
                <a:lnTo>
                  <a:pt x="225544" y="20116"/>
                </a:lnTo>
                <a:lnTo>
                  <a:pt x="217010" y="19506"/>
                </a:lnTo>
                <a:lnTo>
                  <a:pt x="213658" y="19201"/>
                </a:lnTo>
                <a:lnTo>
                  <a:pt x="208781" y="18592"/>
                </a:lnTo>
                <a:lnTo>
                  <a:pt x="188970" y="17982"/>
                </a:lnTo>
                <a:lnTo>
                  <a:pt x="231488" y="17982"/>
                </a:lnTo>
                <a:lnTo>
                  <a:pt x="229812" y="20116"/>
                </a:lnTo>
                <a:close/>
              </a:path>
              <a:path w="262254" h="240665">
                <a:moveTo>
                  <a:pt x="240784" y="128316"/>
                </a:moveTo>
                <a:lnTo>
                  <a:pt x="160015" y="88389"/>
                </a:lnTo>
                <a:lnTo>
                  <a:pt x="149042" y="81683"/>
                </a:lnTo>
                <a:lnTo>
                  <a:pt x="131364" y="71320"/>
                </a:lnTo>
                <a:lnTo>
                  <a:pt x="124049" y="67358"/>
                </a:lnTo>
                <a:lnTo>
                  <a:pt x="146096" y="67358"/>
                </a:lnTo>
                <a:lnTo>
                  <a:pt x="150261" y="69797"/>
                </a:lnTo>
                <a:lnTo>
                  <a:pt x="155443" y="72540"/>
                </a:lnTo>
                <a:lnTo>
                  <a:pt x="193237" y="87779"/>
                </a:lnTo>
                <a:lnTo>
                  <a:pt x="210000" y="90522"/>
                </a:lnTo>
                <a:lnTo>
                  <a:pt x="212438" y="92046"/>
                </a:lnTo>
                <a:lnTo>
                  <a:pt x="239260" y="111553"/>
                </a:lnTo>
                <a:lnTo>
                  <a:pt x="243222" y="114906"/>
                </a:lnTo>
                <a:lnTo>
                  <a:pt x="245356" y="120697"/>
                </a:lnTo>
                <a:lnTo>
                  <a:pt x="245356" y="125268"/>
                </a:lnTo>
                <a:lnTo>
                  <a:pt x="240784" y="128316"/>
                </a:lnTo>
                <a:close/>
              </a:path>
              <a:path w="262254" h="240665">
                <a:moveTo>
                  <a:pt x="140508" y="220363"/>
                </a:moveTo>
                <a:lnTo>
                  <a:pt x="123440" y="220363"/>
                </a:lnTo>
                <a:lnTo>
                  <a:pt x="123440" y="153309"/>
                </a:lnTo>
                <a:lnTo>
                  <a:pt x="121306" y="149042"/>
                </a:lnTo>
                <a:lnTo>
                  <a:pt x="99666" y="137155"/>
                </a:lnTo>
                <a:lnTo>
                  <a:pt x="95704" y="135022"/>
                </a:lnTo>
                <a:lnTo>
                  <a:pt x="95704" y="131974"/>
                </a:lnTo>
                <a:lnTo>
                  <a:pt x="99971" y="129840"/>
                </a:lnTo>
                <a:lnTo>
                  <a:pt x="104238" y="129840"/>
                </a:lnTo>
                <a:lnTo>
                  <a:pt x="113686" y="131059"/>
                </a:lnTo>
                <a:lnTo>
                  <a:pt x="117953" y="131974"/>
                </a:lnTo>
                <a:lnTo>
                  <a:pt x="121306" y="132583"/>
                </a:lnTo>
                <a:lnTo>
                  <a:pt x="131364" y="135326"/>
                </a:lnTo>
                <a:lnTo>
                  <a:pt x="136241" y="136850"/>
                </a:lnTo>
                <a:lnTo>
                  <a:pt x="138679" y="137765"/>
                </a:lnTo>
                <a:lnTo>
                  <a:pt x="142641" y="140508"/>
                </a:lnTo>
                <a:lnTo>
                  <a:pt x="142641" y="143556"/>
                </a:lnTo>
                <a:lnTo>
                  <a:pt x="140508" y="150871"/>
                </a:lnTo>
                <a:lnTo>
                  <a:pt x="140508" y="220363"/>
                </a:lnTo>
                <a:close/>
              </a:path>
              <a:path w="262254" h="240665">
                <a:moveTo>
                  <a:pt x="260813" y="220363"/>
                </a:moveTo>
                <a:lnTo>
                  <a:pt x="177997" y="220363"/>
                </a:lnTo>
                <a:lnTo>
                  <a:pt x="189884" y="220058"/>
                </a:lnTo>
                <a:lnTo>
                  <a:pt x="196589" y="219449"/>
                </a:lnTo>
                <a:lnTo>
                  <a:pt x="206647" y="218229"/>
                </a:lnTo>
                <a:lnTo>
                  <a:pt x="210000" y="217010"/>
                </a:lnTo>
                <a:lnTo>
                  <a:pt x="213048" y="216096"/>
                </a:lnTo>
                <a:lnTo>
                  <a:pt x="217620" y="213658"/>
                </a:lnTo>
                <a:lnTo>
                  <a:pt x="219144" y="212438"/>
                </a:lnTo>
                <a:lnTo>
                  <a:pt x="223411" y="212743"/>
                </a:lnTo>
                <a:lnTo>
                  <a:pt x="231640" y="213048"/>
                </a:lnTo>
                <a:lnTo>
                  <a:pt x="235603" y="213658"/>
                </a:lnTo>
                <a:lnTo>
                  <a:pt x="240479" y="213962"/>
                </a:lnTo>
                <a:lnTo>
                  <a:pt x="248404" y="215486"/>
                </a:lnTo>
                <a:lnTo>
                  <a:pt x="251756" y="216096"/>
                </a:lnTo>
                <a:lnTo>
                  <a:pt x="256024" y="217010"/>
                </a:lnTo>
                <a:lnTo>
                  <a:pt x="260813" y="220363"/>
                </a:lnTo>
                <a:close/>
              </a:path>
              <a:path w="262254" h="240665">
                <a:moveTo>
                  <a:pt x="35660" y="240174"/>
                </a:moveTo>
                <a:lnTo>
                  <a:pt x="35050" y="240174"/>
                </a:lnTo>
                <a:lnTo>
                  <a:pt x="30783" y="238650"/>
                </a:lnTo>
                <a:lnTo>
                  <a:pt x="29259" y="238041"/>
                </a:lnTo>
                <a:lnTo>
                  <a:pt x="27126" y="237126"/>
                </a:lnTo>
                <a:lnTo>
                  <a:pt x="21944" y="234688"/>
                </a:lnTo>
                <a:lnTo>
                  <a:pt x="18592" y="233164"/>
                </a:lnTo>
                <a:lnTo>
                  <a:pt x="15849" y="231640"/>
                </a:lnTo>
                <a:lnTo>
                  <a:pt x="9143" y="228288"/>
                </a:lnTo>
                <a:lnTo>
                  <a:pt x="6705" y="226764"/>
                </a:lnTo>
                <a:lnTo>
                  <a:pt x="4571" y="225240"/>
                </a:lnTo>
                <a:lnTo>
                  <a:pt x="0" y="221582"/>
                </a:lnTo>
                <a:lnTo>
                  <a:pt x="0" y="218534"/>
                </a:lnTo>
                <a:lnTo>
                  <a:pt x="2438" y="217010"/>
                </a:lnTo>
                <a:lnTo>
                  <a:pt x="4267" y="217315"/>
                </a:lnTo>
                <a:lnTo>
                  <a:pt x="7924" y="217620"/>
                </a:lnTo>
                <a:lnTo>
                  <a:pt x="18897" y="218839"/>
                </a:lnTo>
                <a:lnTo>
                  <a:pt x="23773" y="219144"/>
                </a:lnTo>
                <a:lnTo>
                  <a:pt x="53033" y="220363"/>
                </a:lnTo>
                <a:lnTo>
                  <a:pt x="260813" y="220363"/>
                </a:lnTo>
                <a:lnTo>
                  <a:pt x="262119" y="221277"/>
                </a:lnTo>
                <a:lnTo>
                  <a:pt x="262119" y="228897"/>
                </a:lnTo>
                <a:lnTo>
                  <a:pt x="260555" y="231031"/>
                </a:lnTo>
                <a:lnTo>
                  <a:pt x="87474" y="231031"/>
                </a:lnTo>
                <a:lnTo>
                  <a:pt x="67053" y="231945"/>
                </a:lnTo>
                <a:lnTo>
                  <a:pt x="62786" y="232555"/>
                </a:lnTo>
                <a:lnTo>
                  <a:pt x="58824" y="232859"/>
                </a:lnTo>
                <a:lnTo>
                  <a:pt x="49680" y="234688"/>
                </a:lnTo>
                <a:lnTo>
                  <a:pt x="46632" y="235603"/>
                </a:lnTo>
                <a:lnTo>
                  <a:pt x="44194" y="236212"/>
                </a:lnTo>
                <a:lnTo>
                  <a:pt x="38098" y="238955"/>
                </a:lnTo>
                <a:lnTo>
                  <a:pt x="35660" y="240174"/>
                </a:lnTo>
                <a:close/>
              </a:path>
              <a:path w="262254" h="240665">
                <a:moveTo>
                  <a:pt x="258767" y="233469"/>
                </a:moveTo>
                <a:lnTo>
                  <a:pt x="253585" y="233469"/>
                </a:lnTo>
                <a:lnTo>
                  <a:pt x="238955" y="232250"/>
                </a:lnTo>
                <a:lnTo>
                  <a:pt x="233164" y="231640"/>
                </a:lnTo>
                <a:lnTo>
                  <a:pt x="213353" y="231031"/>
                </a:lnTo>
                <a:lnTo>
                  <a:pt x="260555" y="231031"/>
                </a:lnTo>
                <a:lnTo>
                  <a:pt x="258767" y="2334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1464412" y="9360922"/>
            <a:ext cx="273685" cy="287020"/>
          </a:xfrm>
          <a:custGeom>
            <a:avLst/>
            <a:gdLst/>
            <a:ahLst/>
            <a:cxnLst/>
            <a:rect l="l" t="t" r="r" b="b"/>
            <a:pathLst>
              <a:path w="273684" h="287020">
                <a:moveTo>
                  <a:pt x="4876" y="233164"/>
                </a:moveTo>
                <a:lnTo>
                  <a:pt x="0" y="229202"/>
                </a:lnTo>
                <a:lnTo>
                  <a:pt x="2438" y="226154"/>
                </a:lnTo>
                <a:lnTo>
                  <a:pt x="6705" y="220973"/>
                </a:lnTo>
                <a:lnTo>
                  <a:pt x="14325" y="209695"/>
                </a:lnTo>
                <a:lnTo>
                  <a:pt x="21640" y="198418"/>
                </a:lnTo>
                <a:lnTo>
                  <a:pt x="29869" y="185617"/>
                </a:lnTo>
                <a:lnTo>
                  <a:pt x="33222" y="179826"/>
                </a:lnTo>
                <a:lnTo>
                  <a:pt x="36574" y="174340"/>
                </a:lnTo>
                <a:lnTo>
                  <a:pt x="44194" y="160624"/>
                </a:lnTo>
                <a:lnTo>
                  <a:pt x="56691" y="136850"/>
                </a:lnTo>
                <a:lnTo>
                  <a:pt x="58824" y="131974"/>
                </a:lnTo>
                <a:lnTo>
                  <a:pt x="61262" y="126792"/>
                </a:lnTo>
                <a:lnTo>
                  <a:pt x="68577" y="109114"/>
                </a:lnTo>
                <a:lnTo>
                  <a:pt x="70406" y="104847"/>
                </a:lnTo>
                <a:lnTo>
                  <a:pt x="74978" y="91741"/>
                </a:lnTo>
                <a:lnTo>
                  <a:pt x="76197" y="87779"/>
                </a:lnTo>
                <a:lnTo>
                  <a:pt x="77721" y="83207"/>
                </a:lnTo>
                <a:lnTo>
                  <a:pt x="80769" y="73759"/>
                </a:lnTo>
                <a:lnTo>
                  <a:pt x="81988" y="69187"/>
                </a:lnTo>
                <a:lnTo>
                  <a:pt x="83207" y="64920"/>
                </a:lnTo>
                <a:lnTo>
                  <a:pt x="85950" y="54252"/>
                </a:lnTo>
                <a:lnTo>
                  <a:pt x="86255" y="51814"/>
                </a:lnTo>
                <a:lnTo>
                  <a:pt x="85950" y="50290"/>
                </a:lnTo>
                <a:lnTo>
                  <a:pt x="81988" y="46328"/>
                </a:lnTo>
                <a:lnTo>
                  <a:pt x="77721" y="43280"/>
                </a:lnTo>
                <a:lnTo>
                  <a:pt x="71625" y="39317"/>
                </a:lnTo>
                <a:lnTo>
                  <a:pt x="68882" y="38098"/>
                </a:lnTo>
                <a:lnTo>
                  <a:pt x="67663" y="37489"/>
                </a:lnTo>
                <a:lnTo>
                  <a:pt x="63396" y="35050"/>
                </a:lnTo>
                <a:lnTo>
                  <a:pt x="64006" y="32003"/>
                </a:lnTo>
                <a:lnTo>
                  <a:pt x="66749" y="30479"/>
                </a:lnTo>
                <a:lnTo>
                  <a:pt x="71320" y="30479"/>
                </a:lnTo>
                <a:lnTo>
                  <a:pt x="78331" y="32003"/>
                </a:lnTo>
                <a:lnTo>
                  <a:pt x="80464" y="32612"/>
                </a:lnTo>
                <a:lnTo>
                  <a:pt x="82903" y="33222"/>
                </a:lnTo>
                <a:lnTo>
                  <a:pt x="106981" y="44194"/>
                </a:lnTo>
                <a:lnTo>
                  <a:pt x="106920" y="46328"/>
                </a:lnTo>
                <a:lnTo>
                  <a:pt x="93570" y="93875"/>
                </a:lnTo>
                <a:lnTo>
                  <a:pt x="88998" y="105457"/>
                </a:lnTo>
                <a:lnTo>
                  <a:pt x="85646" y="113991"/>
                </a:lnTo>
                <a:lnTo>
                  <a:pt x="83817" y="118258"/>
                </a:lnTo>
                <a:lnTo>
                  <a:pt x="87170" y="123135"/>
                </a:lnTo>
                <a:lnTo>
                  <a:pt x="93113" y="131364"/>
                </a:lnTo>
                <a:lnTo>
                  <a:pt x="77416" y="131364"/>
                </a:lnTo>
                <a:lnTo>
                  <a:pt x="77111" y="131669"/>
                </a:lnTo>
                <a:lnTo>
                  <a:pt x="77111" y="132279"/>
                </a:lnTo>
                <a:lnTo>
                  <a:pt x="76807" y="132583"/>
                </a:lnTo>
                <a:lnTo>
                  <a:pt x="73149" y="139594"/>
                </a:lnTo>
                <a:lnTo>
                  <a:pt x="65225" y="154223"/>
                </a:lnTo>
                <a:lnTo>
                  <a:pt x="61262" y="160319"/>
                </a:lnTo>
                <a:lnTo>
                  <a:pt x="56995" y="167025"/>
                </a:lnTo>
                <a:lnTo>
                  <a:pt x="30479" y="204514"/>
                </a:lnTo>
                <a:lnTo>
                  <a:pt x="26211" y="209695"/>
                </a:lnTo>
                <a:lnTo>
                  <a:pt x="21335" y="215791"/>
                </a:lnTo>
                <a:lnTo>
                  <a:pt x="12191" y="226459"/>
                </a:lnTo>
                <a:lnTo>
                  <a:pt x="7924" y="230421"/>
                </a:lnTo>
                <a:lnTo>
                  <a:pt x="4876" y="233164"/>
                </a:lnTo>
                <a:close/>
              </a:path>
              <a:path w="273684" h="287020">
                <a:moveTo>
                  <a:pt x="159405" y="221582"/>
                </a:moveTo>
                <a:lnTo>
                  <a:pt x="154223" y="221277"/>
                </a:lnTo>
                <a:lnTo>
                  <a:pt x="147213" y="214267"/>
                </a:lnTo>
                <a:lnTo>
                  <a:pt x="137765" y="203295"/>
                </a:lnTo>
                <a:lnTo>
                  <a:pt x="134107" y="199332"/>
                </a:lnTo>
                <a:lnTo>
                  <a:pt x="113991" y="175559"/>
                </a:lnTo>
                <a:lnTo>
                  <a:pt x="109419" y="170377"/>
                </a:lnTo>
                <a:lnTo>
                  <a:pt x="99361" y="158186"/>
                </a:lnTo>
                <a:lnTo>
                  <a:pt x="90522" y="147823"/>
                </a:lnTo>
                <a:lnTo>
                  <a:pt x="81683" y="136546"/>
                </a:lnTo>
                <a:lnTo>
                  <a:pt x="77416" y="131364"/>
                </a:lnTo>
                <a:lnTo>
                  <a:pt x="93113" y="131364"/>
                </a:lnTo>
                <a:lnTo>
                  <a:pt x="95094" y="134107"/>
                </a:lnTo>
                <a:lnTo>
                  <a:pt x="98142" y="138070"/>
                </a:lnTo>
                <a:lnTo>
                  <a:pt x="128316" y="167329"/>
                </a:lnTo>
                <a:lnTo>
                  <a:pt x="141117" y="174035"/>
                </a:lnTo>
                <a:lnTo>
                  <a:pt x="142946" y="176473"/>
                </a:lnTo>
                <a:lnTo>
                  <a:pt x="147823" y="183788"/>
                </a:lnTo>
                <a:lnTo>
                  <a:pt x="149347" y="186531"/>
                </a:lnTo>
                <a:lnTo>
                  <a:pt x="151785" y="190494"/>
                </a:lnTo>
                <a:lnTo>
                  <a:pt x="156357" y="198723"/>
                </a:lnTo>
                <a:lnTo>
                  <a:pt x="157576" y="201771"/>
                </a:lnTo>
                <a:lnTo>
                  <a:pt x="159405" y="205733"/>
                </a:lnTo>
                <a:lnTo>
                  <a:pt x="163672" y="217315"/>
                </a:lnTo>
                <a:lnTo>
                  <a:pt x="159405" y="221582"/>
                </a:lnTo>
                <a:close/>
              </a:path>
              <a:path w="273684" h="287020">
                <a:moveTo>
                  <a:pt x="214572" y="286503"/>
                </a:moveTo>
                <a:lnTo>
                  <a:pt x="211829" y="286503"/>
                </a:lnTo>
                <a:lnTo>
                  <a:pt x="210000" y="283759"/>
                </a:lnTo>
                <a:lnTo>
                  <a:pt x="209391" y="282540"/>
                </a:lnTo>
                <a:lnTo>
                  <a:pt x="209015" y="280712"/>
                </a:lnTo>
                <a:lnTo>
                  <a:pt x="208171" y="277054"/>
                </a:lnTo>
                <a:lnTo>
                  <a:pt x="207867" y="274921"/>
                </a:lnTo>
                <a:lnTo>
                  <a:pt x="207562" y="270653"/>
                </a:lnTo>
                <a:lnTo>
                  <a:pt x="207257" y="264558"/>
                </a:lnTo>
                <a:lnTo>
                  <a:pt x="206952" y="259071"/>
                </a:lnTo>
                <a:lnTo>
                  <a:pt x="206647" y="252366"/>
                </a:lnTo>
                <a:lnTo>
                  <a:pt x="206647" y="29259"/>
                </a:lnTo>
                <a:lnTo>
                  <a:pt x="205428" y="24383"/>
                </a:lnTo>
                <a:lnTo>
                  <a:pt x="204209" y="22554"/>
                </a:lnTo>
                <a:lnTo>
                  <a:pt x="202990" y="21030"/>
                </a:lnTo>
                <a:lnTo>
                  <a:pt x="199942" y="17677"/>
                </a:lnTo>
                <a:lnTo>
                  <a:pt x="197809" y="16458"/>
                </a:lnTo>
                <a:lnTo>
                  <a:pt x="195675" y="14934"/>
                </a:lnTo>
                <a:lnTo>
                  <a:pt x="177692" y="7010"/>
                </a:lnTo>
                <a:lnTo>
                  <a:pt x="173730" y="5181"/>
                </a:lnTo>
                <a:lnTo>
                  <a:pt x="173730" y="1828"/>
                </a:lnTo>
                <a:lnTo>
                  <a:pt x="178607" y="0"/>
                </a:lnTo>
                <a:lnTo>
                  <a:pt x="183483" y="0"/>
                </a:lnTo>
                <a:lnTo>
                  <a:pt x="194761" y="1523"/>
                </a:lnTo>
                <a:lnTo>
                  <a:pt x="199942" y="3047"/>
                </a:lnTo>
                <a:lnTo>
                  <a:pt x="203600" y="3962"/>
                </a:lnTo>
                <a:lnTo>
                  <a:pt x="213353" y="6705"/>
                </a:lnTo>
                <a:lnTo>
                  <a:pt x="217620" y="8229"/>
                </a:lnTo>
                <a:lnTo>
                  <a:pt x="220668" y="9448"/>
                </a:lnTo>
                <a:lnTo>
                  <a:pt x="225849" y="12496"/>
                </a:lnTo>
                <a:lnTo>
                  <a:pt x="225738" y="16458"/>
                </a:lnTo>
                <a:lnTo>
                  <a:pt x="224630" y="19506"/>
                </a:lnTo>
                <a:lnTo>
                  <a:pt x="224021" y="21640"/>
                </a:lnTo>
                <a:lnTo>
                  <a:pt x="223716" y="23468"/>
                </a:lnTo>
                <a:lnTo>
                  <a:pt x="223137" y="29259"/>
                </a:lnTo>
                <a:lnTo>
                  <a:pt x="223106" y="136850"/>
                </a:lnTo>
                <a:lnTo>
                  <a:pt x="273092" y="136850"/>
                </a:lnTo>
                <a:lnTo>
                  <a:pt x="273092" y="143251"/>
                </a:lnTo>
                <a:lnTo>
                  <a:pt x="269129" y="146604"/>
                </a:lnTo>
                <a:lnTo>
                  <a:pt x="223106" y="146604"/>
                </a:lnTo>
                <a:lnTo>
                  <a:pt x="223106" y="223716"/>
                </a:lnTo>
                <a:lnTo>
                  <a:pt x="222497" y="241698"/>
                </a:lnTo>
                <a:lnTo>
                  <a:pt x="222192" y="246880"/>
                </a:lnTo>
                <a:lnTo>
                  <a:pt x="221887" y="256024"/>
                </a:lnTo>
                <a:lnTo>
                  <a:pt x="220668" y="268520"/>
                </a:lnTo>
                <a:lnTo>
                  <a:pt x="220058" y="271263"/>
                </a:lnTo>
                <a:lnTo>
                  <a:pt x="219449" y="275225"/>
                </a:lnTo>
                <a:lnTo>
                  <a:pt x="217925" y="280712"/>
                </a:lnTo>
                <a:lnTo>
                  <a:pt x="216706" y="283759"/>
                </a:lnTo>
                <a:lnTo>
                  <a:pt x="214572" y="286503"/>
                </a:lnTo>
                <a:close/>
              </a:path>
              <a:path w="273684" h="287020">
                <a:moveTo>
                  <a:pt x="273092" y="136850"/>
                </a:moveTo>
                <a:lnTo>
                  <a:pt x="230421" y="136850"/>
                </a:lnTo>
                <a:lnTo>
                  <a:pt x="236517" y="135326"/>
                </a:lnTo>
                <a:lnTo>
                  <a:pt x="239260" y="133498"/>
                </a:lnTo>
                <a:lnTo>
                  <a:pt x="241394" y="131974"/>
                </a:lnTo>
                <a:lnTo>
                  <a:pt x="244441" y="128926"/>
                </a:lnTo>
                <a:lnTo>
                  <a:pt x="245051" y="127707"/>
                </a:lnTo>
                <a:lnTo>
                  <a:pt x="248404" y="128012"/>
                </a:lnTo>
                <a:lnTo>
                  <a:pt x="257243" y="128621"/>
                </a:lnTo>
                <a:lnTo>
                  <a:pt x="260291" y="129231"/>
                </a:lnTo>
                <a:lnTo>
                  <a:pt x="265472" y="129840"/>
                </a:lnTo>
                <a:lnTo>
                  <a:pt x="273092" y="134412"/>
                </a:lnTo>
                <a:lnTo>
                  <a:pt x="273092" y="1368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1748172" y="9580371"/>
            <a:ext cx="33020" cy="74295"/>
          </a:xfrm>
          <a:custGeom>
            <a:avLst/>
            <a:gdLst/>
            <a:ahLst/>
            <a:cxnLst/>
            <a:rect l="l" t="t" r="r" b="b"/>
            <a:pathLst>
              <a:path w="33020" h="74295">
                <a:moveTo>
                  <a:pt x="3352" y="74064"/>
                </a:moveTo>
                <a:lnTo>
                  <a:pt x="304" y="71625"/>
                </a:lnTo>
                <a:lnTo>
                  <a:pt x="3352" y="67358"/>
                </a:lnTo>
                <a:lnTo>
                  <a:pt x="7010" y="62482"/>
                </a:lnTo>
                <a:lnTo>
                  <a:pt x="10058" y="58214"/>
                </a:lnTo>
                <a:lnTo>
                  <a:pt x="13715" y="52119"/>
                </a:lnTo>
                <a:lnTo>
                  <a:pt x="14934" y="49071"/>
                </a:lnTo>
                <a:lnTo>
                  <a:pt x="16153" y="46632"/>
                </a:lnTo>
                <a:lnTo>
                  <a:pt x="18592" y="39622"/>
                </a:lnTo>
                <a:lnTo>
                  <a:pt x="18592" y="36270"/>
                </a:lnTo>
                <a:lnTo>
                  <a:pt x="15544" y="33526"/>
                </a:lnTo>
                <a:lnTo>
                  <a:pt x="10972" y="32003"/>
                </a:lnTo>
                <a:lnTo>
                  <a:pt x="6095" y="29259"/>
                </a:lnTo>
                <a:lnTo>
                  <a:pt x="4267" y="27126"/>
                </a:lnTo>
                <a:lnTo>
                  <a:pt x="2133" y="24688"/>
                </a:lnTo>
                <a:lnTo>
                  <a:pt x="0" y="19201"/>
                </a:lnTo>
                <a:lnTo>
                  <a:pt x="0" y="12191"/>
                </a:lnTo>
                <a:lnTo>
                  <a:pt x="2743" y="6400"/>
                </a:lnTo>
                <a:lnTo>
                  <a:pt x="7314" y="1828"/>
                </a:lnTo>
                <a:lnTo>
                  <a:pt x="13715" y="0"/>
                </a:lnTo>
                <a:lnTo>
                  <a:pt x="19201" y="0"/>
                </a:lnTo>
                <a:lnTo>
                  <a:pt x="25297" y="3047"/>
                </a:lnTo>
                <a:lnTo>
                  <a:pt x="27126" y="4571"/>
                </a:lnTo>
                <a:lnTo>
                  <a:pt x="29564" y="6705"/>
                </a:lnTo>
                <a:lnTo>
                  <a:pt x="32917" y="14020"/>
                </a:lnTo>
                <a:lnTo>
                  <a:pt x="32917" y="23468"/>
                </a:lnTo>
                <a:lnTo>
                  <a:pt x="19811" y="57605"/>
                </a:lnTo>
                <a:lnTo>
                  <a:pt x="16763" y="61872"/>
                </a:lnTo>
                <a:lnTo>
                  <a:pt x="8838" y="69797"/>
                </a:lnTo>
                <a:lnTo>
                  <a:pt x="5486" y="72844"/>
                </a:lnTo>
                <a:lnTo>
                  <a:pt x="3352" y="740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1945290" y="9360922"/>
            <a:ext cx="234950" cy="287020"/>
          </a:xfrm>
          <a:custGeom>
            <a:avLst/>
            <a:gdLst/>
            <a:ahLst/>
            <a:cxnLst/>
            <a:rect l="l" t="t" r="r" b="b"/>
            <a:pathLst>
              <a:path w="234950" h="287020">
                <a:moveTo>
                  <a:pt x="180740" y="119782"/>
                </a:moveTo>
                <a:lnTo>
                  <a:pt x="164891" y="119782"/>
                </a:lnTo>
                <a:lnTo>
                  <a:pt x="164891" y="39013"/>
                </a:lnTo>
                <a:lnTo>
                  <a:pt x="163977" y="34746"/>
                </a:lnTo>
                <a:lnTo>
                  <a:pt x="163062" y="33526"/>
                </a:lnTo>
                <a:lnTo>
                  <a:pt x="162148" y="32003"/>
                </a:lnTo>
                <a:lnTo>
                  <a:pt x="160015" y="29564"/>
                </a:lnTo>
                <a:lnTo>
                  <a:pt x="158186" y="28345"/>
                </a:lnTo>
                <a:lnTo>
                  <a:pt x="156662" y="27126"/>
                </a:lnTo>
                <a:lnTo>
                  <a:pt x="153004" y="24992"/>
                </a:lnTo>
                <a:lnTo>
                  <a:pt x="149956" y="23468"/>
                </a:lnTo>
                <a:lnTo>
                  <a:pt x="145994" y="21640"/>
                </a:lnTo>
                <a:lnTo>
                  <a:pt x="144165" y="21030"/>
                </a:lnTo>
                <a:lnTo>
                  <a:pt x="142641" y="20420"/>
                </a:lnTo>
                <a:lnTo>
                  <a:pt x="138679" y="18592"/>
                </a:lnTo>
                <a:lnTo>
                  <a:pt x="138679" y="15239"/>
                </a:lnTo>
                <a:lnTo>
                  <a:pt x="143251" y="13715"/>
                </a:lnTo>
                <a:lnTo>
                  <a:pt x="146909" y="13715"/>
                </a:lnTo>
                <a:lnTo>
                  <a:pt x="155443" y="14934"/>
                </a:lnTo>
                <a:lnTo>
                  <a:pt x="159405" y="15849"/>
                </a:lnTo>
                <a:lnTo>
                  <a:pt x="163672" y="16763"/>
                </a:lnTo>
                <a:lnTo>
                  <a:pt x="173730" y="19506"/>
                </a:lnTo>
                <a:lnTo>
                  <a:pt x="176778" y="20725"/>
                </a:lnTo>
                <a:lnTo>
                  <a:pt x="178607" y="21335"/>
                </a:lnTo>
                <a:lnTo>
                  <a:pt x="182874" y="24078"/>
                </a:lnTo>
                <a:lnTo>
                  <a:pt x="182874" y="27431"/>
                </a:lnTo>
                <a:lnTo>
                  <a:pt x="181655" y="32003"/>
                </a:lnTo>
                <a:lnTo>
                  <a:pt x="181350" y="33526"/>
                </a:lnTo>
                <a:lnTo>
                  <a:pt x="181045" y="34746"/>
                </a:lnTo>
                <a:lnTo>
                  <a:pt x="180808" y="39013"/>
                </a:lnTo>
                <a:lnTo>
                  <a:pt x="180740" y="119782"/>
                </a:lnTo>
                <a:close/>
              </a:path>
              <a:path w="234950" h="287020">
                <a:moveTo>
                  <a:pt x="128316" y="53338"/>
                </a:moveTo>
                <a:lnTo>
                  <a:pt x="74673" y="53338"/>
                </a:lnTo>
                <a:lnTo>
                  <a:pt x="84426" y="52119"/>
                </a:lnTo>
                <a:lnTo>
                  <a:pt x="87170" y="50900"/>
                </a:lnTo>
                <a:lnTo>
                  <a:pt x="89608" y="49985"/>
                </a:lnTo>
                <a:lnTo>
                  <a:pt x="93570" y="46937"/>
                </a:lnTo>
                <a:lnTo>
                  <a:pt x="94789" y="45718"/>
                </a:lnTo>
                <a:lnTo>
                  <a:pt x="99361" y="46023"/>
                </a:lnTo>
                <a:lnTo>
                  <a:pt x="106371" y="46023"/>
                </a:lnTo>
                <a:lnTo>
                  <a:pt x="111248" y="46632"/>
                </a:lnTo>
                <a:lnTo>
                  <a:pt x="119477" y="47242"/>
                </a:lnTo>
                <a:lnTo>
                  <a:pt x="128316" y="52119"/>
                </a:lnTo>
                <a:lnTo>
                  <a:pt x="128316" y="53338"/>
                </a:lnTo>
                <a:close/>
              </a:path>
              <a:path w="234950" h="287020">
                <a:moveTo>
                  <a:pt x="39013" y="228592"/>
                </a:moveTo>
                <a:lnTo>
                  <a:pt x="35965" y="228592"/>
                </a:lnTo>
                <a:lnTo>
                  <a:pt x="23164" y="219449"/>
                </a:lnTo>
                <a:lnTo>
                  <a:pt x="23164" y="66444"/>
                </a:lnTo>
                <a:lnTo>
                  <a:pt x="20725" y="62177"/>
                </a:lnTo>
                <a:lnTo>
                  <a:pt x="18592" y="60958"/>
                </a:lnTo>
                <a:lnTo>
                  <a:pt x="16153" y="59434"/>
                </a:lnTo>
                <a:lnTo>
                  <a:pt x="9448" y="56995"/>
                </a:lnTo>
                <a:lnTo>
                  <a:pt x="5791" y="56081"/>
                </a:lnTo>
                <a:lnTo>
                  <a:pt x="3962" y="55471"/>
                </a:lnTo>
                <a:lnTo>
                  <a:pt x="0" y="54252"/>
                </a:lnTo>
                <a:lnTo>
                  <a:pt x="0" y="50290"/>
                </a:lnTo>
                <a:lnTo>
                  <a:pt x="6400" y="47547"/>
                </a:lnTo>
                <a:lnTo>
                  <a:pt x="22554" y="47547"/>
                </a:lnTo>
                <a:lnTo>
                  <a:pt x="41756" y="51204"/>
                </a:lnTo>
                <a:lnTo>
                  <a:pt x="42975" y="53338"/>
                </a:lnTo>
                <a:lnTo>
                  <a:pt x="128316" y="53338"/>
                </a:lnTo>
                <a:lnTo>
                  <a:pt x="128316" y="60043"/>
                </a:lnTo>
                <a:lnTo>
                  <a:pt x="124964" y="63091"/>
                </a:lnTo>
                <a:lnTo>
                  <a:pt x="39927" y="63091"/>
                </a:lnTo>
                <a:lnTo>
                  <a:pt x="39927" y="210000"/>
                </a:lnTo>
                <a:lnTo>
                  <a:pt x="109768" y="210000"/>
                </a:lnTo>
                <a:lnTo>
                  <a:pt x="100885" y="212438"/>
                </a:lnTo>
                <a:lnTo>
                  <a:pt x="93875" y="214572"/>
                </a:lnTo>
                <a:lnTo>
                  <a:pt x="88084" y="216401"/>
                </a:lnTo>
                <a:lnTo>
                  <a:pt x="74673" y="220058"/>
                </a:lnTo>
                <a:lnTo>
                  <a:pt x="67663" y="221887"/>
                </a:lnTo>
                <a:lnTo>
                  <a:pt x="60043" y="224021"/>
                </a:lnTo>
                <a:lnTo>
                  <a:pt x="43585" y="227678"/>
                </a:lnTo>
                <a:lnTo>
                  <a:pt x="39013" y="228592"/>
                </a:lnTo>
                <a:close/>
              </a:path>
              <a:path w="234950" h="287020">
                <a:moveTo>
                  <a:pt x="115515" y="137460"/>
                </a:moveTo>
                <a:lnTo>
                  <a:pt x="114601" y="137460"/>
                </a:lnTo>
                <a:lnTo>
                  <a:pt x="108200" y="134717"/>
                </a:lnTo>
                <a:lnTo>
                  <a:pt x="105762" y="133498"/>
                </a:lnTo>
                <a:lnTo>
                  <a:pt x="103019" y="131974"/>
                </a:lnTo>
                <a:lnTo>
                  <a:pt x="96313" y="128316"/>
                </a:lnTo>
                <a:lnTo>
                  <a:pt x="93875" y="126792"/>
                </a:lnTo>
                <a:lnTo>
                  <a:pt x="92046" y="125573"/>
                </a:lnTo>
                <a:lnTo>
                  <a:pt x="87170" y="121611"/>
                </a:lnTo>
                <a:lnTo>
                  <a:pt x="87170" y="118563"/>
                </a:lnTo>
                <a:lnTo>
                  <a:pt x="89303" y="117344"/>
                </a:lnTo>
                <a:lnTo>
                  <a:pt x="92961" y="117953"/>
                </a:lnTo>
                <a:lnTo>
                  <a:pt x="99971" y="118563"/>
                </a:lnTo>
                <a:lnTo>
                  <a:pt x="102409" y="118868"/>
                </a:lnTo>
                <a:lnTo>
                  <a:pt x="105762" y="119173"/>
                </a:lnTo>
                <a:lnTo>
                  <a:pt x="122525" y="119782"/>
                </a:lnTo>
                <a:lnTo>
                  <a:pt x="180740" y="119782"/>
                </a:lnTo>
                <a:lnTo>
                  <a:pt x="180740" y="129535"/>
                </a:lnTo>
                <a:lnTo>
                  <a:pt x="138679" y="129535"/>
                </a:lnTo>
                <a:lnTo>
                  <a:pt x="126488" y="131974"/>
                </a:lnTo>
                <a:lnTo>
                  <a:pt x="123440" y="133193"/>
                </a:lnTo>
                <a:lnTo>
                  <a:pt x="121306" y="134107"/>
                </a:lnTo>
                <a:lnTo>
                  <a:pt x="117344" y="136241"/>
                </a:lnTo>
                <a:lnTo>
                  <a:pt x="115515" y="137460"/>
                </a:lnTo>
                <a:close/>
              </a:path>
              <a:path w="234950" h="287020">
                <a:moveTo>
                  <a:pt x="172206" y="269739"/>
                </a:moveTo>
                <a:lnTo>
                  <a:pt x="170073" y="269739"/>
                </a:lnTo>
                <a:lnTo>
                  <a:pt x="168549" y="267910"/>
                </a:lnTo>
                <a:lnTo>
                  <a:pt x="167939" y="266691"/>
                </a:lnTo>
                <a:lnTo>
                  <a:pt x="167634" y="265472"/>
                </a:lnTo>
                <a:lnTo>
                  <a:pt x="166720" y="262119"/>
                </a:lnTo>
                <a:lnTo>
                  <a:pt x="164891" y="242308"/>
                </a:lnTo>
                <a:lnTo>
                  <a:pt x="164891" y="129535"/>
                </a:lnTo>
                <a:lnTo>
                  <a:pt x="180740" y="129535"/>
                </a:lnTo>
                <a:lnTo>
                  <a:pt x="180618" y="219449"/>
                </a:lnTo>
                <a:lnTo>
                  <a:pt x="180131" y="234079"/>
                </a:lnTo>
                <a:lnTo>
                  <a:pt x="179521" y="239870"/>
                </a:lnTo>
                <a:lnTo>
                  <a:pt x="179216" y="246270"/>
                </a:lnTo>
                <a:lnTo>
                  <a:pt x="177997" y="255719"/>
                </a:lnTo>
                <a:lnTo>
                  <a:pt x="177388" y="258157"/>
                </a:lnTo>
                <a:lnTo>
                  <a:pt x="177083" y="260291"/>
                </a:lnTo>
                <a:lnTo>
                  <a:pt x="175254" y="265472"/>
                </a:lnTo>
                <a:lnTo>
                  <a:pt x="174035" y="267910"/>
                </a:lnTo>
                <a:lnTo>
                  <a:pt x="172206" y="269739"/>
                </a:lnTo>
                <a:close/>
              </a:path>
              <a:path w="234950" h="287020">
                <a:moveTo>
                  <a:pt x="109768" y="210000"/>
                </a:moveTo>
                <a:lnTo>
                  <a:pt x="39927" y="210000"/>
                </a:lnTo>
                <a:lnTo>
                  <a:pt x="44194" y="209391"/>
                </a:lnTo>
                <a:lnTo>
                  <a:pt x="60348" y="207257"/>
                </a:lnTo>
                <a:lnTo>
                  <a:pt x="65529" y="206343"/>
                </a:lnTo>
                <a:lnTo>
                  <a:pt x="85950" y="202990"/>
                </a:lnTo>
                <a:lnTo>
                  <a:pt x="114601" y="197199"/>
                </a:lnTo>
                <a:lnTo>
                  <a:pt x="121001" y="195980"/>
                </a:lnTo>
                <a:lnTo>
                  <a:pt x="127097" y="194456"/>
                </a:lnTo>
                <a:lnTo>
                  <a:pt x="139898" y="191408"/>
                </a:lnTo>
                <a:lnTo>
                  <a:pt x="144775" y="190189"/>
                </a:lnTo>
                <a:lnTo>
                  <a:pt x="148432" y="188970"/>
                </a:lnTo>
                <a:lnTo>
                  <a:pt x="150871" y="195370"/>
                </a:lnTo>
                <a:lnTo>
                  <a:pt x="146604" y="197504"/>
                </a:lnTo>
                <a:lnTo>
                  <a:pt x="142641" y="199332"/>
                </a:lnTo>
                <a:lnTo>
                  <a:pt x="126792" y="204514"/>
                </a:lnTo>
                <a:lnTo>
                  <a:pt x="116429" y="208171"/>
                </a:lnTo>
                <a:lnTo>
                  <a:pt x="109768" y="210000"/>
                </a:lnTo>
                <a:close/>
              </a:path>
              <a:path w="234950" h="287020">
                <a:moveTo>
                  <a:pt x="223716" y="286503"/>
                </a:moveTo>
                <a:lnTo>
                  <a:pt x="220973" y="286503"/>
                </a:lnTo>
                <a:lnTo>
                  <a:pt x="219144" y="283759"/>
                </a:lnTo>
                <a:lnTo>
                  <a:pt x="218534" y="282540"/>
                </a:lnTo>
                <a:lnTo>
                  <a:pt x="218159" y="280712"/>
                </a:lnTo>
                <a:lnTo>
                  <a:pt x="217315" y="277054"/>
                </a:lnTo>
                <a:lnTo>
                  <a:pt x="217010" y="274921"/>
                </a:lnTo>
                <a:lnTo>
                  <a:pt x="216706" y="270653"/>
                </a:lnTo>
                <a:lnTo>
                  <a:pt x="216401" y="264558"/>
                </a:lnTo>
                <a:lnTo>
                  <a:pt x="216096" y="259071"/>
                </a:lnTo>
                <a:lnTo>
                  <a:pt x="215791" y="252366"/>
                </a:lnTo>
                <a:lnTo>
                  <a:pt x="215791" y="28345"/>
                </a:lnTo>
                <a:lnTo>
                  <a:pt x="215182" y="24383"/>
                </a:lnTo>
                <a:lnTo>
                  <a:pt x="213962" y="22554"/>
                </a:lnTo>
                <a:lnTo>
                  <a:pt x="213048" y="21030"/>
                </a:lnTo>
                <a:lnTo>
                  <a:pt x="210305" y="17982"/>
                </a:lnTo>
                <a:lnTo>
                  <a:pt x="208781" y="16763"/>
                </a:lnTo>
                <a:lnTo>
                  <a:pt x="207257" y="15239"/>
                </a:lnTo>
                <a:lnTo>
                  <a:pt x="198723" y="10362"/>
                </a:lnTo>
                <a:lnTo>
                  <a:pt x="193846" y="8229"/>
                </a:lnTo>
                <a:lnTo>
                  <a:pt x="192018" y="7619"/>
                </a:lnTo>
                <a:lnTo>
                  <a:pt x="190494" y="7010"/>
                </a:lnTo>
                <a:lnTo>
                  <a:pt x="186531" y="4876"/>
                </a:lnTo>
                <a:lnTo>
                  <a:pt x="186531" y="1828"/>
                </a:lnTo>
                <a:lnTo>
                  <a:pt x="191713" y="0"/>
                </a:lnTo>
                <a:lnTo>
                  <a:pt x="196589" y="0"/>
                </a:lnTo>
                <a:lnTo>
                  <a:pt x="207562" y="1828"/>
                </a:lnTo>
                <a:lnTo>
                  <a:pt x="211524" y="3047"/>
                </a:lnTo>
                <a:lnTo>
                  <a:pt x="215182" y="3962"/>
                </a:lnTo>
                <a:lnTo>
                  <a:pt x="225544" y="7010"/>
                </a:lnTo>
                <a:lnTo>
                  <a:pt x="228288" y="8229"/>
                </a:lnTo>
                <a:lnTo>
                  <a:pt x="230726" y="9448"/>
                </a:lnTo>
                <a:lnTo>
                  <a:pt x="234688" y="11886"/>
                </a:lnTo>
                <a:lnTo>
                  <a:pt x="234688" y="15544"/>
                </a:lnTo>
                <a:lnTo>
                  <a:pt x="233774" y="18897"/>
                </a:lnTo>
                <a:lnTo>
                  <a:pt x="233164" y="21030"/>
                </a:lnTo>
                <a:lnTo>
                  <a:pt x="232859" y="22859"/>
                </a:lnTo>
                <a:lnTo>
                  <a:pt x="232337" y="28345"/>
                </a:lnTo>
                <a:lnTo>
                  <a:pt x="232250" y="223716"/>
                </a:lnTo>
                <a:lnTo>
                  <a:pt x="231640" y="241698"/>
                </a:lnTo>
                <a:lnTo>
                  <a:pt x="231335" y="246880"/>
                </a:lnTo>
                <a:lnTo>
                  <a:pt x="231031" y="256024"/>
                </a:lnTo>
                <a:lnTo>
                  <a:pt x="229812" y="268520"/>
                </a:lnTo>
                <a:lnTo>
                  <a:pt x="229202" y="271263"/>
                </a:lnTo>
                <a:lnTo>
                  <a:pt x="228592" y="275225"/>
                </a:lnTo>
                <a:lnTo>
                  <a:pt x="227068" y="280712"/>
                </a:lnTo>
                <a:lnTo>
                  <a:pt x="225849" y="283759"/>
                </a:lnTo>
                <a:lnTo>
                  <a:pt x="223716" y="2865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2226307" y="9360922"/>
            <a:ext cx="219710" cy="287020"/>
          </a:xfrm>
          <a:custGeom>
            <a:avLst/>
            <a:gdLst/>
            <a:ahLst/>
            <a:cxnLst/>
            <a:rect l="l" t="t" r="r" b="b"/>
            <a:pathLst>
              <a:path w="219709" h="287020">
                <a:moveTo>
                  <a:pt x="84122" y="209391"/>
                </a:moveTo>
                <a:lnTo>
                  <a:pt x="64920" y="209391"/>
                </a:lnTo>
                <a:lnTo>
                  <a:pt x="47547" y="205733"/>
                </a:lnTo>
                <a:lnTo>
                  <a:pt x="42975" y="203600"/>
                </a:lnTo>
                <a:lnTo>
                  <a:pt x="36879" y="200856"/>
                </a:lnTo>
                <a:lnTo>
                  <a:pt x="8534" y="170073"/>
                </a:lnTo>
                <a:lnTo>
                  <a:pt x="6095" y="163672"/>
                </a:lnTo>
                <a:lnTo>
                  <a:pt x="3047" y="156357"/>
                </a:lnTo>
                <a:lnTo>
                  <a:pt x="0" y="135631"/>
                </a:lnTo>
                <a:lnTo>
                  <a:pt x="0" y="118563"/>
                </a:lnTo>
                <a:lnTo>
                  <a:pt x="3047" y="97837"/>
                </a:lnTo>
                <a:lnTo>
                  <a:pt x="6095" y="90522"/>
                </a:lnTo>
                <a:lnTo>
                  <a:pt x="8534" y="84122"/>
                </a:lnTo>
                <a:lnTo>
                  <a:pt x="36879" y="53338"/>
                </a:lnTo>
                <a:lnTo>
                  <a:pt x="63396" y="45718"/>
                </a:lnTo>
                <a:lnTo>
                  <a:pt x="65834" y="44194"/>
                </a:lnTo>
                <a:lnTo>
                  <a:pt x="68273" y="41756"/>
                </a:lnTo>
                <a:lnTo>
                  <a:pt x="68577" y="40841"/>
                </a:lnTo>
                <a:lnTo>
                  <a:pt x="68577" y="39317"/>
                </a:lnTo>
                <a:lnTo>
                  <a:pt x="66749" y="36574"/>
                </a:lnTo>
                <a:lnTo>
                  <a:pt x="65225" y="35355"/>
                </a:lnTo>
                <a:lnTo>
                  <a:pt x="64006" y="34136"/>
                </a:lnTo>
                <a:lnTo>
                  <a:pt x="60653" y="32307"/>
                </a:lnTo>
                <a:lnTo>
                  <a:pt x="60653" y="29869"/>
                </a:lnTo>
                <a:lnTo>
                  <a:pt x="64310" y="28650"/>
                </a:lnTo>
                <a:lnTo>
                  <a:pt x="65834" y="28955"/>
                </a:lnTo>
                <a:lnTo>
                  <a:pt x="67663" y="29259"/>
                </a:lnTo>
                <a:lnTo>
                  <a:pt x="74978" y="30783"/>
                </a:lnTo>
                <a:lnTo>
                  <a:pt x="77416" y="31698"/>
                </a:lnTo>
                <a:lnTo>
                  <a:pt x="79245" y="32307"/>
                </a:lnTo>
                <a:lnTo>
                  <a:pt x="84731" y="35660"/>
                </a:lnTo>
                <a:lnTo>
                  <a:pt x="84731" y="37794"/>
                </a:lnTo>
                <a:lnTo>
                  <a:pt x="84426" y="39317"/>
                </a:lnTo>
                <a:lnTo>
                  <a:pt x="82293" y="43280"/>
                </a:lnTo>
                <a:lnTo>
                  <a:pt x="80769" y="45108"/>
                </a:lnTo>
                <a:lnTo>
                  <a:pt x="88694" y="45413"/>
                </a:lnTo>
                <a:lnTo>
                  <a:pt x="101800" y="49071"/>
                </a:lnTo>
                <a:lnTo>
                  <a:pt x="105762" y="50595"/>
                </a:lnTo>
                <a:lnTo>
                  <a:pt x="111858" y="53338"/>
                </a:lnTo>
                <a:lnTo>
                  <a:pt x="115104" y="55471"/>
                </a:lnTo>
                <a:lnTo>
                  <a:pt x="66749" y="55471"/>
                </a:lnTo>
                <a:lnTo>
                  <a:pt x="52728" y="58824"/>
                </a:lnTo>
                <a:lnTo>
                  <a:pt x="22249" y="93570"/>
                </a:lnTo>
                <a:lnTo>
                  <a:pt x="17373" y="119782"/>
                </a:lnTo>
                <a:lnTo>
                  <a:pt x="17373" y="133498"/>
                </a:lnTo>
                <a:lnTo>
                  <a:pt x="26821" y="171292"/>
                </a:lnTo>
                <a:lnTo>
                  <a:pt x="66749" y="198113"/>
                </a:lnTo>
                <a:lnTo>
                  <a:pt x="115858" y="198113"/>
                </a:lnTo>
                <a:lnTo>
                  <a:pt x="111858" y="200856"/>
                </a:lnTo>
                <a:lnTo>
                  <a:pt x="105762" y="203600"/>
                </a:lnTo>
                <a:lnTo>
                  <a:pt x="101190" y="205733"/>
                </a:lnTo>
                <a:lnTo>
                  <a:pt x="84122" y="209391"/>
                </a:lnTo>
                <a:close/>
              </a:path>
              <a:path w="219709" h="287020">
                <a:moveTo>
                  <a:pt x="115858" y="198113"/>
                </a:moveTo>
                <a:lnTo>
                  <a:pt x="82293" y="198113"/>
                </a:lnTo>
                <a:lnTo>
                  <a:pt x="96009" y="194761"/>
                </a:lnTo>
                <a:lnTo>
                  <a:pt x="106371" y="189274"/>
                </a:lnTo>
                <a:lnTo>
                  <a:pt x="115515" y="181350"/>
                </a:lnTo>
                <a:lnTo>
                  <a:pt x="118563" y="176473"/>
                </a:lnTo>
                <a:lnTo>
                  <a:pt x="121916" y="171292"/>
                </a:lnTo>
                <a:lnTo>
                  <a:pt x="126792" y="160015"/>
                </a:lnTo>
                <a:lnTo>
                  <a:pt x="128012" y="155138"/>
                </a:lnTo>
                <a:lnTo>
                  <a:pt x="129535" y="149956"/>
                </a:lnTo>
                <a:lnTo>
                  <a:pt x="131364" y="133498"/>
                </a:lnTo>
                <a:lnTo>
                  <a:pt x="131364" y="119782"/>
                </a:lnTo>
                <a:lnTo>
                  <a:pt x="129535" y="103323"/>
                </a:lnTo>
                <a:lnTo>
                  <a:pt x="128012" y="98447"/>
                </a:lnTo>
                <a:lnTo>
                  <a:pt x="126792" y="93570"/>
                </a:lnTo>
                <a:lnTo>
                  <a:pt x="121916" y="81988"/>
                </a:lnTo>
                <a:lnTo>
                  <a:pt x="118563" y="77111"/>
                </a:lnTo>
                <a:lnTo>
                  <a:pt x="115515" y="72235"/>
                </a:lnTo>
                <a:lnTo>
                  <a:pt x="106371" y="64310"/>
                </a:lnTo>
                <a:lnTo>
                  <a:pt x="96009" y="58824"/>
                </a:lnTo>
                <a:lnTo>
                  <a:pt x="82293" y="55471"/>
                </a:lnTo>
                <a:lnTo>
                  <a:pt x="115104" y="55471"/>
                </a:lnTo>
                <a:lnTo>
                  <a:pt x="122525" y="60348"/>
                </a:lnTo>
                <a:lnTo>
                  <a:pt x="132583" y="71016"/>
                </a:lnTo>
                <a:lnTo>
                  <a:pt x="140203" y="84122"/>
                </a:lnTo>
                <a:lnTo>
                  <a:pt x="142641" y="90522"/>
                </a:lnTo>
                <a:lnTo>
                  <a:pt x="145689" y="97837"/>
                </a:lnTo>
                <a:lnTo>
                  <a:pt x="148737" y="118563"/>
                </a:lnTo>
                <a:lnTo>
                  <a:pt x="148737" y="135631"/>
                </a:lnTo>
                <a:lnTo>
                  <a:pt x="145689" y="156357"/>
                </a:lnTo>
                <a:lnTo>
                  <a:pt x="142641" y="163672"/>
                </a:lnTo>
                <a:lnTo>
                  <a:pt x="140203" y="170073"/>
                </a:lnTo>
                <a:lnTo>
                  <a:pt x="132583" y="183179"/>
                </a:lnTo>
                <a:lnTo>
                  <a:pt x="127402" y="188665"/>
                </a:lnTo>
                <a:lnTo>
                  <a:pt x="122525" y="193541"/>
                </a:lnTo>
                <a:lnTo>
                  <a:pt x="115858" y="198113"/>
                </a:lnTo>
                <a:close/>
              </a:path>
              <a:path w="219709" h="287020">
                <a:moveTo>
                  <a:pt x="207867" y="286503"/>
                </a:moveTo>
                <a:lnTo>
                  <a:pt x="205123" y="286503"/>
                </a:lnTo>
                <a:lnTo>
                  <a:pt x="203295" y="283759"/>
                </a:lnTo>
                <a:lnTo>
                  <a:pt x="202685" y="282540"/>
                </a:lnTo>
                <a:lnTo>
                  <a:pt x="202310" y="280712"/>
                </a:lnTo>
                <a:lnTo>
                  <a:pt x="201466" y="277054"/>
                </a:lnTo>
                <a:lnTo>
                  <a:pt x="201161" y="274921"/>
                </a:lnTo>
                <a:lnTo>
                  <a:pt x="200856" y="270653"/>
                </a:lnTo>
                <a:lnTo>
                  <a:pt x="200552" y="264558"/>
                </a:lnTo>
                <a:lnTo>
                  <a:pt x="200247" y="259071"/>
                </a:lnTo>
                <a:lnTo>
                  <a:pt x="199942" y="252366"/>
                </a:lnTo>
                <a:lnTo>
                  <a:pt x="199942" y="29259"/>
                </a:lnTo>
                <a:lnTo>
                  <a:pt x="198723" y="24383"/>
                </a:lnTo>
                <a:lnTo>
                  <a:pt x="197504" y="22554"/>
                </a:lnTo>
                <a:lnTo>
                  <a:pt x="196285" y="21030"/>
                </a:lnTo>
                <a:lnTo>
                  <a:pt x="193237" y="17677"/>
                </a:lnTo>
                <a:lnTo>
                  <a:pt x="191103" y="16458"/>
                </a:lnTo>
                <a:lnTo>
                  <a:pt x="188970" y="14934"/>
                </a:lnTo>
                <a:lnTo>
                  <a:pt x="170987" y="7010"/>
                </a:lnTo>
                <a:lnTo>
                  <a:pt x="167025" y="5181"/>
                </a:lnTo>
                <a:lnTo>
                  <a:pt x="167025" y="1828"/>
                </a:lnTo>
                <a:lnTo>
                  <a:pt x="171901" y="0"/>
                </a:lnTo>
                <a:lnTo>
                  <a:pt x="176778" y="0"/>
                </a:lnTo>
                <a:lnTo>
                  <a:pt x="188055" y="1523"/>
                </a:lnTo>
                <a:lnTo>
                  <a:pt x="193237" y="3047"/>
                </a:lnTo>
                <a:lnTo>
                  <a:pt x="196894" y="3962"/>
                </a:lnTo>
                <a:lnTo>
                  <a:pt x="206647" y="6705"/>
                </a:lnTo>
                <a:lnTo>
                  <a:pt x="210915" y="8229"/>
                </a:lnTo>
                <a:lnTo>
                  <a:pt x="213962" y="9448"/>
                </a:lnTo>
                <a:lnTo>
                  <a:pt x="219144" y="12496"/>
                </a:lnTo>
                <a:lnTo>
                  <a:pt x="219033" y="16458"/>
                </a:lnTo>
                <a:lnTo>
                  <a:pt x="217925" y="19506"/>
                </a:lnTo>
                <a:lnTo>
                  <a:pt x="217315" y="21640"/>
                </a:lnTo>
                <a:lnTo>
                  <a:pt x="217010" y="23468"/>
                </a:lnTo>
                <a:lnTo>
                  <a:pt x="216431" y="29259"/>
                </a:lnTo>
                <a:lnTo>
                  <a:pt x="216401" y="223716"/>
                </a:lnTo>
                <a:lnTo>
                  <a:pt x="215791" y="241698"/>
                </a:lnTo>
                <a:lnTo>
                  <a:pt x="215486" y="246880"/>
                </a:lnTo>
                <a:lnTo>
                  <a:pt x="215182" y="256024"/>
                </a:lnTo>
                <a:lnTo>
                  <a:pt x="213962" y="268520"/>
                </a:lnTo>
                <a:lnTo>
                  <a:pt x="213353" y="271263"/>
                </a:lnTo>
                <a:lnTo>
                  <a:pt x="212743" y="275225"/>
                </a:lnTo>
                <a:lnTo>
                  <a:pt x="211219" y="280712"/>
                </a:lnTo>
                <a:lnTo>
                  <a:pt x="210000" y="283759"/>
                </a:lnTo>
                <a:lnTo>
                  <a:pt x="207867" y="2865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2485074" y="9360922"/>
            <a:ext cx="230504" cy="287020"/>
          </a:xfrm>
          <a:custGeom>
            <a:avLst/>
            <a:gdLst/>
            <a:ahLst/>
            <a:cxnLst/>
            <a:rect l="l" t="t" r="r" b="b"/>
            <a:pathLst>
              <a:path w="230504" h="287020">
                <a:moveTo>
                  <a:pt x="227373" y="119782"/>
                </a:moveTo>
                <a:lnTo>
                  <a:pt x="210915" y="119782"/>
                </a:lnTo>
                <a:lnTo>
                  <a:pt x="210915" y="29259"/>
                </a:lnTo>
                <a:lnTo>
                  <a:pt x="209695" y="24383"/>
                </a:lnTo>
                <a:lnTo>
                  <a:pt x="208476" y="22554"/>
                </a:lnTo>
                <a:lnTo>
                  <a:pt x="207257" y="21030"/>
                </a:lnTo>
                <a:lnTo>
                  <a:pt x="204209" y="17677"/>
                </a:lnTo>
                <a:lnTo>
                  <a:pt x="202076" y="16458"/>
                </a:lnTo>
                <a:lnTo>
                  <a:pt x="199942" y="14934"/>
                </a:lnTo>
                <a:lnTo>
                  <a:pt x="181959" y="7010"/>
                </a:lnTo>
                <a:lnTo>
                  <a:pt x="177997" y="5181"/>
                </a:lnTo>
                <a:lnTo>
                  <a:pt x="177997" y="1828"/>
                </a:lnTo>
                <a:lnTo>
                  <a:pt x="182874" y="0"/>
                </a:lnTo>
                <a:lnTo>
                  <a:pt x="187750" y="0"/>
                </a:lnTo>
                <a:lnTo>
                  <a:pt x="199028" y="1523"/>
                </a:lnTo>
                <a:lnTo>
                  <a:pt x="204209" y="3047"/>
                </a:lnTo>
                <a:lnTo>
                  <a:pt x="207867" y="3962"/>
                </a:lnTo>
                <a:lnTo>
                  <a:pt x="217620" y="6705"/>
                </a:lnTo>
                <a:lnTo>
                  <a:pt x="221887" y="8229"/>
                </a:lnTo>
                <a:lnTo>
                  <a:pt x="224935" y="9448"/>
                </a:lnTo>
                <a:lnTo>
                  <a:pt x="230116" y="12496"/>
                </a:lnTo>
                <a:lnTo>
                  <a:pt x="230005" y="16458"/>
                </a:lnTo>
                <a:lnTo>
                  <a:pt x="228897" y="19506"/>
                </a:lnTo>
                <a:lnTo>
                  <a:pt x="228288" y="21640"/>
                </a:lnTo>
                <a:lnTo>
                  <a:pt x="227983" y="23468"/>
                </a:lnTo>
                <a:lnTo>
                  <a:pt x="227404" y="29259"/>
                </a:lnTo>
                <a:lnTo>
                  <a:pt x="227373" y="119782"/>
                </a:lnTo>
                <a:close/>
              </a:path>
              <a:path w="230504" h="287020">
                <a:moveTo>
                  <a:pt x="156357" y="42670"/>
                </a:moveTo>
                <a:lnTo>
                  <a:pt x="93570" y="42670"/>
                </a:lnTo>
                <a:lnTo>
                  <a:pt x="105762" y="41451"/>
                </a:lnTo>
                <a:lnTo>
                  <a:pt x="108810" y="40232"/>
                </a:lnTo>
                <a:lnTo>
                  <a:pt x="111248" y="39317"/>
                </a:lnTo>
                <a:lnTo>
                  <a:pt x="115820" y="36879"/>
                </a:lnTo>
                <a:lnTo>
                  <a:pt x="117649" y="35050"/>
                </a:lnTo>
                <a:lnTo>
                  <a:pt x="122830" y="35355"/>
                </a:lnTo>
                <a:lnTo>
                  <a:pt x="131974" y="35355"/>
                </a:lnTo>
                <a:lnTo>
                  <a:pt x="137765" y="35965"/>
                </a:lnTo>
                <a:lnTo>
                  <a:pt x="146604" y="36574"/>
                </a:lnTo>
                <a:lnTo>
                  <a:pt x="156357" y="41146"/>
                </a:lnTo>
                <a:lnTo>
                  <a:pt x="156357" y="42670"/>
                </a:lnTo>
                <a:close/>
              </a:path>
              <a:path w="230504" h="287020">
                <a:moveTo>
                  <a:pt x="39927" y="236212"/>
                </a:moveTo>
                <a:lnTo>
                  <a:pt x="36270" y="236212"/>
                </a:lnTo>
                <a:lnTo>
                  <a:pt x="24383" y="226764"/>
                </a:lnTo>
                <a:lnTo>
                  <a:pt x="24383" y="55471"/>
                </a:lnTo>
                <a:lnTo>
                  <a:pt x="21944" y="51509"/>
                </a:lnTo>
                <a:lnTo>
                  <a:pt x="19811" y="50290"/>
                </a:lnTo>
                <a:lnTo>
                  <a:pt x="17373" y="48766"/>
                </a:lnTo>
                <a:lnTo>
                  <a:pt x="9753" y="46023"/>
                </a:lnTo>
                <a:lnTo>
                  <a:pt x="6400" y="45108"/>
                </a:lnTo>
                <a:lnTo>
                  <a:pt x="4876" y="44499"/>
                </a:lnTo>
                <a:lnTo>
                  <a:pt x="0" y="43585"/>
                </a:lnTo>
                <a:lnTo>
                  <a:pt x="0" y="39622"/>
                </a:lnTo>
                <a:lnTo>
                  <a:pt x="6400" y="36879"/>
                </a:lnTo>
                <a:lnTo>
                  <a:pt x="16458" y="36879"/>
                </a:lnTo>
                <a:lnTo>
                  <a:pt x="26516" y="37794"/>
                </a:lnTo>
                <a:lnTo>
                  <a:pt x="35050" y="39013"/>
                </a:lnTo>
                <a:lnTo>
                  <a:pt x="43585" y="41451"/>
                </a:lnTo>
                <a:lnTo>
                  <a:pt x="44194" y="42670"/>
                </a:lnTo>
                <a:lnTo>
                  <a:pt x="156357" y="42670"/>
                </a:lnTo>
                <a:lnTo>
                  <a:pt x="156357" y="49680"/>
                </a:lnTo>
                <a:lnTo>
                  <a:pt x="153004" y="52728"/>
                </a:lnTo>
                <a:lnTo>
                  <a:pt x="41146" y="52728"/>
                </a:lnTo>
                <a:lnTo>
                  <a:pt x="41146" y="121916"/>
                </a:lnTo>
                <a:lnTo>
                  <a:pt x="129535" y="121916"/>
                </a:lnTo>
                <a:lnTo>
                  <a:pt x="129535" y="128012"/>
                </a:lnTo>
                <a:lnTo>
                  <a:pt x="126183" y="131974"/>
                </a:lnTo>
                <a:lnTo>
                  <a:pt x="41146" y="131974"/>
                </a:lnTo>
                <a:lnTo>
                  <a:pt x="41146" y="217925"/>
                </a:lnTo>
                <a:lnTo>
                  <a:pt x="128926" y="217925"/>
                </a:lnTo>
                <a:lnTo>
                  <a:pt x="111553" y="222192"/>
                </a:lnTo>
                <a:lnTo>
                  <a:pt x="102104" y="224325"/>
                </a:lnTo>
                <a:lnTo>
                  <a:pt x="74064" y="230116"/>
                </a:lnTo>
                <a:lnTo>
                  <a:pt x="64310" y="232250"/>
                </a:lnTo>
                <a:lnTo>
                  <a:pt x="46632" y="235298"/>
                </a:lnTo>
                <a:lnTo>
                  <a:pt x="39927" y="236212"/>
                </a:lnTo>
                <a:close/>
              </a:path>
              <a:path w="230504" h="287020">
                <a:moveTo>
                  <a:pt x="129535" y="121916"/>
                </a:moveTo>
                <a:lnTo>
                  <a:pt x="71625" y="121916"/>
                </a:lnTo>
                <a:lnTo>
                  <a:pt x="83207" y="120697"/>
                </a:lnTo>
                <a:lnTo>
                  <a:pt x="87170" y="119477"/>
                </a:lnTo>
                <a:lnTo>
                  <a:pt x="90217" y="118258"/>
                </a:lnTo>
                <a:lnTo>
                  <a:pt x="94485" y="115515"/>
                </a:lnTo>
                <a:lnTo>
                  <a:pt x="96009" y="113991"/>
                </a:lnTo>
                <a:lnTo>
                  <a:pt x="100276" y="114296"/>
                </a:lnTo>
                <a:lnTo>
                  <a:pt x="108810" y="114601"/>
                </a:lnTo>
                <a:lnTo>
                  <a:pt x="113382" y="115210"/>
                </a:lnTo>
                <a:lnTo>
                  <a:pt x="121001" y="115820"/>
                </a:lnTo>
                <a:lnTo>
                  <a:pt x="129535" y="120087"/>
                </a:lnTo>
                <a:lnTo>
                  <a:pt x="129535" y="121916"/>
                </a:lnTo>
                <a:close/>
              </a:path>
              <a:path w="230504" h="287020">
                <a:moveTo>
                  <a:pt x="165806" y="137460"/>
                </a:moveTo>
                <a:lnTo>
                  <a:pt x="164891" y="137460"/>
                </a:lnTo>
                <a:lnTo>
                  <a:pt x="157881" y="134107"/>
                </a:lnTo>
                <a:lnTo>
                  <a:pt x="152395" y="131364"/>
                </a:lnTo>
                <a:lnTo>
                  <a:pt x="145994" y="127402"/>
                </a:lnTo>
                <a:lnTo>
                  <a:pt x="143861" y="126183"/>
                </a:lnTo>
                <a:lnTo>
                  <a:pt x="142032" y="124964"/>
                </a:lnTo>
                <a:lnTo>
                  <a:pt x="137460" y="121306"/>
                </a:lnTo>
                <a:lnTo>
                  <a:pt x="137460" y="118563"/>
                </a:lnTo>
                <a:lnTo>
                  <a:pt x="139898" y="117344"/>
                </a:lnTo>
                <a:lnTo>
                  <a:pt x="141727" y="117649"/>
                </a:lnTo>
                <a:lnTo>
                  <a:pt x="145080" y="117953"/>
                </a:lnTo>
                <a:lnTo>
                  <a:pt x="153004" y="118868"/>
                </a:lnTo>
                <a:lnTo>
                  <a:pt x="160015" y="119477"/>
                </a:lnTo>
                <a:lnTo>
                  <a:pt x="173425" y="119782"/>
                </a:lnTo>
                <a:lnTo>
                  <a:pt x="227373" y="119782"/>
                </a:lnTo>
                <a:lnTo>
                  <a:pt x="227373" y="129535"/>
                </a:lnTo>
                <a:lnTo>
                  <a:pt x="178607" y="131669"/>
                </a:lnTo>
                <a:lnTo>
                  <a:pt x="167634" y="136241"/>
                </a:lnTo>
                <a:lnTo>
                  <a:pt x="165806" y="137460"/>
                </a:lnTo>
                <a:close/>
              </a:path>
              <a:path w="230504" h="287020">
                <a:moveTo>
                  <a:pt x="218839" y="286503"/>
                </a:moveTo>
                <a:lnTo>
                  <a:pt x="216096" y="286503"/>
                </a:lnTo>
                <a:lnTo>
                  <a:pt x="214267" y="283759"/>
                </a:lnTo>
                <a:lnTo>
                  <a:pt x="213658" y="282540"/>
                </a:lnTo>
                <a:lnTo>
                  <a:pt x="213283" y="280712"/>
                </a:lnTo>
                <a:lnTo>
                  <a:pt x="212438" y="277054"/>
                </a:lnTo>
                <a:lnTo>
                  <a:pt x="212134" y="274921"/>
                </a:lnTo>
                <a:lnTo>
                  <a:pt x="211829" y="270653"/>
                </a:lnTo>
                <a:lnTo>
                  <a:pt x="211524" y="264558"/>
                </a:lnTo>
                <a:lnTo>
                  <a:pt x="211219" y="259071"/>
                </a:lnTo>
                <a:lnTo>
                  <a:pt x="210915" y="252366"/>
                </a:lnTo>
                <a:lnTo>
                  <a:pt x="210915" y="129535"/>
                </a:lnTo>
                <a:lnTo>
                  <a:pt x="227373" y="129535"/>
                </a:lnTo>
                <a:lnTo>
                  <a:pt x="227270" y="226764"/>
                </a:lnTo>
                <a:lnTo>
                  <a:pt x="226764" y="241698"/>
                </a:lnTo>
                <a:lnTo>
                  <a:pt x="226459" y="246880"/>
                </a:lnTo>
                <a:lnTo>
                  <a:pt x="226154" y="256024"/>
                </a:lnTo>
                <a:lnTo>
                  <a:pt x="224935" y="268520"/>
                </a:lnTo>
                <a:lnTo>
                  <a:pt x="224325" y="271263"/>
                </a:lnTo>
                <a:lnTo>
                  <a:pt x="223716" y="275225"/>
                </a:lnTo>
                <a:lnTo>
                  <a:pt x="222192" y="280712"/>
                </a:lnTo>
                <a:lnTo>
                  <a:pt x="220973" y="283759"/>
                </a:lnTo>
                <a:lnTo>
                  <a:pt x="218839" y="286503"/>
                </a:lnTo>
                <a:close/>
              </a:path>
              <a:path w="230504" h="287020">
                <a:moveTo>
                  <a:pt x="128926" y="217925"/>
                </a:moveTo>
                <a:lnTo>
                  <a:pt x="41146" y="217925"/>
                </a:lnTo>
                <a:lnTo>
                  <a:pt x="49071" y="217315"/>
                </a:lnTo>
                <a:lnTo>
                  <a:pt x="67663" y="215182"/>
                </a:lnTo>
                <a:lnTo>
                  <a:pt x="110029" y="209391"/>
                </a:lnTo>
                <a:lnTo>
                  <a:pt x="117039" y="208171"/>
                </a:lnTo>
                <a:lnTo>
                  <a:pt x="137765" y="204819"/>
                </a:lnTo>
                <a:lnTo>
                  <a:pt x="146299" y="203295"/>
                </a:lnTo>
                <a:lnTo>
                  <a:pt x="168853" y="198723"/>
                </a:lnTo>
                <a:lnTo>
                  <a:pt x="174340" y="197504"/>
                </a:lnTo>
                <a:lnTo>
                  <a:pt x="177997" y="196285"/>
                </a:lnTo>
                <a:lnTo>
                  <a:pt x="179521" y="202990"/>
                </a:lnTo>
                <a:lnTo>
                  <a:pt x="176168" y="204514"/>
                </a:lnTo>
                <a:lnTo>
                  <a:pt x="171292" y="206343"/>
                </a:lnTo>
                <a:lnTo>
                  <a:pt x="153614" y="211524"/>
                </a:lnTo>
                <a:lnTo>
                  <a:pt x="146909" y="213353"/>
                </a:lnTo>
                <a:lnTo>
                  <a:pt x="128926" y="2179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2838545" y="9364884"/>
            <a:ext cx="262255" cy="282575"/>
          </a:xfrm>
          <a:custGeom>
            <a:avLst/>
            <a:gdLst/>
            <a:ahLst/>
            <a:cxnLst/>
            <a:rect l="l" t="t" r="r" b="b"/>
            <a:pathLst>
              <a:path w="262255" h="282575">
                <a:moveTo>
                  <a:pt x="12191" y="112467"/>
                </a:moveTo>
                <a:lnTo>
                  <a:pt x="9448" y="107286"/>
                </a:lnTo>
                <a:lnTo>
                  <a:pt x="13410" y="105457"/>
                </a:lnTo>
                <a:lnTo>
                  <a:pt x="19201" y="102714"/>
                </a:lnTo>
                <a:lnTo>
                  <a:pt x="33222" y="95704"/>
                </a:lnTo>
                <a:lnTo>
                  <a:pt x="38403" y="92656"/>
                </a:lnTo>
                <a:lnTo>
                  <a:pt x="43889" y="89608"/>
                </a:lnTo>
                <a:lnTo>
                  <a:pt x="80159" y="66749"/>
                </a:lnTo>
                <a:lnTo>
                  <a:pt x="85341" y="62786"/>
                </a:lnTo>
                <a:lnTo>
                  <a:pt x="89913" y="59434"/>
                </a:lnTo>
                <a:lnTo>
                  <a:pt x="101495" y="50595"/>
                </a:lnTo>
                <a:lnTo>
                  <a:pt x="105457" y="46632"/>
                </a:lnTo>
                <a:lnTo>
                  <a:pt x="108810" y="43585"/>
                </a:lnTo>
                <a:lnTo>
                  <a:pt x="117649" y="35050"/>
                </a:lnTo>
                <a:lnTo>
                  <a:pt x="120392" y="32003"/>
                </a:lnTo>
                <a:lnTo>
                  <a:pt x="128621" y="21944"/>
                </a:lnTo>
                <a:lnTo>
                  <a:pt x="130145" y="19506"/>
                </a:lnTo>
                <a:lnTo>
                  <a:pt x="129535" y="17982"/>
                </a:lnTo>
                <a:lnTo>
                  <a:pt x="126488" y="14934"/>
                </a:lnTo>
                <a:lnTo>
                  <a:pt x="124964" y="13715"/>
                </a:lnTo>
                <a:lnTo>
                  <a:pt x="123135" y="12191"/>
                </a:lnTo>
                <a:lnTo>
                  <a:pt x="119477" y="10058"/>
                </a:lnTo>
                <a:lnTo>
                  <a:pt x="115210" y="7619"/>
                </a:lnTo>
                <a:lnTo>
                  <a:pt x="110029" y="4876"/>
                </a:lnTo>
                <a:lnTo>
                  <a:pt x="110334" y="3352"/>
                </a:lnTo>
                <a:lnTo>
                  <a:pt x="110943" y="1523"/>
                </a:lnTo>
                <a:lnTo>
                  <a:pt x="115210" y="0"/>
                </a:lnTo>
                <a:lnTo>
                  <a:pt x="118258" y="609"/>
                </a:lnTo>
                <a:lnTo>
                  <a:pt x="121001" y="914"/>
                </a:lnTo>
                <a:lnTo>
                  <a:pt x="128012" y="2743"/>
                </a:lnTo>
                <a:lnTo>
                  <a:pt x="131669" y="3962"/>
                </a:lnTo>
                <a:lnTo>
                  <a:pt x="135022" y="4876"/>
                </a:lnTo>
                <a:lnTo>
                  <a:pt x="142337" y="7619"/>
                </a:lnTo>
                <a:lnTo>
                  <a:pt x="145080" y="9143"/>
                </a:lnTo>
                <a:lnTo>
                  <a:pt x="147823" y="10362"/>
                </a:lnTo>
                <a:lnTo>
                  <a:pt x="152395" y="14020"/>
                </a:lnTo>
                <a:lnTo>
                  <a:pt x="152395" y="15849"/>
                </a:lnTo>
                <a:lnTo>
                  <a:pt x="135936" y="42061"/>
                </a:lnTo>
                <a:lnTo>
                  <a:pt x="133803" y="44804"/>
                </a:lnTo>
                <a:lnTo>
                  <a:pt x="132279" y="46328"/>
                </a:lnTo>
                <a:lnTo>
                  <a:pt x="136546" y="48461"/>
                </a:lnTo>
                <a:lnTo>
                  <a:pt x="144775" y="52728"/>
                </a:lnTo>
                <a:lnTo>
                  <a:pt x="148128" y="54252"/>
                </a:lnTo>
                <a:lnTo>
                  <a:pt x="123440" y="54252"/>
                </a:lnTo>
                <a:lnTo>
                  <a:pt x="123135" y="54557"/>
                </a:lnTo>
                <a:lnTo>
                  <a:pt x="121916" y="55471"/>
                </a:lnTo>
                <a:lnTo>
                  <a:pt x="121306" y="56081"/>
                </a:lnTo>
                <a:lnTo>
                  <a:pt x="116429" y="60043"/>
                </a:lnTo>
                <a:lnTo>
                  <a:pt x="80159" y="84122"/>
                </a:lnTo>
                <a:lnTo>
                  <a:pt x="45108" y="100885"/>
                </a:lnTo>
                <a:lnTo>
                  <a:pt x="39013" y="103628"/>
                </a:lnTo>
                <a:lnTo>
                  <a:pt x="21640" y="110029"/>
                </a:lnTo>
                <a:lnTo>
                  <a:pt x="16458" y="111553"/>
                </a:lnTo>
                <a:lnTo>
                  <a:pt x="12191" y="112467"/>
                </a:lnTo>
                <a:close/>
              </a:path>
              <a:path w="262255" h="282575">
                <a:moveTo>
                  <a:pt x="238650" y="103323"/>
                </a:moveTo>
                <a:lnTo>
                  <a:pt x="235907" y="103323"/>
                </a:lnTo>
                <a:lnTo>
                  <a:pt x="231640" y="102409"/>
                </a:lnTo>
                <a:lnTo>
                  <a:pt x="229507" y="101800"/>
                </a:lnTo>
                <a:lnTo>
                  <a:pt x="226459" y="100580"/>
                </a:lnTo>
                <a:lnTo>
                  <a:pt x="215182" y="95704"/>
                </a:lnTo>
                <a:lnTo>
                  <a:pt x="202990" y="90827"/>
                </a:lnTo>
                <a:lnTo>
                  <a:pt x="174035" y="78635"/>
                </a:lnTo>
                <a:lnTo>
                  <a:pt x="157576" y="71320"/>
                </a:lnTo>
                <a:lnTo>
                  <a:pt x="150261" y="67663"/>
                </a:lnTo>
                <a:lnTo>
                  <a:pt x="144470" y="64920"/>
                </a:lnTo>
                <a:lnTo>
                  <a:pt x="130145" y="57300"/>
                </a:lnTo>
                <a:lnTo>
                  <a:pt x="123440" y="54252"/>
                </a:lnTo>
                <a:lnTo>
                  <a:pt x="148128" y="54252"/>
                </a:lnTo>
                <a:lnTo>
                  <a:pt x="188360" y="68882"/>
                </a:lnTo>
                <a:lnTo>
                  <a:pt x="196589" y="69797"/>
                </a:lnTo>
                <a:lnTo>
                  <a:pt x="205123" y="70711"/>
                </a:lnTo>
                <a:lnTo>
                  <a:pt x="242003" y="95094"/>
                </a:lnTo>
                <a:lnTo>
                  <a:pt x="242003" y="101495"/>
                </a:lnTo>
                <a:lnTo>
                  <a:pt x="238650" y="103323"/>
                </a:lnTo>
                <a:close/>
              </a:path>
              <a:path w="262255" h="282575">
                <a:moveTo>
                  <a:pt x="261307" y="154528"/>
                </a:moveTo>
                <a:lnTo>
                  <a:pt x="51814" y="154528"/>
                </a:lnTo>
                <a:lnTo>
                  <a:pt x="175904" y="154519"/>
                </a:lnTo>
                <a:lnTo>
                  <a:pt x="181750" y="154452"/>
                </a:lnTo>
                <a:lnTo>
                  <a:pt x="186367" y="154271"/>
                </a:lnTo>
                <a:lnTo>
                  <a:pt x="201771" y="153309"/>
                </a:lnTo>
                <a:lnTo>
                  <a:pt x="205733" y="152090"/>
                </a:lnTo>
                <a:lnTo>
                  <a:pt x="210000" y="150871"/>
                </a:lnTo>
                <a:lnTo>
                  <a:pt x="215791" y="148432"/>
                </a:lnTo>
                <a:lnTo>
                  <a:pt x="217925" y="146604"/>
                </a:lnTo>
                <a:lnTo>
                  <a:pt x="222192" y="146909"/>
                </a:lnTo>
                <a:lnTo>
                  <a:pt x="234993" y="147518"/>
                </a:lnTo>
                <a:lnTo>
                  <a:pt x="238955" y="148128"/>
                </a:lnTo>
                <a:lnTo>
                  <a:pt x="243527" y="148432"/>
                </a:lnTo>
                <a:lnTo>
                  <a:pt x="251452" y="149956"/>
                </a:lnTo>
                <a:lnTo>
                  <a:pt x="254804" y="150871"/>
                </a:lnTo>
                <a:lnTo>
                  <a:pt x="257243" y="151480"/>
                </a:lnTo>
                <a:lnTo>
                  <a:pt x="261307" y="154528"/>
                </a:lnTo>
                <a:close/>
              </a:path>
              <a:path w="262255" h="282575">
                <a:moveTo>
                  <a:pt x="35965" y="174035"/>
                </a:moveTo>
                <a:lnTo>
                  <a:pt x="34746" y="174035"/>
                </a:lnTo>
                <a:lnTo>
                  <a:pt x="24992" y="170073"/>
                </a:lnTo>
                <a:lnTo>
                  <a:pt x="17677" y="166720"/>
                </a:lnTo>
                <a:lnTo>
                  <a:pt x="10667" y="163062"/>
                </a:lnTo>
                <a:lnTo>
                  <a:pt x="7619" y="161234"/>
                </a:lnTo>
                <a:lnTo>
                  <a:pt x="4876" y="159710"/>
                </a:lnTo>
                <a:lnTo>
                  <a:pt x="0" y="155747"/>
                </a:lnTo>
                <a:lnTo>
                  <a:pt x="0" y="152090"/>
                </a:lnTo>
                <a:lnTo>
                  <a:pt x="2743" y="150871"/>
                </a:lnTo>
                <a:lnTo>
                  <a:pt x="4876" y="151176"/>
                </a:lnTo>
                <a:lnTo>
                  <a:pt x="8229" y="151480"/>
                </a:lnTo>
                <a:lnTo>
                  <a:pt x="19506" y="153004"/>
                </a:lnTo>
                <a:lnTo>
                  <a:pt x="23164" y="153309"/>
                </a:lnTo>
                <a:lnTo>
                  <a:pt x="28345" y="153614"/>
                </a:lnTo>
                <a:lnTo>
                  <a:pt x="51814" y="154528"/>
                </a:lnTo>
                <a:lnTo>
                  <a:pt x="261307" y="154528"/>
                </a:lnTo>
                <a:lnTo>
                  <a:pt x="262119" y="155138"/>
                </a:lnTo>
                <a:lnTo>
                  <a:pt x="262119" y="162148"/>
                </a:lnTo>
                <a:lnTo>
                  <a:pt x="260748" y="164891"/>
                </a:lnTo>
                <a:lnTo>
                  <a:pt x="97532" y="164891"/>
                </a:lnTo>
                <a:lnTo>
                  <a:pt x="86772" y="164913"/>
                </a:lnTo>
                <a:lnTo>
                  <a:pt x="48461" y="169158"/>
                </a:lnTo>
                <a:lnTo>
                  <a:pt x="38403" y="172511"/>
                </a:lnTo>
                <a:lnTo>
                  <a:pt x="35965" y="174035"/>
                </a:lnTo>
                <a:close/>
              </a:path>
              <a:path w="262255" h="282575">
                <a:moveTo>
                  <a:pt x="130145" y="282540"/>
                </a:moveTo>
                <a:lnTo>
                  <a:pt x="128012" y="282540"/>
                </a:lnTo>
                <a:lnTo>
                  <a:pt x="126183" y="280712"/>
                </a:lnTo>
                <a:lnTo>
                  <a:pt x="122220" y="164891"/>
                </a:lnTo>
                <a:lnTo>
                  <a:pt x="139289" y="164891"/>
                </a:lnTo>
                <a:lnTo>
                  <a:pt x="139289" y="222192"/>
                </a:lnTo>
                <a:lnTo>
                  <a:pt x="138984" y="234688"/>
                </a:lnTo>
                <a:lnTo>
                  <a:pt x="138679" y="239870"/>
                </a:lnTo>
                <a:lnTo>
                  <a:pt x="138374" y="244137"/>
                </a:lnTo>
                <a:lnTo>
                  <a:pt x="138070" y="254500"/>
                </a:lnTo>
                <a:lnTo>
                  <a:pt x="137460" y="258157"/>
                </a:lnTo>
                <a:lnTo>
                  <a:pt x="136241" y="268215"/>
                </a:lnTo>
                <a:lnTo>
                  <a:pt x="135631" y="270349"/>
                </a:lnTo>
                <a:lnTo>
                  <a:pt x="135326" y="272482"/>
                </a:lnTo>
                <a:lnTo>
                  <a:pt x="133498" y="277968"/>
                </a:lnTo>
                <a:lnTo>
                  <a:pt x="132279" y="280407"/>
                </a:lnTo>
                <a:lnTo>
                  <a:pt x="130145" y="282540"/>
                </a:lnTo>
                <a:close/>
              </a:path>
              <a:path w="262255" h="282575">
                <a:moveTo>
                  <a:pt x="259376" y="167634"/>
                </a:moveTo>
                <a:lnTo>
                  <a:pt x="255109" y="167329"/>
                </a:lnTo>
                <a:lnTo>
                  <a:pt x="252671" y="167025"/>
                </a:lnTo>
                <a:lnTo>
                  <a:pt x="243222" y="166415"/>
                </a:lnTo>
                <a:lnTo>
                  <a:pt x="239870" y="166110"/>
                </a:lnTo>
                <a:lnTo>
                  <a:pt x="234993" y="165806"/>
                </a:lnTo>
                <a:lnTo>
                  <a:pt x="216706" y="164891"/>
                </a:lnTo>
                <a:lnTo>
                  <a:pt x="260748" y="164891"/>
                </a:lnTo>
                <a:lnTo>
                  <a:pt x="259376" y="1676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3107065" y="9360922"/>
            <a:ext cx="231775" cy="285750"/>
          </a:xfrm>
          <a:custGeom>
            <a:avLst/>
            <a:gdLst/>
            <a:ahLst/>
            <a:cxnLst/>
            <a:rect l="l" t="t" r="r" b="b"/>
            <a:pathLst>
              <a:path w="231775" h="285750">
                <a:moveTo>
                  <a:pt x="219449" y="153670"/>
                </a:moveTo>
                <a:lnTo>
                  <a:pt x="217925" y="153670"/>
                </a:lnTo>
                <a:lnTo>
                  <a:pt x="216096" y="152400"/>
                </a:lnTo>
                <a:lnTo>
                  <a:pt x="214877" y="149860"/>
                </a:lnTo>
                <a:lnTo>
                  <a:pt x="213353" y="143510"/>
                </a:lnTo>
                <a:lnTo>
                  <a:pt x="213048" y="138430"/>
                </a:lnTo>
                <a:lnTo>
                  <a:pt x="212743" y="134620"/>
                </a:lnTo>
                <a:lnTo>
                  <a:pt x="212438" y="129540"/>
                </a:lnTo>
                <a:lnTo>
                  <a:pt x="212261" y="120650"/>
                </a:lnTo>
                <a:lnTo>
                  <a:pt x="212134" y="27940"/>
                </a:lnTo>
                <a:lnTo>
                  <a:pt x="210610" y="22860"/>
                </a:lnTo>
                <a:lnTo>
                  <a:pt x="208171" y="20320"/>
                </a:lnTo>
                <a:lnTo>
                  <a:pt x="205123" y="16510"/>
                </a:lnTo>
                <a:lnTo>
                  <a:pt x="203295" y="15240"/>
                </a:lnTo>
                <a:lnTo>
                  <a:pt x="201161" y="13970"/>
                </a:lnTo>
                <a:lnTo>
                  <a:pt x="195980" y="11430"/>
                </a:lnTo>
                <a:lnTo>
                  <a:pt x="194151" y="10160"/>
                </a:lnTo>
                <a:lnTo>
                  <a:pt x="187141" y="7620"/>
                </a:lnTo>
                <a:lnTo>
                  <a:pt x="185312" y="6350"/>
                </a:lnTo>
                <a:lnTo>
                  <a:pt x="183788" y="6350"/>
                </a:lnTo>
                <a:lnTo>
                  <a:pt x="179521" y="5080"/>
                </a:lnTo>
                <a:lnTo>
                  <a:pt x="179521" y="1270"/>
                </a:lnTo>
                <a:lnTo>
                  <a:pt x="184398" y="0"/>
                </a:lnTo>
                <a:lnTo>
                  <a:pt x="189274" y="0"/>
                </a:lnTo>
                <a:lnTo>
                  <a:pt x="201466" y="1270"/>
                </a:lnTo>
                <a:lnTo>
                  <a:pt x="206343" y="2540"/>
                </a:lnTo>
                <a:lnTo>
                  <a:pt x="210305" y="3810"/>
                </a:lnTo>
                <a:lnTo>
                  <a:pt x="218534" y="6350"/>
                </a:lnTo>
                <a:lnTo>
                  <a:pt x="222801" y="7620"/>
                </a:lnTo>
                <a:lnTo>
                  <a:pt x="225849" y="8890"/>
                </a:lnTo>
                <a:lnTo>
                  <a:pt x="231335" y="11430"/>
                </a:lnTo>
                <a:lnTo>
                  <a:pt x="231335" y="15240"/>
                </a:lnTo>
                <a:lnTo>
                  <a:pt x="230116" y="19050"/>
                </a:lnTo>
                <a:lnTo>
                  <a:pt x="229202" y="22860"/>
                </a:lnTo>
                <a:lnTo>
                  <a:pt x="228714" y="27940"/>
                </a:lnTo>
                <a:lnTo>
                  <a:pt x="228592" y="100330"/>
                </a:lnTo>
                <a:lnTo>
                  <a:pt x="228288" y="110490"/>
                </a:lnTo>
                <a:lnTo>
                  <a:pt x="227983" y="114300"/>
                </a:lnTo>
                <a:lnTo>
                  <a:pt x="227068" y="129540"/>
                </a:lnTo>
                <a:lnTo>
                  <a:pt x="225544" y="142240"/>
                </a:lnTo>
                <a:lnTo>
                  <a:pt x="224935" y="143510"/>
                </a:lnTo>
                <a:lnTo>
                  <a:pt x="224630" y="146050"/>
                </a:lnTo>
                <a:lnTo>
                  <a:pt x="221582" y="152400"/>
                </a:lnTo>
                <a:lnTo>
                  <a:pt x="219449" y="153670"/>
                </a:lnTo>
                <a:close/>
              </a:path>
              <a:path w="231775" h="285750">
                <a:moveTo>
                  <a:pt x="167228" y="29210"/>
                </a:moveTo>
                <a:lnTo>
                  <a:pt x="120392" y="29210"/>
                </a:lnTo>
                <a:lnTo>
                  <a:pt x="124964" y="27940"/>
                </a:lnTo>
                <a:lnTo>
                  <a:pt x="128012" y="27940"/>
                </a:lnTo>
                <a:lnTo>
                  <a:pt x="134107" y="24130"/>
                </a:lnTo>
                <a:lnTo>
                  <a:pt x="135022" y="22860"/>
                </a:lnTo>
                <a:lnTo>
                  <a:pt x="145080" y="22860"/>
                </a:lnTo>
                <a:lnTo>
                  <a:pt x="149652" y="24130"/>
                </a:lnTo>
                <a:lnTo>
                  <a:pt x="152395" y="24130"/>
                </a:lnTo>
                <a:lnTo>
                  <a:pt x="158186" y="25400"/>
                </a:lnTo>
                <a:lnTo>
                  <a:pt x="161234" y="25400"/>
                </a:lnTo>
                <a:lnTo>
                  <a:pt x="163977" y="26670"/>
                </a:lnTo>
                <a:lnTo>
                  <a:pt x="167228" y="29210"/>
                </a:lnTo>
                <a:close/>
              </a:path>
              <a:path w="231775" h="285750">
                <a:moveTo>
                  <a:pt x="36574" y="46990"/>
                </a:moveTo>
                <a:lnTo>
                  <a:pt x="34136" y="46990"/>
                </a:lnTo>
                <a:lnTo>
                  <a:pt x="25907" y="43180"/>
                </a:lnTo>
                <a:lnTo>
                  <a:pt x="14629" y="36830"/>
                </a:lnTo>
                <a:lnTo>
                  <a:pt x="12191" y="35560"/>
                </a:lnTo>
                <a:lnTo>
                  <a:pt x="10362" y="34290"/>
                </a:lnTo>
                <a:lnTo>
                  <a:pt x="5791" y="31750"/>
                </a:lnTo>
                <a:lnTo>
                  <a:pt x="5791" y="27940"/>
                </a:lnTo>
                <a:lnTo>
                  <a:pt x="8229" y="26670"/>
                </a:lnTo>
                <a:lnTo>
                  <a:pt x="11886" y="27940"/>
                </a:lnTo>
                <a:lnTo>
                  <a:pt x="19506" y="27940"/>
                </a:lnTo>
                <a:lnTo>
                  <a:pt x="22249" y="29210"/>
                </a:lnTo>
                <a:lnTo>
                  <a:pt x="167228" y="29210"/>
                </a:lnTo>
                <a:lnTo>
                  <a:pt x="168853" y="30480"/>
                </a:lnTo>
                <a:lnTo>
                  <a:pt x="168853" y="38100"/>
                </a:lnTo>
                <a:lnTo>
                  <a:pt x="167837" y="39370"/>
                </a:lnTo>
                <a:lnTo>
                  <a:pt x="68577" y="39370"/>
                </a:lnTo>
                <a:lnTo>
                  <a:pt x="55776" y="40640"/>
                </a:lnTo>
                <a:lnTo>
                  <a:pt x="49680" y="40640"/>
                </a:lnTo>
                <a:lnTo>
                  <a:pt x="43889" y="43180"/>
                </a:lnTo>
                <a:lnTo>
                  <a:pt x="42061" y="43180"/>
                </a:lnTo>
                <a:lnTo>
                  <a:pt x="40537" y="44450"/>
                </a:lnTo>
                <a:lnTo>
                  <a:pt x="36574" y="46990"/>
                </a:lnTo>
                <a:close/>
              </a:path>
              <a:path w="231775" h="285750">
                <a:moveTo>
                  <a:pt x="3657" y="166370"/>
                </a:moveTo>
                <a:lnTo>
                  <a:pt x="0" y="162560"/>
                </a:lnTo>
                <a:lnTo>
                  <a:pt x="2743" y="160020"/>
                </a:lnTo>
                <a:lnTo>
                  <a:pt x="6705" y="157480"/>
                </a:lnTo>
                <a:lnTo>
                  <a:pt x="15849" y="148590"/>
                </a:lnTo>
                <a:lnTo>
                  <a:pt x="33222" y="132080"/>
                </a:lnTo>
                <a:lnTo>
                  <a:pt x="37184" y="128270"/>
                </a:lnTo>
                <a:lnTo>
                  <a:pt x="40841" y="124460"/>
                </a:lnTo>
                <a:lnTo>
                  <a:pt x="50595" y="113030"/>
                </a:lnTo>
                <a:lnTo>
                  <a:pt x="54252" y="109220"/>
                </a:lnTo>
                <a:lnTo>
                  <a:pt x="57605" y="104140"/>
                </a:lnTo>
                <a:lnTo>
                  <a:pt x="66139" y="92710"/>
                </a:lnTo>
                <a:lnTo>
                  <a:pt x="69187" y="88900"/>
                </a:lnTo>
                <a:lnTo>
                  <a:pt x="71930" y="83820"/>
                </a:lnTo>
                <a:lnTo>
                  <a:pt x="78026" y="73660"/>
                </a:lnTo>
                <a:lnTo>
                  <a:pt x="80159" y="69850"/>
                </a:lnTo>
                <a:lnTo>
                  <a:pt x="86255" y="58420"/>
                </a:lnTo>
                <a:lnTo>
                  <a:pt x="87474" y="53340"/>
                </a:lnTo>
                <a:lnTo>
                  <a:pt x="87170" y="52070"/>
                </a:lnTo>
                <a:lnTo>
                  <a:pt x="83512" y="43180"/>
                </a:lnTo>
                <a:lnTo>
                  <a:pt x="81074" y="39370"/>
                </a:lnTo>
                <a:lnTo>
                  <a:pt x="90827" y="39370"/>
                </a:lnTo>
                <a:lnTo>
                  <a:pt x="92656" y="40640"/>
                </a:lnTo>
                <a:lnTo>
                  <a:pt x="96009" y="44450"/>
                </a:lnTo>
                <a:lnTo>
                  <a:pt x="97532" y="45720"/>
                </a:lnTo>
                <a:lnTo>
                  <a:pt x="99971" y="48260"/>
                </a:lnTo>
                <a:lnTo>
                  <a:pt x="106981" y="52070"/>
                </a:lnTo>
                <a:lnTo>
                  <a:pt x="107591" y="53340"/>
                </a:lnTo>
                <a:lnTo>
                  <a:pt x="106981" y="57150"/>
                </a:lnTo>
                <a:lnTo>
                  <a:pt x="103628" y="64770"/>
                </a:lnTo>
                <a:lnTo>
                  <a:pt x="101190" y="69850"/>
                </a:lnTo>
                <a:lnTo>
                  <a:pt x="97228" y="76200"/>
                </a:lnTo>
                <a:lnTo>
                  <a:pt x="94789" y="81280"/>
                </a:lnTo>
                <a:lnTo>
                  <a:pt x="93265" y="83820"/>
                </a:lnTo>
                <a:lnTo>
                  <a:pt x="92351" y="85090"/>
                </a:lnTo>
                <a:lnTo>
                  <a:pt x="96313" y="88900"/>
                </a:lnTo>
                <a:lnTo>
                  <a:pt x="104847" y="95250"/>
                </a:lnTo>
                <a:lnTo>
                  <a:pt x="85341" y="95250"/>
                </a:lnTo>
                <a:lnTo>
                  <a:pt x="81988" y="100330"/>
                </a:lnTo>
                <a:lnTo>
                  <a:pt x="74064" y="110490"/>
                </a:lnTo>
                <a:lnTo>
                  <a:pt x="69797" y="114300"/>
                </a:lnTo>
                <a:lnTo>
                  <a:pt x="64920" y="120650"/>
                </a:lnTo>
                <a:lnTo>
                  <a:pt x="53643" y="130810"/>
                </a:lnTo>
                <a:lnTo>
                  <a:pt x="48766" y="134620"/>
                </a:lnTo>
                <a:lnTo>
                  <a:pt x="43280" y="139700"/>
                </a:lnTo>
                <a:lnTo>
                  <a:pt x="31698" y="148590"/>
                </a:lnTo>
                <a:lnTo>
                  <a:pt x="26516" y="152400"/>
                </a:lnTo>
                <a:lnTo>
                  <a:pt x="21640" y="156210"/>
                </a:lnTo>
                <a:lnTo>
                  <a:pt x="6705" y="165100"/>
                </a:lnTo>
                <a:lnTo>
                  <a:pt x="3657" y="166370"/>
                </a:lnTo>
                <a:close/>
              </a:path>
              <a:path w="231775" h="285750">
                <a:moveTo>
                  <a:pt x="165806" y="41910"/>
                </a:moveTo>
                <a:lnTo>
                  <a:pt x="161538" y="41910"/>
                </a:lnTo>
                <a:lnTo>
                  <a:pt x="153919" y="40640"/>
                </a:lnTo>
                <a:lnTo>
                  <a:pt x="147823" y="40640"/>
                </a:lnTo>
                <a:lnTo>
                  <a:pt x="129231" y="39370"/>
                </a:lnTo>
                <a:lnTo>
                  <a:pt x="167837" y="39370"/>
                </a:lnTo>
                <a:lnTo>
                  <a:pt x="165806" y="41910"/>
                </a:lnTo>
                <a:close/>
              </a:path>
              <a:path w="231775" h="285750">
                <a:moveTo>
                  <a:pt x="173425" y="157480"/>
                </a:moveTo>
                <a:lnTo>
                  <a:pt x="168244" y="156210"/>
                </a:lnTo>
                <a:lnTo>
                  <a:pt x="165196" y="154940"/>
                </a:lnTo>
                <a:lnTo>
                  <a:pt x="162148" y="152400"/>
                </a:lnTo>
                <a:lnTo>
                  <a:pt x="153309" y="146050"/>
                </a:lnTo>
                <a:lnTo>
                  <a:pt x="149042" y="143510"/>
                </a:lnTo>
                <a:lnTo>
                  <a:pt x="131974" y="130810"/>
                </a:lnTo>
                <a:lnTo>
                  <a:pt x="109419" y="114300"/>
                </a:lnTo>
                <a:lnTo>
                  <a:pt x="103628" y="109220"/>
                </a:lnTo>
                <a:lnTo>
                  <a:pt x="90217" y="99060"/>
                </a:lnTo>
                <a:lnTo>
                  <a:pt x="85950" y="95250"/>
                </a:lnTo>
                <a:lnTo>
                  <a:pt x="104847" y="95250"/>
                </a:lnTo>
                <a:lnTo>
                  <a:pt x="107895" y="97790"/>
                </a:lnTo>
                <a:lnTo>
                  <a:pt x="123135" y="109220"/>
                </a:lnTo>
                <a:lnTo>
                  <a:pt x="127402" y="111760"/>
                </a:lnTo>
                <a:lnTo>
                  <a:pt x="136546" y="115570"/>
                </a:lnTo>
                <a:lnTo>
                  <a:pt x="140508" y="116840"/>
                </a:lnTo>
                <a:lnTo>
                  <a:pt x="149652" y="120650"/>
                </a:lnTo>
                <a:lnTo>
                  <a:pt x="152700" y="120650"/>
                </a:lnTo>
                <a:lnTo>
                  <a:pt x="156052" y="123190"/>
                </a:lnTo>
                <a:lnTo>
                  <a:pt x="163062" y="130810"/>
                </a:lnTo>
                <a:lnTo>
                  <a:pt x="166720" y="135890"/>
                </a:lnTo>
                <a:lnTo>
                  <a:pt x="171901" y="140970"/>
                </a:lnTo>
                <a:lnTo>
                  <a:pt x="177388" y="151130"/>
                </a:lnTo>
                <a:lnTo>
                  <a:pt x="174949" y="154940"/>
                </a:lnTo>
                <a:lnTo>
                  <a:pt x="173425" y="157480"/>
                </a:lnTo>
                <a:close/>
              </a:path>
              <a:path w="231775" h="285750">
                <a:moveTo>
                  <a:pt x="228592" y="199390"/>
                </a:moveTo>
                <a:lnTo>
                  <a:pt x="212134" y="199390"/>
                </a:lnTo>
                <a:lnTo>
                  <a:pt x="212134" y="176530"/>
                </a:lnTo>
                <a:lnTo>
                  <a:pt x="210000" y="172720"/>
                </a:lnTo>
                <a:lnTo>
                  <a:pt x="207867" y="171450"/>
                </a:lnTo>
                <a:lnTo>
                  <a:pt x="206343" y="168910"/>
                </a:lnTo>
                <a:lnTo>
                  <a:pt x="202076" y="166370"/>
                </a:lnTo>
                <a:lnTo>
                  <a:pt x="198418" y="165100"/>
                </a:lnTo>
                <a:lnTo>
                  <a:pt x="193541" y="162560"/>
                </a:lnTo>
                <a:lnTo>
                  <a:pt x="190494" y="161290"/>
                </a:lnTo>
                <a:lnTo>
                  <a:pt x="186531" y="160020"/>
                </a:lnTo>
                <a:lnTo>
                  <a:pt x="186531" y="157480"/>
                </a:lnTo>
                <a:lnTo>
                  <a:pt x="190798" y="154940"/>
                </a:lnTo>
                <a:lnTo>
                  <a:pt x="194761" y="154940"/>
                </a:lnTo>
                <a:lnTo>
                  <a:pt x="203600" y="156210"/>
                </a:lnTo>
                <a:lnTo>
                  <a:pt x="207562" y="157480"/>
                </a:lnTo>
                <a:lnTo>
                  <a:pt x="210915" y="157480"/>
                </a:lnTo>
                <a:lnTo>
                  <a:pt x="220668" y="160020"/>
                </a:lnTo>
                <a:lnTo>
                  <a:pt x="223716" y="161290"/>
                </a:lnTo>
                <a:lnTo>
                  <a:pt x="226154" y="162560"/>
                </a:lnTo>
                <a:lnTo>
                  <a:pt x="230726" y="165100"/>
                </a:lnTo>
                <a:lnTo>
                  <a:pt x="230726" y="168910"/>
                </a:lnTo>
                <a:lnTo>
                  <a:pt x="228592" y="175260"/>
                </a:lnTo>
                <a:lnTo>
                  <a:pt x="228592" y="199390"/>
                </a:lnTo>
                <a:close/>
              </a:path>
              <a:path w="231775" h="285750">
                <a:moveTo>
                  <a:pt x="74673" y="285750"/>
                </a:moveTo>
                <a:lnTo>
                  <a:pt x="72844" y="285750"/>
                </a:lnTo>
                <a:lnTo>
                  <a:pt x="71016" y="284480"/>
                </a:lnTo>
                <a:lnTo>
                  <a:pt x="66749" y="186690"/>
                </a:lnTo>
                <a:lnTo>
                  <a:pt x="64920" y="182880"/>
                </a:lnTo>
                <a:lnTo>
                  <a:pt x="63396" y="181610"/>
                </a:lnTo>
                <a:lnTo>
                  <a:pt x="62177" y="181610"/>
                </a:lnTo>
                <a:lnTo>
                  <a:pt x="58214" y="179070"/>
                </a:lnTo>
                <a:lnTo>
                  <a:pt x="56691" y="177800"/>
                </a:lnTo>
                <a:lnTo>
                  <a:pt x="54862" y="176530"/>
                </a:lnTo>
                <a:lnTo>
                  <a:pt x="50900" y="175260"/>
                </a:lnTo>
                <a:lnTo>
                  <a:pt x="49376" y="173990"/>
                </a:lnTo>
                <a:lnTo>
                  <a:pt x="47547" y="173990"/>
                </a:lnTo>
                <a:lnTo>
                  <a:pt x="43585" y="171450"/>
                </a:lnTo>
                <a:lnTo>
                  <a:pt x="43585" y="168910"/>
                </a:lnTo>
                <a:lnTo>
                  <a:pt x="47852" y="166370"/>
                </a:lnTo>
                <a:lnTo>
                  <a:pt x="51509" y="166370"/>
                </a:lnTo>
                <a:lnTo>
                  <a:pt x="61262" y="167640"/>
                </a:lnTo>
                <a:lnTo>
                  <a:pt x="67968" y="168910"/>
                </a:lnTo>
                <a:lnTo>
                  <a:pt x="75892" y="171450"/>
                </a:lnTo>
                <a:lnTo>
                  <a:pt x="78635" y="172720"/>
                </a:lnTo>
                <a:lnTo>
                  <a:pt x="81074" y="172720"/>
                </a:lnTo>
                <a:lnTo>
                  <a:pt x="84731" y="175260"/>
                </a:lnTo>
                <a:lnTo>
                  <a:pt x="84731" y="179070"/>
                </a:lnTo>
                <a:lnTo>
                  <a:pt x="83207" y="184150"/>
                </a:lnTo>
                <a:lnTo>
                  <a:pt x="83207" y="199390"/>
                </a:lnTo>
                <a:lnTo>
                  <a:pt x="228592" y="199390"/>
                </a:lnTo>
                <a:lnTo>
                  <a:pt x="228592" y="209550"/>
                </a:lnTo>
                <a:lnTo>
                  <a:pt x="83207" y="209550"/>
                </a:lnTo>
                <a:lnTo>
                  <a:pt x="83207" y="238760"/>
                </a:lnTo>
                <a:lnTo>
                  <a:pt x="82903" y="248920"/>
                </a:lnTo>
                <a:lnTo>
                  <a:pt x="82598" y="252730"/>
                </a:lnTo>
                <a:lnTo>
                  <a:pt x="82598" y="255270"/>
                </a:lnTo>
                <a:lnTo>
                  <a:pt x="81988" y="260350"/>
                </a:lnTo>
                <a:lnTo>
                  <a:pt x="227251" y="260350"/>
                </a:lnTo>
                <a:lnTo>
                  <a:pt x="227068" y="262890"/>
                </a:lnTo>
                <a:lnTo>
                  <a:pt x="226764" y="265430"/>
                </a:lnTo>
                <a:lnTo>
                  <a:pt x="226241" y="269240"/>
                </a:lnTo>
                <a:lnTo>
                  <a:pt x="81074" y="269240"/>
                </a:lnTo>
                <a:lnTo>
                  <a:pt x="80769" y="271780"/>
                </a:lnTo>
                <a:lnTo>
                  <a:pt x="80464" y="275590"/>
                </a:lnTo>
                <a:lnTo>
                  <a:pt x="79855" y="276860"/>
                </a:lnTo>
                <a:lnTo>
                  <a:pt x="79550" y="278130"/>
                </a:lnTo>
                <a:lnTo>
                  <a:pt x="78331" y="281940"/>
                </a:lnTo>
                <a:lnTo>
                  <a:pt x="77416" y="283210"/>
                </a:lnTo>
                <a:lnTo>
                  <a:pt x="76807" y="284480"/>
                </a:lnTo>
                <a:lnTo>
                  <a:pt x="74673" y="285750"/>
                </a:lnTo>
                <a:close/>
              </a:path>
              <a:path w="231775" h="285750">
                <a:moveTo>
                  <a:pt x="227251" y="260350"/>
                </a:moveTo>
                <a:lnTo>
                  <a:pt x="212134" y="260350"/>
                </a:lnTo>
                <a:lnTo>
                  <a:pt x="212438" y="256540"/>
                </a:lnTo>
                <a:lnTo>
                  <a:pt x="212235" y="248920"/>
                </a:lnTo>
                <a:lnTo>
                  <a:pt x="212134" y="209550"/>
                </a:lnTo>
                <a:lnTo>
                  <a:pt x="228592" y="209550"/>
                </a:lnTo>
                <a:lnTo>
                  <a:pt x="228491" y="238760"/>
                </a:lnTo>
                <a:lnTo>
                  <a:pt x="228288" y="246380"/>
                </a:lnTo>
                <a:lnTo>
                  <a:pt x="227983" y="250190"/>
                </a:lnTo>
                <a:lnTo>
                  <a:pt x="227251" y="260350"/>
                </a:lnTo>
                <a:close/>
              </a:path>
              <a:path w="231775" h="285750">
                <a:moveTo>
                  <a:pt x="219449" y="285750"/>
                </a:moveTo>
                <a:lnTo>
                  <a:pt x="217925" y="285750"/>
                </a:lnTo>
                <a:lnTo>
                  <a:pt x="216096" y="284480"/>
                </a:lnTo>
                <a:lnTo>
                  <a:pt x="214877" y="281940"/>
                </a:lnTo>
                <a:lnTo>
                  <a:pt x="213658" y="278130"/>
                </a:lnTo>
                <a:lnTo>
                  <a:pt x="213353" y="275590"/>
                </a:lnTo>
                <a:lnTo>
                  <a:pt x="213048" y="274320"/>
                </a:lnTo>
                <a:lnTo>
                  <a:pt x="212845" y="271780"/>
                </a:lnTo>
                <a:lnTo>
                  <a:pt x="212743" y="269240"/>
                </a:lnTo>
                <a:lnTo>
                  <a:pt x="226241" y="269240"/>
                </a:lnTo>
                <a:lnTo>
                  <a:pt x="225544" y="274320"/>
                </a:lnTo>
                <a:lnTo>
                  <a:pt x="224630" y="278130"/>
                </a:lnTo>
                <a:lnTo>
                  <a:pt x="223411" y="281940"/>
                </a:lnTo>
                <a:lnTo>
                  <a:pt x="221582" y="284480"/>
                </a:lnTo>
                <a:lnTo>
                  <a:pt x="219449" y="285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3463651" y="9360922"/>
            <a:ext cx="249554" cy="283845"/>
          </a:xfrm>
          <a:custGeom>
            <a:avLst/>
            <a:gdLst/>
            <a:ahLst/>
            <a:cxnLst/>
            <a:rect l="l" t="t" r="r" b="b"/>
            <a:pathLst>
              <a:path w="249555" h="283845">
                <a:moveTo>
                  <a:pt x="237000" y="191713"/>
                </a:moveTo>
                <a:lnTo>
                  <a:pt x="165806" y="191713"/>
                </a:lnTo>
                <a:lnTo>
                  <a:pt x="183788" y="190798"/>
                </a:lnTo>
                <a:lnTo>
                  <a:pt x="188055" y="189884"/>
                </a:lnTo>
                <a:lnTo>
                  <a:pt x="191713" y="189274"/>
                </a:lnTo>
                <a:lnTo>
                  <a:pt x="199028" y="186226"/>
                </a:lnTo>
                <a:lnTo>
                  <a:pt x="200552" y="185007"/>
                </a:lnTo>
                <a:lnTo>
                  <a:pt x="214572" y="185922"/>
                </a:lnTo>
                <a:lnTo>
                  <a:pt x="218534" y="186531"/>
                </a:lnTo>
                <a:lnTo>
                  <a:pt x="221887" y="186836"/>
                </a:lnTo>
                <a:lnTo>
                  <a:pt x="230421" y="188360"/>
                </a:lnTo>
                <a:lnTo>
                  <a:pt x="233469" y="189579"/>
                </a:lnTo>
                <a:lnTo>
                  <a:pt x="235603" y="190189"/>
                </a:lnTo>
                <a:lnTo>
                  <a:pt x="237000" y="191713"/>
                </a:lnTo>
                <a:close/>
              </a:path>
              <a:path w="249555" h="283845">
                <a:moveTo>
                  <a:pt x="64615" y="209391"/>
                </a:moveTo>
                <a:lnTo>
                  <a:pt x="63396" y="209391"/>
                </a:lnTo>
                <a:lnTo>
                  <a:pt x="57300" y="206952"/>
                </a:lnTo>
                <a:lnTo>
                  <a:pt x="53947" y="205733"/>
                </a:lnTo>
                <a:lnTo>
                  <a:pt x="31698" y="192932"/>
                </a:lnTo>
                <a:lnTo>
                  <a:pt x="31698" y="190189"/>
                </a:lnTo>
                <a:lnTo>
                  <a:pt x="34441" y="188665"/>
                </a:lnTo>
                <a:lnTo>
                  <a:pt x="35660" y="188970"/>
                </a:lnTo>
                <a:lnTo>
                  <a:pt x="45413" y="190189"/>
                </a:lnTo>
                <a:lnTo>
                  <a:pt x="51814" y="190798"/>
                </a:lnTo>
                <a:lnTo>
                  <a:pt x="71320" y="191713"/>
                </a:lnTo>
                <a:lnTo>
                  <a:pt x="237000" y="191713"/>
                </a:lnTo>
                <a:lnTo>
                  <a:pt x="238955" y="193846"/>
                </a:lnTo>
                <a:lnTo>
                  <a:pt x="238955" y="199942"/>
                </a:lnTo>
                <a:lnTo>
                  <a:pt x="237570" y="201466"/>
                </a:lnTo>
                <a:lnTo>
                  <a:pt x="93570" y="201466"/>
                </a:lnTo>
                <a:lnTo>
                  <a:pt x="77416" y="203904"/>
                </a:lnTo>
                <a:lnTo>
                  <a:pt x="73149" y="205428"/>
                </a:lnTo>
                <a:lnTo>
                  <a:pt x="71016" y="206038"/>
                </a:lnTo>
                <a:lnTo>
                  <a:pt x="66139" y="208476"/>
                </a:lnTo>
                <a:lnTo>
                  <a:pt x="64615" y="209391"/>
                </a:lnTo>
                <a:close/>
              </a:path>
              <a:path w="249555" h="283845">
                <a:moveTo>
                  <a:pt x="21944" y="283759"/>
                </a:moveTo>
                <a:lnTo>
                  <a:pt x="19811" y="279188"/>
                </a:lnTo>
                <a:lnTo>
                  <a:pt x="23773" y="277968"/>
                </a:lnTo>
                <a:lnTo>
                  <a:pt x="28650" y="276140"/>
                </a:lnTo>
                <a:lnTo>
                  <a:pt x="71320" y="256938"/>
                </a:lnTo>
                <a:lnTo>
                  <a:pt x="89303" y="246575"/>
                </a:lnTo>
                <a:lnTo>
                  <a:pt x="98142" y="241394"/>
                </a:lnTo>
                <a:lnTo>
                  <a:pt x="105152" y="236517"/>
                </a:lnTo>
                <a:lnTo>
                  <a:pt x="112772" y="231031"/>
                </a:lnTo>
                <a:lnTo>
                  <a:pt x="115820" y="228897"/>
                </a:lnTo>
                <a:lnTo>
                  <a:pt x="118258" y="226764"/>
                </a:lnTo>
                <a:lnTo>
                  <a:pt x="123744" y="222192"/>
                </a:lnTo>
                <a:lnTo>
                  <a:pt x="126488" y="219753"/>
                </a:lnTo>
                <a:lnTo>
                  <a:pt x="133803" y="212438"/>
                </a:lnTo>
                <a:lnTo>
                  <a:pt x="135022" y="210915"/>
                </a:lnTo>
                <a:lnTo>
                  <a:pt x="134717" y="209391"/>
                </a:lnTo>
                <a:lnTo>
                  <a:pt x="132279" y="203904"/>
                </a:lnTo>
                <a:lnTo>
                  <a:pt x="130450" y="201466"/>
                </a:lnTo>
                <a:lnTo>
                  <a:pt x="139289" y="201466"/>
                </a:lnTo>
                <a:lnTo>
                  <a:pt x="143556" y="205428"/>
                </a:lnTo>
                <a:lnTo>
                  <a:pt x="153004" y="211829"/>
                </a:lnTo>
                <a:lnTo>
                  <a:pt x="154223" y="213353"/>
                </a:lnTo>
                <a:lnTo>
                  <a:pt x="154223" y="214267"/>
                </a:lnTo>
                <a:lnTo>
                  <a:pt x="150261" y="218839"/>
                </a:lnTo>
                <a:lnTo>
                  <a:pt x="148737" y="220973"/>
                </a:lnTo>
                <a:lnTo>
                  <a:pt x="148128" y="221887"/>
                </a:lnTo>
                <a:lnTo>
                  <a:pt x="146604" y="223411"/>
                </a:lnTo>
                <a:lnTo>
                  <a:pt x="145689" y="224630"/>
                </a:lnTo>
                <a:lnTo>
                  <a:pt x="154833" y="229202"/>
                </a:lnTo>
                <a:lnTo>
                  <a:pt x="157271" y="230726"/>
                </a:lnTo>
                <a:lnTo>
                  <a:pt x="159100" y="231640"/>
                </a:lnTo>
                <a:lnTo>
                  <a:pt x="137765" y="231640"/>
                </a:lnTo>
                <a:lnTo>
                  <a:pt x="135022" y="234079"/>
                </a:lnTo>
                <a:lnTo>
                  <a:pt x="127707" y="240174"/>
                </a:lnTo>
                <a:lnTo>
                  <a:pt x="124049" y="242613"/>
                </a:lnTo>
                <a:lnTo>
                  <a:pt x="119173" y="245965"/>
                </a:lnTo>
                <a:lnTo>
                  <a:pt x="107591" y="252671"/>
                </a:lnTo>
                <a:lnTo>
                  <a:pt x="70406" y="269739"/>
                </a:lnTo>
                <a:lnTo>
                  <a:pt x="32003" y="281931"/>
                </a:lnTo>
                <a:lnTo>
                  <a:pt x="25907" y="283455"/>
                </a:lnTo>
                <a:lnTo>
                  <a:pt x="21944" y="283759"/>
                </a:lnTo>
                <a:close/>
              </a:path>
              <a:path w="249555" h="283845">
                <a:moveTo>
                  <a:pt x="235907" y="203295"/>
                </a:moveTo>
                <a:lnTo>
                  <a:pt x="231031" y="203295"/>
                </a:lnTo>
                <a:lnTo>
                  <a:pt x="220363" y="202380"/>
                </a:lnTo>
                <a:lnTo>
                  <a:pt x="215791" y="202076"/>
                </a:lnTo>
                <a:lnTo>
                  <a:pt x="195065" y="201466"/>
                </a:lnTo>
                <a:lnTo>
                  <a:pt x="237570" y="201466"/>
                </a:lnTo>
                <a:lnTo>
                  <a:pt x="235907" y="203295"/>
                </a:lnTo>
                <a:close/>
              </a:path>
              <a:path w="249555" h="283845">
                <a:moveTo>
                  <a:pt x="241698" y="282540"/>
                </a:moveTo>
                <a:lnTo>
                  <a:pt x="237431" y="281321"/>
                </a:lnTo>
                <a:lnTo>
                  <a:pt x="232250" y="278883"/>
                </a:lnTo>
                <a:lnTo>
                  <a:pt x="218839" y="272787"/>
                </a:lnTo>
                <a:lnTo>
                  <a:pt x="213048" y="270044"/>
                </a:lnTo>
                <a:lnTo>
                  <a:pt x="206952" y="266996"/>
                </a:lnTo>
                <a:lnTo>
                  <a:pt x="192018" y="259681"/>
                </a:lnTo>
                <a:lnTo>
                  <a:pt x="186226" y="256938"/>
                </a:lnTo>
                <a:lnTo>
                  <a:pt x="179521" y="253585"/>
                </a:lnTo>
                <a:lnTo>
                  <a:pt x="166415" y="246880"/>
                </a:lnTo>
                <a:lnTo>
                  <a:pt x="160319" y="243832"/>
                </a:lnTo>
                <a:lnTo>
                  <a:pt x="155138" y="241394"/>
                </a:lnTo>
                <a:lnTo>
                  <a:pt x="143556" y="234688"/>
                </a:lnTo>
                <a:lnTo>
                  <a:pt x="137765" y="231640"/>
                </a:lnTo>
                <a:lnTo>
                  <a:pt x="159100" y="231640"/>
                </a:lnTo>
                <a:lnTo>
                  <a:pt x="161538" y="232859"/>
                </a:lnTo>
                <a:lnTo>
                  <a:pt x="172511" y="238041"/>
                </a:lnTo>
                <a:lnTo>
                  <a:pt x="181655" y="241698"/>
                </a:lnTo>
                <a:lnTo>
                  <a:pt x="193541" y="245356"/>
                </a:lnTo>
                <a:lnTo>
                  <a:pt x="202076" y="247185"/>
                </a:lnTo>
                <a:lnTo>
                  <a:pt x="214877" y="248404"/>
                </a:lnTo>
                <a:lnTo>
                  <a:pt x="220363" y="251756"/>
                </a:lnTo>
                <a:lnTo>
                  <a:pt x="230116" y="258462"/>
                </a:lnTo>
                <a:lnTo>
                  <a:pt x="235603" y="262729"/>
                </a:lnTo>
                <a:lnTo>
                  <a:pt x="240784" y="266691"/>
                </a:lnTo>
                <a:lnTo>
                  <a:pt x="249318" y="276140"/>
                </a:lnTo>
                <a:lnTo>
                  <a:pt x="247794" y="279492"/>
                </a:lnTo>
                <a:lnTo>
                  <a:pt x="246575" y="281931"/>
                </a:lnTo>
                <a:lnTo>
                  <a:pt x="241698" y="282540"/>
                </a:lnTo>
                <a:close/>
              </a:path>
              <a:path w="249555" h="283845">
                <a:moveTo>
                  <a:pt x="216401" y="162453"/>
                </a:moveTo>
                <a:lnTo>
                  <a:pt x="214877" y="162453"/>
                </a:lnTo>
                <a:lnTo>
                  <a:pt x="213048" y="160929"/>
                </a:lnTo>
                <a:lnTo>
                  <a:pt x="209086" y="28955"/>
                </a:lnTo>
                <a:lnTo>
                  <a:pt x="207562" y="23773"/>
                </a:lnTo>
                <a:lnTo>
                  <a:pt x="205123" y="20725"/>
                </a:lnTo>
                <a:lnTo>
                  <a:pt x="202076" y="17677"/>
                </a:lnTo>
                <a:lnTo>
                  <a:pt x="200247" y="16458"/>
                </a:lnTo>
                <a:lnTo>
                  <a:pt x="198113" y="14934"/>
                </a:lnTo>
                <a:lnTo>
                  <a:pt x="192932" y="12191"/>
                </a:lnTo>
                <a:lnTo>
                  <a:pt x="191103" y="11277"/>
                </a:lnTo>
                <a:lnTo>
                  <a:pt x="184093" y="8229"/>
                </a:lnTo>
                <a:lnTo>
                  <a:pt x="182264" y="7619"/>
                </a:lnTo>
                <a:lnTo>
                  <a:pt x="180740" y="7010"/>
                </a:lnTo>
                <a:lnTo>
                  <a:pt x="176473" y="5181"/>
                </a:lnTo>
                <a:lnTo>
                  <a:pt x="176473" y="1828"/>
                </a:lnTo>
                <a:lnTo>
                  <a:pt x="181350" y="0"/>
                </a:lnTo>
                <a:lnTo>
                  <a:pt x="186226" y="0"/>
                </a:lnTo>
                <a:lnTo>
                  <a:pt x="198418" y="1828"/>
                </a:lnTo>
                <a:lnTo>
                  <a:pt x="203295" y="3047"/>
                </a:lnTo>
                <a:lnTo>
                  <a:pt x="207257" y="3962"/>
                </a:lnTo>
                <a:lnTo>
                  <a:pt x="215486" y="6400"/>
                </a:lnTo>
                <a:lnTo>
                  <a:pt x="219753" y="7924"/>
                </a:lnTo>
                <a:lnTo>
                  <a:pt x="222801" y="9143"/>
                </a:lnTo>
                <a:lnTo>
                  <a:pt x="228288" y="12191"/>
                </a:lnTo>
                <a:lnTo>
                  <a:pt x="228288" y="15849"/>
                </a:lnTo>
                <a:lnTo>
                  <a:pt x="227068" y="19506"/>
                </a:lnTo>
                <a:lnTo>
                  <a:pt x="226459" y="21640"/>
                </a:lnTo>
                <a:lnTo>
                  <a:pt x="226154" y="23468"/>
                </a:lnTo>
                <a:lnTo>
                  <a:pt x="225605" y="28955"/>
                </a:lnTo>
                <a:lnTo>
                  <a:pt x="225544" y="108505"/>
                </a:lnTo>
                <a:lnTo>
                  <a:pt x="225240" y="118563"/>
                </a:lnTo>
                <a:lnTo>
                  <a:pt x="224595" y="128316"/>
                </a:lnTo>
                <a:lnTo>
                  <a:pt x="224021" y="138374"/>
                </a:lnTo>
                <a:lnTo>
                  <a:pt x="223716" y="140203"/>
                </a:lnTo>
                <a:lnTo>
                  <a:pt x="223376" y="142641"/>
                </a:lnTo>
                <a:lnTo>
                  <a:pt x="222497" y="150261"/>
                </a:lnTo>
                <a:lnTo>
                  <a:pt x="221887" y="152090"/>
                </a:lnTo>
                <a:lnTo>
                  <a:pt x="221582" y="154223"/>
                </a:lnTo>
                <a:lnTo>
                  <a:pt x="219753" y="158491"/>
                </a:lnTo>
                <a:lnTo>
                  <a:pt x="218534" y="160929"/>
                </a:lnTo>
                <a:lnTo>
                  <a:pt x="216401" y="162453"/>
                </a:lnTo>
                <a:close/>
              </a:path>
              <a:path w="249555" h="283845">
                <a:moveTo>
                  <a:pt x="35050" y="155443"/>
                </a:moveTo>
                <a:lnTo>
                  <a:pt x="32612" y="155443"/>
                </a:lnTo>
                <a:lnTo>
                  <a:pt x="30783" y="153614"/>
                </a:lnTo>
                <a:lnTo>
                  <a:pt x="25907" y="121306"/>
                </a:lnTo>
                <a:lnTo>
                  <a:pt x="25602" y="115820"/>
                </a:lnTo>
                <a:lnTo>
                  <a:pt x="22554" y="42975"/>
                </a:lnTo>
                <a:lnTo>
                  <a:pt x="12496" y="33526"/>
                </a:lnTo>
                <a:lnTo>
                  <a:pt x="11277" y="32917"/>
                </a:lnTo>
                <a:lnTo>
                  <a:pt x="6705" y="32003"/>
                </a:lnTo>
                <a:lnTo>
                  <a:pt x="4267" y="31393"/>
                </a:lnTo>
                <a:lnTo>
                  <a:pt x="0" y="30479"/>
                </a:lnTo>
                <a:lnTo>
                  <a:pt x="0" y="26821"/>
                </a:lnTo>
                <a:lnTo>
                  <a:pt x="3352" y="24383"/>
                </a:lnTo>
                <a:lnTo>
                  <a:pt x="4571" y="24078"/>
                </a:lnTo>
                <a:lnTo>
                  <a:pt x="6095" y="23468"/>
                </a:lnTo>
                <a:lnTo>
                  <a:pt x="11582" y="22859"/>
                </a:lnTo>
                <a:lnTo>
                  <a:pt x="16153" y="22859"/>
                </a:lnTo>
                <a:lnTo>
                  <a:pt x="24078" y="23164"/>
                </a:lnTo>
                <a:lnTo>
                  <a:pt x="28040" y="23773"/>
                </a:lnTo>
                <a:lnTo>
                  <a:pt x="30479" y="24078"/>
                </a:lnTo>
                <a:lnTo>
                  <a:pt x="37489" y="25297"/>
                </a:lnTo>
                <a:lnTo>
                  <a:pt x="40232" y="26211"/>
                </a:lnTo>
                <a:lnTo>
                  <a:pt x="41451" y="27126"/>
                </a:lnTo>
                <a:lnTo>
                  <a:pt x="41756" y="28040"/>
                </a:lnTo>
                <a:lnTo>
                  <a:pt x="154528" y="28040"/>
                </a:lnTo>
                <a:lnTo>
                  <a:pt x="154427" y="30479"/>
                </a:lnTo>
                <a:lnTo>
                  <a:pt x="153309" y="33831"/>
                </a:lnTo>
                <a:lnTo>
                  <a:pt x="152700" y="35355"/>
                </a:lnTo>
                <a:lnTo>
                  <a:pt x="152395" y="36574"/>
                </a:lnTo>
                <a:lnTo>
                  <a:pt x="152046" y="37794"/>
                </a:lnTo>
                <a:lnTo>
                  <a:pt x="40841" y="37794"/>
                </a:lnTo>
                <a:lnTo>
                  <a:pt x="40765" y="124659"/>
                </a:lnTo>
                <a:lnTo>
                  <a:pt x="40537" y="127402"/>
                </a:lnTo>
                <a:lnTo>
                  <a:pt x="148534" y="127402"/>
                </a:lnTo>
                <a:lnTo>
                  <a:pt x="153004" y="130450"/>
                </a:lnTo>
                <a:lnTo>
                  <a:pt x="153004" y="135022"/>
                </a:lnTo>
                <a:lnTo>
                  <a:pt x="150566" y="137155"/>
                </a:lnTo>
                <a:lnTo>
                  <a:pt x="39927" y="137155"/>
                </a:lnTo>
                <a:lnTo>
                  <a:pt x="39866" y="140203"/>
                </a:lnTo>
                <a:lnTo>
                  <a:pt x="39622" y="142641"/>
                </a:lnTo>
                <a:lnTo>
                  <a:pt x="39317" y="144165"/>
                </a:lnTo>
                <a:lnTo>
                  <a:pt x="39013" y="145994"/>
                </a:lnTo>
                <a:lnTo>
                  <a:pt x="38098" y="150566"/>
                </a:lnTo>
                <a:lnTo>
                  <a:pt x="37489" y="151785"/>
                </a:lnTo>
                <a:lnTo>
                  <a:pt x="37184" y="153004"/>
                </a:lnTo>
                <a:lnTo>
                  <a:pt x="35050" y="155443"/>
                </a:lnTo>
                <a:close/>
              </a:path>
              <a:path w="249555" h="283845">
                <a:moveTo>
                  <a:pt x="154528" y="28040"/>
                </a:moveTo>
                <a:lnTo>
                  <a:pt x="127097" y="28040"/>
                </a:lnTo>
                <a:lnTo>
                  <a:pt x="133498" y="23773"/>
                </a:lnTo>
                <a:lnTo>
                  <a:pt x="135936" y="23773"/>
                </a:lnTo>
                <a:lnTo>
                  <a:pt x="142337" y="24078"/>
                </a:lnTo>
                <a:lnTo>
                  <a:pt x="146604" y="24688"/>
                </a:lnTo>
                <a:lnTo>
                  <a:pt x="150871" y="24992"/>
                </a:lnTo>
                <a:lnTo>
                  <a:pt x="154528" y="27431"/>
                </a:lnTo>
                <a:lnTo>
                  <a:pt x="154528" y="28040"/>
                </a:lnTo>
                <a:close/>
              </a:path>
              <a:path w="249555" h="283845">
                <a:moveTo>
                  <a:pt x="148534" y="127402"/>
                </a:moveTo>
                <a:lnTo>
                  <a:pt x="127402" y="127402"/>
                </a:lnTo>
                <a:lnTo>
                  <a:pt x="131974" y="123440"/>
                </a:lnTo>
                <a:lnTo>
                  <a:pt x="131974" y="37794"/>
                </a:lnTo>
                <a:lnTo>
                  <a:pt x="152046" y="37794"/>
                </a:lnTo>
                <a:lnTo>
                  <a:pt x="151176" y="40841"/>
                </a:lnTo>
                <a:lnTo>
                  <a:pt x="150871" y="42365"/>
                </a:lnTo>
                <a:lnTo>
                  <a:pt x="143861" y="124659"/>
                </a:lnTo>
                <a:lnTo>
                  <a:pt x="146299" y="125878"/>
                </a:lnTo>
                <a:lnTo>
                  <a:pt x="148534" y="127402"/>
                </a:lnTo>
                <a:close/>
              </a:path>
              <a:path w="249555" h="283845">
                <a:moveTo>
                  <a:pt x="183788" y="170073"/>
                </a:moveTo>
                <a:lnTo>
                  <a:pt x="108505" y="170073"/>
                </a:lnTo>
                <a:lnTo>
                  <a:pt x="98142" y="167025"/>
                </a:lnTo>
                <a:lnTo>
                  <a:pt x="93875" y="164586"/>
                </a:lnTo>
                <a:lnTo>
                  <a:pt x="90827" y="162758"/>
                </a:lnTo>
                <a:lnTo>
                  <a:pt x="84122" y="157271"/>
                </a:lnTo>
                <a:lnTo>
                  <a:pt x="84122" y="153614"/>
                </a:lnTo>
                <a:lnTo>
                  <a:pt x="86865" y="152395"/>
                </a:lnTo>
                <a:lnTo>
                  <a:pt x="88389" y="153004"/>
                </a:lnTo>
                <a:lnTo>
                  <a:pt x="90522" y="153614"/>
                </a:lnTo>
                <a:lnTo>
                  <a:pt x="95094" y="155138"/>
                </a:lnTo>
                <a:lnTo>
                  <a:pt x="101190" y="156357"/>
                </a:lnTo>
                <a:lnTo>
                  <a:pt x="113686" y="157881"/>
                </a:lnTo>
                <a:lnTo>
                  <a:pt x="184703" y="157881"/>
                </a:lnTo>
                <a:lnTo>
                  <a:pt x="187750" y="159405"/>
                </a:lnTo>
                <a:lnTo>
                  <a:pt x="187750" y="167025"/>
                </a:lnTo>
                <a:lnTo>
                  <a:pt x="183788" y="170073"/>
                </a:lnTo>
                <a:close/>
              </a:path>
              <a:path w="249555" h="283845">
                <a:moveTo>
                  <a:pt x="184703" y="157881"/>
                </a:moveTo>
                <a:lnTo>
                  <a:pt x="149956" y="157881"/>
                </a:lnTo>
                <a:lnTo>
                  <a:pt x="158491" y="156052"/>
                </a:lnTo>
                <a:lnTo>
                  <a:pt x="160624" y="153919"/>
                </a:lnTo>
                <a:lnTo>
                  <a:pt x="164586" y="154223"/>
                </a:lnTo>
                <a:lnTo>
                  <a:pt x="173730" y="154833"/>
                </a:lnTo>
                <a:lnTo>
                  <a:pt x="176778" y="155443"/>
                </a:lnTo>
                <a:lnTo>
                  <a:pt x="180435" y="155747"/>
                </a:lnTo>
                <a:lnTo>
                  <a:pt x="184703" y="1578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3810857" y="9360922"/>
            <a:ext cx="252095" cy="276225"/>
          </a:xfrm>
          <a:custGeom>
            <a:avLst/>
            <a:gdLst/>
            <a:ahLst/>
            <a:cxnLst/>
            <a:rect l="l" t="t" r="r" b="b"/>
            <a:pathLst>
              <a:path w="252094" h="276225">
                <a:moveTo>
                  <a:pt x="231945" y="88694"/>
                </a:moveTo>
                <a:lnTo>
                  <a:pt x="215486" y="88694"/>
                </a:lnTo>
                <a:lnTo>
                  <a:pt x="215486" y="28955"/>
                </a:lnTo>
                <a:lnTo>
                  <a:pt x="213962" y="23773"/>
                </a:lnTo>
                <a:lnTo>
                  <a:pt x="211524" y="20725"/>
                </a:lnTo>
                <a:lnTo>
                  <a:pt x="208476" y="17677"/>
                </a:lnTo>
                <a:lnTo>
                  <a:pt x="206647" y="16458"/>
                </a:lnTo>
                <a:lnTo>
                  <a:pt x="204514" y="14934"/>
                </a:lnTo>
                <a:lnTo>
                  <a:pt x="199332" y="12191"/>
                </a:lnTo>
                <a:lnTo>
                  <a:pt x="197504" y="11277"/>
                </a:lnTo>
                <a:lnTo>
                  <a:pt x="190494" y="8229"/>
                </a:lnTo>
                <a:lnTo>
                  <a:pt x="188665" y="7619"/>
                </a:lnTo>
                <a:lnTo>
                  <a:pt x="187141" y="7010"/>
                </a:lnTo>
                <a:lnTo>
                  <a:pt x="182874" y="5181"/>
                </a:lnTo>
                <a:lnTo>
                  <a:pt x="182874" y="1828"/>
                </a:lnTo>
                <a:lnTo>
                  <a:pt x="187750" y="0"/>
                </a:lnTo>
                <a:lnTo>
                  <a:pt x="192627" y="0"/>
                </a:lnTo>
                <a:lnTo>
                  <a:pt x="204819" y="1828"/>
                </a:lnTo>
                <a:lnTo>
                  <a:pt x="209695" y="3047"/>
                </a:lnTo>
                <a:lnTo>
                  <a:pt x="213658" y="3962"/>
                </a:lnTo>
                <a:lnTo>
                  <a:pt x="221887" y="6400"/>
                </a:lnTo>
                <a:lnTo>
                  <a:pt x="226154" y="7924"/>
                </a:lnTo>
                <a:lnTo>
                  <a:pt x="229202" y="9143"/>
                </a:lnTo>
                <a:lnTo>
                  <a:pt x="234688" y="12191"/>
                </a:lnTo>
                <a:lnTo>
                  <a:pt x="234688" y="15849"/>
                </a:lnTo>
                <a:lnTo>
                  <a:pt x="233469" y="19506"/>
                </a:lnTo>
                <a:lnTo>
                  <a:pt x="232859" y="21640"/>
                </a:lnTo>
                <a:lnTo>
                  <a:pt x="232555" y="23468"/>
                </a:lnTo>
                <a:lnTo>
                  <a:pt x="232006" y="28955"/>
                </a:lnTo>
                <a:lnTo>
                  <a:pt x="231945" y="88694"/>
                </a:lnTo>
                <a:close/>
              </a:path>
              <a:path w="252094" h="276225">
                <a:moveTo>
                  <a:pt x="166274" y="32307"/>
                </a:moveTo>
                <a:lnTo>
                  <a:pt x="104847" y="32307"/>
                </a:lnTo>
                <a:lnTo>
                  <a:pt x="118563" y="31698"/>
                </a:lnTo>
                <a:lnTo>
                  <a:pt x="123135" y="30479"/>
                </a:lnTo>
                <a:lnTo>
                  <a:pt x="126183" y="29869"/>
                </a:lnTo>
                <a:lnTo>
                  <a:pt x="132279" y="26211"/>
                </a:lnTo>
                <a:lnTo>
                  <a:pt x="133193" y="25297"/>
                </a:lnTo>
                <a:lnTo>
                  <a:pt x="136546" y="25602"/>
                </a:lnTo>
                <a:lnTo>
                  <a:pt x="143251" y="25907"/>
                </a:lnTo>
                <a:lnTo>
                  <a:pt x="147823" y="26516"/>
                </a:lnTo>
                <a:lnTo>
                  <a:pt x="150566" y="26821"/>
                </a:lnTo>
                <a:lnTo>
                  <a:pt x="156357" y="27735"/>
                </a:lnTo>
                <a:lnTo>
                  <a:pt x="159405" y="28345"/>
                </a:lnTo>
                <a:lnTo>
                  <a:pt x="162148" y="28955"/>
                </a:lnTo>
                <a:lnTo>
                  <a:pt x="166274" y="32307"/>
                </a:lnTo>
                <a:close/>
              </a:path>
              <a:path w="252094" h="276225">
                <a:moveTo>
                  <a:pt x="35355" y="49985"/>
                </a:moveTo>
                <a:lnTo>
                  <a:pt x="34441" y="49985"/>
                </a:lnTo>
                <a:lnTo>
                  <a:pt x="28955" y="47242"/>
                </a:lnTo>
                <a:lnTo>
                  <a:pt x="26211" y="46023"/>
                </a:lnTo>
                <a:lnTo>
                  <a:pt x="14934" y="39927"/>
                </a:lnTo>
                <a:lnTo>
                  <a:pt x="12496" y="38403"/>
                </a:lnTo>
                <a:lnTo>
                  <a:pt x="10667" y="37184"/>
                </a:lnTo>
                <a:lnTo>
                  <a:pt x="6095" y="33831"/>
                </a:lnTo>
                <a:lnTo>
                  <a:pt x="6095" y="30479"/>
                </a:lnTo>
                <a:lnTo>
                  <a:pt x="8534" y="29259"/>
                </a:lnTo>
                <a:lnTo>
                  <a:pt x="12191" y="29869"/>
                </a:lnTo>
                <a:lnTo>
                  <a:pt x="22554" y="31088"/>
                </a:lnTo>
                <a:lnTo>
                  <a:pt x="25602" y="31393"/>
                </a:lnTo>
                <a:lnTo>
                  <a:pt x="43889" y="32307"/>
                </a:lnTo>
                <a:lnTo>
                  <a:pt x="166274" y="32307"/>
                </a:lnTo>
                <a:lnTo>
                  <a:pt x="167025" y="32917"/>
                </a:lnTo>
                <a:lnTo>
                  <a:pt x="167025" y="40232"/>
                </a:lnTo>
                <a:lnTo>
                  <a:pt x="165501" y="42061"/>
                </a:lnTo>
                <a:lnTo>
                  <a:pt x="68882" y="42061"/>
                </a:lnTo>
                <a:lnTo>
                  <a:pt x="56081" y="42670"/>
                </a:lnTo>
                <a:lnTo>
                  <a:pt x="52728" y="43280"/>
                </a:lnTo>
                <a:lnTo>
                  <a:pt x="49985" y="43585"/>
                </a:lnTo>
                <a:lnTo>
                  <a:pt x="44194" y="45108"/>
                </a:lnTo>
                <a:lnTo>
                  <a:pt x="42365" y="46023"/>
                </a:lnTo>
                <a:lnTo>
                  <a:pt x="40841" y="46632"/>
                </a:lnTo>
                <a:lnTo>
                  <a:pt x="36879" y="49071"/>
                </a:lnTo>
                <a:lnTo>
                  <a:pt x="35355" y="49985"/>
                </a:lnTo>
                <a:close/>
              </a:path>
              <a:path w="252094" h="276225">
                <a:moveTo>
                  <a:pt x="3962" y="188665"/>
                </a:moveTo>
                <a:lnTo>
                  <a:pt x="0" y="184093"/>
                </a:lnTo>
                <a:lnTo>
                  <a:pt x="3047" y="181655"/>
                </a:lnTo>
                <a:lnTo>
                  <a:pt x="6705" y="178302"/>
                </a:lnTo>
                <a:lnTo>
                  <a:pt x="15849" y="168549"/>
                </a:lnTo>
                <a:lnTo>
                  <a:pt x="19811" y="164586"/>
                </a:lnTo>
                <a:lnTo>
                  <a:pt x="24078" y="160015"/>
                </a:lnTo>
                <a:lnTo>
                  <a:pt x="33831" y="147823"/>
                </a:lnTo>
                <a:lnTo>
                  <a:pt x="42365" y="137460"/>
                </a:lnTo>
                <a:lnTo>
                  <a:pt x="50900" y="125268"/>
                </a:lnTo>
                <a:lnTo>
                  <a:pt x="54557" y="120087"/>
                </a:lnTo>
                <a:lnTo>
                  <a:pt x="57910" y="115210"/>
                </a:lnTo>
                <a:lnTo>
                  <a:pt x="65834" y="101495"/>
                </a:lnTo>
                <a:lnTo>
                  <a:pt x="71016" y="92656"/>
                </a:lnTo>
                <a:lnTo>
                  <a:pt x="77111" y="80159"/>
                </a:lnTo>
                <a:lnTo>
                  <a:pt x="79245" y="75892"/>
                </a:lnTo>
                <a:lnTo>
                  <a:pt x="80769" y="72235"/>
                </a:lnTo>
                <a:lnTo>
                  <a:pt x="85036" y="61262"/>
                </a:lnTo>
                <a:lnTo>
                  <a:pt x="86255" y="57605"/>
                </a:lnTo>
                <a:lnTo>
                  <a:pt x="85646" y="54557"/>
                </a:lnTo>
                <a:lnTo>
                  <a:pt x="82293" y="46023"/>
                </a:lnTo>
                <a:lnTo>
                  <a:pt x="79855" y="42061"/>
                </a:lnTo>
                <a:lnTo>
                  <a:pt x="88998" y="42061"/>
                </a:lnTo>
                <a:lnTo>
                  <a:pt x="93875" y="46023"/>
                </a:lnTo>
                <a:lnTo>
                  <a:pt x="95399" y="47547"/>
                </a:lnTo>
                <a:lnTo>
                  <a:pt x="98142" y="49985"/>
                </a:lnTo>
                <a:lnTo>
                  <a:pt x="105457" y="54862"/>
                </a:lnTo>
                <a:lnTo>
                  <a:pt x="106067" y="56386"/>
                </a:lnTo>
                <a:lnTo>
                  <a:pt x="105762" y="58824"/>
                </a:lnTo>
                <a:lnTo>
                  <a:pt x="103019" y="66749"/>
                </a:lnTo>
                <a:lnTo>
                  <a:pt x="101800" y="70101"/>
                </a:lnTo>
                <a:lnTo>
                  <a:pt x="100580" y="73149"/>
                </a:lnTo>
                <a:lnTo>
                  <a:pt x="96313" y="82293"/>
                </a:lnTo>
                <a:lnTo>
                  <a:pt x="94485" y="86255"/>
                </a:lnTo>
                <a:lnTo>
                  <a:pt x="93265" y="88998"/>
                </a:lnTo>
                <a:lnTo>
                  <a:pt x="89913" y="95399"/>
                </a:lnTo>
                <a:lnTo>
                  <a:pt x="87779" y="98752"/>
                </a:lnTo>
                <a:lnTo>
                  <a:pt x="91132" y="102714"/>
                </a:lnTo>
                <a:lnTo>
                  <a:pt x="98077" y="109419"/>
                </a:lnTo>
                <a:lnTo>
                  <a:pt x="81379" y="109419"/>
                </a:lnTo>
                <a:lnTo>
                  <a:pt x="78940" y="113382"/>
                </a:lnTo>
                <a:lnTo>
                  <a:pt x="72844" y="122220"/>
                </a:lnTo>
                <a:lnTo>
                  <a:pt x="70101" y="125573"/>
                </a:lnTo>
                <a:lnTo>
                  <a:pt x="65225" y="132279"/>
                </a:lnTo>
                <a:lnTo>
                  <a:pt x="32612" y="166415"/>
                </a:lnTo>
                <a:lnTo>
                  <a:pt x="22554" y="174644"/>
                </a:lnTo>
                <a:lnTo>
                  <a:pt x="11886" y="183788"/>
                </a:lnTo>
                <a:lnTo>
                  <a:pt x="7619" y="186531"/>
                </a:lnTo>
                <a:lnTo>
                  <a:pt x="3962" y="188665"/>
                </a:lnTo>
                <a:close/>
              </a:path>
              <a:path w="252094" h="276225">
                <a:moveTo>
                  <a:pt x="163977" y="43889"/>
                </a:moveTo>
                <a:lnTo>
                  <a:pt x="159710" y="43889"/>
                </a:lnTo>
                <a:lnTo>
                  <a:pt x="152090" y="43280"/>
                </a:lnTo>
                <a:lnTo>
                  <a:pt x="145994" y="42670"/>
                </a:lnTo>
                <a:lnTo>
                  <a:pt x="127402" y="42061"/>
                </a:lnTo>
                <a:lnTo>
                  <a:pt x="165501" y="42061"/>
                </a:lnTo>
                <a:lnTo>
                  <a:pt x="163977" y="43889"/>
                </a:lnTo>
                <a:close/>
              </a:path>
              <a:path w="252094" h="276225">
                <a:moveTo>
                  <a:pt x="162453" y="106676"/>
                </a:moveTo>
                <a:lnTo>
                  <a:pt x="161234" y="106676"/>
                </a:lnTo>
                <a:lnTo>
                  <a:pt x="154833" y="103628"/>
                </a:lnTo>
                <a:lnTo>
                  <a:pt x="134107" y="90217"/>
                </a:lnTo>
                <a:lnTo>
                  <a:pt x="134107" y="87474"/>
                </a:lnTo>
                <a:lnTo>
                  <a:pt x="136546" y="85950"/>
                </a:lnTo>
                <a:lnTo>
                  <a:pt x="138374" y="86255"/>
                </a:lnTo>
                <a:lnTo>
                  <a:pt x="142337" y="86560"/>
                </a:lnTo>
                <a:lnTo>
                  <a:pt x="149652" y="87474"/>
                </a:lnTo>
                <a:lnTo>
                  <a:pt x="152700" y="87779"/>
                </a:lnTo>
                <a:lnTo>
                  <a:pt x="156357" y="88084"/>
                </a:lnTo>
                <a:lnTo>
                  <a:pt x="171597" y="88694"/>
                </a:lnTo>
                <a:lnTo>
                  <a:pt x="231945" y="88694"/>
                </a:lnTo>
                <a:lnTo>
                  <a:pt x="231945" y="98447"/>
                </a:lnTo>
                <a:lnTo>
                  <a:pt x="190494" y="98447"/>
                </a:lnTo>
                <a:lnTo>
                  <a:pt x="177083" y="100276"/>
                </a:lnTo>
                <a:lnTo>
                  <a:pt x="172816" y="101800"/>
                </a:lnTo>
                <a:lnTo>
                  <a:pt x="170073" y="102714"/>
                </a:lnTo>
                <a:lnTo>
                  <a:pt x="164586" y="105152"/>
                </a:lnTo>
                <a:lnTo>
                  <a:pt x="162453" y="106676"/>
                </a:lnTo>
                <a:close/>
              </a:path>
              <a:path w="252094" h="276225">
                <a:moveTo>
                  <a:pt x="223106" y="217925"/>
                </a:moveTo>
                <a:lnTo>
                  <a:pt x="220668" y="217925"/>
                </a:lnTo>
                <a:lnTo>
                  <a:pt x="219144" y="215486"/>
                </a:lnTo>
                <a:lnTo>
                  <a:pt x="216350" y="199637"/>
                </a:lnTo>
                <a:lnTo>
                  <a:pt x="216060" y="195980"/>
                </a:lnTo>
                <a:lnTo>
                  <a:pt x="215827" y="192018"/>
                </a:lnTo>
                <a:lnTo>
                  <a:pt x="215704" y="186531"/>
                </a:lnTo>
                <a:lnTo>
                  <a:pt x="215579" y="179521"/>
                </a:lnTo>
                <a:lnTo>
                  <a:pt x="215486" y="98447"/>
                </a:lnTo>
                <a:lnTo>
                  <a:pt x="231945" y="98447"/>
                </a:lnTo>
                <a:lnTo>
                  <a:pt x="231890" y="156052"/>
                </a:lnTo>
                <a:lnTo>
                  <a:pt x="231640" y="168549"/>
                </a:lnTo>
                <a:lnTo>
                  <a:pt x="231016" y="179521"/>
                </a:lnTo>
                <a:lnTo>
                  <a:pt x="230421" y="192018"/>
                </a:lnTo>
                <a:lnTo>
                  <a:pt x="230116" y="193846"/>
                </a:lnTo>
                <a:lnTo>
                  <a:pt x="229732" y="196589"/>
                </a:lnTo>
                <a:lnTo>
                  <a:pt x="228897" y="202990"/>
                </a:lnTo>
                <a:lnTo>
                  <a:pt x="228288" y="206343"/>
                </a:lnTo>
                <a:lnTo>
                  <a:pt x="227983" y="209086"/>
                </a:lnTo>
                <a:lnTo>
                  <a:pt x="225544" y="215182"/>
                </a:lnTo>
                <a:lnTo>
                  <a:pt x="224935" y="216401"/>
                </a:lnTo>
                <a:lnTo>
                  <a:pt x="223106" y="217925"/>
                </a:lnTo>
                <a:close/>
              </a:path>
              <a:path w="252094" h="276225">
                <a:moveTo>
                  <a:pt x="169463" y="184703"/>
                </a:moveTo>
                <a:lnTo>
                  <a:pt x="139898" y="163977"/>
                </a:lnTo>
                <a:lnTo>
                  <a:pt x="127707" y="153309"/>
                </a:lnTo>
                <a:lnTo>
                  <a:pt x="115210" y="142032"/>
                </a:lnTo>
                <a:lnTo>
                  <a:pt x="104847" y="131974"/>
                </a:lnTo>
                <a:lnTo>
                  <a:pt x="99361" y="126792"/>
                </a:lnTo>
                <a:lnTo>
                  <a:pt x="95399" y="123135"/>
                </a:lnTo>
                <a:lnTo>
                  <a:pt x="85950" y="113686"/>
                </a:lnTo>
                <a:lnTo>
                  <a:pt x="81379" y="109419"/>
                </a:lnTo>
                <a:lnTo>
                  <a:pt x="98077" y="109419"/>
                </a:lnTo>
                <a:lnTo>
                  <a:pt x="99971" y="111248"/>
                </a:lnTo>
                <a:lnTo>
                  <a:pt x="103323" y="114601"/>
                </a:lnTo>
                <a:lnTo>
                  <a:pt x="107591" y="118258"/>
                </a:lnTo>
                <a:lnTo>
                  <a:pt x="145689" y="142337"/>
                </a:lnTo>
                <a:lnTo>
                  <a:pt x="148432" y="142946"/>
                </a:lnTo>
                <a:lnTo>
                  <a:pt x="152090" y="146604"/>
                </a:lnTo>
                <a:lnTo>
                  <a:pt x="159100" y="155443"/>
                </a:lnTo>
                <a:lnTo>
                  <a:pt x="162453" y="160015"/>
                </a:lnTo>
                <a:lnTo>
                  <a:pt x="167329" y="166720"/>
                </a:lnTo>
                <a:lnTo>
                  <a:pt x="173120" y="178912"/>
                </a:lnTo>
                <a:lnTo>
                  <a:pt x="170682" y="182569"/>
                </a:lnTo>
                <a:lnTo>
                  <a:pt x="169463" y="184703"/>
                </a:lnTo>
                <a:close/>
              </a:path>
              <a:path w="252094" h="276225">
                <a:moveTo>
                  <a:pt x="248404" y="275835"/>
                </a:moveTo>
                <a:lnTo>
                  <a:pt x="88389" y="275835"/>
                </a:lnTo>
                <a:lnTo>
                  <a:pt x="70101" y="269739"/>
                </a:lnTo>
                <a:lnTo>
                  <a:pt x="70101" y="220058"/>
                </a:lnTo>
                <a:lnTo>
                  <a:pt x="67358" y="216096"/>
                </a:lnTo>
                <a:lnTo>
                  <a:pt x="65834" y="214877"/>
                </a:lnTo>
                <a:lnTo>
                  <a:pt x="64615" y="213658"/>
                </a:lnTo>
                <a:lnTo>
                  <a:pt x="59434" y="210915"/>
                </a:lnTo>
                <a:lnTo>
                  <a:pt x="57300" y="210000"/>
                </a:lnTo>
                <a:lnTo>
                  <a:pt x="54252" y="208476"/>
                </a:lnTo>
                <a:lnTo>
                  <a:pt x="48156" y="206343"/>
                </a:lnTo>
                <a:lnTo>
                  <a:pt x="46023" y="205733"/>
                </a:lnTo>
                <a:lnTo>
                  <a:pt x="44499" y="205123"/>
                </a:lnTo>
                <a:lnTo>
                  <a:pt x="40232" y="203904"/>
                </a:lnTo>
                <a:lnTo>
                  <a:pt x="40232" y="200552"/>
                </a:lnTo>
                <a:lnTo>
                  <a:pt x="45108" y="198113"/>
                </a:lnTo>
                <a:lnTo>
                  <a:pt x="51204" y="198113"/>
                </a:lnTo>
                <a:lnTo>
                  <a:pt x="62177" y="199637"/>
                </a:lnTo>
                <a:lnTo>
                  <a:pt x="65834" y="200247"/>
                </a:lnTo>
                <a:lnTo>
                  <a:pt x="69797" y="200856"/>
                </a:lnTo>
                <a:lnTo>
                  <a:pt x="79550" y="203295"/>
                </a:lnTo>
                <a:lnTo>
                  <a:pt x="82293" y="204209"/>
                </a:lnTo>
                <a:lnTo>
                  <a:pt x="84426" y="204819"/>
                </a:lnTo>
                <a:lnTo>
                  <a:pt x="88694" y="207562"/>
                </a:lnTo>
                <a:lnTo>
                  <a:pt x="88694" y="211524"/>
                </a:lnTo>
                <a:lnTo>
                  <a:pt x="87265" y="216096"/>
                </a:lnTo>
                <a:lnTo>
                  <a:pt x="87170" y="262424"/>
                </a:lnTo>
                <a:lnTo>
                  <a:pt x="95094" y="265777"/>
                </a:lnTo>
                <a:lnTo>
                  <a:pt x="251756" y="265777"/>
                </a:lnTo>
                <a:lnTo>
                  <a:pt x="251756" y="272787"/>
                </a:lnTo>
                <a:lnTo>
                  <a:pt x="248404" y="275835"/>
                </a:lnTo>
                <a:close/>
              </a:path>
              <a:path w="252094" h="276225">
                <a:moveTo>
                  <a:pt x="251756" y="265777"/>
                </a:moveTo>
                <a:lnTo>
                  <a:pt x="178912" y="265777"/>
                </a:lnTo>
                <a:lnTo>
                  <a:pt x="192018" y="264558"/>
                </a:lnTo>
                <a:lnTo>
                  <a:pt x="199332" y="262119"/>
                </a:lnTo>
                <a:lnTo>
                  <a:pt x="204514" y="259071"/>
                </a:lnTo>
                <a:lnTo>
                  <a:pt x="206038" y="257547"/>
                </a:lnTo>
                <a:lnTo>
                  <a:pt x="212134" y="257852"/>
                </a:lnTo>
                <a:lnTo>
                  <a:pt x="226459" y="258767"/>
                </a:lnTo>
                <a:lnTo>
                  <a:pt x="233164" y="259376"/>
                </a:lnTo>
                <a:lnTo>
                  <a:pt x="243527" y="260595"/>
                </a:lnTo>
                <a:lnTo>
                  <a:pt x="251756" y="264862"/>
                </a:lnTo>
                <a:lnTo>
                  <a:pt x="251756" y="2657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4079683" y="9360922"/>
            <a:ext cx="236220" cy="287020"/>
          </a:xfrm>
          <a:custGeom>
            <a:avLst/>
            <a:gdLst/>
            <a:ahLst/>
            <a:cxnLst/>
            <a:rect l="l" t="t" r="r" b="b"/>
            <a:pathLst>
              <a:path w="236219" h="287020">
                <a:moveTo>
                  <a:pt x="232859" y="137155"/>
                </a:moveTo>
                <a:lnTo>
                  <a:pt x="216401" y="137155"/>
                </a:lnTo>
                <a:lnTo>
                  <a:pt x="216325" y="28955"/>
                </a:lnTo>
                <a:lnTo>
                  <a:pt x="215182" y="24383"/>
                </a:lnTo>
                <a:lnTo>
                  <a:pt x="213962" y="22554"/>
                </a:lnTo>
                <a:lnTo>
                  <a:pt x="212743" y="21030"/>
                </a:lnTo>
                <a:lnTo>
                  <a:pt x="209695" y="17677"/>
                </a:lnTo>
                <a:lnTo>
                  <a:pt x="207562" y="16458"/>
                </a:lnTo>
                <a:lnTo>
                  <a:pt x="205428" y="14934"/>
                </a:lnTo>
                <a:lnTo>
                  <a:pt x="187446" y="7010"/>
                </a:lnTo>
                <a:lnTo>
                  <a:pt x="183483" y="5181"/>
                </a:lnTo>
                <a:lnTo>
                  <a:pt x="183483" y="1828"/>
                </a:lnTo>
                <a:lnTo>
                  <a:pt x="188360" y="0"/>
                </a:lnTo>
                <a:lnTo>
                  <a:pt x="193237" y="0"/>
                </a:lnTo>
                <a:lnTo>
                  <a:pt x="204514" y="1523"/>
                </a:lnTo>
                <a:lnTo>
                  <a:pt x="209695" y="3047"/>
                </a:lnTo>
                <a:lnTo>
                  <a:pt x="213353" y="3962"/>
                </a:lnTo>
                <a:lnTo>
                  <a:pt x="223106" y="6705"/>
                </a:lnTo>
                <a:lnTo>
                  <a:pt x="227373" y="8229"/>
                </a:lnTo>
                <a:lnTo>
                  <a:pt x="230421" y="9448"/>
                </a:lnTo>
                <a:lnTo>
                  <a:pt x="235603" y="12496"/>
                </a:lnTo>
                <a:lnTo>
                  <a:pt x="235492" y="16458"/>
                </a:lnTo>
                <a:lnTo>
                  <a:pt x="234383" y="19506"/>
                </a:lnTo>
                <a:lnTo>
                  <a:pt x="233774" y="21640"/>
                </a:lnTo>
                <a:lnTo>
                  <a:pt x="233469" y="23468"/>
                </a:lnTo>
                <a:lnTo>
                  <a:pt x="232951" y="28650"/>
                </a:lnTo>
                <a:lnTo>
                  <a:pt x="232859" y="137155"/>
                </a:lnTo>
                <a:close/>
              </a:path>
              <a:path w="236219" h="287020">
                <a:moveTo>
                  <a:pt x="132279" y="43585"/>
                </a:moveTo>
                <a:lnTo>
                  <a:pt x="62482" y="43585"/>
                </a:lnTo>
                <a:lnTo>
                  <a:pt x="52119" y="40232"/>
                </a:lnTo>
                <a:lnTo>
                  <a:pt x="48156" y="38098"/>
                </a:lnTo>
                <a:lnTo>
                  <a:pt x="45108" y="36270"/>
                </a:lnTo>
                <a:lnTo>
                  <a:pt x="38098" y="29869"/>
                </a:lnTo>
                <a:lnTo>
                  <a:pt x="38098" y="25907"/>
                </a:lnTo>
                <a:lnTo>
                  <a:pt x="40841" y="24688"/>
                </a:lnTo>
                <a:lnTo>
                  <a:pt x="42061" y="25297"/>
                </a:lnTo>
                <a:lnTo>
                  <a:pt x="43585" y="25602"/>
                </a:lnTo>
                <a:lnTo>
                  <a:pt x="49071" y="27431"/>
                </a:lnTo>
                <a:lnTo>
                  <a:pt x="51814" y="28040"/>
                </a:lnTo>
                <a:lnTo>
                  <a:pt x="55471" y="28955"/>
                </a:lnTo>
                <a:lnTo>
                  <a:pt x="67663" y="30479"/>
                </a:lnTo>
                <a:lnTo>
                  <a:pt x="133221" y="30479"/>
                </a:lnTo>
                <a:lnTo>
                  <a:pt x="136546" y="32003"/>
                </a:lnTo>
                <a:lnTo>
                  <a:pt x="136546" y="39927"/>
                </a:lnTo>
                <a:lnTo>
                  <a:pt x="132279" y="43585"/>
                </a:lnTo>
                <a:close/>
              </a:path>
              <a:path w="236219" h="287020">
                <a:moveTo>
                  <a:pt x="133221" y="30479"/>
                </a:moveTo>
                <a:lnTo>
                  <a:pt x="100276" y="30479"/>
                </a:lnTo>
                <a:lnTo>
                  <a:pt x="108200" y="28650"/>
                </a:lnTo>
                <a:lnTo>
                  <a:pt x="110334" y="26516"/>
                </a:lnTo>
                <a:lnTo>
                  <a:pt x="122525" y="27431"/>
                </a:lnTo>
                <a:lnTo>
                  <a:pt x="125573" y="28040"/>
                </a:lnTo>
                <a:lnTo>
                  <a:pt x="129231" y="28650"/>
                </a:lnTo>
                <a:lnTo>
                  <a:pt x="133221" y="30479"/>
                </a:lnTo>
                <a:close/>
              </a:path>
              <a:path w="236219" h="287020">
                <a:moveTo>
                  <a:pt x="171409" y="82598"/>
                </a:moveTo>
                <a:lnTo>
                  <a:pt x="110029" y="82598"/>
                </a:lnTo>
                <a:lnTo>
                  <a:pt x="123744" y="81988"/>
                </a:lnTo>
                <a:lnTo>
                  <a:pt x="128316" y="80769"/>
                </a:lnTo>
                <a:lnTo>
                  <a:pt x="131364" y="80159"/>
                </a:lnTo>
                <a:lnTo>
                  <a:pt x="137460" y="76502"/>
                </a:lnTo>
                <a:lnTo>
                  <a:pt x="138374" y="75588"/>
                </a:lnTo>
                <a:lnTo>
                  <a:pt x="141727" y="75892"/>
                </a:lnTo>
                <a:lnTo>
                  <a:pt x="148432" y="76197"/>
                </a:lnTo>
                <a:lnTo>
                  <a:pt x="153004" y="76807"/>
                </a:lnTo>
                <a:lnTo>
                  <a:pt x="155747" y="77111"/>
                </a:lnTo>
                <a:lnTo>
                  <a:pt x="161234" y="78026"/>
                </a:lnTo>
                <a:lnTo>
                  <a:pt x="164282" y="78635"/>
                </a:lnTo>
                <a:lnTo>
                  <a:pt x="167025" y="79245"/>
                </a:lnTo>
                <a:lnTo>
                  <a:pt x="171409" y="82598"/>
                </a:lnTo>
                <a:close/>
              </a:path>
              <a:path w="236219" h="287020">
                <a:moveTo>
                  <a:pt x="36270" y="100276"/>
                </a:moveTo>
                <a:lnTo>
                  <a:pt x="35355" y="100276"/>
                </a:lnTo>
                <a:lnTo>
                  <a:pt x="29869" y="97532"/>
                </a:lnTo>
                <a:lnTo>
                  <a:pt x="27126" y="96313"/>
                </a:lnTo>
                <a:lnTo>
                  <a:pt x="15849" y="90217"/>
                </a:lnTo>
                <a:lnTo>
                  <a:pt x="13410" y="88694"/>
                </a:lnTo>
                <a:lnTo>
                  <a:pt x="11582" y="87474"/>
                </a:lnTo>
                <a:lnTo>
                  <a:pt x="7010" y="84122"/>
                </a:lnTo>
                <a:lnTo>
                  <a:pt x="7010" y="80769"/>
                </a:lnTo>
                <a:lnTo>
                  <a:pt x="9448" y="79550"/>
                </a:lnTo>
                <a:lnTo>
                  <a:pt x="13105" y="80159"/>
                </a:lnTo>
                <a:lnTo>
                  <a:pt x="23468" y="81379"/>
                </a:lnTo>
                <a:lnTo>
                  <a:pt x="26516" y="81683"/>
                </a:lnTo>
                <a:lnTo>
                  <a:pt x="44804" y="82598"/>
                </a:lnTo>
                <a:lnTo>
                  <a:pt x="171409" y="82598"/>
                </a:lnTo>
                <a:lnTo>
                  <a:pt x="172206" y="83207"/>
                </a:lnTo>
                <a:lnTo>
                  <a:pt x="172206" y="90522"/>
                </a:lnTo>
                <a:lnTo>
                  <a:pt x="170682" y="92351"/>
                </a:lnTo>
                <a:lnTo>
                  <a:pt x="69797" y="92351"/>
                </a:lnTo>
                <a:lnTo>
                  <a:pt x="56995" y="92961"/>
                </a:lnTo>
                <a:lnTo>
                  <a:pt x="53643" y="93570"/>
                </a:lnTo>
                <a:lnTo>
                  <a:pt x="50900" y="93875"/>
                </a:lnTo>
                <a:lnTo>
                  <a:pt x="45108" y="95399"/>
                </a:lnTo>
                <a:lnTo>
                  <a:pt x="43280" y="96313"/>
                </a:lnTo>
                <a:lnTo>
                  <a:pt x="41756" y="96923"/>
                </a:lnTo>
                <a:lnTo>
                  <a:pt x="37794" y="99361"/>
                </a:lnTo>
                <a:lnTo>
                  <a:pt x="36270" y="100276"/>
                </a:lnTo>
                <a:close/>
              </a:path>
              <a:path w="236219" h="287020">
                <a:moveTo>
                  <a:pt x="3962" y="245965"/>
                </a:moveTo>
                <a:lnTo>
                  <a:pt x="0" y="241698"/>
                </a:lnTo>
                <a:lnTo>
                  <a:pt x="3047" y="238955"/>
                </a:lnTo>
                <a:lnTo>
                  <a:pt x="6705" y="235603"/>
                </a:lnTo>
                <a:lnTo>
                  <a:pt x="16458" y="224630"/>
                </a:lnTo>
                <a:lnTo>
                  <a:pt x="20420" y="219753"/>
                </a:lnTo>
                <a:lnTo>
                  <a:pt x="24078" y="215486"/>
                </a:lnTo>
                <a:lnTo>
                  <a:pt x="32917" y="204819"/>
                </a:lnTo>
                <a:lnTo>
                  <a:pt x="36879" y="199332"/>
                </a:lnTo>
                <a:lnTo>
                  <a:pt x="40841" y="194151"/>
                </a:lnTo>
                <a:lnTo>
                  <a:pt x="51814" y="178607"/>
                </a:lnTo>
                <a:lnTo>
                  <a:pt x="58519" y="168549"/>
                </a:lnTo>
                <a:lnTo>
                  <a:pt x="67358" y="153309"/>
                </a:lnTo>
                <a:lnTo>
                  <a:pt x="70406" y="148128"/>
                </a:lnTo>
                <a:lnTo>
                  <a:pt x="87170" y="112467"/>
                </a:lnTo>
                <a:lnTo>
                  <a:pt x="88389" y="108810"/>
                </a:lnTo>
                <a:lnTo>
                  <a:pt x="87779" y="105762"/>
                </a:lnTo>
                <a:lnTo>
                  <a:pt x="84122" y="96618"/>
                </a:lnTo>
                <a:lnTo>
                  <a:pt x="81683" y="92351"/>
                </a:lnTo>
                <a:lnTo>
                  <a:pt x="90827" y="92351"/>
                </a:lnTo>
                <a:lnTo>
                  <a:pt x="92656" y="94180"/>
                </a:lnTo>
                <a:lnTo>
                  <a:pt x="96313" y="97532"/>
                </a:lnTo>
                <a:lnTo>
                  <a:pt x="97837" y="99056"/>
                </a:lnTo>
                <a:lnTo>
                  <a:pt x="100276" y="101190"/>
                </a:lnTo>
                <a:lnTo>
                  <a:pt x="107591" y="106676"/>
                </a:lnTo>
                <a:lnTo>
                  <a:pt x="108200" y="108200"/>
                </a:lnTo>
                <a:lnTo>
                  <a:pt x="107895" y="110638"/>
                </a:lnTo>
                <a:lnTo>
                  <a:pt x="104847" y="118563"/>
                </a:lnTo>
                <a:lnTo>
                  <a:pt x="103323" y="121916"/>
                </a:lnTo>
                <a:lnTo>
                  <a:pt x="102104" y="124964"/>
                </a:lnTo>
                <a:lnTo>
                  <a:pt x="96313" y="137460"/>
                </a:lnTo>
                <a:lnTo>
                  <a:pt x="95094" y="140203"/>
                </a:lnTo>
                <a:lnTo>
                  <a:pt x="89913" y="149652"/>
                </a:lnTo>
                <a:lnTo>
                  <a:pt x="93265" y="153614"/>
                </a:lnTo>
                <a:lnTo>
                  <a:pt x="100039" y="160929"/>
                </a:lnTo>
                <a:lnTo>
                  <a:pt x="83512" y="160929"/>
                </a:lnTo>
                <a:lnTo>
                  <a:pt x="52728" y="201466"/>
                </a:lnTo>
                <a:lnTo>
                  <a:pt x="23164" y="231031"/>
                </a:lnTo>
                <a:lnTo>
                  <a:pt x="11886" y="241089"/>
                </a:lnTo>
                <a:lnTo>
                  <a:pt x="7619" y="243832"/>
                </a:lnTo>
                <a:lnTo>
                  <a:pt x="3962" y="245965"/>
                </a:lnTo>
                <a:close/>
              </a:path>
              <a:path w="236219" h="287020">
                <a:moveTo>
                  <a:pt x="169158" y="94180"/>
                </a:moveTo>
                <a:lnTo>
                  <a:pt x="164891" y="94180"/>
                </a:lnTo>
                <a:lnTo>
                  <a:pt x="157271" y="93570"/>
                </a:lnTo>
                <a:lnTo>
                  <a:pt x="151176" y="92961"/>
                </a:lnTo>
                <a:lnTo>
                  <a:pt x="132583" y="92351"/>
                </a:lnTo>
                <a:lnTo>
                  <a:pt x="170682" y="92351"/>
                </a:lnTo>
                <a:lnTo>
                  <a:pt x="169158" y="94180"/>
                </a:lnTo>
                <a:close/>
              </a:path>
              <a:path w="236219" h="287020">
                <a:moveTo>
                  <a:pt x="160319" y="155138"/>
                </a:moveTo>
                <a:lnTo>
                  <a:pt x="159100" y="155138"/>
                </a:lnTo>
                <a:lnTo>
                  <a:pt x="152700" y="152090"/>
                </a:lnTo>
                <a:lnTo>
                  <a:pt x="131974" y="138679"/>
                </a:lnTo>
                <a:lnTo>
                  <a:pt x="131974" y="135936"/>
                </a:lnTo>
                <a:lnTo>
                  <a:pt x="134412" y="134412"/>
                </a:lnTo>
                <a:lnTo>
                  <a:pt x="136241" y="134717"/>
                </a:lnTo>
                <a:lnTo>
                  <a:pt x="140203" y="135022"/>
                </a:lnTo>
                <a:lnTo>
                  <a:pt x="147518" y="135936"/>
                </a:lnTo>
                <a:lnTo>
                  <a:pt x="150566" y="136241"/>
                </a:lnTo>
                <a:lnTo>
                  <a:pt x="154223" y="136546"/>
                </a:lnTo>
                <a:lnTo>
                  <a:pt x="169463" y="137155"/>
                </a:lnTo>
                <a:lnTo>
                  <a:pt x="232859" y="137155"/>
                </a:lnTo>
                <a:lnTo>
                  <a:pt x="232859" y="146909"/>
                </a:lnTo>
                <a:lnTo>
                  <a:pt x="189274" y="146909"/>
                </a:lnTo>
                <a:lnTo>
                  <a:pt x="174949" y="148737"/>
                </a:lnTo>
                <a:lnTo>
                  <a:pt x="170682" y="150261"/>
                </a:lnTo>
                <a:lnTo>
                  <a:pt x="167939" y="151176"/>
                </a:lnTo>
                <a:lnTo>
                  <a:pt x="162453" y="153614"/>
                </a:lnTo>
                <a:lnTo>
                  <a:pt x="160319" y="155138"/>
                </a:lnTo>
                <a:close/>
              </a:path>
              <a:path w="236219" h="287020">
                <a:moveTo>
                  <a:pt x="224325" y="286503"/>
                </a:moveTo>
                <a:lnTo>
                  <a:pt x="221582" y="286503"/>
                </a:lnTo>
                <a:lnTo>
                  <a:pt x="219753" y="283759"/>
                </a:lnTo>
                <a:lnTo>
                  <a:pt x="219144" y="282540"/>
                </a:lnTo>
                <a:lnTo>
                  <a:pt x="218769" y="280712"/>
                </a:lnTo>
                <a:lnTo>
                  <a:pt x="217925" y="277054"/>
                </a:lnTo>
                <a:lnTo>
                  <a:pt x="217620" y="274921"/>
                </a:lnTo>
                <a:lnTo>
                  <a:pt x="217315" y="270653"/>
                </a:lnTo>
                <a:lnTo>
                  <a:pt x="217010" y="264558"/>
                </a:lnTo>
                <a:lnTo>
                  <a:pt x="216706" y="259071"/>
                </a:lnTo>
                <a:lnTo>
                  <a:pt x="216401" y="252366"/>
                </a:lnTo>
                <a:lnTo>
                  <a:pt x="216401" y="146909"/>
                </a:lnTo>
                <a:lnTo>
                  <a:pt x="232859" y="146909"/>
                </a:lnTo>
                <a:lnTo>
                  <a:pt x="232756" y="226764"/>
                </a:lnTo>
                <a:lnTo>
                  <a:pt x="232250" y="241698"/>
                </a:lnTo>
                <a:lnTo>
                  <a:pt x="231945" y="246880"/>
                </a:lnTo>
                <a:lnTo>
                  <a:pt x="231640" y="256024"/>
                </a:lnTo>
                <a:lnTo>
                  <a:pt x="230421" y="268520"/>
                </a:lnTo>
                <a:lnTo>
                  <a:pt x="229812" y="271263"/>
                </a:lnTo>
                <a:lnTo>
                  <a:pt x="229202" y="275225"/>
                </a:lnTo>
                <a:lnTo>
                  <a:pt x="227678" y="280712"/>
                </a:lnTo>
                <a:lnTo>
                  <a:pt x="226459" y="283759"/>
                </a:lnTo>
                <a:lnTo>
                  <a:pt x="224325" y="286503"/>
                </a:lnTo>
                <a:close/>
              </a:path>
              <a:path w="236219" h="287020">
                <a:moveTo>
                  <a:pt x="169768" y="241394"/>
                </a:moveTo>
                <a:lnTo>
                  <a:pt x="140813" y="217620"/>
                </a:lnTo>
                <a:lnTo>
                  <a:pt x="122830" y="200552"/>
                </a:lnTo>
                <a:lnTo>
                  <a:pt x="116734" y="194456"/>
                </a:lnTo>
                <a:lnTo>
                  <a:pt x="106067" y="184093"/>
                </a:lnTo>
                <a:lnTo>
                  <a:pt x="100885" y="178912"/>
                </a:lnTo>
                <a:lnTo>
                  <a:pt x="96923" y="174644"/>
                </a:lnTo>
                <a:lnTo>
                  <a:pt x="87779" y="165196"/>
                </a:lnTo>
                <a:lnTo>
                  <a:pt x="83512" y="160929"/>
                </a:lnTo>
                <a:lnTo>
                  <a:pt x="100039" y="160929"/>
                </a:lnTo>
                <a:lnTo>
                  <a:pt x="103933" y="165196"/>
                </a:lnTo>
                <a:lnTo>
                  <a:pt x="107591" y="168853"/>
                </a:lnTo>
                <a:lnTo>
                  <a:pt x="115515" y="176473"/>
                </a:lnTo>
                <a:lnTo>
                  <a:pt x="119477" y="179826"/>
                </a:lnTo>
                <a:lnTo>
                  <a:pt x="122830" y="182874"/>
                </a:lnTo>
                <a:lnTo>
                  <a:pt x="149347" y="196285"/>
                </a:lnTo>
                <a:lnTo>
                  <a:pt x="152700" y="200247"/>
                </a:lnTo>
                <a:lnTo>
                  <a:pt x="161234" y="210915"/>
                </a:lnTo>
                <a:lnTo>
                  <a:pt x="163977" y="215182"/>
                </a:lnTo>
                <a:lnTo>
                  <a:pt x="168244" y="221582"/>
                </a:lnTo>
                <a:lnTo>
                  <a:pt x="175254" y="235907"/>
                </a:lnTo>
                <a:lnTo>
                  <a:pt x="169768" y="241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4356432" y="9360922"/>
            <a:ext cx="228600" cy="287020"/>
          </a:xfrm>
          <a:custGeom>
            <a:avLst/>
            <a:gdLst/>
            <a:ahLst/>
            <a:cxnLst/>
            <a:rect l="l" t="t" r="r" b="b"/>
            <a:pathLst>
              <a:path w="228600" h="287020">
                <a:moveTo>
                  <a:pt x="217315" y="286503"/>
                </a:moveTo>
                <a:lnTo>
                  <a:pt x="214572" y="286503"/>
                </a:lnTo>
                <a:lnTo>
                  <a:pt x="212743" y="283759"/>
                </a:lnTo>
                <a:lnTo>
                  <a:pt x="212134" y="282540"/>
                </a:lnTo>
                <a:lnTo>
                  <a:pt x="211759" y="280712"/>
                </a:lnTo>
                <a:lnTo>
                  <a:pt x="210915" y="277054"/>
                </a:lnTo>
                <a:lnTo>
                  <a:pt x="210610" y="274921"/>
                </a:lnTo>
                <a:lnTo>
                  <a:pt x="210305" y="270653"/>
                </a:lnTo>
                <a:lnTo>
                  <a:pt x="210000" y="264558"/>
                </a:lnTo>
                <a:lnTo>
                  <a:pt x="209695" y="259071"/>
                </a:lnTo>
                <a:lnTo>
                  <a:pt x="209391" y="252366"/>
                </a:lnTo>
                <a:lnTo>
                  <a:pt x="209391" y="29259"/>
                </a:lnTo>
                <a:lnTo>
                  <a:pt x="208171" y="24383"/>
                </a:lnTo>
                <a:lnTo>
                  <a:pt x="206952" y="22554"/>
                </a:lnTo>
                <a:lnTo>
                  <a:pt x="205733" y="21030"/>
                </a:lnTo>
                <a:lnTo>
                  <a:pt x="202685" y="17677"/>
                </a:lnTo>
                <a:lnTo>
                  <a:pt x="200552" y="16458"/>
                </a:lnTo>
                <a:lnTo>
                  <a:pt x="198418" y="14934"/>
                </a:lnTo>
                <a:lnTo>
                  <a:pt x="180435" y="7010"/>
                </a:lnTo>
                <a:lnTo>
                  <a:pt x="176473" y="5181"/>
                </a:lnTo>
                <a:lnTo>
                  <a:pt x="176473" y="1828"/>
                </a:lnTo>
                <a:lnTo>
                  <a:pt x="181350" y="0"/>
                </a:lnTo>
                <a:lnTo>
                  <a:pt x="186226" y="0"/>
                </a:lnTo>
                <a:lnTo>
                  <a:pt x="197504" y="1523"/>
                </a:lnTo>
                <a:lnTo>
                  <a:pt x="202685" y="3047"/>
                </a:lnTo>
                <a:lnTo>
                  <a:pt x="206343" y="3962"/>
                </a:lnTo>
                <a:lnTo>
                  <a:pt x="216096" y="6705"/>
                </a:lnTo>
                <a:lnTo>
                  <a:pt x="220363" y="8229"/>
                </a:lnTo>
                <a:lnTo>
                  <a:pt x="223411" y="9448"/>
                </a:lnTo>
                <a:lnTo>
                  <a:pt x="228592" y="12496"/>
                </a:lnTo>
                <a:lnTo>
                  <a:pt x="228482" y="16458"/>
                </a:lnTo>
                <a:lnTo>
                  <a:pt x="227373" y="19506"/>
                </a:lnTo>
                <a:lnTo>
                  <a:pt x="226764" y="21640"/>
                </a:lnTo>
                <a:lnTo>
                  <a:pt x="226459" y="23468"/>
                </a:lnTo>
                <a:lnTo>
                  <a:pt x="225880" y="29259"/>
                </a:lnTo>
                <a:lnTo>
                  <a:pt x="225787" y="225544"/>
                </a:lnTo>
                <a:lnTo>
                  <a:pt x="225240" y="241698"/>
                </a:lnTo>
                <a:lnTo>
                  <a:pt x="224935" y="246880"/>
                </a:lnTo>
                <a:lnTo>
                  <a:pt x="224630" y="256024"/>
                </a:lnTo>
                <a:lnTo>
                  <a:pt x="223411" y="268520"/>
                </a:lnTo>
                <a:lnTo>
                  <a:pt x="222801" y="271263"/>
                </a:lnTo>
                <a:lnTo>
                  <a:pt x="222192" y="275225"/>
                </a:lnTo>
                <a:lnTo>
                  <a:pt x="220668" y="280712"/>
                </a:lnTo>
                <a:lnTo>
                  <a:pt x="219449" y="283759"/>
                </a:lnTo>
                <a:lnTo>
                  <a:pt x="217315" y="286503"/>
                </a:lnTo>
                <a:close/>
              </a:path>
              <a:path w="228600" h="287020">
                <a:moveTo>
                  <a:pt x="148737" y="41146"/>
                </a:moveTo>
                <a:lnTo>
                  <a:pt x="121611" y="41146"/>
                </a:lnTo>
                <a:lnTo>
                  <a:pt x="127402" y="36879"/>
                </a:lnTo>
                <a:lnTo>
                  <a:pt x="132279" y="37184"/>
                </a:lnTo>
                <a:lnTo>
                  <a:pt x="138984" y="37489"/>
                </a:lnTo>
                <a:lnTo>
                  <a:pt x="141117" y="37794"/>
                </a:lnTo>
                <a:lnTo>
                  <a:pt x="145385" y="38098"/>
                </a:lnTo>
                <a:lnTo>
                  <a:pt x="148737" y="40232"/>
                </a:lnTo>
                <a:lnTo>
                  <a:pt x="148737" y="41146"/>
                </a:lnTo>
                <a:close/>
              </a:path>
              <a:path w="228600" h="287020">
                <a:moveTo>
                  <a:pt x="35355" y="58519"/>
                </a:moveTo>
                <a:lnTo>
                  <a:pt x="34441" y="58519"/>
                </a:lnTo>
                <a:lnTo>
                  <a:pt x="27431" y="55471"/>
                </a:lnTo>
                <a:lnTo>
                  <a:pt x="21944" y="52728"/>
                </a:lnTo>
                <a:lnTo>
                  <a:pt x="12496" y="47547"/>
                </a:lnTo>
                <a:lnTo>
                  <a:pt x="10667" y="46328"/>
                </a:lnTo>
                <a:lnTo>
                  <a:pt x="6095" y="42670"/>
                </a:lnTo>
                <a:lnTo>
                  <a:pt x="6095" y="39927"/>
                </a:lnTo>
                <a:lnTo>
                  <a:pt x="8229" y="38403"/>
                </a:lnTo>
                <a:lnTo>
                  <a:pt x="10058" y="38708"/>
                </a:lnTo>
                <a:lnTo>
                  <a:pt x="21640" y="39927"/>
                </a:lnTo>
                <a:lnTo>
                  <a:pt x="25297" y="40232"/>
                </a:lnTo>
                <a:lnTo>
                  <a:pt x="30479" y="40537"/>
                </a:lnTo>
                <a:lnTo>
                  <a:pt x="49071" y="41146"/>
                </a:lnTo>
                <a:lnTo>
                  <a:pt x="148737" y="41146"/>
                </a:lnTo>
                <a:lnTo>
                  <a:pt x="148737" y="43585"/>
                </a:lnTo>
                <a:lnTo>
                  <a:pt x="145689" y="50900"/>
                </a:lnTo>
                <a:lnTo>
                  <a:pt x="63091" y="50900"/>
                </a:lnTo>
                <a:lnTo>
                  <a:pt x="48156" y="53338"/>
                </a:lnTo>
                <a:lnTo>
                  <a:pt x="45108" y="54252"/>
                </a:lnTo>
                <a:lnTo>
                  <a:pt x="42365" y="55167"/>
                </a:lnTo>
                <a:lnTo>
                  <a:pt x="36879" y="57605"/>
                </a:lnTo>
                <a:lnTo>
                  <a:pt x="35355" y="58519"/>
                </a:lnTo>
                <a:close/>
              </a:path>
              <a:path w="228600" h="287020">
                <a:moveTo>
                  <a:pt x="142927" y="122830"/>
                </a:moveTo>
                <a:lnTo>
                  <a:pt x="121916" y="122830"/>
                </a:lnTo>
                <a:lnTo>
                  <a:pt x="126488" y="119477"/>
                </a:lnTo>
                <a:lnTo>
                  <a:pt x="126488" y="50900"/>
                </a:lnTo>
                <a:lnTo>
                  <a:pt x="145689" y="50900"/>
                </a:lnTo>
                <a:lnTo>
                  <a:pt x="144775" y="54252"/>
                </a:lnTo>
                <a:lnTo>
                  <a:pt x="138070" y="119477"/>
                </a:lnTo>
                <a:lnTo>
                  <a:pt x="141117" y="121306"/>
                </a:lnTo>
                <a:lnTo>
                  <a:pt x="142927" y="122830"/>
                </a:lnTo>
                <a:close/>
              </a:path>
              <a:path w="228600" h="287020">
                <a:moveTo>
                  <a:pt x="39622" y="236212"/>
                </a:moveTo>
                <a:lnTo>
                  <a:pt x="36879" y="236212"/>
                </a:lnTo>
                <a:lnTo>
                  <a:pt x="24383" y="225544"/>
                </a:lnTo>
                <a:lnTo>
                  <a:pt x="24383" y="135936"/>
                </a:lnTo>
                <a:lnTo>
                  <a:pt x="21944" y="131669"/>
                </a:lnTo>
                <a:lnTo>
                  <a:pt x="19201" y="130450"/>
                </a:lnTo>
                <a:lnTo>
                  <a:pt x="15849" y="128621"/>
                </a:lnTo>
                <a:lnTo>
                  <a:pt x="8838" y="126183"/>
                </a:lnTo>
                <a:lnTo>
                  <a:pt x="5791" y="125573"/>
                </a:lnTo>
                <a:lnTo>
                  <a:pt x="4571" y="125268"/>
                </a:lnTo>
                <a:lnTo>
                  <a:pt x="0" y="123744"/>
                </a:lnTo>
                <a:lnTo>
                  <a:pt x="0" y="120087"/>
                </a:lnTo>
                <a:lnTo>
                  <a:pt x="6400" y="117344"/>
                </a:lnTo>
                <a:lnTo>
                  <a:pt x="14934" y="117344"/>
                </a:lnTo>
                <a:lnTo>
                  <a:pt x="28345" y="118258"/>
                </a:lnTo>
                <a:lnTo>
                  <a:pt x="31698" y="118868"/>
                </a:lnTo>
                <a:lnTo>
                  <a:pt x="35050" y="119173"/>
                </a:lnTo>
                <a:lnTo>
                  <a:pt x="42975" y="121611"/>
                </a:lnTo>
                <a:lnTo>
                  <a:pt x="43280" y="122830"/>
                </a:lnTo>
                <a:lnTo>
                  <a:pt x="142927" y="122830"/>
                </a:lnTo>
                <a:lnTo>
                  <a:pt x="146909" y="126183"/>
                </a:lnTo>
                <a:lnTo>
                  <a:pt x="146909" y="131059"/>
                </a:lnTo>
                <a:lnTo>
                  <a:pt x="143251" y="132583"/>
                </a:lnTo>
                <a:lnTo>
                  <a:pt x="40841" y="132583"/>
                </a:lnTo>
                <a:lnTo>
                  <a:pt x="40841" y="217925"/>
                </a:lnTo>
                <a:lnTo>
                  <a:pt x="132854" y="217925"/>
                </a:lnTo>
                <a:lnTo>
                  <a:pt x="123135" y="220058"/>
                </a:lnTo>
                <a:lnTo>
                  <a:pt x="106371" y="224021"/>
                </a:lnTo>
                <a:lnTo>
                  <a:pt x="67053" y="231945"/>
                </a:lnTo>
                <a:lnTo>
                  <a:pt x="46632" y="235298"/>
                </a:lnTo>
                <a:lnTo>
                  <a:pt x="39622" y="236212"/>
                </a:lnTo>
                <a:close/>
              </a:path>
              <a:path w="228600" h="287020">
                <a:moveTo>
                  <a:pt x="132854" y="217925"/>
                </a:moveTo>
                <a:lnTo>
                  <a:pt x="40841" y="217925"/>
                </a:lnTo>
                <a:lnTo>
                  <a:pt x="49680" y="217315"/>
                </a:lnTo>
                <a:lnTo>
                  <a:pt x="77721" y="213962"/>
                </a:lnTo>
                <a:lnTo>
                  <a:pt x="85950" y="212743"/>
                </a:lnTo>
                <a:lnTo>
                  <a:pt x="107286" y="210000"/>
                </a:lnTo>
                <a:lnTo>
                  <a:pt x="115515" y="208781"/>
                </a:lnTo>
                <a:lnTo>
                  <a:pt x="123440" y="207257"/>
                </a:lnTo>
                <a:lnTo>
                  <a:pt x="146299" y="203904"/>
                </a:lnTo>
                <a:lnTo>
                  <a:pt x="154833" y="202380"/>
                </a:lnTo>
                <a:lnTo>
                  <a:pt x="161843" y="200856"/>
                </a:lnTo>
                <a:lnTo>
                  <a:pt x="180435" y="197199"/>
                </a:lnTo>
                <a:lnTo>
                  <a:pt x="185922" y="195980"/>
                </a:lnTo>
                <a:lnTo>
                  <a:pt x="189579" y="194761"/>
                </a:lnTo>
                <a:lnTo>
                  <a:pt x="191713" y="201466"/>
                </a:lnTo>
                <a:lnTo>
                  <a:pt x="187750" y="202990"/>
                </a:lnTo>
                <a:lnTo>
                  <a:pt x="182874" y="205123"/>
                </a:lnTo>
                <a:lnTo>
                  <a:pt x="162453" y="210610"/>
                </a:lnTo>
                <a:lnTo>
                  <a:pt x="156052" y="212438"/>
                </a:lnTo>
                <a:lnTo>
                  <a:pt x="148128" y="214572"/>
                </a:lnTo>
                <a:lnTo>
                  <a:pt x="132854" y="2179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4632268" y="9580371"/>
            <a:ext cx="33020" cy="74295"/>
          </a:xfrm>
          <a:custGeom>
            <a:avLst/>
            <a:gdLst/>
            <a:ahLst/>
            <a:cxnLst/>
            <a:rect l="l" t="t" r="r" b="b"/>
            <a:pathLst>
              <a:path w="33019" h="74295">
                <a:moveTo>
                  <a:pt x="3352" y="74064"/>
                </a:moveTo>
                <a:lnTo>
                  <a:pt x="304" y="71625"/>
                </a:lnTo>
                <a:lnTo>
                  <a:pt x="3352" y="67358"/>
                </a:lnTo>
                <a:lnTo>
                  <a:pt x="7010" y="62482"/>
                </a:lnTo>
                <a:lnTo>
                  <a:pt x="10058" y="58214"/>
                </a:lnTo>
                <a:lnTo>
                  <a:pt x="13715" y="52119"/>
                </a:lnTo>
                <a:lnTo>
                  <a:pt x="14934" y="49071"/>
                </a:lnTo>
                <a:lnTo>
                  <a:pt x="16153" y="46632"/>
                </a:lnTo>
                <a:lnTo>
                  <a:pt x="18592" y="39622"/>
                </a:lnTo>
                <a:lnTo>
                  <a:pt x="18592" y="36270"/>
                </a:lnTo>
                <a:lnTo>
                  <a:pt x="15544" y="33526"/>
                </a:lnTo>
                <a:lnTo>
                  <a:pt x="10972" y="32003"/>
                </a:lnTo>
                <a:lnTo>
                  <a:pt x="6095" y="29259"/>
                </a:lnTo>
                <a:lnTo>
                  <a:pt x="4267" y="27126"/>
                </a:lnTo>
                <a:lnTo>
                  <a:pt x="2133" y="24688"/>
                </a:lnTo>
                <a:lnTo>
                  <a:pt x="0" y="19201"/>
                </a:lnTo>
                <a:lnTo>
                  <a:pt x="0" y="12191"/>
                </a:lnTo>
                <a:lnTo>
                  <a:pt x="2743" y="6400"/>
                </a:lnTo>
                <a:lnTo>
                  <a:pt x="7314" y="1828"/>
                </a:lnTo>
                <a:lnTo>
                  <a:pt x="13715" y="0"/>
                </a:lnTo>
                <a:lnTo>
                  <a:pt x="19201" y="0"/>
                </a:lnTo>
                <a:lnTo>
                  <a:pt x="25297" y="3047"/>
                </a:lnTo>
                <a:lnTo>
                  <a:pt x="27126" y="4571"/>
                </a:lnTo>
                <a:lnTo>
                  <a:pt x="29564" y="6705"/>
                </a:lnTo>
                <a:lnTo>
                  <a:pt x="32917" y="14020"/>
                </a:lnTo>
                <a:lnTo>
                  <a:pt x="32917" y="23468"/>
                </a:lnTo>
                <a:lnTo>
                  <a:pt x="19811" y="57605"/>
                </a:lnTo>
                <a:lnTo>
                  <a:pt x="16763" y="61872"/>
                </a:lnTo>
                <a:lnTo>
                  <a:pt x="8838" y="69797"/>
                </a:lnTo>
                <a:lnTo>
                  <a:pt x="5486" y="72844"/>
                </a:lnTo>
                <a:lnTo>
                  <a:pt x="3352" y="740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4829118" y="9360922"/>
            <a:ext cx="234950" cy="287020"/>
          </a:xfrm>
          <a:custGeom>
            <a:avLst/>
            <a:gdLst/>
            <a:ahLst/>
            <a:cxnLst/>
            <a:rect l="l" t="t" r="r" b="b"/>
            <a:pathLst>
              <a:path w="234950" h="287020">
                <a:moveTo>
                  <a:pt x="180740" y="119782"/>
                </a:moveTo>
                <a:lnTo>
                  <a:pt x="164891" y="119782"/>
                </a:lnTo>
                <a:lnTo>
                  <a:pt x="164891" y="39013"/>
                </a:lnTo>
                <a:lnTo>
                  <a:pt x="163977" y="34746"/>
                </a:lnTo>
                <a:lnTo>
                  <a:pt x="163062" y="33526"/>
                </a:lnTo>
                <a:lnTo>
                  <a:pt x="162148" y="32003"/>
                </a:lnTo>
                <a:lnTo>
                  <a:pt x="160015" y="29564"/>
                </a:lnTo>
                <a:lnTo>
                  <a:pt x="158186" y="28345"/>
                </a:lnTo>
                <a:lnTo>
                  <a:pt x="156662" y="27126"/>
                </a:lnTo>
                <a:lnTo>
                  <a:pt x="153004" y="24992"/>
                </a:lnTo>
                <a:lnTo>
                  <a:pt x="149956" y="23468"/>
                </a:lnTo>
                <a:lnTo>
                  <a:pt x="145994" y="21640"/>
                </a:lnTo>
                <a:lnTo>
                  <a:pt x="144165" y="21030"/>
                </a:lnTo>
                <a:lnTo>
                  <a:pt x="142641" y="20420"/>
                </a:lnTo>
                <a:lnTo>
                  <a:pt x="138679" y="18592"/>
                </a:lnTo>
                <a:lnTo>
                  <a:pt x="138679" y="15239"/>
                </a:lnTo>
                <a:lnTo>
                  <a:pt x="143251" y="13715"/>
                </a:lnTo>
                <a:lnTo>
                  <a:pt x="146909" y="13715"/>
                </a:lnTo>
                <a:lnTo>
                  <a:pt x="155443" y="14934"/>
                </a:lnTo>
                <a:lnTo>
                  <a:pt x="159405" y="15849"/>
                </a:lnTo>
                <a:lnTo>
                  <a:pt x="163672" y="16763"/>
                </a:lnTo>
                <a:lnTo>
                  <a:pt x="173730" y="19506"/>
                </a:lnTo>
                <a:lnTo>
                  <a:pt x="176778" y="20725"/>
                </a:lnTo>
                <a:lnTo>
                  <a:pt x="178607" y="21335"/>
                </a:lnTo>
                <a:lnTo>
                  <a:pt x="182874" y="24078"/>
                </a:lnTo>
                <a:lnTo>
                  <a:pt x="182874" y="27431"/>
                </a:lnTo>
                <a:lnTo>
                  <a:pt x="181655" y="32003"/>
                </a:lnTo>
                <a:lnTo>
                  <a:pt x="181350" y="33526"/>
                </a:lnTo>
                <a:lnTo>
                  <a:pt x="181045" y="34746"/>
                </a:lnTo>
                <a:lnTo>
                  <a:pt x="180808" y="39013"/>
                </a:lnTo>
                <a:lnTo>
                  <a:pt x="180740" y="119782"/>
                </a:lnTo>
                <a:close/>
              </a:path>
              <a:path w="234950" h="287020">
                <a:moveTo>
                  <a:pt x="128316" y="53338"/>
                </a:moveTo>
                <a:lnTo>
                  <a:pt x="74673" y="53338"/>
                </a:lnTo>
                <a:lnTo>
                  <a:pt x="84426" y="52119"/>
                </a:lnTo>
                <a:lnTo>
                  <a:pt x="87170" y="50900"/>
                </a:lnTo>
                <a:lnTo>
                  <a:pt x="89608" y="49985"/>
                </a:lnTo>
                <a:lnTo>
                  <a:pt x="93570" y="46937"/>
                </a:lnTo>
                <a:lnTo>
                  <a:pt x="94789" y="45718"/>
                </a:lnTo>
                <a:lnTo>
                  <a:pt x="99361" y="46023"/>
                </a:lnTo>
                <a:lnTo>
                  <a:pt x="106371" y="46023"/>
                </a:lnTo>
                <a:lnTo>
                  <a:pt x="111248" y="46632"/>
                </a:lnTo>
                <a:lnTo>
                  <a:pt x="119477" y="47242"/>
                </a:lnTo>
                <a:lnTo>
                  <a:pt x="128316" y="52119"/>
                </a:lnTo>
                <a:lnTo>
                  <a:pt x="128316" y="53338"/>
                </a:lnTo>
                <a:close/>
              </a:path>
              <a:path w="234950" h="287020">
                <a:moveTo>
                  <a:pt x="39013" y="228592"/>
                </a:moveTo>
                <a:lnTo>
                  <a:pt x="35965" y="228592"/>
                </a:lnTo>
                <a:lnTo>
                  <a:pt x="23164" y="219449"/>
                </a:lnTo>
                <a:lnTo>
                  <a:pt x="23164" y="66444"/>
                </a:lnTo>
                <a:lnTo>
                  <a:pt x="20725" y="62177"/>
                </a:lnTo>
                <a:lnTo>
                  <a:pt x="18592" y="60958"/>
                </a:lnTo>
                <a:lnTo>
                  <a:pt x="16153" y="59434"/>
                </a:lnTo>
                <a:lnTo>
                  <a:pt x="9448" y="56995"/>
                </a:lnTo>
                <a:lnTo>
                  <a:pt x="5791" y="56081"/>
                </a:lnTo>
                <a:lnTo>
                  <a:pt x="3962" y="55471"/>
                </a:lnTo>
                <a:lnTo>
                  <a:pt x="0" y="54252"/>
                </a:lnTo>
                <a:lnTo>
                  <a:pt x="0" y="50290"/>
                </a:lnTo>
                <a:lnTo>
                  <a:pt x="6400" y="47547"/>
                </a:lnTo>
                <a:lnTo>
                  <a:pt x="22554" y="47547"/>
                </a:lnTo>
                <a:lnTo>
                  <a:pt x="41756" y="51204"/>
                </a:lnTo>
                <a:lnTo>
                  <a:pt x="42975" y="53338"/>
                </a:lnTo>
                <a:lnTo>
                  <a:pt x="128316" y="53338"/>
                </a:lnTo>
                <a:lnTo>
                  <a:pt x="128316" y="60043"/>
                </a:lnTo>
                <a:lnTo>
                  <a:pt x="124964" y="63091"/>
                </a:lnTo>
                <a:lnTo>
                  <a:pt x="39927" y="63091"/>
                </a:lnTo>
                <a:lnTo>
                  <a:pt x="39927" y="210000"/>
                </a:lnTo>
                <a:lnTo>
                  <a:pt x="109768" y="210000"/>
                </a:lnTo>
                <a:lnTo>
                  <a:pt x="100885" y="212438"/>
                </a:lnTo>
                <a:lnTo>
                  <a:pt x="93875" y="214572"/>
                </a:lnTo>
                <a:lnTo>
                  <a:pt x="88084" y="216401"/>
                </a:lnTo>
                <a:lnTo>
                  <a:pt x="74673" y="220058"/>
                </a:lnTo>
                <a:lnTo>
                  <a:pt x="67663" y="221887"/>
                </a:lnTo>
                <a:lnTo>
                  <a:pt x="60043" y="224021"/>
                </a:lnTo>
                <a:lnTo>
                  <a:pt x="43585" y="227678"/>
                </a:lnTo>
                <a:lnTo>
                  <a:pt x="39013" y="228592"/>
                </a:lnTo>
                <a:close/>
              </a:path>
              <a:path w="234950" h="287020">
                <a:moveTo>
                  <a:pt x="115515" y="137460"/>
                </a:moveTo>
                <a:lnTo>
                  <a:pt x="114601" y="137460"/>
                </a:lnTo>
                <a:lnTo>
                  <a:pt x="108200" y="134717"/>
                </a:lnTo>
                <a:lnTo>
                  <a:pt x="105762" y="133498"/>
                </a:lnTo>
                <a:lnTo>
                  <a:pt x="103019" y="131974"/>
                </a:lnTo>
                <a:lnTo>
                  <a:pt x="96313" y="128316"/>
                </a:lnTo>
                <a:lnTo>
                  <a:pt x="93875" y="126792"/>
                </a:lnTo>
                <a:lnTo>
                  <a:pt x="92046" y="125573"/>
                </a:lnTo>
                <a:lnTo>
                  <a:pt x="87170" y="121611"/>
                </a:lnTo>
                <a:lnTo>
                  <a:pt x="87170" y="118563"/>
                </a:lnTo>
                <a:lnTo>
                  <a:pt x="89303" y="117344"/>
                </a:lnTo>
                <a:lnTo>
                  <a:pt x="92961" y="117953"/>
                </a:lnTo>
                <a:lnTo>
                  <a:pt x="99971" y="118563"/>
                </a:lnTo>
                <a:lnTo>
                  <a:pt x="102409" y="118868"/>
                </a:lnTo>
                <a:lnTo>
                  <a:pt x="105762" y="119173"/>
                </a:lnTo>
                <a:lnTo>
                  <a:pt x="122525" y="119782"/>
                </a:lnTo>
                <a:lnTo>
                  <a:pt x="180740" y="119782"/>
                </a:lnTo>
                <a:lnTo>
                  <a:pt x="180740" y="129535"/>
                </a:lnTo>
                <a:lnTo>
                  <a:pt x="138679" y="129535"/>
                </a:lnTo>
                <a:lnTo>
                  <a:pt x="126488" y="131974"/>
                </a:lnTo>
                <a:lnTo>
                  <a:pt x="123440" y="133193"/>
                </a:lnTo>
                <a:lnTo>
                  <a:pt x="121306" y="134107"/>
                </a:lnTo>
                <a:lnTo>
                  <a:pt x="117344" y="136241"/>
                </a:lnTo>
                <a:lnTo>
                  <a:pt x="115515" y="137460"/>
                </a:lnTo>
                <a:close/>
              </a:path>
              <a:path w="234950" h="287020">
                <a:moveTo>
                  <a:pt x="172206" y="269739"/>
                </a:moveTo>
                <a:lnTo>
                  <a:pt x="170073" y="269739"/>
                </a:lnTo>
                <a:lnTo>
                  <a:pt x="168549" y="267910"/>
                </a:lnTo>
                <a:lnTo>
                  <a:pt x="167939" y="266691"/>
                </a:lnTo>
                <a:lnTo>
                  <a:pt x="167634" y="265472"/>
                </a:lnTo>
                <a:lnTo>
                  <a:pt x="166720" y="262119"/>
                </a:lnTo>
                <a:lnTo>
                  <a:pt x="164891" y="242308"/>
                </a:lnTo>
                <a:lnTo>
                  <a:pt x="164891" y="129535"/>
                </a:lnTo>
                <a:lnTo>
                  <a:pt x="180740" y="129535"/>
                </a:lnTo>
                <a:lnTo>
                  <a:pt x="180618" y="219449"/>
                </a:lnTo>
                <a:lnTo>
                  <a:pt x="180131" y="234079"/>
                </a:lnTo>
                <a:lnTo>
                  <a:pt x="179521" y="239870"/>
                </a:lnTo>
                <a:lnTo>
                  <a:pt x="179216" y="246270"/>
                </a:lnTo>
                <a:lnTo>
                  <a:pt x="177997" y="255719"/>
                </a:lnTo>
                <a:lnTo>
                  <a:pt x="177388" y="258157"/>
                </a:lnTo>
                <a:lnTo>
                  <a:pt x="177083" y="260291"/>
                </a:lnTo>
                <a:lnTo>
                  <a:pt x="175254" y="265472"/>
                </a:lnTo>
                <a:lnTo>
                  <a:pt x="174035" y="267910"/>
                </a:lnTo>
                <a:lnTo>
                  <a:pt x="172206" y="269739"/>
                </a:lnTo>
                <a:close/>
              </a:path>
              <a:path w="234950" h="287020">
                <a:moveTo>
                  <a:pt x="109768" y="210000"/>
                </a:moveTo>
                <a:lnTo>
                  <a:pt x="39927" y="210000"/>
                </a:lnTo>
                <a:lnTo>
                  <a:pt x="44194" y="209391"/>
                </a:lnTo>
                <a:lnTo>
                  <a:pt x="60348" y="207257"/>
                </a:lnTo>
                <a:lnTo>
                  <a:pt x="65529" y="206343"/>
                </a:lnTo>
                <a:lnTo>
                  <a:pt x="85950" y="202990"/>
                </a:lnTo>
                <a:lnTo>
                  <a:pt x="114601" y="197199"/>
                </a:lnTo>
                <a:lnTo>
                  <a:pt x="121001" y="195980"/>
                </a:lnTo>
                <a:lnTo>
                  <a:pt x="127097" y="194456"/>
                </a:lnTo>
                <a:lnTo>
                  <a:pt x="139898" y="191408"/>
                </a:lnTo>
                <a:lnTo>
                  <a:pt x="144775" y="190189"/>
                </a:lnTo>
                <a:lnTo>
                  <a:pt x="148432" y="188970"/>
                </a:lnTo>
                <a:lnTo>
                  <a:pt x="150871" y="195370"/>
                </a:lnTo>
                <a:lnTo>
                  <a:pt x="146604" y="197504"/>
                </a:lnTo>
                <a:lnTo>
                  <a:pt x="142641" y="199332"/>
                </a:lnTo>
                <a:lnTo>
                  <a:pt x="126792" y="204514"/>
                </a:lnTo>
                <a:lnTo>
                  <a:pt x="116429" y="208171"/>
                </a:lnTo>
                <a:lnTo>
                  <a:pt x="109768" y="210000"/>
                </a:lnTo>
                <a:close/>
              </a:path>
              <a:path w="234950" h="287020">
                <a:moveTo>
                  <a:pt x="223716" y="286503"/>
                </a:moveTo>
                <a:lnTo>
                  <a:pt x="220973" y="286503"/>
                </a:lnTo>
                <a:lnTo>
                  <a:pt x="219144" y="283759"/>
                </a:lnTo>
                <a:lnTo>
                  <a:pt x="218534" y="282540"/>
                </a:lnTo>
                <a:lnTo>
                  <a:pt x="218159" y="280712"/>
                </a:lnTo>
                <a:lnTo>
                  <a:pt x="217315" y="277054"/>
                </a:lnTo>
                <a:lnTo>
                  <a:pt x="217010" y="274921"/>
                </a:lnTo>
                <a:lnTo>
                  <a:pt x="216706" y="270653"/>
                </a:lnTo>
                <a:lnTo>
                  <a:pt x="216401" y="264558"/>
                </a:lnTo>
                <a:lnTo>
                  <a:pt x="216096" y="259071"/>
                </a:lnTo>
                <a:lnTo>
                  <a:pt x="215791" y="252366"/>
                </a:lnTo>
                <a:lnTo>
                  <a:pt x="215791" y="28345"/>
                </a:lnTo>
                <a:lnTo>
                  <a:pt x="215182" y="24383"/>
                </a:lnTo>
                <a:lnTo>
                  <a:pt x="213962" y="22554"/>
                </a:lnTo>
                <a:lnTo>
                  <a:pt x="213048" y="21030"/>
                </a:lnTo>
                <a:lnTo>
                  <a:pt x="210305" y="17982"/>
                </a:lnTo>
                <a:lnTo>
                  <a:pt x="208781" y="16763"/>
                </a:lnTo>
                <a:lnTo>
                  <a:pt x="207257" y="15239"/>
                </a:lnTo>
                <a:lnTo>
                  <a:pt x="198723" y="10362"/>
                </a:lnTo>
                <a:lnTo>
                  <a:pt x="193846" y="8229"/>
                </a:lnTo>
                <a:lnTo>
                  <a:pt x="192018" y="7619"/>
                </a:lnTo>
                <a:lnTo>
                  <a:pt x="190494" y="7010"/>
                </a:lnTo>
                <a:lnTo>
                  <a:pt x="186531" y="4876"/>
                </a:lnTo>
                <a:lnTo>
                  <a:pt x="186531" y="1828"/>
                </a:lnTo>
                <a:lnTo>
                  <a:pt x="191713" y="0"/>
                </a:lnTo>
                <a:lnTo>
                  <a:pt x="196589" y="0"/>
                </a:lnTo>
                <a:lnTo>
                  <a:pt x="207562" y="1828"/>
                </a:lnTo>
                <a:lnTo>
                  <a:pt x="211524" y="3047"/>
                </a:lnTo>
                <a:lnTo>
                  <a:pt x="215182" y="3962"/>
                </a:lnTo>
                <a:lnTo>
                  <a:pt x="225544" y="7010"/>
                </a:lnTo>
                <a:lnTo>
                  <a:pt x="228288" y="8229"/>
                </a:lnTo>
                <a:lnTo>
                  <a:pt x="230726" y="9448"/>
                </a:lnTo>
                <a:lnTo>
                  <a:pt x="234688" y="11886"/>
                </a:lnTo>
                <a:lnTo>
                  <a:pt x="234688" y="15544"/>
                </a:lnTo>
                <a:lnTo>
                  <a:pt x="233774" y="18897"/>
                </a:lnTo>
                <a:lnTo>
                  <a:pt x="233164" y="21030"/>
                </a:lnTo>
                <a:lnTo>
                  <a:pt x="232859" y="22859"/>
                </a:lnTo>
                <a:lnTo>
                  <a:pt x="232337" y="28345"/>
                </a:lnTo>
                <a:lnTo>
                  <a:pt x="232250" y="223716"/>
                </a:lnTo>
                <a:lnTo>
                  <a:pt x="231640" y="241698"/>
                </a:lnTo>
                <a:lnTo>
                  <a:pt x="231335" y="246880"/>
                </a:lnTo>
                <a:lnTo>
                  <a:pt x="231031" y="256024"/>
                </a:lnTo>
                <a:lnTo>
                  <a:pt x="229812" y="268520"/>
                </a:lnTo>
                <a:lnTo>
                  <a:pt x="229202" y="271263"/>
                </a:lnTo>
                <a:lnTo>
                  <a:pt x="228592" y="275225"/>
                </a:lnTo>
                <a:lnTo>
                  <a:pt x="227068" y="280712"/>
                </a:lnTo>
                <a:lnTo>
                  <a:pt x="225849" y="283759"/>
                </a:lnTo>
                <a:lnTo>
                  <a:pt x="223716" y="2865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5110135" y="9360922"/>
            <a:ext cx="219710" cy="287020"/>
          </a:xfrm>
          <a:custGeom>
            <a:avLst/>
            <a:gdLst/>
            <a:ahLst/>
            <a:cxnLst/>
            <a:rect l="l" t="t" r="r" b="b"/>
            <a:pathLst>
              <a:path w="219709" h="287020">
                <a:moveTo>
                  <a:pt x="84122" y="209391"/>
                </a:moveTo>
                <a:lnTo>
                  <a:pt x="64920" y="209391"/>
                </a:lnTo>
                <a:lnTo>
                  <a:pt x="47547" y="205733"/>
                </a:lnTo>
                <a:lnTo>
                  <a:pt x="42975" y="203600"/>
                </a:lnTo>
                <a:lnTo>
                  <a:pt x="36879" y="200856"/>
                </a:lnTo>
                <a:lnTo>
                  <a:pt x="8534" y="170073"/>
                </a:lnTo>
                <a:lnTo>
                  <a:pt x="6095" y="163672"/>
                </a:lnTo>
                <a:lnTo>
                  <a:pt x="3047" y="156357"/>
                </a:lnTo>
                <a:lnTo>
                  <a:pt x="0" y="135631"/>
                </a:lnTo>
                <a:lnTo>
                  <a:pt x="0" y="118563"/>
                </a:lnTo>
                <a:lnTo>
                  <a:pt x="3047" y="97837"/>
                </a:lnTo>
                <a:lnTo>
                  <a:pt x="6095" y="90522"/>
                </a:lnTo>
                <a:lnTo>
                  <a:pt x="8534" y="84122"/>
                </a:lnTo>
                <a:lnTo>
                  <a:pt x="36879" y="53338"/>
                </a:lnTo>
                <a:lnTo>
                  <a:pt x="63396" y="45718"/>
                </a:lnTo>
                <a:lnTo>
                  <a:pt x="65834" y="44194"/>
                </a:lnTo>
                <a:lnTo>
                  <a:pt x="68273" y="41756"/>
                </a:lnTo>
                <a:lnTo>
                  <a:pt x="68577" y="40841"/>
                </a:lnTo>
                <a:lnTo>
                  <a:pt x="68577" y="39317"/>
                </a:lnTo>
                <a:lnTo>
                  <a:pt x="66749" y="36574"/>
                </a:lnTo>
                <a:lnTo>
                  <a:pt x="65225" y="35355"/>
                </a:lnTo>
                <a:lnTo>
                  <a:pt x="64006" y="34136"/>
                </a:lnTo>
                <a:lnTo>
                  <a:pt x="60653" y="32307"/>
                </a:lnTo>
                <a:lnTo>
                  <a:pt x="60653" y="29869"/>
                </a:lnTo>
                <a:lnTo>
                  <a:pt x="64310" y="28650"/>
                </a:lnTo>
                <a:lnTo>
                  <a:pt x="65834" y="28955"/>
                </a:lnTo>
                <a:lnTo>
                  <a:pt x="67663" y="29259"/>
                </a:lnTo>
                <a:lnTo>
                  <a:pt x="74978" y="30783"/>
                </a:lnTo>
                <a:lnTo>
                  <a:pt x="77416" y="31698"/>
                </a:lnTo>
                <a:lnTo>
                  <a:pt x="79245" y="32307"/>
                </a:lnTo>
                <a:lnTo>
                  <a:pt x="84731" y="35660"/>
                </a:lnTo>
                <a:lnTo>
                  <a:pt x="84731" y="37794"/>
                </a:lnTo>
                <a:lnTo>
                  <a:pt x="84426" y="39317"/>
                </a:lnTo>
                <a:lnTo>
                  <a:pt x="82293" y="43280"/>
                </a:lnTo>
                <a:lnTo>
                  <a:pt x="80769" y="45108"/>
                </a:lnTo>
                <a:lnTo>
                  <a:pt x="88694" y="45413"/>
                </a:lnTo>
                <a:lnTo>
                  <a:pt x="101800" y="49071"/>
                </a:lnTo>
                <a:lnTo>
                  <a:pt x="105762" y="50595"/>
                </a:lnTo>
                <a:lnTo>
                  <a:pt x="111858" y="53338"/>
                </a:lnTo>
                <a:lnTo>
                  <a:pt x="115104" y="55471"/>
                </a:lnTo>
                <a:lnTo>
                  <a:pt x="66749" y="55471"/>
                </a:lnTo>
                <a:lnTo>
                  <a:pt x="52728" y="58824"/>
                </a:lnTo>
                <a:lnTo>
                  <a:pt x="22249" y="93570"/>
                </a:lnTo>
                <a:lnTo>
                  <a:pt x="17373" y="119782"/>
                </a:lnTo>
                <a:lnTo>
                  <a:pt x="17373" y="133498"/>
                </a:lnTo>
                <a:lnTo>
                  <a:pt x="26821" y="171292"/>
                </a:lnTo>
                <a:lnTo>
                  <a:pt x="66749" y="198113"/>
                </a:lnTo>
                <a:lnTo>
                  <a:pt x="115858" y="198113"/>
                </a:lnTo>
                <a:lnTo>
                  <a:pt x="111858" y="200856"/>
                </a:lnTo>
                <a:lnTo>
                  <a:pt x="105762" y="203600"/>
                </a:lnTo>
                <a:lnTo>
                  <a:pt x="101190" y="205733"/>
                </a:lnTo>
                <a:lnTo>
                  <a:pt x="84122" y="209391"/>
                </a:lnTo>
                <a:close/>
              </a:path>
              <a:path w="219709" h="287020">
                <a:moveTo>
                  <a:pt x="115858" y="198113"/>
                </a:moveTo>
                <a:lnTo>
                  <a:pt x="82293" y="198113"/>
                </a:lnTo>
                <a:lnTo>
                  <a:pt x="96009" y="194761"/>
                </a:lnTo>
                <a:lnTo>
                  <a:pt x="106371" y="189274"/>
                </a:lnTo>
                <a:lnTo>
                  <a:pt x="115515" y="181350"/>
                </a:lnTo>
                <a:lnTo>
                  <a:pt x="118563" y="176473"/>
                </a:lnTo>
                <a:lnTo>
                  <a:pt x="121916" y="171292"/>
                </a:lnTo>
                <a:lnTo>
                  <a:pt x="126792" y="160015"/>
                </a:lnTo>
                <a:lnTo>
                  <a:pt x="128012" y="155138"/>
                </a:lnTo>
                <a:lnTo>
                  <a:pt x="129535" y="149956"/>
                </a:lnTo>
                <a:lnTo>
                  <a:pt x="131364" y="133498"/>
                </a:lnTo>
                <a:lnTo>
                  <a:pt x="131364" y="119782"/>
                </a:lnTo>
                <a:lnTo>
                  <a:pt x="129535" y="103323"/>
                </a:lnTo>
                <a:lnTo>
                  <a:pt x="128012" y="98447"/>
                </a:lnTo>
                <a:lnTo>
                  <a:pt x="126792" y="93570"/>
                </a:lnTo>
                <a:lnTo>
                  <a:pt x="121916" y="81988"/>
                </a:lnTo>
                <a:lnTo>
                  <a:pt x="118563" y="77111"/>
                </a:lnTo>
                <a:lnTo>
                  <a:pt x="115515" y="72235"/>
                </a:lnTo>
                <a:lnTo>
                  <a:pt x="106371" y="64310"/>
                </a:lnTo>
                <a:lnTo>
                  <a:pt x="96009" y="58824"/>
                </a:lnTo>
                <a:lnTo>
                  <a:pt x="82293" y="55471"/>
                </a:lnTo>
                <a:lnTo>
                  <a:pt x="115104" y="55471"/>
                </a:lnTo>
                <a:lnTo>
                  <a:pt x="122525" y="60348"/>
                </a:lnTo>
                <a:lnTo>
                  <a:pt x="132583" y="71016"/>
                </a:lnTo>
                <a:lnTo>
                  <a:pt x="140203" y="84122"/>
                </a:lnTo>
                <a:lnTo>
                  <a:pt x="142641" y="90522"/>
                </a:lnTo>
                <a:lnTo>
                  <a:pt x="145689" y="97837"/>
                </a:lnTo>
                <a:lnTo>
                  <a:pt x="148737" y="118563"/>
                </a:lnTo>
                <a:lnTo>
                  <a:pt x="148737" y="135631"/>
                </a:lnTo>
                <a:lnTo>
                  <a:pt x="145689" y="156357"/>
                </a:lnTo>
                <a:lnTo>
                  <a:pt x="142641" y="163672"/>
                </a:lnTo>
                <a:lnTo>
                  <a:pt x="140203" y="170073"/>
                </a:lnTo>
                <a:lnTo>
                  <a:pt x="132583" y="183179"/>
                </a:lnTo>
                <a:lnTo>
                  <a:pt x="127402" y="188665"/>
                </a:lnTo>
                <a:lnTo>
                  <a:pt x="122525" y="193541"/>
                </a:lnTo>
                <a:lnTo>
                  <a:pt x="115858" y="198113"/>
                </a:lnTo>
                <a:close/>
              </a:path>
              <a:path w="219709" h="287020">
                <a:moveTo>
                  <a:pt x="207867" y="286503"/>
                </a:moveTo>
                <a:lnTo>
                  <a:pt x="205123" y="286503"/>
                </a:lnTo>
                <a:lnTo>
                  <a:pt x="203295" y="283759"/>
                </a:lnTo>
                <a:lnTo>
                  <a:pt x="202685" y="282540"/>
                </a:lnTo>
                <a:lnTo>
                  <a:pt x="202310" y="280712"/>
                </a:lnTo>
                <a:lnTo>
                  <a:pt x="201466" y="277054"/>
                </a:lnTo>
                <a:lnTo>
                  <a:pt x="201161" y="274921"/>
                </a:lnTo>
                <a:lnTo>
                  <a:pt x="200856" y="270653"/>
                </a:lnTo>
                <a:lnTo>
                  <a:pt x="200552" y="264558"/>
                </a:lnTo>
                <a:lnTo>
                  <a:pt x="200247" y="259071"/>
                </a:lnTo>
                <a:lnTo>
                  <a:pt x="199942" y="252366"/>
                </a:lnTo>
                <a:lnTo>
                  <a:pt x="199942" y="29259"/>
                </a:lnTo>
                <a:lnTo>
                  <a:pt x="198723" y="24383"/>
                </a:lnTo>
                <a:lnTo>
                  <a:pt x="197504" y="22554"/>
                </a:lnTo>
                <a:lnTo>
                  <a:pt x="196285" y="21030"/>
                </a:lnTo>
                <a:lnTo>
                  <a:pt x="193237" y="17677"/>
                </a:lnTo>
                <a:lnTo>
                  <a:pt x="191103" y="16458"/>
                </a:lnTo>
                <a:lnTo>
                  <a:pt x="188970" y="14934"/>
                </a:lnTo>
                <a:lnTo>
                  <a:pt x="170987" y="7010"/>
                </a:lnTo>
                <a:lnTo>
                  <a:pt x="167025" y="5181"/>
                </a:lnTo>
                <a:lnTo>
                  <a:pt x="167025" y="1828"/>
                </a:lnTo>
                <a:lnTo>
                  <a:pt x="171901" y="0"/>
                </a:lnTo>
                <a:lnTo>
                  <a:pt x="176778" y="0"/>
                </a:lnTo>
                <a:lnTo>
                  <a:pt x="188055" y="1523"/>
                </a:lnTo>
                <a:lnTo>
                  <a:pt x="193237" y="3047"/>
                </a:lnTo>
                <a:lnTo>
                  <a:pt x="196894" y="3962"/>
                </a:lnTo>
                <a:lnTo>
                  <a:pt x="206647" y="6705"/>
                </a:lnTo>
                <a:lnTo>
                  <a:pt x="210915" y="8229"/>
                </a:lnTo>
                <a:lnTo>
                  <a:pt x="213962" y="9448"/>
                </a:lnTo>
                <a:lnTo>
                  <a:pt x="219144" y="12496"/>
                </a:lnTo>
                <a:lnTo>
                  <a:pt x="219033" y="16458"/>
                </a:lnTo>
                <a:lnTo>
                  <a:pt x="217925" y="19506"/>
                </a:lnTo>
                <a:lnTo>
                  <a:pt x="217315" y="21640"/>
                </a:lnTo>
                <a:lnTo>
                  <a:pt x="217010" y="23468"/>
                </a:lnTo>
                <a:lnTo>
                  <a:pt x="216431" y="29259"/>
                </a:lnTo>
                <a:lnTo>
                  <a:pt x="216401" y="223716"/>
                </a:lnTo>
                <a:lnTo>
                  <a:pt x="215791" y="241698"/>
                </a:lnTo>
                <a:lnTo>
                  <a:pt x="215486" y="246880"/>
                </a:lnTo>
                <a:lnTo>
                  <a:pt x="215182" y="256024"/>
                </a:lnTo>
                <a:lnTo>
                  <a:pt x="213962" y="268520"/>
                </a:lnTo>
                <a:lnTo>
                  <a:pt x="213353" y="271263"/>
                </a:lnTo>
                <a:lnTo>
                  <a:pt x="212743" y="275225"/>
                </a:lnTo>
                <a:lnTo>
                  <a:pt x="211219" y="280712"/>
                </a:lnTo>
                <a:lnTo>
                  <a:pt x="210000" y="283759"/>
                </a:lnTo>
                <a:lnTo>
                  <a:pt x="207867" y="2865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5368902" y="9360922"/>
            <a:ext cx="230504" cy="287020"/>
          </a:xfrm>
          <a:custGeom>
            <a:avLst/>
            <a:gdLst/>
            <a:ahLst/>
            <a:cxnLst/>
            <a:rect l="l" t="t" r="r" b="b"/>
            <a:pathLst>
              <a:path w="230505" h="287020">
                <a:moveTo>
                  <a:pt x="227373" y="119782"/>
                </a:moveTo>
                <a:lnTo>
                  <a:pt x="210915" y="119782"/>
                </a:lnTo>
                <a:lnTo>
                  <a:pt x="210915" y="29259"/>
                </a:lnTo>
                <a:lnTo>
                  <a:pt x="209695" y="24383"/>
                </a:lnTo>
                <a:lnTo>
                  <a:pt x="208476" y="22554"/>
                </a:lnTo>
                <a:lnTo>
                  <a:pt x="207257" y="21030"/>
                </a:lnTo>
                <a:lnTo>
                  <a:pt x="204209" y="17677"/>
                </a:lnTo>
                <a:lnTo>
                  <a:pt x="202076" y="16458"/>
                </a:lnTo>
                <a:lnTo>
                  <a:pt x="199942" y="14934"/>
                </a:lnTo>
                <a:lnTo>
                  <a:pt x="181959" y="7010"/>
                </a:lnTo>
                <a:lnTo>
                  <a:pt x="177997" y="5181"/>
                </a:lnTo>
                <a:lnTo>
                  <a:pt x="177997" y="1828"/>
                </a:lnTo>
                <a:lnTo>
                  <a:pt x="182874" y="0"/>
                </a:lnTo>
                <a:lnTo>
                  <a:pt x="187750" y="0"/>
                </a:lnTo>
                <a:lnTo>
                  <a:pt x="199028" y="1523"/>
                </a:lnTo>
                <a:lnTo>
                  <a:pt x="204209" y="3047"/>
                </a:lnTo>
                <a:lnTo>
                  <a:pt x="207867" y="3962"/>
                </a:lnTo>
                <a:lnTo>
                  <a:pt x="217620" y="6705"/>
                </a:lnTo>
                <a:lnTo>
                  <a:pt x="221887" y="8229"/>
                </a:lnTo>
                <a:lnTo>
                  <a:pt x="224935" y="9448"/>
                </a:lnTo>
                <a:lnTo>
                  <a:pt x="230116" y="12496"/>
                </a:lnTo>
                <a:lnTo>
                  <a:pt x="230005" y="16458"/>
                </a:lnTo>
                <a:lnTo>
                  <a:pt x="228897" y="19506"/>
                </a:lnTo>
                <a:lnTo>
                  <a:pt x="228288" y="21640"/>
                </a:lnTo>
                <a:lnTo>
                  <a:pt x="227983" y="23468"/>
                </a:lnTo>
                <a:lnTo>
                  <a:pt x="227404" y="29259"/>
                </a:lnTo>
                <a:lnTo>
                  <a:pt x="227373" y="119782"/>
                </a:lnTo>
                <a:close/>
              </a:path>
              <a:path w="230505" h="287020">
                <a:moveTo>
                  <a:pt x="156357" y="42670"/>
                </a:moveTo>
                <a:lnTo>
                  <a:pt x="93570" y="42670"/>
                </a:lnTo>
                <a:lnTo>
                  <a:pt x="105762" y="41451"/>
                </a:lnTo>
                <a:lnTo>
                  <a:pt x="108810" y="40232"/>
                </a:lnTo>
                <a:lnTo>
                  <a:pt x="111248" y="39317"/>
                </a:lnTo>
                <a:lnTo>
                  <a:pt x="115820" y="36879"/>
                </a:lnTo>
                <a:lnTo>
                  <a:pt x="117649" y="35050"/>
                </a:lnTo>
                <a:lnTo>
                  <a:pt x="122830" y="35355"/>
                </a:lnTo>
                <a:lnTo>
                  <a:pt x="131974" y="35355"/>
                </a:lnTo>
                <a:lnTo>
                  <a:pt x="137765" y="35965"/>
                </a:lnTo>
                <a:lnTo>
                  <a:pt x="146604" y="36574"/>
                </a:lnTo>
                <a:lnTo>
                  <a:pt x="156357" y="41146"/>
                </a:lnTo>
                <a:lnTo>
                  <a:pt x="156357" y="42670"/>
                </a:lnTo>
                <a:close/>
              </a:path>
              <a:path w="230505" h="287020">
                <a:moveTo>
                  <a:pt x="39927" y="236212"/>
                </a:moveTo>
                <a:lnTo>
                  <a:pt x="36270" y="236212"/>
                </a:lnTo>
                <a:lnTo>
                  <a:pt x="24383" y="226764"/>
                </a:lnTo>
                <a:lnTo>
                  <a:pt x="24383" y="55471"/>
                </a:lnTo>
                <a:lnTo>
                  <a:pt x="21944" y="51509"/>
                </a:lnTo>
                <a:lnTo>
                  <a:pt x="19811" y="50290"/>
                </a:lnTo>
                <a:lnTo>
                  <a:pt x="17373" y="48766"/>
                </a:lnTo>
                <a:lnTo>
                  <a:pt x="9753" y="46023"/>
                </a:lnTo>
                <a:lnTo>
                  <a:pt x="6400" y="45108"/>
                </a:lnTo>
                <a:lnTo>
                  <a:pt x="4876" y="44499"/>
                </a:lnTo>
                <a:lnTo>
                  <a:pt x="0" y="43585"/>
                </a:lnTo>
                <a:lnTo>
                  <a:pt x="0" y="39622"/>
                </a:lnTo>
                <a:lnTo>
                  <a:pt x="6400" y="36879"/>
                </a:lnTo>
                <a:lnTo>
                  <a:pt x="16458" y="36879"/>
                </a:lnTo>
                <a:lnTo>
                  <a:pt x="26516" y="37794"/>
                </a:lnTo>
                <a:lnTo>
                  <a:pt x="35050" y="39013"/>
                </a:lnTo>
                <a:lnTo>
                  <a:pt x="43585" y="41451"/>
                </a:lnTo>
                <a:lnTo>
                  <a:pt x="44194" y="42670"/>
                </a:lnTo>
                <a:lnTo>
                  <a:pt x="156357" y="42670"/>
                </a:lnTo>
                <a:lnTo>
                  <a:pt x="156357" y="49680"/>
                </a:lnTo>
                <a:lnTo>
                  <a:pt x="153004" y="52728"/>
                </a:lnTo>
                <a:lnTo>
                  <a:pt x="41146" y="52728"/>
                </a:lnTo>
                <a:lnTo>
                  <a:pt x="41146" y="121916"/>
                </a:lnTo>
                <a:lnTo>
                  <a:pt x="129535" y="121916"/>
                </a:lnTo>
                <a:lnTo>
                  <a:pt x="129535" y="128012"/>
                </a:lnTo>
                <a:lnTo>
                  <a:pt x="126183" y="131974"/>
                </a:lnTo>
                <a:lnTo>
                  <a:pt x="41146" y="131974"/>
                </a:lnTo>
                <a:lnTo>
                  <a:pt x="41146" y="217925"/>
                </a:lnTo>
                <a:lnTo>
                  <a:pt x="128926" y="217925"/>
                </a:lnTo>
                <a:lnTo>
                  <a:pt x="111553" y="222192"/>
                </a:lnTo>
                <a:lnTo>
                  <a:pt x="102104" y="224325"/>
                </a:lnTo>
                <a:lnTo>
                  <a:pt x="74064" y="230116"/>
                </a:lnTo>
                <a:lnTo>
                  <a:pt x="64310" y="232250"/>
                </a:lnTo>
                <a:lnTo>
                  <a:pt x="46632" y="235298"/>
                </a:lnTo>
                <a:lnTo>
                  <a:pt x="39927" y="236212"/>
                </a:lnTo>
                <a:close/>
              </a:path>
              <a:path w="230505" h="287020">
                <a:moveTo>
                  <a:pt x="129535" y="121916"/>
                </a:moveTo>
                <a:lnTo>
                  <a:pt x="71625" y="121916"/>
                </a:lnTo>
                <a:lnTo>
                  <a:pt x="83207" y="120697"/>
                </a:lnTo>
                <a:lnTo>
                  <a:pt x="87170" y="119477"/>
                </a:lnTo>
                <a:lnTo>
                  <a:pt x="90217" y="118258"/>
                </a:lnTo>
                <a:lnTo>
                  <a:pt x="94485" y="115515"/>
                </a:lnTo>
                <a:lnTo>
                  <a:pt x="96009" y="113991"/>
                </a:lnTo>
                <a:lnTo>
                  <a:pt x="100276" y="114296"/>
                </a:lnTo>
                <a:lnTo>
                  <a:pt x="108810" y="114601"/>
                </a:lnTo>
                <a:lnTo>
                  <a:pt x="113382" y="115210"/>
                </a:lnTo>
                <a:lnTo>
                  <a:pt x="121001" y="115820"/>
                </a:lnTo>
                <a:lnTo>
                  <a:pt x="129535" y="120087"/>
                </a:lnTo>
                <a:lnTo>
                  <a:pt x="129535" y="121916"/>
                </a:lnTo>
                <a:close/>
              </a:path>
              <a:path w="230505" h="287020">
                <a:moveTo>
                  <a:pt x="165806" y="137460"/>
                </a:moveTo>
                <a:lnTo>
                  <a:pt x="164891" y="137460"/>
                </a:lnTo>
                <a:lnTo>
                  <a:pt x="157881" y="134107"/>
                </a:lnTo>
                <a:lnTo>
                  <a:pt x="152395" y="131364"/>
                </a:lnTo>
                <a:lnTo>
                  <a:pt x="145994" y="127402"/>
                </a:lnTo>
                <a:lnTo>
                  <a:pt x="143861" y="126183"/>
                </a:lnTo>
                <a:lnTo>
                  <a:pt x="142032" y="124964"/>
                </a:lnTo>
                <a:lnTo>
                  <a:pt x="137460" y="121306"/>
                </a:lnTo>
                <a:lnTo>
                  <a:pt x="137460" y="118563"/>
                </a:lnTo>
                <a:lnTo>
                  <a:pt x="139898" y="117344"/>
                </a:lnTo>
                <a:lnTo>
                  <a:pt x="141727" y="117649"/>
                </a:lnTo>
                <a:lnTo>
                  <a:pt x="145080" y="117953"/>
                </a:lnTo>
                <a:lnTo>
                  <a:pt x="153004" y="118868"/>
                </a:lnTo>
                <a:lnTo>
                  <a:pt x="160015" y="119477"/>
                </a:lnTo>
                <a:lnTo>
                  <a:pt x="173425" y="119782"/>
                </a:lnTo>
                <a:lnTo>
                  <a:pt x="227373" y="119782"/>
                </a:lnTo>
                <a:lnTo>
                  <a:pt x="227373" y="129535"/>
                </a:lnTo>
                <a:lnTo>
                  <a:pt x="178607" y="131669"/>
                </a:lnTo>
                <a:lnTo>
                  <a:pt x="167634" y="136241"/>
                </a:lnTo>
                <a:lnTo>
                  <a:pt x="165806" y="137460"/>
                </a:lnTo>
                <a:close/>
              </a:path>
              <a:path w="230505" h="287020">
                <a:moveTo>
                  <a:pt x="218839" y="286503"/>
                </a:moveTo>
                <a:lnTo>
                  <a:pt x="216096" y="286503"/>
                </a:lnTo>
                <a:lnTo>
                  <a:pt x="214267" y="283759"/>
                </a:lnTo>
                <a:lnTo>
                  <a:pt x="213658" y="282540"/>
                </a:lnTo>
                <a:lnTo>
                  <a:pt x="213283" y="280712"/>
                </a:lnTo>
                <a:lnTo>
                  <a:pt x="212438" y="277054"/>
                </a:lnTo>
                <a:lnTo>
                  <a:pt x="212134" y="274921"/>
                </a:lnTo>
                <a:lnTo>
                  <a:pt x="211829" y="270653"/>
                </a:lnTo>
                <a:lnTo>
                  <a:pt x="211524" y="264558"/>
                </a:lnTo>
                <a:lnTo>
                  <a:pt x="211219" y="259071"/>
                </a:lnTo>
                <a:lnTo>
                  <a:pt x="210915" y="252366"/>
                </a:lnTo>
                <a:lnTo>
                  <a:pt x="210915" y="129535"/>
                </a:lnTo>
                <a:lnTo>
                  <a:pt x="227373" y="129535"/>
                </a:lnTo>
                <a:lnTo>
                  <a:pt x="227270" y="226764"/>
                </a:lnTo>
                <a:lnTo>
                  <a:pt x="226764" y="241698"/>
                </a:lnTo>
                <a:lnTo>
                  <a:pt x="226459" y="246880"/>
                </a:lnTo>
                <a:lnTo>
                  <a:pt x="226154" y="256024"/>
                </a:lnTo>
                <a:lnTo>
                  <a:pt x="224935" y="268520"/>
                </a:lnTo>
                <a:lnTo>
                  <a:pt x="224325" y="271263"/>
                </a:lnTo>
                <a:lnTo>
                  <a:pt x="223716" y="275225"/>
                </a:lnTo>
                <a:lnTo>
                  <a:pt x="222192" y="280712"/>
                </a:lnTo>
                <a:lnTo>
                  <a:pt x="220973" y="283759"/>
                </a:lnTo>
                <a:lnTo>
                  <a:pt x="218839" y="286503"/>
                </a:lnTo>
                <a:close/>
              </a:path>
              <a:path w="230505" h="287020">
                <a:moveTo>
                  <a:pt x="128926" y="217925"/>
                </a:moveTo>
                <a:lnTo>
                  <a:pt x="41146" y="217925"/>
                </a:lnTo>
                <a:lnTo>
                  <a:pt x="49071" y="217315"/>
                </a:lnTo>
                <a:lnTo>
                  <a:pt x="67663" y="215182"/>
                </a:lnTo>
                <a:lnTo>
                  <a:pt x="110029" y="209391"/>
                </a:lnTo>
                <a:lnTo>
                  <a:pt x="117039" y="208171"/>
                </a:lnTo>
                <a:lnTo>
                  <a:pt x="137765" y="204819"/>
                </a:lnTo>
                <a:lnTo>
                  <a:pt x="146299" y="203295"/>
                </a:lnTo>
                <a:lnTo>
                  <a:pt x="168853" y="198723"/>
                </a:lnTo>
                <a:lnTo>
                  <a:pt x="174340" y="197504"/>
                </a:lnTo>
                <a:lnTo>
                  <a:pt x="177997" y="196285"/>
                </a:lnTo>
                <a:lnTo>
                  <a:pt x="179521" y="202990"/>
                </a:lnTo>
                <a:lnTo>
                  <a:pt x="176168" y="204514"/>
                </a:lnTo>
                <a:lnTo>
                  <a:pt x="171292" y="206343"/>
                </a:lnTo>
                <a:lnTo>
                  <a:pt x="153614" y="211524"/>
                </a:lnTo>
                <a:lnTo>
                  <a:pt x="146909" y="213353"/>
                </a:lnTo>
                <a:lnTo>
                  <a:pt x="128926" y="2179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5722562" y="9365494"/>
            <a:ext cx="262255" cy="271780"/>
          </a:xfrm>
          <a:custGeom>
            <a:avLst/>
            <a:gdLst/>
            <a:ahLst/>
            <a:cxnLst/>
            <a:rect l="l" t="t" r="r" b="b"/>
            <a:pathLst>
              <a:path w="262255" h="271779">
                <a:moveTo>
                  <a:pt x="216706" y="46937"/>
                </a:moveTo>
                <a:lnTo>
                  <a:pt x="199637" y="46937"/>
                </a:lnTo>
                <a:lnTo>
                  <a:pt x="199637" y="22554"/>
                </a:lnTo>
                <a:lnTo>
                  <a:pt x="197809" y="18287"/>
                </a:lnTo>
                <a:lnTo>
                  <a:pt x="196285" y="17068"/>
                </a:lnTo>
                <a:lnTo>
                  <a:pt x="194761" y="15544"/>
                </a:lnTo>
                <a:lnTo>
                  <a:pt x="189884" y="12496"/>
                </a:lnTo>
                <a:lnTo>
                  <a:pt x="186226" y="10667"/>
                </a:lnTo>
                <a:lnTo>
                  <a:pt x="181655" y="8534"/>
                </a:lnTo>
                <a:lnTo>
                  <a:pt x="177997" y="7314"/>
                </a:lnTo>
                <a:lnTo>
                  <a:pt x="173425" y="5181"/>
                </a:lnTo>
                <a:lnTo>
                  <a:pt x="173425" y="1828"/>
                </a:lnTo>
                <a:lnTo>
                  <a:pt x="177997" y="0"/>
                </a:lnTo>
                <a:lnTo>
                  <a:pt x="181655" y="0"/>
                </a:lnTo>
                <a:lnTo>
                  <a:pt x="189884" y="914"/>
                </a:lnTo>
                <a:lnTo>
                  <a:pt x="194456" y="1828"/>
                </a:lnTo>
                <a:lnTo>
                  <a:pt x="198113" y="2438"/>
                </a:lnTo>
                <a:lnTo>
                  <a:pt x="208476" y="5181"/>
                </a:lnTo>
                <a:lnTo>
                  <a:pt x="211219" y="6095"/>
                </a:lnTo>
                <a:lnTo>
                  <a:pt x="213353" y="6705"/>
                </a:lnTo>
                <a:lnTo>
                  <a:pt x="218534" y="9143"/>
                </a:lnTo>
                <a:lnTo>
                  <a:pt x="218534" y="12801"/>
                </a:lnTo>
                <a:lnTo>
                  <a:pt x="216706" y="19201"/>
                </a:lnTo>
                <a:lnTo>
                  <a:pt x="216706" y="46937"/>
                </a:lnTo>
                <a:close/>
              </a:path>
              <a:path w="262255" h="271779">
                <a:moveTo>
                  <a:pt x="54557" y="129231"/>
                </a:moveTo>
                <a:lnTo>
                  <a:pt x="50900" y="129231"/>
                </a:lnTo>
                <a:lnTo>
                  <a:pt x="48766" y="125878"/>
                </a:lnTo>
                <a:lnTo>
                  <a:pt x="48156" y="123744"/>
                </a:lnTo>
                <a:lnTo>
                  <a:pt x="47801" y="121916"/>
                </a:lnTo>
                <a:lnTo>
                  <a:pt x="46632" y="114906"/>
                </a:lnTo>
                <a:lnTo>
                  <a:pt x="46328" y="111858"/>
                </a:lnTo>
                <a:lnTo>
                  <a:pt x="46023" y="109114"/>
                </a:lnTo>
                <a:lnTo>
                  <a:pt x="45832" y="99361"/>
                </a:lnTo>
                <a:lnTo>
                  <a:pt x="45718" y="30783"/>
                </a:lnTo>
                <a:lnTo>
                  <a:pt x="44194" y="26821"/>
                </a:lnTo>
                <a:lnTo>
                  <a:pt x="42670" y="25602"/>
                </a:lnTo>
                <a:lnTo>
                  <a:pt x="41451" y="24383"/>
                </a:lnTo>
                <a:lnTo>
                  <a:pt x="36879" y="21335"/>
                </a:lnTo>
                <a:lnTo>
                  <a:pt x="35050" y="20420"/>
                </a:lnTo>
                <a:lnTo>
                  <a:pt x="32917" y="19506"/>
                </a:lnTo>
                <a:lnTo>
                  <a:pt x="28955" y="17677"/>
                </a:lnTo>
                <a:lnTo>
                  <a:pt x="25297" y="16458"/>
                </a:lnTo>
                <a:lnTo>
                  <a:pt x="20420" y="14325"/>
                </a:lnTo>
                <a:lnTo>
                  <a:pt x="20420" y="10972"/>
                </a:lnTo>
                <a:lnTo>
                  <a:pt x="24992" y="9143"/>
                </a:lnTo>
                <a:lnTo>
                  <a:pt x="29869" y="9143"/>
                </a:lnTo>
                <a:lnTo>
                  <a:pt x="39013" y="10362"/>
                </a:lnTo>
                <a:lnTo>
                  <a:pt x="42365" y="10972"/>
                </a:lnTo>
                <a:lnTo>
                  <a:pt x="46023" y="11582"/>
                </a:lnTo>
                <a:lnTo>
                  <a:pt x="54252" y="13410"/>
                </a:lnTo>
                <a:lnTo>
                  <a:pt x="58214" y="14934"/>
                </a:lnTo>
                <a:lnTo>
                  <a:pt x="60348" y="15544"/>
                </a:lnTo>
                <a:lnTo>
                  <a:pt x="64615" y="17982"/>
                </a:lnTo>
                <a:lnTo>
                  <a:pt x="64615" y="21335"/>
                </a:lnTo>
                <a:lnTo>
                  <a:pt x="62786" y="27431"/>
                </a:lnTo>
                <a:lnTo>
                  <a:pt x="62786" y="46937"/>
                </a:lnTo>
                <a:lnTo>
                  <a:pt x="216706" y="46937"/>
                </a:lnTo>
                <a:lnTo>
                  <a:pt x="216706" y="57300"/>
                </a:lnTo>
                <a:lnTo>
                  <a:pt x="62786" y="57300"/>
                </a:lnTo>
                <a:lnTo>
                  <a:pt x="62762" y="88694"/>
                </a:lnTo>
                <a:lnTo>
                  <a:pt x="62482" y="99361"/>
                </a:lnTo>
                <a:lnTo>
                  <a:pt x="61872" y="104543"/>
                </a:lnTo>
                <a:lnTo>
                  <a:pt x="215719" y="104543"/>
                </a:lnTo>
                <a:lnTo>
                  <a:pt x="215182" y="109114"/>
                </a:lnTo>
                <a:lnTo>
                  <a:pt x="214877" y="113077"/>
                </a:lnTo>
                <a:lnTo>
                  <a:pt x="214455" y="114906"/>
                </a:lnTo>
                <a:lnTo>
                  <a:pt x="60348" y="114906"/>
                </a:lnTo>
                <a:lnTo>
                  <a:pt x="60043" y="117344"/>
                </a:lnTo>
                <a:lnTo>
                  <a:pt x="58824" y="121916"/>
                </a:lnTo>
                <a:lnTo>
                  <a:pt x="58100" y="123744"/>
                </a:lnTo>
                <a:lnTo>
                  <a:pt x="57300" y="125878"/>
                </a:lnTo>
                <a:lnTo>
                  <a:pt x="54557" y="129231"/>
                </a:lnTo>
                <a:close/>
              </a:path>
              <a:path w="262255" h="271779">
                <a:moveTo>
                  <a:pt x="215719" y="104543"/>
                </a:moveTo>
                <a:lnTo>
                  <a:pt x="199637" y="104543"/>
                </a:lnTo>
                <a:lnTo>
                  <a:pt x="199637" y="57300"/>
                </a:lnTo>
                <a:lnTo>
                  <a:pt x="216706" y="57300"/>
                </a:lnTo>
                <a:lnTo>
                  <a:pt x="216706" y="88694"/>
                </a:lnTo>
                <a:lnTo>
                  <a:pt x="215791" y="103933"/>
                </a:lnTo>
                <a:lnTo>
                  <a:pt x="215719" y="104543"/>
                </a:lnTo>
                <a:close/>
              </a:path>
              <a:path w="262255" h="271779">
                <a:moveTo>
                  <a:pt x="208476" y="129231"/>
                </a:moveTo>
                <a:lnTo>
                  <a:pt x="204819" y="129231"/>
                </a:lnTo>
                <a:lnTo>
                  <a:pt x="202685" y="125878"/>
                </a:lnTo>
                <a:lnTo>
                  <a:pt x="201999" y="123440"/>
                </a:lnTo>
                <a:lnTo>
                  <a:pt x="201771" y="122525"/>
                </a:lnTo>
                <a:lnTo>
                  <a:pt x="200856" y="117344"/>
                </a:lnTo>
                <a:lnTo>
                  <a:pt x="200552" y="114906"/>
                </a:lnTo>
                <a:lnTo>
                  <a:pt x="214455" y="114906"/>
                </a:lnTo>
                <a:lnTo>
                  <a:pt x="213048" y="121001"/>
                </a:lnTo>
                <a:lnTo>
                  <a:pt x="211219" y="125878"/>
                </a:lnTo>
                <a:lnTo>
                  <a:pt x="208476" y="129231"/>
                </a:lnTo>
                <a:close/>
              </a:path>
              <a:path w="262255" h="271779">
                <a:moveTo>
                  <a:pt x="261228" y="148737"/>
                </a:moveTo>
                <a:lnTo>
                  <a:pt x="181959" y="148737"/>
                </a:lnTo>
                <a:lnTo>
                  <a:pt x="196894" y="148128"/>
                </a:lnTo>
                <a:lnTo>
                  <a:pt x="200552" y="147823"/>
                </a:lnTo>
                <a:lnTo>
                  <a:pt x="203600" y="147213"/>
                </a:lnTo>
                <a:lnTo>
                  <a:pt x="211829" y="145689"/>
                </a:lnTo>
                <a:lnTo>
                  <a:pt x="213962" y="144470"/>
                </a:lnTo>
                <a:lnTo>
                  <a:pt x="215486" y="143861"/>
                </a:lnTo>
                <a:lnTo>
                  <a:pt x="218229" y="142032"/>
                </a:lnTo>
                <a:lnTo>
                  <a:pt x="219449" y="141117"/>
                </a:lnTo>
                <a:lnTo>
                  <a:pt x="223716" y="141422"/>
                </a:lnTo>
                <a:lnTo>
                  <a:pt x="232859" y="141727"/>
                </a:lnTo>
                <a:lnTo>
                  <a:pt x="237736" y="142337"/>
                </a:lnTo>
                <a:lnTo>
                  <a:pt x="242613" y="142641"/>
                </a:lnTo>
                <a:lnTo>
                  <a:pt x="256328" y="145385"/>
                </a:lnTo>
                <a:lnTo>
                  <a:pt x="261228" y="148737"/>
                </a:lnTo>
                <a:close/>
              </a:path>
              <a:path w="262255" h="271779">
                <a:moveTo>
                  <a:pt x="35050" y="167634"/>
                </a:moveTo>
                <a:lnTo>
                  <a:pt x="33831" y="167634"/>
                </a:lnTo>
                <a:lnTo>
                  <a:pt x="25602" y="164282"/>
                </a:lnTo>
                <a:lnTo>
                  <a:pt x="22249" y="162758"/>
                </a:lnTo>
                <a:lnTo>
                  <a:pt x="18592" y="161234"/>
                </a:lnTo>
                <a:lnTo>
                  <a:pt x="7924" y="155443"/>
                </a:lnTo>
                <a:lnTo>
                  <a:pt x="5181" y="153919"/>
                </a:lnTo>
                <a:lnTo>
                  <a:pt x="0" y="149956"/>
                </a:lnTo>
                <a:lnTo>
                  <a:pt x="0" y="146604"/>
                </a:lnTo>
                <a:lnTo>
                  <a:pt x="2743" y="145080"/>
                </a:lnTo>
                <a:lnTo>
                  <a:pt x="4571" y="145385"/>
                </a:lnTo>
                <a:lnTo>
                  <a:pt x="7314" y="145689"/>
                </a:lnTo>
                <a:lnTo>
                  <a:pt x="16458" y="146909"/>
                </a:lnTo>
                <a:lnTo>
                  <a:pt x="19811" y="147213"/>
                </a:lnTo>
                <a:lnTo>
                  <a:pt x="50290" y="148737"/>
                </a:lnTo>
                <a:lnTo>
                  <a:pt x="261228" y="148737"/>
                </a:lnTo>
                <a:lnTo>
                  <a:pt x="262119" y="149347"/>
                </a:lnTo>
                <a:lnTo>
                  <a:pt x="262119" y="156662"/>
                </a:lnTo>
                <a:lnTo>
                  <a:pt x="260595" y="159100"/>
                </a:lnTo>
                <a:lnTo>
                  <a:pt x="95399" y="159100"/>
                </a:lnTo>
                <a:lnTo>
                  <a:pt x="85327" y="159119"/>
                </a:lnTo>
                <a:lnTo>
                  <a:pt x="43889" y="163977"/>
                </a:lnTo>
                <a:lnTo>
                  <a:pt x="38098" y="166110"/>
                </a:lnTo>
                <a:lnTo>
                  <a:pt x="35050" y="167634"/>
                </a:lnTo>
                <a:close/>
              </a:path>
              <a:path w="262255" h="271779">
                <a:moveTo>
                  <a:pt x="131669" y="237736"/>
                </a:moveTo>
                <a:lnTo>
                  <a:pt x="129535" y="237736"/>
                </a:lnTo>
                <a:lnTo>
                  <a:pt x="127707" y="236212"/>
                </a:lnTo>
                <a:lnTo>
                  <a:pt x="124659" y="221582"/>
                </a:lnTo>
                <a:lnTo>
                  <a:pt x="124354" y="218229"/>
                </a:lnTo>
                <a:lnTo>
                  <a:pt x="124049" y="213962"/>
                </a:lnTo>
                <a:lnTo>
                  <a:pt x="123850" y="204209"/>
                </a:lnTo>
                <a:lnTo>
                  <a:pt x="123744" y="159100"/>
                </a:lnTo>
                <a:lnTo>
                  <a:pt x="140813" y="159100"/>
                </a:lnTo>
                <a:lnTo>
                  <a:pt x="140813" y="183483"/>
                </a:lnTo>
                <a:lnTo>
                  <a:pt x="140561" y="193541"/>
                </a:lnTo>
                <a:lnTo>
                  <a:pt x="140464" y="196285"/>
                </a:lnTo>
                <a:lnTo>
                  <a:pt x="139898" y="204209"/>
                </a:lnTo>
                <a:lnTo>
                  <a:pt x="139289" y="214572"/>
                </a:lnTo>
                <a:lnTo>
                  <a:pt x="138984" y="216401"/>
                </a:lnTo>
                <a:lnTo>
                  <a:pt x="138679" y="218534"/>
                </a:lnTo>
                <a:lnTo>
                  <a:pt x="138070" y="224325"/>
                </a:lnTo>
                <a:lnTo>
                  <a:pt x="137460" y="226459"/>
                </a:lnTo>
                <a:lnTo>
                  <a:pt x="137155" y="228592"/>
                </a:lnTo>
                <a:lnTo>
                  <a:pt x="135022" y="233774"/>
                </a:lnTo>
                <a:lnTo>
                  <a:pt x="133803" y="236212"/>
                </a:lnTo>
                <a:lnTo>
                  <a:pt x="131669" y="237736"/>
                </a:lnTo>
                <a:close/>
              </a:path>
              <a:path w="262255" h="271779">
                <a:moveTo>
                  <a:pt x="259071" y="161538"/>
                </a:moveTo>
                <a:lnTo>
                  <a:pt x="254804" y="161234"/>
                </a:lnTo>
                <a:lnTo>
                  <a:pt x="251756" y="160929"/>
                </a:lnTo>
                <a:lnTo>
                  <a:pt x="244746" y="160624"/>
                </a:lnTo>
                <a:lnTo>
                  <a:pt x="237736" y="160015"/>
                </a:lnTo>
                <a:lnTo>
                  <a:pt x="217925" y="159100"/>
                </a:lnTo>
                <a:lnTo>
                  <a:pt x="260595" y="159100"/>
                </a:lnTo>
                <a:lnTo>
                  <a:pt x="259071" y="161538"/>
                </a:lnTo>
                <a:close/>
              </a:path>
              <a:path w="262255" h="271779">
                <a:moveTo>
                  <a:pt x="232859" y="271263"/>
                </a:moveTo>
                <a:lnTo>
                  <a:pt x="68577" y="271263"/>
                </a:lnTo>
                <a:lnTo>
                  <a:pt x="50290" y="265167"/>
                </a:lnTo>
                <a:lnTo>
                  <a:pt x="50290" y="215791"/>
                </a:lnTo>
                <a:lnTo>
                  <a:pt x="47547" y="211829"/>
                </a:lnTo>
                <a:lnTo>
                  <a:pt x="46023" y="210610"/>
                </a:lnTo>
                <a:lnTo>
                  <a:pt x="44804" y="209391"/>
                </a:lnTo>
                <a:lnTo>
                  <a:pt x="39622" y="206647"/>
                </a:lnTo>
                <a:lnTo>
                  <a:pt x="37489" y="205733"/>
                </a:lnTo>
                <a:lnTo>
                  <a:pt x="34441" y="204209"/>
                </a:lnTo>
                <a:lnTo>
                  <a:pt x="28345" y="202076"/>
                </a:lnTo>
                <a:lnTo>
                  <a:pt x="26211" y="201466"/>
                </a:lnTo>
                <a:lnTo>
                  <a:pt x="24688" y="200856"/>
                </a:lnTo>
                <a:lnTo>
                  <a:pt x="20420" y="199637"/>
                </a:lnTo>
                <a:lnTo>
                  <a:pt x="20420" y="195980"/>
                </a:lnTo>
                <a:lnTo>
                  <a:pt x="25297" y="193541"/>
                </a:lnTo>
                <a:lnTo>
                  <a:pt x="31393" y="193541"/>
                </a:lnTo>
                <a:lnTo>
                  <a:pt x="42365" y="195065"/>
                </a:lnTo>
                <a:lnTo>
                  <a:pt x="46023" y="195675"/>
                </a:lnTo>
                <a:lnTo>
                  <a:pt x="49985" y="196285"/>
                </a:lnTo>
                <a:lnTo>
                  <a:pt x="59738" y="198723"/>
                </a:lnTo>
                <a:lnTo>
                  <a:pt x="62482" y="199637"/>
                </a:lnTo>
                <a:lnTo>
                  <a:pt x="64615" y="200247"/>
                </a:lnTo>
                <a:lnTo>
                  <a:pt x="68882" y="202990"/>
                </a:lnTo>
                <a:lnTo>
                  <a:pt x="68882" y="206952"/>
                </a:lnTo>
                <a:lnTo>
                  <a:pt x="67358" y="211829"/>
                </a:lnTo>
                <a:lnTo>
                  <a:pt x="67358" y="257243"/>
                </a:lnTo>
                <a:lnTo>
                  <a:pt x="75283" y="260900"/>
                </a:lnTo>
                <a:lnTo>
                  <a:pt x="236212" y="260900"/>
                </a:lnTo>
                <a:lnTo>
                  <a:pt x="236212" y="268215"/>
                </a:lnTo>
                <a:lnTo>
                  <a:pt x="232859" y="271263"/>
                </a:lnTo>
                <a:close/>
              </a:path>
              <a:path w="262255" h="271779">
                <a:moveTo>
                  <a:pt x="236212" y="260900"/>
                </a:moveTo>
                <a:lnTo>
                  <a:pt x="163367" y="260900"/>
                </a:lnTo>
                <a:lnTo>
                  <a:pt x="176473" y="259681"/>
                </a:lnTo>
                <a:lnTo>
                  <a:pt x="183788" y="257243"/>
                </a:lnTo>
                <a:lnTo>
                  <a:pt x="188970" y="254195"/>
                </a:lnTo>
                <a:lnTo>
                  <a:pt x="190494" y="252671"/>
                </a:lnTo>
                <a:lnTo>
                  <a:pt x="196589" y="252976"/>
                </a:lnTo>
                <a:lnTo>
                  <a:pt x="210915" y="253890"/>
                </a:lnTo>
                <a:lnTo>
                  <a:pt x="217620" y="254500"/>
                </a:lnTo>
                <a:lnTo>
                  <a:pt x="227983" y="255719"/>
                </a:lnTo>
                <a:lnTo>
                  <a:pt x="236212" y="260291"/>
                </a:lnTo>
                <a:lnTo>
                  <a:pt x="236212" y="260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15986816" y="9360922"/>
            <a:ext cx="236220" cy="287020"/>
          </a:xfrm>
          <a:custGeom>
            <a:avLst/>
            <a:gdLst/>
            <a:ahLst/>
            <a:cxnLst/>
            <a:rect l="l" t="t" r="r" b="b"/>
            <a:pathLst>
              <a:path w="236219" h="287020">
                <a:moveTo>
                  <a:pt x="232859" y="74064"/>
                </a:moveTo>
                <a:lnTo>
                  <a:pt x="216401" y="74064"/>
                </a:lnTo>
                <a:lnTo>
                  <a:pt x="216311" y="28650"/>
                </a:lnTo>
                <a:lnTo>
                  <a:pt x="214877" y="23773"/>
                </a:lnTo>
                <a:lnTo>
                  <a:pt x="212438" y="20725"/>
                </a:lnTo>
                <a:lnTo>
                  <a:pt x="209391" y="17677"/>
                </a:lnTo>
                <a:lnTo>
                  <a:pt x="207562" y="16458"/>
                </a:lnTo>
                <a:lnTo>
                  <a:pt x="205428" y="14934"/>
                </a:lnTo>
                <a:lnTo>
                  <a:pt x="200247" y="12191"/>
                </a:lnTo>
                <a:lnTo>
                  <a:pt x="198418" y="11277"/>
                </a:lnTo>
                <a:lnTo>
                  <a:pt x="191408" y="8229"/>
                </a:lnTo>
                <a:lnTo>
                  <a:pt x="189579" y="7619"/>
                </a:lnTo>
                <a:lnTo>
                  <a:pt x="188055" y="7010"/>
                </a:lnTo>
                <a:lnTo>
                  <a:pt x="183788" y="5181"/>
                </a:lnTo>
                <a:lnTo>
                  <a:pt x="183788" y="1828"/>
                </a:lnTo>
                <a:lnTo>
                  <a:pt x="188665" y="0"/>
                </a:lnTo>
                <a:lnTo>
                  <a:pt x="193541" y="0"/>
                </a:lnTo>
                <a:lnTo>
                  <a:pt x="205733" y="1828"/>
                </a:lnTo>
                <a:lnTo>
                  <a:pt x="210610" y="3047"/>
                </a:lnTo>
                <a:lnTo>
                  <a:pt x="214572" y="3962"/>
                </a:lnTo>
                <a:lnTo>
                  <a:pt x="222801" y="6400"/>
                </a:lnTo>
                <a:lnTo>
                  <a:pt x="227068" y="7924"/>
                </a:lnTo>
                <a:lnTo>
                  <a:pt x="230116" y="9143"/>
                </a:lnTo>
                <a:lnTo>
                  <a:pt x="235603" y="12191"/>
                </a:lnTo>
                <a:lnTo>
                  <a:pt x="235603" y="15849"/>
                </a:lnTo>
                <a:lnTo>
                  <a:pt x="234383" y="19506"/>
                </a:lnTo>
                <a:lnTo>
                  <a:pt x="233774" y="21640"/>
                </a:lnTo>
                <a:lnTo>
                  <a:pt x="233469" y="23468"/>
                </a:lnTo>
                <a:lnTo>
                  <a:pt x="232981" y="28345"/>
                </a:lnTo>
                <a:lnTo>
                  <a:pt x="232859" y="74064"/>
                </a:lnTo>
                <a:close/>
              </a:path>
              <a:path w="236219" h="287020">
                <a:moveTo>
                  <a:pt x="4876" y="177083"/>
                </a:moveTo>
                <a:lnTo>
                  <a:pt x="0" y="173120"/>
                </a:lnTo>
                <a:lnTo>
                  <a:pt x="2438" y="170682"/>
                </a:lnTo>
                <a:lnTo>
                  <a:pt x="5791" y="166720"/>
                </a:lnTo>
                <a:lnTo>
                  <a:pt x="13715" y="156662"/>
                </a:lnTo>
                <a:lnTo>
                  <a:pt x="17677" y="151785"/>
                </a:lnTo>
                <a:lnTo>
                  <a:pt x="21030" y="147518"/>
                </a:lnTo>
                <a:lnTo>
                  <a:pt x="28650" y="136546"/>
                </a:lnTo>
                <a:lnTo>
                  <a:pt x="32612" y="131059"/>
                </a:lnTo>
                <a:lnTo>
                  <a:pt x="35965" y="126183"/>
                </a:lnTo>
                <a:lnTo>
                  <a:pt x="42975" y="115210"/>
                </a:lnTo>
                <a:lnTo>
                  <a:pt x="46023" y="110334"/>
                </a:lnTo>
                <a:lnTo>
                  <a:pt x="48766" y="106067"/>
                </a:lnTo>
                <a:lnTo>
                  <a:pt x="55167" y="95094"/>
                </a:lnTo>
                <a:lnTo>
                  <a:pt x="57605" y="90217"/>
                </a:lnTo>
                <a:lnTo>
                  <a:pt x="60043" y="85646"/>
                </a:lnTo>
                <a:lnTo>
                  <a:pt x="66444" y="73149"/>
                </a:lnTo>
                <a:lnTo>
                  <a:pt x="68577" y="68273"/>
                </a:lnTo>
                <a:lnTo>
                  <a:pt x="70406" y="64310"/>
                </a:lnTo>
                <a:lnTo>
                  <a:pt x="74978" y="53033"/>
                </a:lnTo>
                <a:lnTo>
                  <a:pt x="76197" y="49680"/>
                </a:lnTo>
                <a:lnTo>
                  <a:pt x="77721" y="46328"/>
                </a:lnTo>
                <a:lnTo>
                  <a:pt x="80159" y="38403"/>
                </a:lnTo>
                <a:lnTo>
                  <a:pt x="81074" y="35050"/>
                </a:lnTo>
                <a:lnTo>
                  <a:pt x="80769" y="33526"/>
                </a:lnTo>
                <a:lnTo>
                  <a:pt x="78331" y="30783"/>
                </a:lnTo>
                <a:lnTo>
                  <a:pt x="75892" y="28345"/>
                </a:lnTo>
                <a:lnTo>
                  <a:pt x="73454" y="26516"/>
                </a:lnTo>
                <a:lnTo>
                  <a:pt x="71930" y="25602"/>
                </a:lnTo>
                <a:lnTo>
                  <a:pt x="70711" y="24688"/>
                </a:lnTo>
                <a:lnTo>
                  <a:pt x="67053" y="22859"/>
                </a:lnTo>
                <a:lnTo>
                  <a:pt x="64006" y="21030"/>
                </a:lnTo>
                <a:lnTo>
                  <a:pt x="60348" y="19201"/>
                </a:lnTo>
                <a:lnTo>
                  <a:pt x="60348" y="16458"/>
                </a:lnTo>
                <a:lnTo>
                  <a:pt x="63091" y="14629"/>
                </a:lnTo>
                <a:lnTo>
                  <a:pt x="67053" y="14629"/>
                </a:lnTo>
                <a:lnTo>
                  <a:pt x="72540" y="15544"/>
                </a:lnTo>
                <a:lnTo>
                  <a:pt x="75588" y="16458"/>
                </a:lnTo>
                <a:lnTo>
                  <a:pt x="78331" y="17068"/>
                </a:lnTo>
                <a:lnTo>
                  <a:pt x="85036" y="19201"/>
                </a:lnTo>
                <a:lnTo>
                  <a:pt x="95704" y="23468"/>
                </a:lnTo>
                <a:lnTo>
                  <a:pt x="99971" y="25907"/>
                </a:lnTo>
                <a:lnTo>
                  <a:pt x="102104" y="28650"/>
                </a:lnTo>
                <a:lnTo>
                  <a:pt x="101982" y="30783"/>
                </a:lnTo>
                <a:lnTo>
                  <a:pt x="101800" y="31698"/>
                </a:lnTo>
                <a:lnTo>
                  <a:pt x="99056" y="40841"/>
                </a:lnTo>
                <a:lnTo>
                  <a:pt x="97837" y="44194"/>
                </a:lnTo>
                <a:lnTo>
                  <a:pt x="96313" y="48766"/>
                </a:lnTo>
                <a:lnTo>
                  <a:pt x="91741" y="60653"/>
                </a:lnTo>
                <a:lnTo>
                  <a:pt x="89608" y="65225"/>
                </a:lnTo>
                <a:lnTo>
                  <a:pt x="87474" y="70101"/>
                </a:lnTo>
                <a:lnTo>
                  <a:pt x="81074" y="83512"/>
                </a:lnTo>
                <a:lnTo>
                  <a:pt x="78026" y="88694"/>
                </a:lnTo>
                <a:lnTo>
                  <a:pt x="81683" y="92656"/>
                </a:lnTo>
                <a:lnTo>
                  <a:pt x="88140" y="99361"/>
                </a:lnTo>
                <a:lnTo>
                  <a:pt x="71625" y="99361"/>
                </a:lnTo>
                <a:lnTo>
                  <a:pt x="69797" y="102714"/>
                </a:lnTo>
                <a:lnTo>
                  <a:pt x="65834" y="109114"/>
                </a:lnTo>
                <a:lnTo>
                  <a:pt x="63701" y="111858"/>
                </a:lnTo>
                <a:lnTo>
                  <a:pt x="59129" y="118563"/>
                </a:lnTo>
                <a:lnTo>
                  <a:pt x="31698" y="151785"/>
                </a:lnTo>
                <a:lnTo>
                  <a:pt x="7619" y="174644"/>
                </a:lnTo>
                <a:lnTo>
                  <a:pt x="4876" y="177083"/>
                </a:lnTo>
                <a:close/>
              </a:path>
              <a:path w="236219" h="287020">
                <a:moveTo>
                  <a:pt x="158186" y="92046"/>
                </a:moveTo>
                <a:lnTo>
                  <a:pt x="157271" y="92046"/>
                </a:lnTo>
                <a:lnTo>
                  <a:pt x="150261" y="88694"/>
                </a:lnTo>
                <a:lnTo>
                  <a:pt x="147518" y="87474"/>
                </a:lnTo>
                <a:lnTo>
                  <a:pt x="144470" y="85950"/>
                </a:lnTo>
                <a:lnTo>
                  <a:pt x="138070" y="81988"/>
                </a:lnTo>
                <a:lnTo>
                  <a:pt x="135936" y="80769"/>
                </a:lnTo>
                <a:lnTo>
                  <a:pt x="134107" y="79550"/>
                </a:lnTo>
                <a:lnTo>
                  <a:pt x="129231" y="75588"/>
                </a:lnTo>
                <a:lnTo>
                  <a:pt x="129231" y="72844"/>
                </a:lnTo>
                <a:lnTo>
                  <a:pt x="131669" y="71320"/>
                </a:lnTo>
                <a:lnTo>
                  <a:pt x="133498" y="71625"/>
                </a:lnTo>
                <a:lnTo>
                  <a:pt x="136850" y="71930"/>
                </a:lnTo>
                <a:lnTo>
                  <a:pt x="143556" y="72844"/>
                </a:lnTo>
                <a:lnTo>
                  <a:pt x="148128" y="73149"/>
                </a:lnTo>
                <a:lnTo>
                  <a:pt x="151785" y="73454"/>
                </a:lnTo>
                <a:lnTo>
                  <a:pt x="166720" y="74064"/>
                </a:lnTo>
                <a:lnTo>
                  <a:pt x="232859" y="74064"/>
                </a:lnTo>
                <a:lnTo>
                  <a:pt x="232859" y="83817"/>
                </a:lnTo>
                <a:lnTo>
                  <a:pt x="187446" y="83817"/>
                </a:lnTo>
                <a:lnTo>
                  <a:pt x="172816" y="85646"/>
                </a:lnTo>
                <a:lnTo>
                  <a:pt x="168549" y="87170"/>
                </a:lnTo>
                <a:lnTo>
                  <a:pt x="165501" y="88389"/>
                </a:lnTo>
                <a:lnTo>
                  <a:pt x="160319" y="90827"/>
                </a:lnTo>
                <a:lnTo>
                  <a:pt x="158186" y="92046"/>
                </a:lnTo>
                <a:close/>
              </a:path>
              <a:path w="236219" h="287020">
                <a:moveTo>
                  <a:pt x="223716" y="179521"/>
                </a:moveTo>
                <a:lnTo>
                  <a:pt x="222192" y="179521"/>
                </a:lnTo>
                <a:lnTo>
                  <a:pt x="220363" y="177997"/>
                </a:lnTo>
                <a:lnTo>
                  <a:pt x="219753" y="176778"/>
                </a:lnTo>
                <a:lnTo>
                  <a:pt x="219144" y="175254"/>
                </a:lnTo>
                <a:lnTo>
                  <a:pt x="218229" y="171597"/>
                </a:lnTo>
                <a:lnTo>
                  <a:pt x="217925" y="169768"/>
                </a:lnTo>
                <a:lnTo>
                  <a:pt x="217620" y="168244"/>
                </a:lnTo>
                <a:lnTo>
                  <a:pt x="217010" y="159710"/>
                </a:lnTo>
                <a:lnTo>
                  <a:pt x="216706" y="154833"/>
                </a:lnTo>
                <a:lnTo>
                  <a:pt x="216500" y="144775"/>
                </a:lnTo>
                <a:lnTo>
                  <a:pt x="216401" y="83817"/>
                </a:lnTo>
                <a:lnTo>
                  <a:pt x="232859" y="83817"/>
                </a:lnTo>
                <a:lnTo>
                  <a:pt x="232738" y="129231"/>
                </a:lnTo>
                <a:lnTo>
                  <a:pt x="232555" y="135631"/>
                </a:lnTo>
                <a:lnTo>
                  <a:pt x="231945" y="144775"/>
                </a:lnTo>
                <a:lnTo>
                  <a:pt x="231335" y="155443"/>
                </a:lnTo>
                <a:lnTo>
                  <a:pt x="230944" y="157881"/>
                </a:lnTo>
                <a:lnTo>
                  <a:pt x="230691" y="159710"/>
                </a:lnTo>
                <a:lnTo>
                  <a:pt x="229812" y="167329"/>
                </a:lnTo>
                <a:lnTo>
                  <a:pt x="229202" y="169158"/>
                </a:lnTo>
                <a:lnTo>
                  <a:pt x="228897" y="171292"/>
                </a:lnTo>
                <a:lnTo>
                  <a:pt x="227068" y="175559"/>
                </a:lnTo>
                <a:lnTo>
                  <a:pt x="225849" y="177997"/>
                </a:lnTo>
                <a:lnTo>
                  <a:pt x="223716" y="179521"/>
                </a:lnTo>
                <a:close/>
              </a:path>
              <a:path w="236219" h="287020">
                <a:moveTo>
                  <a:pt x="152090" y="170073"/>
                </a:moveTo>
                <a:lnTo>
                  <a:pt x="148432" y="170073"/>
                </a:lnTo>
                <a:lnTo>
                  <a:pt x="145080" y="168244"/>
                </a:lnTo>
                <a:lnTo>
                  <a:pt x="143556" y="167329"/>
                </a:lnTo>
                <a:lnTo>
                  <a:pt x="140508" y="164586"/>
                </a:lnTo>
                <a:lnTo>
                  <a:pt x="132583" y="157881"/>
                </a:lnTo>
                <a:lnTo>
                  <a:pt x="129231" y="154528"/>
                </a:lnTo>
                <a:lnTo>
                  <a:pt x="124659" y="150261"/>
                </a:lnTo>
                <a:lnTo>
                  <a:pt x="113686" y="140203"/>
                </a:lnTo>
                <a:lnTo>
                  <a:pt x="103019" y="130145"/>
                </a:lnTo>
                <a:lnTo>
                  <a:pt x="92961" y="120087"/>
                </a:lnTo>
                <a:lnTo>
                  <a:pt x="87779" y="115210"/>
                </a:lnTo>
                <a:lnTo>
                  <a:pt x="75892" y="103323"/>
                </a:lnTo>
                <a:lnTo>
                  <a:pt x="71625" y="99361"/>
                </a:lnTo>
                <a:lnTo>
                  <a:pt x="88140" y="99361"/>
                </a:lnTo>
                <a:lnTo>
                  <a:pt x="89608" y="100885"/>
                </a:lnTo>
                <a:lnTo>
                  <a:pt x="96009" y="107286"/>
                </a:lnTo>
                <a:lnTo>
                  <a:pt x="130450" y="129231"/>
                </a:lnTo>
                <a:lnTo>
                  <a:pt x="132888" y="129840"/>
                </a:lnTo>
                <a:lnTo>
                  <a:pt x="135022" y="131974"/>
                </a:lnTo>
                <a:lnTo>
                  <a:pt x="139898" y="137765"/>
                </a:lnTo>
                <a:lnTo>
                  <a:pt x="141727" y="140203"/>
                </a:lnTo>
                <a:lnTo>
                  <a:pt x="143861" y="143251"/>
                </a:lnTo>
                <a:lnTo>
                  <a:pt x="147823" y="148737"/>
                </a:lnTo>
                <a:lnTo>
                  <a:pt x="149652" y="151785"/>
                </a:lnTo>
                <a:lnTo>
                  <a:pt x="152090" y="155443"/>
                </a:lnTo>
                <a:lnTo>
                  <a:pt x="154833" y="162453"/>
                </a:lnTo>
                <a:lnTo>
                  <a:pt x="154833" y="167634"/>
                </a:lnTo>
                <a:lnTo>
                  <a:pt x="152090" y="170073"/>
                </a:lnTo>
                <a:close/>
              </a:path>
              <a:path w="236219" h="287020">
                <a:moveTo>
                  <a:pt x="234383" y="190494"/>
                </a:moveTo>
                <a:lnTo>
                  <a:pt x="210305" y="190494"/>
                </a:lnTo>
                <a:lnTo>
                  <a:pt x="215791" y="186226"/>
                </a:lnTo>
                <a:lnTo>
                  <a:pt x="219449" y="186531"/>
                </a:lnTo>
                <a:lnTo>
                  <a:pt x="224630" y="186836"/>
                </a:lnTo>
                <a:lnTo>
                  <a:pt x="226459" y="187141"/>
                </a:lnTo>
                <a:lnTo>
                  <a:pt x="228897" y="187446"/>
                </a:lnTo>
                <a:lnTo>
                  <a:pt x="234383" y="189274"/>
                </a:lnTo>
                <a:lnTo>
                  <a:pt x="234383" y="190494"/>
                </a:lnTo>
                <a:close/>
              </a:path>
              <a:path w="236219" h="287020">
                <a:moveTo>
                  <a:pt x="80159" y="208476"/>
                </a:moveTo>
                <a:lnTo>
                  <a:pt x="79245" y="208476"/>
                </a:lnTo>
                <a:lnTo>
                  <a:pt x="71930" y="206038"/>
                </a:lnTo>
                <a:lnTo>
                  <a:pt x="69187" y="204819"/>
                </a:lnTo>
                <a:lnTo>
                  <a:pt x="65529" y="203295"/>
                </a:lnTo>
                <a:lnTo>
                  <a:pt x="55776" y="199028"/>
                </a:lnTo>
                <a:lnTo>
                  <a:pt x="52728" y="197199"/>
                </a:lnTo>
                <a:lnTo>
                  <a:pt x="50290" y="195675"/>
                </a:lnTo>
                <a:lnTo>
                  <a:pt x="45108" y="192322"/>
                </a:lnTo>
                <a:lnTo>
                  <a:pt x="45108" y="188665"/>
                </a:lnTo>
                <a:lnTo>
                  <a:pt x="47242" y="187141"/>
                </a:lnTo>
                <a:lnTo>
                  <a:pt x="49376" y="187446"/>
                </a:lnTo>
                <a:lnTo>
                  <a:pt x="52728" y="187750"/>
                </a:lnTo>
                <a:lnTo>
                  <a:pt x="90960" y="190436"/>
                </a:lnTo>
                <a:lnTo>
                  <a:pt x="234383" y="190494"/>
                </a:lnTo>
                <a:lnTo>
                  <a:pt x="234383" y="193237"/>
                </a:lnTo>
                <a:lnTo>
                  <a:pt x="232067" y="199028"/>
                </a:lnTo>
                <a:lnTo>
                  <a:pt x="231945" y="200247"/>
                </a:lnTo>
                <a:lnTo>
                  <a:pt x="128316" y="200247"/>
                </a:lnTo>
                <a:lnTo>
                  <a:pt x="109114" y="201161"/>
                </a:lnTo>
                <a:lnTo>
                  <a:pt x="102714" y="201771"/>
                </a:lnTo>
                <a:lnTo>
                  <a:pt x="98752" y="202076"/>
                </a:lnTo>
                <a:lnTo>
                  <a:pt x="92351" y="203600"/>
                </a:lnTo>
                <a:lnTo>
                  <a:pt x="89303" y="204514"/>
                </a:lnTo>
                <a:lnTo>
                  <a:pt x="87170" y="205123"/>
                </a:lnTo>
                <a:lnTo>
                  <a:pt x="81683" y="207562"/>
                </a:lnTo>
                <a:lnTo>
                  <a:pt x="80159" y="208476"/>
                </a:lnTo>
                <a:close/>
              </a:path>
              <a:path w="236219" h="287020">
                <a:moveTo>
                  <a:pt x="223106" y="286503"/>
                </a:moveTo>
                <a:lnTo>
                  <a:pt x="221277" y="286503"/>
                </a:lnTo>
                <a:lnTo>
                  <a:pt x="219449" y="284979"/>
                </a:lnTo>
                <a:lnTo>
                  <a:pt x="218839" y="283759"/>
                </a:lnTo>
                <a:lnTo>
                  <a:pt x="218229" y="282235"/>
                </a:lnTo>
                <a:lnTo>
                  <a:pt x="217315" y="278578"/>
                </a:lnTo>
                <a:lnTo>
                  <a:pt x="216934" y="276749"/>
                </a:lnTo>
                <a:lnTo>
                  <a:pt x="216706" y="275835"/>
                </a:lnTo>
                <a:lnTo>
                  <a:pt x="216401" y="270653"/>
                </a:lnTo>
                <a:lnTo>
                  <a:pt x="216096" y="268215"/>
                </a:lnTo>
                <a:lnTo>
                  <a:pt x="215791" y="265472"/>
                </a:lnTo>
                <a:lnTo>
                  <a:pt x="215592" y="256328"/>
                </a:lnTo>
                <a:lnTo>
                  <a:pt x="215486" y="200247"/>
                </a:lnTo>
                <a:lnTo>
                  <a:pt x="231945" y="200247"/>
                </a:lnTo>
                <a:lnTo>
                  <a:pt x="231945" y="237431"/>
                </a:lnTo>
                <a:lnTo>
                  <a:pt x="231640" y="248709"/>
                </a:lnTo>
                <a:lnTo>
                  <a:pt x="231335" y="252976"/>
                </a:lnTo>
                <a:lnTo>
                  <a:pt x="231031" y="256328"/>
                </a:lnTo>
                <a:lnTo>
                  <a:pt x="230421" y="266691"/>
                </a:lnTo>
                <a:lnTo>
                  <a:pt x="229812" y="269434"/>
                </a:lnTo>
                <a:lnTo>
                  <a:pt x="229507" y="272177"/>
                </a:lnTo>
                <a:lnTo>
                  <a:pt x="228592" y="276749"/>
                </a:lnTo>
                <a:lnTo>
                  <a:pt x="227983" y="278273"/>
                </a:lnTo>
                <a:lnTo>
                  <a:pt x="227678" y="279797"/>
                </a:lnTo>
                <a:lnTo>
                  <a:pt x="226154" y="283150"/>
                </a:lnTo>
                <a:lnTo>
                  <a:pt x="225544" y="284064"/>
                </a:lnTo>
                <a:lnTo>
                  <a:pt x="224935" y="285283"/>
                </a:lnTo>
                <a:lnTo>
                  <a:pt x="223106" y="2865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1926433" y="9360922"/>
            <a:ext cx="229870" cy="287020"/>
          </a:xfrm>
          <a:custGeom>
            <a:avLst/>
            <a:gdLst/>
            <a:ahLst/>
            <a:cxnLst/>
            <a:rect l="l" t="t" r="r" b="b"/>
            <a:pathLst>
              <a:path w="229869" h="287020">
                <a:moveTo>
                  <a:pt x="218229" y="286503"/>
                </a:moveTo>
                <a:lnTo>
                  <a:pt x="215486" y="286503"/>
                </a:lnTo>
                <a:lnTo>
                  <a:pt x="213658" y="283759"/>
                </a:lnTo>
                <a:lnTo>
                  <a:pt x="213048" y="282540"/>
                </a:lnTo>
                <a:lnTo>
                  <a:pt x="212673" y="280712"/>
                </a:lnTo>
                <a:lnTo>
                  <a:pt x="211829" y="277054"/>
                </a:lnTo>
                <a:lnTo>
                  <a:pt x="211524" y="274921"/>
                </a:lnTo>
                <a:lnTo>
                  <a:pt x="211219" y="270653"/>
                </a:lnTo>
                <a:lnTo>
                  <a:pt x="210915" y="264558"/>
                </a:lnTo>
                <a:lnTo>
                  <a:pt x="210610" y="259071"/>
                </a:lnTo>
                <a:lnTo>
                  <a:pt x="210305" y="252366"/>
                </a:lnTo>
                <a:lnTo>
                  <a:pt x="210305" y="29259"/>
                </a:lnTo>
                <a:lnTo>
                  <a:pt x="209086" y="24383"/>
                </a:lnTo>
                <a:lnTo>
                  <a:pt x="207867" y="22554"/>
                </a:lnTo>
                <a:lnTo>
                  <a:pt x="206647" y="21030"/>
                </a:lnTo>
                <a:lnTo>
                  <a:pt x="203600" y="17677"/>
                </a:lnTo>
                <a:lnTo>
                  <a:pt x="201466" y="16458"/>
                </a:lnTo>
                <a:lnTo>
                  <a:pt x="199332" y="14934"/>
                </a:lnTo>
                <a:lnTo>
                  <a:pt x="181350" y="7010"/>
                </a:lnTo>
                <a:lnTo>
                  <a:pt x="177388" y="5181"/>
                </a:lnTo>
                <a:lnTo>
                  <a:pt x="177388" y="1828"/>
                </a:lnTo>
                <a:lnTo>
                  <a:pt x="182264" y="0"/>
                </a:lnTo>
                <a:lnTo>
                  <a:pt x="187141" y="0"/>
                </a:lnTo>
                <a:lnTo>
                  <a:pt x="198418" y="1523"/>
                </a:lnTo>
                <a:lnTo>
                  <a:pt x="203600" y="3047"/>
                </a:lnTo>
                <a:lnTo>
                  <a:pt x="207257" y="3962"/>
                </a:lnTo>
                <a:lnTo>
                  <a:pt x="217010" y="6705"/>
                </a:lnTo>
                <a:lnTo>
                  <a:pt x="221277" y="8229"/>
                </a:lnTo>
                <a:lnTo>
                  <a:pt x="224325" y="9448"/>
                </a:lnTo>
                <a:lnTo>
                  <a:pt x="229507" y="12496"/>
                </a:lnTo>
                <a:lnTo>
                  <a:pt x="229396" y="16458"/>
                </a:lnTo>
                <a:lnTo>
                  <a:pt x="228288" y="19506"/>
                </a:lnTo>
                <a:lnTo>
                  <a:pt x="227678" y="21640"/>
                </a:lnTo>
                <a:lnTo>
                  <a:pt x="227373" y="23468"/>
                </a:lnTo>
                <a:lnTo>
                  <a:pt x="226794" y="29259"/>
                </a:lnTo>
                <a:lnTo>
                  <a:pt x="226764" y="223716"/>
                </a:lnTo>
                <a:lnTo>
                  <a:pt x="226154" y="241698"/>
                </a:lnTo>
                <a:lnTo>
                  <a:pt x="225849" y="246880"/>
                </a:lnTo>
                <a:lnTo>
                  <a:pt x="225544" y="256024"/>
                </a:lnTo>
                <a:lnTo>
                  <a:pt x="224325" y="268520"/>
                </a:lnTo>
                <a:lnTo>
                  <a:pt x="223716" y="271263"/>
                </a:lnTo>
                <a:lnTo>
                  <a:pt x="223106" y="275225"/>
                </a:lnTo>
                <a:lnTo>
                  <a:pt x="221582" y="280712"/>
                </a:lnTo>
                <a:lnTo>
                  <a:pt x="220363" y="283759"/>
                </a:lnTo>
                <a:lnTo>
                  <a:pt x="218229" y="286503"/>
                </a:lnTo>
                <a:close/>
              </a:path>
              <a:path w="229869" h="287020">
                <a:moveTo>
                  <a:pt x="159405" y="47242"/>
                </a:moveTo>
                <a:lnTo>
                  <a:pt x="131974" y="47242"/>
                </a:lnTo>
                <a:lnTo>
                  <a:pt x="138070" y="42975"/>
                </a:lnTo>
                <a:lnTo>
                  <a:pt x="141422" y="43280"/>
                </a:lnTo>
                <a:lnTo>
                  <a:pt x="148432" y="43585"/>
                </a:lnTo>
                <a:lnTo>
                  <a:pt x="151785" y="44194"/>
                </a:lnTo>
                <a:lnTo>
                  <a:pt x="155138" y="44499"/>
                </a:lnTo>
                <a:lnTo>
                  <a:pt x="159405" y="46023"/>
                </a:lnTo>
                <a:lnTo>
                  <a:pt x="159405" y="47242"/>
                </a:lnTo>
                <a:close/>
              </a:path>
              <a:path w="229869" h="287020">
                <a:moveTo>
                  <a:pt x="41756" y="64920"/>
                </a:moveTo>
                <a:lnTo>
                  <a:pt x="41146" y="64920"/>
                </a:lnTo>
                <a:lnTo>
                  <a:pt x="37184" y="63396"/>
                </a:lnTo>
                <a:lnTo>
                  <a:pt x="35660" y="62786"/>
                </a:lnTo>
                <a:lnTo>
                  <a:pt x="33831" y="62177"/>
                </a:lnTo>
                <a:lnTo>
                  <a:pt x="29259" y="60043"/>
                </a:lnTo>
                <a:lnTo>
                  <a:pt x="23773" y="57300"/>
                </a:lnTo>
                <a:lnTo>
                  <a:pt x="18897" y="54557"/>
                </a:lnTo>
                <a:lnTo>
                  <a:pt x="16458" y="53338"/>
                </a:lnTo>
                <a:lnTo>
                  <a:pt x="14325" y="52119"/>
                </a:lnTo>
                <a:lnTo>
                  <a:pt x="10058" y="48461"/>
                </a:lnTo>
                <a:lnTo>
                  <a:pt x="10058" y="45718"/>
                </a:lnTo>
                <a:lnTo>
                  <a:pt x="12496" y="44194"/>
                </a:lnTo>
                <a:lnTo>
                  <a:pt x="14020" y="44499"/>
                </a:lnTo>
                <a:lnTo>
                  <a:pt x="17373" y="44804"/>
                </a:lnTo>
                <a:lnTo>
                  <a:pt x="22249" y="45413"/>
                </a:lnTo>
                <a:lnTo>
                  <a:pt x="25297" y="45718"/>
                </a:lnTo>
                <a:lnTo>
                  <a:pt x="50595" y="47242"/>
                </a:lnTo>
                <a:lnTo>
                  <a:pt x="159405" y="47242"/>
                </a:lnTo>
                <a:lnTo>
                  <a:pt x="159405" y="50595"/>
                </a:lnTo>
                <a:lnTo>
                  <a:pt x="156357" y="55776"/>
                </a:lnTo>
                <a:lnTo>
                  <a:pt x="155405" y="57300"/>
                </a:lnTo>
                <a:lnTo>
                  <a:pt x="83512" y="57300"/>
                </a:lnTo>
                <a:lnTo>
                  <a:pt x="67663" y="57910"/>
                </a:lnTo>
                <a:lnTo>
                  <a:pt x="62482" y="58519"/>
                </a:lnTo>
                <a:lnTo>
                  <a:pt x="59129" y="58824"/>
                </a:lnTo>
                <a:lnTo>
                  <a:pt x="52119" y="60653"/>
                </a:lnTo>
                <a:lnTo>
                  <a:pt x="49985" y="61262"/>
                </a:lnTo>
                <a:lnTo>
                  <a:pt x="48156" y="61872"/>
                </a:lnTo>
                <a:lnTo>
                  <a:pt x="43585" y="63701"/>
                </a:lnTo>
                <a:lnTo>
                  <a:pt x="41756" y="64920"/>
                </a:lnTo>
                <a:close/>
              </a:path>
              <a:path w="229869" h="287020">
                <a:moveTo>
                  <a:pt x="4571" y="236517"/>
                </a:moveTo>
                <a:lnTo>
                  <a:pt x="0" y="232250"/>
                </a:lnTo>
                <a:lnTo>
                  <a:pt x="11582" y="223411"/>
                </a:lnTo>
                <a:lnTo>
                  <a:pt x="26211" y="211219"/>
                </a:lnTo>
                <a:lnTo>
                  <a:pt x="33831" y="204514"/>
                </a:lnTo>
                <a:lnTo>
                  <a:pt x="40232" y="199028"/>
                </a:lnTo>
                <a:lnTo>
                  <a:pt x="54557" y="185312"/>
                </a:lnTo>
                <a:lnTo>
                  <a:pt x="66444" y="173425"/>
                </a:lnTo>
                <a:lnTo>
                  <a:pt x="79855" y="159100"/>
                </a:lnTo>
                <a:lnTo>
                  <a:pt x="84426" y="153309"/>
                </a:lnTo>
                <a:lnTo>
                  <a:pt x="88694" y="148128"/>
                </a:lnTo>
                <a:lnTo>
                  <a:pt x="115515" y="107286"/>
                </a:lnTo>
                <a:lnTo>
                  <a:pt x="118258" y="102104"/>
                </a:lnTo>
                <a:lnTo>
                  <a:pt x="121306" y="96618"/>
                </a:lnTo>
                <a:lnTo>
                  <a:pt x="126488" y="84426"/>
                </a:lnTo>
                <a:lnTo>
                  <a:pt x="128621" y="78635"/>
                </a:lnTo>
                <a:lnTo>
                  <a:pt x="130755" y="73454"/>
                </a:lnTo>
                <a:lnTo>
                  <a:pt x="134412" y="62177"/>
                </a:lnTo>
                <a:lnTo>
                  <a:pt x="135631" y="57300"/>
                </a:lnTo>
                <a:lnTo>
                  <a:pt x="155405" y="57300"/>
                </a:lnTo>
                <a:lnTo>
                  <a:pt x="154833" y="58214"/>
                </a:lnTo>
                <a:lnTo>
                  <a:pt x="153614" y="63091"/>
                </a:lnTo>
                <a:lnTo>
                  <a:pt x="149042" y="76807"/>
                </a:lnTo>
                <a:lnTo>
                  <a:pt x="147213" y="81379"/>
                </a:lnTo>
                <a:lnTo>
                  <a:pt x="144775" y="87779"/>
                </a:lnTo>
                <a:lnTo>
                  <a:pt x="138679" y="101800"/>
                </a:lnTo>
                <a:lnTo>
                  <a:pt x="116125" y="140203"/>
                </a:lnTo>
                <a:lnTo>
                  <a:pt x="91741" y="169768"/>
                </a:lnTo>
                <a:lnTo>
                  <a:pt x="72540" y="187750"/>
                </a:lnTo>
                <a:lnTo>
                  <a:pt x="65225" y="194151"/>
                </a:lnTo>
                <a:lnTo>
                  <a:pt x="47852" y="208171"/>
                </a:lnTo>
                <a:lnTo>
                  <a:pt x="41756" y="212743"/>
                </a:lnTo>
                <a:lnTo>
                  <a:pt x="35355" y="217620"/>
                </a:lnTo>
                <a:lnTo>
                  <a:pt x="16458" y="229812"/>
                </a:lnTo>
                <a:lnTo>
                  <a:pt x="8534" y="234688"/>
                </a:lnTo>
                <a:lnTo>
                  <a:pt x="4571" y="2365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2189162" y="9360922"/>
            <a:ext cx="775996" cy="2865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3090273" y="9360922"/>
            <a:ext cx="249554" cy="283845"/>
          </a:xfrm>
          <a:custGeom>
            <a:avLst/>
            <a:gdLst/>
            <a:ahLst/>
            <a:cxnLst/>
            <a:rect l="l" t="t" r="r" b="b"/>
            <a:pathLst>
              <a:path w="249554" h="283845">
                <a:moveTo>
                  <a:pt x="237000" y="191713"/>
                </a:moveTo>
                <a:lnTo>
                  <a:pt x="165806" y="191713"/>
                </a:lnTo>
                <a:lnTo>
                  <a:pt x="183788" y="190798"/>
                </a:lnTo>
                <a:lnTo>
                  <a:pt x="188055" y="189884"/>
                </a:lnTo>
                <a:lnTo>
                  <a:pt x="191713" y="189274"/>
                </a:lnTo>
                <a:lnTo>
                  <a:pt x="199028" y="186226"/>
                </a:lnTo>
                <a:lnTo>
                  <a:pt x="200552" y="185007"/>
                </a:lnTo>
                <a:lnTo>
                  <a:pt x="214572" y="185922"/>
                </a:lnTo>
                <a:lnTo>
                  <a:pt x="218534" y="186531"/>
                </a:lnTo>
                <a:lnTo>
                  <a:pt x="221887" y="186836"/>
                </a:lnTo>
                <a:lnTo>
                  <a:pt x="230421" y="188360"/>
                </a:lnTo>
                <a:lnTo>
                  <a:pt x="233469" y="189579"/>
                </a:lnTo>
                <a:lnTo>
                  <a:pt x="235603" y="190189"/>
                </a:lnTo>
                <a:lnTo>
                  <a:pt x="237000" y="191713"/>
                </a:lnTo>
                <a:close/>
              </a:path>
              <a:path w="249554" h="283845">
                <a:moveTo>
                  <a:pt x="64615" y="209391"/>
                </a:moveTo>
                <a:lnTo>
                  <a:pt x="63396" y="209391"/>
                </a:lnTo>
                <a:lnTo>
                  <a:pt x="57300" y="206952"/>
                </a:lnTo>
                <a:lnTo>
                  <a:pt x="53947" y="205733"/>
                </a:lnTo>
                <a:lnTo>
                  <a:pt x="31698" y="192932"/>
                </a:lnTo>
                <a:lnTo>
                  <a:pt x="31698" y="190189"/>
                </a:lnTo>
                <a:lnTo>
                  <a:pt x="34441" y="188665"/>
                </a:lnTo>
                <a:lnTo>
                  <a:pt x="35660" y="188970"/>
                </a:lnTo>
                <a:lnTo>
                  <a:pt x="45413" y="190189"/>
                </a:lnTo>
                <a:lnTo>
                  <a:pt x="51814" y="190798"/>
                </a:lnTo>
                <a:lnTo>
                  <a:pt x="71320" y="191713"/>
                </a:lnTo>
                <a:lnTo>
                  <a:pt x="237000" y="191713"/>
                </a:lnTo>
                <a:lnTo>
                  <a:pt x="238955" y="193846"/>
                </a:lnTo>
                <a:lnTo>
                  <a:pt x="238955" y="199942"/>
                </a:lnTo>
                <a:lnTo>
                  <a:pt x="237570" y="201466"/>
                </a:lnTo>
                <a:lnTo>
                  <a:pt x="93570" y="201466"/>
                </a:lnTo>
                <a:lnTo>
                  <a:pt x="77416" y="203904"/>
                </a:lnTo>
                <a:lnTo>
                  <a:pt x="73149" y="205428"/>
                </a:lnTo>
                <a:lnTo>
                  <a:pt x="71016" y="206038"/>
                </a:lnTo>
                <a:lnTo>
                  <a:pt x="66139" y="208476"/>
                </a:lnTo>
                <a:lnTo>
                  <a:pt x="64615" y="209391"/>
                </a:lnTo>
                <a:close/>
              </a:path>
              <a:path w="249554" h="283845">
                <a:moveTo>
                  <a:pt x="21944" y="283759"/>
                </a:moveTo>
                <a:lnTo>
                  <a:pt x="19811" y="279188"/>
                </a:lnTo>
                <a:lnTo>
                  <a:pt x="23773" y="277968"/>
                </a:lnTo>
                <a:lnTo>
                  <a:pt x="28650" y="276140"/>
                </a:lnTo>
                <a:lnTo>
                  <a:pt x="71320" y="256938"/>
                </a:lnTo>
                <a:lnTo>
                  <a:pt x="89303" y="246575"/>
                </a:lnTo>
                <a:lnTo>
                  <a:pt x="98142" y="241394"/>
                </a:lnTo>
                <a:lnTo>
                  <a:pt x="105152" y="236517"/>
                </a:lnTo>
                <a:lnTo>
                  <a:pt x="112772" y="231031"/>
                </a:lnTo>
                <a:lnTo>
                  <a:pt x="115820" y="228897"/>
                </a:lnTo>
                <a:lnTo>
                  <a:pt x="118258" y="226764"/>
                </a:lnTo>
                <a:lnTo>
                  <a:pt x="123744" y="222192"/>
                </a:lnTo>
                <a:lnTo>
                  <a:pt x="126488" y="219753"/>
                </a:lnTo>
                <a:lnTo>
                  <a:pt x="133803" y="212438"/>
                </a:lnTo>
                <a:lnTo>
                  <a:pt x="135022" y="210915"/>
                </a:lnTo>
                <a:lnTo>
                  <a:pt x="134717" y="209391"/>
                </a:lnTo>
                <a:lnTo>
                  <a:pt x="132279" y="203904"/>
                </a:lnTo>
                <a:lnTo>
                  <a:pt x="130450" y="201466"/>
                </a:lnTo>
                <a:lnTo>
                  <a:pt x="139289" y="201466"/>
                </a:lnTo>
                <a:lnTo>
                  <a:pt x="143556" y="205428"/>
                </a:lnTo>
                <a:lnTo>
                  <a:pt x="153004" y="211829"/>
                </a:lnTo>
                <a:lnTo>
                  <a:pt x="154223" y="213353"/>
                </a:lnTo>
                <a:lnTo>
                  <a:pt x="154223" y="214267"/>
                </a:lnTo>
                <a:lnTo>
                  <a:pt x="150261" y="218839"/>
                </a:lnTo>
                <a:lnTo>
                  <a:pt x="148737" y="220973"/>
                </a:lnTo>
                <a:lnTo>
                  <a:pt x="148128" y="221887"/>
                </a:lnTo>
                <a:lnTo>
                  <a:pt x="146604" y="223411"/>
                </a:lnTo>
                <a:lnTo>
                  <a:pt x="145689" y="224630"/>
                </a:lnTo>
                <a:lnTo>
                  <a:pt x="154833" y="229202"/>
                </a:lnTo>
                <a:lnTo>
                  <a:pt x="157271" y="230726"/>
                </a:lnTo>
                <a:lnTo>
                  <a:pt x="159100" y="231640"/>
                </a:lnTo>
                <a:lnTo>
                  <a:pt x="137765" y="231640"/>
                </a:lnTo>
                <a:lnTo>
                  <a:pt x="135022" y="234079"/>
                </a:lnTo>
                <a:lnTo>
                  <a:pt x="127707" y="240174"/>
                </a:lnTo>
                <a:lnTo>
                  <a:pt x="124049" y="242613"/>
                </a:lnTo>
                <a:lnTo>
                  <a:pt x="119173" y="245965"/>
                </a:lnTo>
                <a:lnTo>
                  <a:pt x="107591" y="252671"/>
                </a:lnTo>
                <a:lnTo>
                  <a:pt x="70406" y="269739"/>
                </a:lnTo>
                <a:lnTo>
                  <a:pt x="32003" y="281931"/>
                </a:lnTo>
                <a:lnTo>
                  <a:pt x="25907" y="283455"/>
                </a:lnTo>
                <a:lnTo>
                  <a:pt x="21944" y="283759"/>
                </a:lnTo>
                <a:close/>
              </a:path>
              <a:path w="249554" h="283845">
                <a:moveTo>
                  <a:pt x="235907" y="203295"/>
                </a:moveTo>
                <a:lnTo>
                  <a:pt x="231031" y="203295"/>
                </a:lnTo>
                <a:lnTo>
                  <a:pt x="220363" y="202380"/>
                </a:lnTo>
                <a:lnTo>
                  <a:pt x="215791" y="202076"/>
                </a:lnTo>
                <a:lnTo>
                  <a:pt x="195065" y="201466"/>
                </a:lnTo>
                <a:lnTo>
                  <a:pt x="237570" y="201466"/>
                </a:lnTo>
                <a:lnTo>
                  <a:pt x="235907" y="203295"/>
                </a:lnTo>
                <a:close/>
              </a:path>
              <a:path w="249554" h="283845">
                <a:moveTo>
                  <a:pt x="241698" y="282540"/>
                </a:moveTo>
                <a:lnTo>
                  <a:pt x="237431" y="281321"/>
                </a:lnTo>
                <a:lnTo>
                  <a:pt x="232250" y="278883"/>
                </a:lnTo>
                <a:lnTo>
                  <a:pt x="218839" y="272787"/>
                </a:lnTo>
                <a:lnTo>
                  <a:pt x="213048" y="270044"/>
                </a:lnTo>
                <a:lnTo>
                  <a:pt x="206952" y="266996"/>
                </a:lnTo>
                <a:lnTo>
                  <a:pt x="192018" y="259681"/>
                </a:lnTo>
                <a:lnTo>
                  <a:pt x="186226" y="256938"/>
                </a:lnTo>
                <a:lnTo>
                  <a:pt x="179521" y="253585"/>
                </a:lnTo>
                <a:lnTo>
                  <a:pt x="166415" y="246880"/>
                </a:lnTo>
                <a:lnTo>
                  <a:pt x="160319" y="243832"/>
                </a:lnTo>
                <a:lnTo>
                  <a:pt x="155138" y="241394"/>
                </a:lnTo>
                <a:lnTo>
                  <a:pt x="143556" y="234688"/>
                </a:lnTo>
                <a:lnTo>
                  <a:pt x="137765" y="231640"/>
                </a:lnTo>
                <a:lnTo>
                  <a:pt x="159100" y="231640"/>
                </a:lnTo>
                <a:lnTo>
                  <a:pt x="161538" y="232859"/>
                </a:lnTo>
                <a:lnTo>
                  <a:pt x="172511" y="238041"/>
                </a:lnTo>
                <a:lnTo>
                  <a:pt x="181655" y="241698"/>
                </a:lnTo>
                <a:lnTo>
                  <a:pt x="193541" y="245356"/>
                </a:lnTo>
                <a:lnTo>
                  <a:pt x="202076" y="247185"/>
                </a:lnTo>
                <a:lnTo>
                  <a:pt x="214877" y="248404"/>
                </a:lnTo>
                <a:lnTo>
                  <a:pt x="220363" y="251756"/>
                </a:lnTo>
                <a:lnTo>
                  <a:pt x="230116" y="258462"/>
                </a:lnTo>
                <a:lnTo>
                  <a:pt x="235603" y="262729"/>
                </a:lnTo>
                <a:lnTo>
                  <a:pt x="240784" y="266691"/>
                </a:lnTo>
                <a:lnTo>
                  <a:pt x="249318" y="276140"/>
                </a:lnTo>
                <a:lnTo>
                  <a:pt x="247794" y="279492"/>
                </a:lnTo>
                <a:lnTo>
                  <a:pt x="246575" y="281931"/>
                </a:lnTo>
                <a:lnTo>
                  <a:pt x="241698" y="282540"/>
                </a:lnTo>
                <a:close/>
              </a:path>
              <a:path w="249554" h="283845">
                <a:moveTo>
                  <a:pt x="216401" y="162453"/>
                </a:moveTo>
                <a:lnTo>
                  <a:pt x="214877" y="162453"/>
                </a:lnTo>
                <a:lnTo>
                  <a:pt x="213048" y="160929"/>
                </a:lnTo>
                <a:lnTo>
                  <a:pt x="209086" y="28955"/>
                </a:lnTo>
                <a:lnTo>
                  <a:pt x="207562" y="23773"/>
                </a:lnTo>
                <a:lnTo>
                  <a:pt x="205123" y="20725"/>
                </a:lnTo>
                <a:lnTo>
                  <a:pt x="202076" y="17677"/>
                </a:lnTo>
                <a:lnTo>
                  <a:pt x="200247" y="16458"/>
                </a:lnTo>
                <a:lnTo>
                  <a:pt x="198113" y="14934"/>
                </a:lnTo>
                <a:lnTo>
                  <a:pt x="192932" y="12191"/>
                </a:lnTo>
                <a:lnTo>
                  <a:pt x="191103" y="11277"/>
                </a:lnTo>
                <a:lnTo>
                  <a:pt x="184093" y="8229"/>
                </a:lnTo>
                <a:lnTo>
                  <a:pt x="182264" y="7619"/>
                </a:lnTo>
                <a:lnTo>
                  <a:pt x="180740" y="7010"/>
                </a:lnTo>
                <a:lnTo>
                  <a:pt x="176473" y="5181"/>
                </a:lnTo>
                <a:lnTo>
                  <a:pt x="176473" y="1828"/>
                </a:lnTo>
                <a:lnTo>
                  <a:pt x="181350" y="0"/>
                </a:lnTo>
                <a:lnTo>
                  <a:pt x="186226" y="0"/>
                </a:lnTo>
                <a:lnTo>
                  <a:pt x="198418" y="1828"/>
                </a:lnTo>
                <a:lnTo>
                  <a:pt x="203295" y="3047"/>
                </a:lnTo>
                <a:lnTo>
                  <a:pt x="207257" y="3962"/>
                </a:lnTo>
                <a:lnTo>
                  <a:pt x="215486" y="6400"/>
                </a:lnTo>
                <a:lnTo>
                  <a:pt x="219753" y="7924"/>
                </a:lnTo>
                <a:lnTo>
                  <a:pt x="222801" y="9143"/>
                </a:lnTo>
                <a:lnTo>
                  <a:pt x="228288" y="12191"/>
                </a:lnTo>
                <a:lnTo>
                  <a:pt x="228288" y="15849"/>
                </a:lnTo>
                <a:lnTo>
                  <a:pt x="227068" y="19506"/>
                </a:lnTo>
                <a:lnTo>
                  <a:pt x="226459" y="21640"/>
                </a:lnTo>
                <a:lnTo>
                  <a:pt x="226154" y="23468"/>
                </a:lnTo>
                <a:lnTo>
                  <a:pt x="225605" y="28955"/>
                </a:lnTo>
                <a:lnTo>
                  <a:pt x="225544" y="108505"/>
                </a:lnTo>
                <a:lnTo>
                  <a:pt x="225240" y="118563"/>
                </a:lnTo>
                <a:lnTo>
                  <a:pt x="224595" y="128316"/>
                </a:lnTo>
                <a:lnTo>
                  <a:pt x="224021" y="138374"/>
                </a:lnTo>
                <a:lnTo>
                  <a:pt x="223716" y="140203"/>
                </a:lnTo>
                <a:lnTo>
                  <a:pt x="223376" y="142641"/>
                </a:lnTo>
                <a:lnTo>
                  <a:pt x="222497" y="150261"/>
                </a:lnTo>
                <a:lnTo>
                  <a:pt x="221887" y="152090"/>
                </a:lnTo>
                <a:lnTo>
                  <a:pt x="221582" y="154223"/>
                </a:lnTo>
                <a:lnTo>
                  <a:pt x="219753" y="158491"/>
                </a:lnTo>
                <a:lnTo>
                  <a:pt x="218534" y="160929"/>
                </a:lnTo>
                <a:lnTo>
                  <a:pt x="216401" y="162453"/>
                </a:lnTo>
                <a:close/>
              </a:path>
              <a:path w="249554" h="283845">
                <a:moveTo>
                  <a:pt x="35050" y="155443"/>
                </a:moveTo>
                <a:lnTo>
                  <a:pt x="32612" y="155443"/>
                </a:lnTo>
                <a:lnTo>
                  <a:pt x="30783" y="153614"/>
                </a:lnTo>
                <a:lnTo>
                  <a:pt x="25907" y="121306"/>
                </a:lnTo>
                <a:lnTo>
                  <a:pt x="25602" y="115820"/>
                </a:lnTo>
                <a:lnTo>
                  <a:pt x="22554" y="42975"/>
                </a:lnTo>
                <a:lnTo>
                  <a:pt x="12496" y="33526"/>
                </a:lnTo>
                <a:lnTo>
                  <a:pt x="11277" y="32917"/>
                </a:lnTo>
                <a:lnTo>
                  <a:pt x="6705" y="32003"/>
                </a:lnTo>
                <a:lnTo>
                  <a:pt x="4267" y="31393"/>
                </a:lnTo>
                <a:lnTo>
                  <a:pt x="0" y="30479"/>
                </a:lnTo>
                <a:lnTo>
                  <a:pt x="0" y="26821"/>
                </a:lnTo>
                <a:lnTo>
                  <a:pt x="3352" y="24383"/>
                </a:lnTo>
                <a:lnTo>
                  <a:pt x="4571" y="24078"/>
                </a:lnTo>
                <a:lnTo>
                  <a:pt x="6095" y="23468"/>
                </a:lnTo>
                <a:lnTo>
                  <a:pt x="11582" y="22859"/>
                </a:lnTo>
                <a:lnTo>
                  <a:pt x="16153" y="22859"/>
                </a:lnTo>
                <a:lnTo>
                  <a:pt x="24078" y="23164"/>
                </a:lnTo>
                <a:lnTo>
                  <a:pt x="28040" y="23773"/>
                </a:lnTo>
                <a:lnTo>
                  <a:pt x="30479" y="24078"/>
                </a:lnTo>
                <a:lnTo>
                  <a:pt x="37489" y="25297"/>
                </a:lnTo>
                <a:lnTo>
                  <a:pt x="40232" y="26211"/>
                </a:lnTo>
                <a:lnTo>
                  <a:pt x="41451" y="27126"/>
                </a:lnTo>
                <a:lnTo>
                  <a:pt x="41756" y="28040"/>
                </a:lnTo>
                <a:lnTo>
                  <a:pt x="154528" y="28040"/>
                </a:lnTo>
                <a:lnTo>
                  <a:pt x="154427" y="30479"/>
                </a:lnTo>
                <a:lnTo>
                  <a:pt x="153309" y="33831"/>
                </a:lnTo>
                <a:lnTo>
                  <a:pt x="152700" y="35355"/>
                </a:lnTo>
                <a:lnTo>
                  <a:pt x="152395" y="36574"/>
                </a:lnTo>
                <a:lnTo>
                  <a:pt x="152046" y="37794"/>
                </a:lnTo>
                <a:lnTo>
                  <a:pt x="40841" y="37794"/>
                </a:lnTo>
                <a:lnTo>
                  <a:pt x="40765" y="124659"/>
                </a:lnTo>
                <a:lnTo>
                  <a:pt x="40537" y="127402"/>
                </a:lnTo>
                <a:lnTo>
                  <a:pt x="148534" y="127402"/>
                </a:lnTo>
                <a:lnTo>
                  <a:pt x="153004" y="130450"/>
                </a:lnTo>
                <a:lnTo>
                  <a:pt x="153004" y="135022"/>
                </a:lnTo>
                <a:lnTo>
                  <a:pt x="150566" y="137155"/>
                </a:lnTo>
                <a:lnTo>
                  <a:pt x="39927" y="137155"/>
                </a:lnTo>
                <a:lnTo>
                  <a:pt x="39866" y="140203"/>
                </a:lnTo>
                <a:lnTo>
                  <a:pt x="39622" y="142641"/>
                </a:lnTo>
                <a:lnTo>
                  <a:pt x="39317" y="144165"/>
                </a:lnTo>
                <a:lnTo>
                  <a:pt x="39013" y="145994"/>
                </a:lnTo>
                <a:lnTo>
                  <a:pt x="38098" y="150566"/>
                </a:lnTo>
                <a:lnTo>
                  <a:pt x="37489" y="151785"/>
                </a:lnTo>
                <a:lnTo>
                  <a:pt x="37184" y="153004"/>
                </a:lnTo>
                <a:lnTo>
                  <a:pt x="35050" y="155443"/>
                </a:lnTo>
                <a:close/>
              </a:path>
              <a:path w="249554" h="283845">
                <a:moveTo>
                  <a:pt x="154528" y="28040"/>
                </a:moveTo>
                <a:lnTo>
                  <a:pt x="127097" y="28040"/>
                </a:lnTo>
                <a:lnTo>
                  <a:pt x="133498" y="23773"/>
                </a:lnTo>
                <a:lnTo>
                  <a:pt x="135936" y="23773"/>
                </a:lnTo>
                <a:lnTo>
                  <a:pt x="142337" y="24078"/>
                </a:lnTo>
                <a:lnTo>
                  <a:pt x="146604" y="24688"/>
                </a:lnTo>
                <a:lnTo>
                  <a:pt x="150871" y="24992"/>
                </a:lnTo>
                <a:lnTo>
                  <a:pt x="154528" y="27431"/>
                </a:lnTo>
                <a:lnTo>
                  <a:pt x="154528" y="28040"/>
                </a:lnTo>
                <a:close/>
              </a:path>
              <a:path w="249554" h="283845">
                <a:moveTo>
                  <a:pt x="148534" y="127402"/>
                </a:moveTo>
                <a:lnTo>
                  <a:pt x="127402" y="127402"/>
                </a:lnTo>
                <a:lnTo>
                  <a:pt x="131974" y="123440"/>
                </a:lnTo>
                <a:lnTo>
                  <a:pt x="131974" y="37794"/>
                </a:lnTo>
                <a:lnTo>
                  <a:pt x="152046" y="37794"/>
                </a:lnTo>
                <a:lnTo>
                  <a:pt x="151176" y="40841"/>
                </a:lnTo>
                <a:lnTo>
                  <a:pt x="150871" y="42365"/>
                </a:lnTo>
                <a:lnTo>
                  <a:pt x="143861" y="124659"/>
                </a:lnTo>
                <a:lnTo>
                  <a:pt x="146299" y="125878"/>
                </a:lnTo>
                <a:lnTo>
                  <a:pt x="148534" y="127402"/>
                </a:lnTo>
                <a:close/>
              </a:path>
              <a:path w="249554" h="283845">
                <a:moveTo>
                  <a:pt x="183788" y="170073"/>
                </a:moveTo>
                <a:lnTo>
                  <a:pt x="108505" y="170073"/>
                </a:lnTo>
                <a:lnTo>
                  <a:pt x="98142" y="167025"/>
                </a:lnTo>
                <a:lnTo>
                  <a:pt x="93875" y="164586"/>
                </a:lnTo>
                <a:lnTo>
                  <a:pt x="90827" y="162758"/>
                </a:lnTo>
                <a:lnTo>
                  <a:pt x="84122" y="157271"/>
                </a:lnTo>
                <a:lnTo>
                  <a:pt x="84122" y="153614"/>
                </a:lnTo>
                <a:lnTo>
                  <a:pt x="86865" y="152395"/>
                </a:lnTo>
                <a:lnTo>
                  <a:pt x="88389" y="153004"/>
                </a:lnTo>
                <a:lnTo>
                  <a:pt x="90522" y="153614"/>
                </a:lnTo>
                <a:lnTo>
                  <a:pt x="95094" y="155138"/>
                </a:lnTo>
                <a:lnTo>
                  <a:pt x="101190" y="156357"/>
                </a:lnTo>
                <a:lnTo>
                  <a:pt x="113686" y="157881"/>
                </a:lnTo>
                <a:lnTo>
                  <a:pt x="184703" y="157881"/>
                </a:lnTo>
                <a:lnTo>
                  <a:pt x="187750" y="159405"/>
                </a:lnTo>
                <a:lnTo>
                  <a:pt x="187750" y="167025"/>
                </a:lnTo>
                <a:lnTo>
                  <a:pt x="183788" y="170073"/>
                </a:lnTo>
                <a:close/>
              </a:path>
              <a:path w="249554" h="283845">
                <a:moveTo>
                  <a:pt x="184703" y="157881"/>
                </a:moveTo>
                <a:lnTo>
                  <a:pt x="149956" y="157881"/>
                </a:lnTo>
                <a:lnTo>
                  <a:pt x="158491" y="156052"/>
                </a:lnTo>
                <a:lnTo>
                  <a:pt x="160624" y="153919"/>
                </a:lnTo>
                <a:lnTo>
                  <a:pt x="164586" y="154223"/>
                </a:lnTo>
                <a:lnTo>
                  <a:pt x="173730" y="154833"/>
                </a:lnTo>
                <a:lnTo>
                  <a:pt x="176778" y="155443"/>
                </a:lnTo>
                <a:lnTo>
                  <a:pt x="180435" y="155747"/>
                </a:lnTo>
                <a:lnTo>
                  <a:pt x="184703" y="1578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3442051" y="9385914"/>
            <a:ext cx="262255" cy="240665"/>
          </a:xfrm>
          <a:custGeom>
            <a:avLst/>
            <a:gdLst/>
            <a:ahLst/>
            <a:cxnLst/>
            <a:rect l="l" t="t" r="r" b="b"/>
            <a:pathLst>
              <a:path w="262254" h="240665">
                <a:moveTo>
                  <a:pt x="231757" y="7314"/>
                </a:moveTo>
                <a:lnTo>
                  <a:pt x="163062" y="7314"/>
                </a:lnTo>
                <a:lnTo>
                  <a:pt x="178912" y="6400"/>
                </a:lnTo>
                <a:lnTo>
                  <a:pt x="183179" y="5486"/>
                </a:lnTo>
                <a:lnTo>
                  <a:pt x="186226" y="4876"/>
                </a:lnTo>
                <a:lnTo>
                  <a:pt x="193237" y="1523"/>
                </a:lnTo>
                <a:lnTo>
                  <a:pt x="195065" y="0"/>
                </a:lnTo>
                <a:lnTo>
                  <a:pt x="199332" y="304"/>
                </a:lnTo>
                <a:lnTo>
                  <a:pt x="206647" y="609"/>
                </a:lnTo>
                <a:lnTo>
                  <a:pt x="211524" y="1219"/>
                </a:lnTo>
                <a:lnTo>
                  <a:pt x="215791" y="1523"/>
                </a:lnTo>
                <a:lnTo>
                  <a:pt x="223106" y="3047"/>
                </a:lnTo>
                <a:lnTo>
                  <a:pt x="226154" y="3962"/>
                </a:lnTo>
                <a:lnTo>
                  <a:pt x="228592" y="4571"/>
                </a:lnTo>
                <a:lnTo>
                  <a:pt x="231757" y="7314"/>
                </a:lnTo>
                <a:close/>
              </a:path>
              <a:path w="262254" h="240665">
                <a:moveTo>
                  <a:pt x="53338" y="26516"/>
                </a:moveTo>
                <a:lnTo>
                  <a:pt x="52119" y="26516"/>
                </a:lnTo>
                <a:lnTo>
                  <a:pt x="44804" y="23164"/>
                </a:lnTo>
                <a:lnTo>
                  <a:pt x="42061" y="21944"/>
                </a:lnTo>
                <a:lnTo>
                  <a:pt x="20725" y="9143"/>
                </a:lnTo>
                <a:lnTo>
                  <a:pt x="20725" y="6095"/>
                </a:lnTo>
                <a:lnTo>
                  <a:pt x="23773" y="4267"/>
                </a:lnTo>
                <a:lnTo>
                  <a:pt x="25297" y="4571"/>
                </a:lnTo>
                <a:lnTo>
                  <a:pt x="35355" y="5791"/>
                </a:lnTo>
                <a:lnTo>
                  <a:pt x="38403" y="6095"/>
                </a:lnTo>
                <a:lnTo>
                  <a:pt x="42975" y="6400"/>
                </a:lnTo>
                <a:lnTo>
                  <a:pt x="60653" y="7314"/>
                </a:lnTo>
                <a:lnTo>
                  <a:pt x="231757" y="7314"/>
                </a:lnTo>
                <a:lnTo>
                  <a:pt x="233164" y="8534"/>
                </a:lnTo>
                <a:lnTo>
                  <a:pt x="233164" y="15849"/>
                </a:lnTo>
                <a:lnTo>
                  <a:pt x="231488" y="17982"/>
                </a:lnTo>
                <a:lnTo>
                  <a:pt x="92046" y="17982"/>
                </a:lnTo>
                <a:lnTo>
                  <a:pt x="78331" y="18592"/>
                </a:lnTo>
                <a:lnTo>
                  <a:pt x="74978" y="19201"/>
                </a:lnTo>
                <a:lnTo>
                  <a:pt x="71930" y="19506"/>
                </a:lnTo>
                <a:lnTo>
                  <a:pt x="64615" y="21335"/>
                </a:lnTo>
                <a:lnTo>
                  <a:pt x="62177" y="22249"/>
                </a:lnTo>
                <a:lnTo>
                  <a:pt x="60043" y="23164"/>
                </a:lnTo>
                <a:lnTo>
                  <a:pt x="55471" y="25297"/>
                </a:lnTo>
                <a:lnTo>
                  <a:pt x="53338" y="26516"/>
                </a:lnTo>
                <a:close/>
              </a:path>
              <a:path w="262254" h="240665">
                <a:moveTo>
                  <a:pt x="11277" y="137155"/>
                </a:moveTo>
                <a:lnTo>
                  <a:pt x="7924" y="132279"/>
                </a:lnTo>
                <a:lnTo>
                  <a:pt x="12191" y="130145"/>
                </a:lnTo>
                <a:lnTo>
                  <a:pt x="17373" y="127402"/>
                </a:lnTo>
                <a:lnTo>
                  <a:pt x="30479" y="120087"/>
                </a:lnTo>
                <a:lnTo>
                  <a:pt x="35355" y="117039"/>
                </a:lnTo>
                <a:lnTo>
                  <a:pt x="40537" y="113991"/>
                </a:lnTo>
                <a:lnTo>
                  <a:pt x="51509" y="106981"/>
                </a:lnTo>
                <a:lnTo>
                  <a:pt x="56691" y="103323"/>
                </a:lnTo>
                <a:lnTo>
                  <a:pt x="61262" y="99971"/>
                </a:lnTo>
                <a:lnTo>
                  <a:pt x="71930" y="92351"/>
                </a:lnTo>
                <a:lnTo>
                  <a:pt x="89608" y="77416"/>
                </a:lnTo>
                <a:lnTo>
                  <a:pt x="97228" y="70406"/>
                </a:lnTo>
                <a:lnTo>
                  <a:pt x="106067" y="61567"/>
                </a:lnTo>
                <a:lnTo>
                  <a:pt x="109419" y="57605"/>
                </a:lnTo>
                <a:lnTo>
                  <a:pt x="112772" y="53947"/>
                </a:lnTo>
                <a:lnTo>
                  <a:pt x="117649" y="47852"/>
                </a:lnTo>
                <a:lnTo>
                  <a:pt x="119782" y="44804"/>
                </a:lnTo>
                <a:lnTo>
                  <a:pt x="122220" y="41756"/>
                </a:lnTo>
                <a:lnTo>
                  <a:pt x="126488" y="35660"/>
                </a:lnTo>
                <a:lnTo>
                  <a:pt x="127707" y="33526"/>
                </a:lnTo>
                <a:lnTo>
                  <a:pt x="127402" y="30783"/>
                </a:lnTo>
                <a:lnTo>
                  <a:pt x="123135" y="22249"/>
                </a:lnTo>
                <a:lnTo>
                  <a:pt x="120697" y="17982"/>
                </a:lnTo>
                <a:lnTo>
                  <a:pt x="130450" y="17982"/>
                </a:lnTo>
                <a:lnTo>
                  <a:pt x="132279" y="19506"/>
                </a:lnTo>
                <a:lnTo>
                  <a:pt x="136241" y="23468"/>
                </a:lnTo>
                <a:lnTo>
                  <a:pt x="138070" y="24992"/>
                </a:lnTo>
                <a:lnTo>
                  <a:pt x="141117" y="27431"/>
                </a:lnTo>
                <a:lnTo>
                  <a:pt x="146909" y="32307"/>
                </a:lnTo>
                <a:lnTo>
                  <a:pt x="148128" y="34136"/>
                </a:lnTo>
                <a:lnTo>
                  <a:pt x="147518" y="36574"/>
                </a:lnTo>
                <a:lnTo>
                  <a:pt x="142641" y="44499"/>
                </a:lnTo>
                <a:lnTo>
                  <a:pt x="140508" y="47547"/>
                </a:lnTo>
                <a:lnTo>
                  <a:pt x="138679" y="50290"/>
                </a:lnTo>
                <a:lnTo>
                  <a:pt x="134107" y="55776"/>
                </a:lnTo>
                <a:lnTo>
                  <a:pt x="131669" y="58824"/>
                </a:lnTo>
                <a:lnTo>
                  <a:pt x="135936" y="61262"/>
                </a:lnTo>
                <a:lnTo>
                  <a:pt x="146096" y="67358"/>
                </a:lnTo>
                <a:lnTo>
                  <a:pt x="124049" y="67358"/>
                </a:lnTo>
                <a:lnTo>
                  <a:pt x="121306" y="70406"/>
                </a:lnTo>
                <a:lnTo>
                  <a:pt x="114601" y="77111"/>
                </a:lnTo>
                <a:lnTo>
                  <a:pt x="111553" y="79855"/>
                </a:lnTo>
                <a:lnTo>
                  <a:pt x="106676" y="84426"/>
                </a:lnTo>
                <a:lnTo>
                  <a:pt x="94485" y="93265"/>
                </a:lnTo>
                <a:lnTo>
                  <a:pt x="58519" y="116125"/>
                </a:lnTo>
                <a:lnTo>
                  <a:pt x="20116" y="134107"/>
                </a:lnTo>
                <a:lnTo>
                  <a:pt x="15239" y="135936"/>
                </a:lnTo>
                <a:lnTo>
                  <a:pt x="11277" y="137155"/>
                </a:lnTo>
                <a:close/>
              </a:path>
              <a:path w="262254" h="240665">
                <a:moveTo>
                  <a:pt x="229812" y="20116"/>
                </a:moveTo>
                <a:lnTo>
                  <a:pt x="225544" y="20116"/>
                </a:lnTo>
                <a:lnTo>
                  <a:pt x="217010" y="19506"/>
                </a:lnTo>
                <a:lnTo>
                  <a:pt x="213658" y="19201"/>
                </a:lnTo>
                <a:lnTo>
                  <a:pt x="208781" y="18592"/>
                </a:lnTo>
                <a:lnTo>
                  <a:pt x="188970" y="17982"/>
                </a:lnTo>
                <a:lnTo>
                  <a:pt x="231488" y="17982"/>
                </a:lnTo>
                <a:lnTo>
                  <a:pt x="229812" y="20116"/>
                </a:lnTo>
                <a:close/>
              </a:path>
              <a:path w="262254" h="240665">
                <a:moveTo>
                  <a:pt x="240784" y="128316"/>
                </a:moveTo>
                <a:lnTo>
                  <a:pt x="160015" y="88389"/>
                </a:lnTo>
                <a:lnTo>
                  <a:pt x="149042" y="81683"/>
                </a:lnTo>
                <a:lnTo>
                  <a:pt x="131364" y="71320"/>
                </a:lnTo>
                <a:lnTo>
                  <a:pt x="124049" y="67358"/>
                </a:lnTo>
                <a:lnTo>
                  <a:pt x="146096" y="67358"/>
                </a:lnTo>
                <a:lnTo>
                  <a:pt x="150261" y="69797"/>
                </a:lnTo>
                <a:lnTo>
                  <a:pt x="155443" y="72540"/>
                </a:lnTo>
                <a:lnTo>
                  <a:pt x="193237" y="87779"/>
                </a:lnTo>
                <a:lnTo>
                  <a:pt x="210000" y="90522"/>
                </a:lnTo>
                <a:lnTo>
                  <a:pt x="212438" y="92046"/>
                </a:lnTo>
                <a:lnTo>
                  <a:pt x="239260" y="111553"/>
                </a:lnTo>
                <a:lnTo>
                  <a:pt x="243222" y="114906"/>
                </a:lnTo>
                <a:lnTo>
                  <a:pt x="245356" y="120697"/>
                </a:lnTo>
                <a:lnTo>
                  <a:pt x="245356" y="125268"/>
                </a:lnTo>
                <a:lnTo>
                  <a:pt x="240784" y="128316"/>
                </a:lnTo>
                <a:close/>
              </a:path>
              <a:path w="262254" h="240665">
                <a:moveTo>
                  <a:pt x="140508" y="220363"/>
                </a:moveTo>
                <a:lnTo>
                  <a:pt x="123440" y="220363"/>
                </a:lnTo>
                <a:lnTo>
                  <a:pt x="123440" y="153309"/>
                </a:lnTo>
                <a:lnTo>
                  <a:pt x="121306" y="149042"/>
                </a:lnTo>
                <a:lnTo>
                  <a:pt x="99666" y="137155"/>
                </a:lnTo>
                <a:lnTo>
                  <a:pt x="95704" y="135022"/>
                </a:lnTo>
                <a:lnTo>
                  <a:pt x="95704" y="131974"/>
                </a:lnTo>
                <a:lnTo>
                  <a:pt x="99971" y="129840"/>
                </a:lnTo>
                <a:lnTo>
                  <a:pt x="104238" y="129840"/>
                </a:lnTo>
                <a:lnTo>
                  <a:pt x="113686" y="131059"/>
                </a:lnTo>
                <a:lnTo>
                  <a:pt x="117953" y="131974"/>
                </a:lnTo>
                <a:lnTo>
                  <a:pt x="121306" y="132583"/>
                </a:lnTo>
                <a:lnTo>
                  <a:pt x="131364" y="135326"/>
                </a:lnTo>
                <a:lnTo>
                  <a:pt x="136241" y="136850"/>
                </a:lnTo>
                <a:lnTo>
                  <a:pt x="138679" y="137765"/>
                </a:lnTo>
                <a:lnTo>
                  <a:pt x="142641" y="140508"/>
                </a:lnTo>
                <a:lnTo>
                  <a:pt x="142641" y="143556"/>
                </a:lnTo>
                <a:lnTo>
                  <a:pt x="140508" y="150871"/>
                </a:lnTo>
                <a:lnTo>
                  <a:pt x="140508" y="220363"/>
                </a:lnTo>
                <a:close/>
              </a:path>
              <a:path w="262254" h="240665">
                <a:moveTo>
                  <a:pt x="260813" y="220363"/>
                </a:moveTo>
                <a:lnTo>
                  <a:pt x="177997" y="220363"/>
                </a:lnTo>
                <a:lnTo>
                  <a:pt x="189884" y="220058"/>
                </a:lnTo>
                <a:lnTo>
                  <a:pt x="196589" y="219449"/>
                </a:lnTo>
                <a:lnTo>
                  <a:pt x="206647" y="218229"/>
                </a:lnTo>
                <a:lnTo>
                  <a:pt x="210000" y="217010"/>
                </a:lnTo>
                <a:lnTo>
                  <a:pt x="213048" y="216096"/>
                </a:lnTo>
                <a:lnTo>
                  <a:pt x="217620" y="213658"/>
                </a:lnTo>
                <a:lnTo>
                  <a:pt x="219144" y="212438"/>
                </a:lnTo>
                <a:lnTo>
                  <a:pt x="223411" y="212743"/>
                </a:lnTo>
                <a:lnTo>
                  <a:pt x="231640" y="213048"/>
                </a:lnTo>
                <a:lnTo>
                  <a:pt x="235603" y="213658"/>
                </a:lnTo>
                <a:lnTo>
                  <a:pt x="240479" y="213962"/>
                </a:lnTo>
                <a:lnTo>
                  <a:pt x="248404" y="215486"/>
                </a:lnTo>
                <a:lnTo>
                  <a:pt x="251756" y="216096"/>
                </a:lnTo>
                <a:lnTo>
                  <a:pt x="256024" y="217010"/>
                </a:lnTo>
                <a:lnTo>
                  <a:pt x="260813" y="220363"/>
                </a:lnTo>
                <a:close/>
              </a:path>
              <a:path w="262254" h="240665">
                <a:moveTo>
                  <a:pt x="35660" y="240174"/>
                </a:moveTo>
                <a:lnTo>
                  <a:pt x="35050" y="240174"/>
                </a:lnTo>
                <a:lnTo>
                  <a:pt x="30783" y="238650"/>
                </a:lnTo>
                <a:lnTo>
                  <a:pt x="29259" y="238041"/>
                </a:lnTo>
                <a:lnTo>
                  <a:pt x="27126" y="237126"/>
                </a:lnTo>
                <a:lnTo>
                  <a:pt x="21944" y="234688"/>
                </a:lnTo>
                <a:lnTo>
                  <a:pt x="18592" y="233164"/>
                </a:lnTo>
                <a:lnTo>
                  <a:pt x="15849" y="231640"/>
                </a:lnTo>
                <a:lnTo>
                  <a:pt x="9143" y="228288"/>
                </a:lnTo>
                <a:lnTo>
                  <a:pt x="6705" y="226764"/>
                </a:lnTo>
                <a:lnTo>
                  <a:pt x="4571" y="225240"/>
                </a:lnTo>
                <a:lnTo>
                  <a:pt x="0" y="221582"/>
                </a:lnTo>
                <a:lnTo>
                  <a:pt x="0" y="218534"/>
                </a:lnTo>
                <a:lnTo>
                  <a:pt x="2438" y="217010"/>
                </a:lnTo>
                <a:lnTo>
                  <a:pt x="4267" y="217315"/>
                </a:lnTo>
                <a:lnTo>
                  <a:pt x="7924" y="217620"/>
                </a:lnTo>
                <a:lnTo>
                  <a:pt x="18897" y="218839"/>
                </a:lnTo>
                <a:lnTo>
                  <a:pt x="23773" y="219144"/>
                </a:lnTo>
                <a:lnTo>
                  <a:pt x="53033" y="220363"/>
                </a:lnTo>
                <a:lnTo>
                  <a:pt x="260813" y="220363"/>
                </a:lnTo>
                <a:lnTo>
                  <a:pt x="262119" y="221277"/>
                </a:lnTo>
                <a:lnTo>
                  <a:pt x="262119" y="228897"/>
                </a:lnTo>
                <a:lnTo>
                  <a:pt x="260555" y="231031"/>
                </a:lnTo>
                <a:lnTo>
                  <a:pt x="87474" y="231031"/>
                </a:lnTo>
                <a:lnTo>
                  <a:pt x="67053" y="231945"/>
                </a:lnTo>
                <a:lnTo>
                  <a:pt x="62786" y="232555"/>
                </a:lnTo>
                <a:lnTo>
                  <a:pt x="58824" y="232859"/>
                </a:lnTo>
                <a:lnTo>
                  <a:pt x="49680" y="234688"/>
                </a:lnTo>
                <a:lnTo>
                  <a:pt x="46632" y="235603"/>
                </a:lnTo>
                <a:lnTo>
                  <a:pt x="44194" y="236212"/>
                </a:lnTo>
                <a:lnTo>
                  <a:pt x="38098" y="238955"/>
                </a:lnTo>
                <a:lnTo>
                  <a:pt x="35660" y="240174"/>
                </a:lnTo>
                <a:close/>
              </a:path>
              <a:path w="262254" h="240665">
                <a:moveTo>
                  <a:pt x="258767" y="233469"/>
                </a:moveTo>
                <a:lnTo>
                  <a:pt x="253585" y="233469"/>
                </a:lnTo>
                <a:lnTo>
                  <a:pt x="238955" y="232250"/>
                </a:lnTo>
                <a:lnTo>
                  <a:pt x="233164" y="231640"/>
                </a:lnTo>
                <a:lnTo>
                  <a:pt x="213353" y="231031"/>
                </a:lnTo>
                <a:lnTo>
                  <a:pt x="260555" y="231031"/>
                </a:lnTo>
                <a:lnTo>
                  <a:pt x="258767" y="2334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3705390" y="9360922"/>
            <a:ext cx="273685" cy="287020"/>
          </a:xfrm>
          <a:custGeom>
            <a:avLst/>
            <a:gdLst/>
            <a:ahLst/>
            <a:cxnLst/>
            <a:rect l="l" t="t" r="r" b="b"/>
            <a:pathLst>
              <a:path w="273685" h="287020">
                <a:moveTo>
                  <a:pt x="4876" y="233164"/>
                </a:moveTo>
                <a:lnTo>
                  <a:pt x="0" y="229202"/>
                </a:lnTo>
                <a:lnTo>
                  <a:pt x="2438" y="226154"/>
                </a:lnTo>
                <a:lnTo>
                  <a:pt x="6705" y="220973"/>
                </a:lnTo>
                <a:lnTo>
                  <a:pt x="14325" y="209695"/>
                </a:lnTo>
                <a:lnTo>
                  <a:pt x="21640" y="198418"/>
                </a:lnTo>
                <a:lnTo>
                  <a:pt x="29869" y="185617"/>
                </a:lnTo>
                <a:lnTo>
                  <a:pt x="33222" y="179826"/>
                </a:lnTo>
                <a:lnTo>
                  <a:pt x="36574" y="174340"/>
                </a:lnTo>
                <a:lnTo>
                  <a:pt x="44194" y="160624"/>
                </a:lnTo>
                <a:lnTo>
                  <a:pt x="56691" y="136850"/>
                </a:lnTo>
                <a:lnTo>
                  <a:pt x="58824" y="131974"/>
                </a:lnTo>
                <a:lnTo>
                  <a:pt x="61262" y="126792"/>
                </a:lnTo>
                <a:lnTo>
                  <a:pt x="68577" y="109114"/>
                </a:lnTo>
                <a:lnTo>
                  <a:pt x="70406" y="104847"/>
                </a:lnTo>
                <a:lnTo>
                  <a:pt x="74978" y="91741"/>
                </a:lnTo>
                <a:lnTo>
                  <a:pt x="76197" y="87779"/>
                </a:lnTo>
                <a:lnTo>
                  <a:pt x="77721" y="83207"/>
                </a:lnTo>
                <a:lnTo>
                  <a:pt x="80769" y="73759"/>
                </a:lnTo>
                <a:lnTo>
                  <a:pt x="81988" y="69187"/>
                </a:lnTo>
                <a:lnTo>
                  <a:pt x="83207" y="64920"/>
                </a:lnTo>
                <a:lnTo>
                  <a:pt x="85950" y="54252"/>
                </a:lnTo>
                <a:lnTo>
                  <a:pt x="86255" y="51814"/>
                </a:lnTo>
                <a:lnTo>
                  <a:pt x="85950" y="50290"/>
                </a:lnTo>
                <a:lnTo>
                  <a:pt x="81988" y="46328"/>
                </a:lnTo>
                <a:lnTo>
                  <a:pt x="77721" y="43280"/>
                </a:lnTo>
                <a:lnTo>
                  <a:pt x="71625" y="39317"/>
                </a:lnTo>
                <a:lnTo>
                  <a:pt x="68882" y="38098"/>
                </a:lnTo>
                <a:lnTo>
                  <a:pt x="67663" y="37489"/>
                </a:lnTo>
                <a:lnTo>
                  <a:pt x="63396" y="35050"/>
                </a:lnTo>
                <a:lnTo>
                  <a:pt x="64006" y="32003"/>
                </a:lnTo>
                <a:lnTo>
                  <a:pt x="66749" y="30479"/>
                </a:lnTo>
                <a:lnTo>
                  <a:pt x="71320" y="30479"/>
                </a:lnTo>
                <a:lnTo>
                  <a:pt x="78331" y="32003"/>
                </a:lnTo>
                <a:lnTo>
                  <a:pt x="80464" y="32612"/>
                </a:lnTo>
                <a:lnTo>
                  <a:pt x="82903" y="33222"/>
                </a:lnTo>
                <a:lnTo>
                  <a:pt x="106981" y="44194"/>
                </a:lnTo>
                <a:lnTo>
                  <a:pt x="106920" y="46328"/>
                </a:lnTo>
                <a:lnTo>
                  <a:pt x="93570" y="93875"/>
                </a:lnTo>
                <a:lnTo>
                  <a:pt x="88998" y="105457"/>
                </a:lnTo>
                <a:lnTo>
                  <a:pt x="85646" y="113991"/>
                </a:lnTo>
                <a:lnTo>
                  <a:pt x="83817" y="118258"/>
                </a:lnTo>
                <a:lnTo>
                  <a:pt x="87170" y="123135"/>
                </a:lnTo>
                <a:lnTo>
                  <a:pt x="93113" y="131364"/>
                </a:lnTo>
                <a:lnTo>
                  <a:pt x="77416" y="131364"/>
                </a:lnTo>
                <a:lnTo>
                  <a:pt x="77111" y="131669"/>
                </a:lnTo>
                <a:lnTo>
                  <a:pt x="77111" y="132279"/>
                </a:lnTo>
                <a:lnTo>
                  <a:pt x="76807" y="132583"/>
                </a:lnTo>
                <a:lnTo>
                  <a:pt x="73149" y="139594"/>
                </a:lnTo>
                <a:lnTo>
                  <a:pt x="65225" y="154223"/>
                </a:lnTo>
                <a:lnTo>
                  <a:pt x="61262" y="160319"/>
                </a:lnTo>
                <a:lnTo>
                  <a:pt x="56995" y="167025"/>
                </a:lnTo>
                <a:lnTo>
                  <a:pt x="30479" y="204514"/>
                </a:lnTo>
                <a:lnTo>
                  <a:pt x="26211" y="209695"/>
                </a:lnTo>
                <a:lnTo>
                  <a:pt x="21335" y="215791"/>
                </a:lnTo>
                <a:lnTo>
                  <a:pt x="12191" y="226459"/>
                </a:lnTo>
                <a:lnTo>
                  <a:pt x="7924" y="230421"/>
                </a:lnTo>
                <a:lnTo>
                  <a:pt x="4876" y="233164"/>
                </a:lnTo>
                <a:close/>
              </a:path>
              <a:path w="273685" h="287020">
                <a:moveTo>
                  <a:pt x="159405" y="221582"/>
                </a:moveTo>
                <a:lnTo>
                  <a:pt x="154223" y="221277"/>
                </a:lnTo>
                <a:lnTo>
                  <a:pt x="147213" y="214267"/>
                </a:lnTo>
                <a:lnTo>
                  <a:pt x="137765" y="203295"/>
                </a:lnTo>
                <a:lnTo>
                  <a:pt x="134107" y="199332"/>
                </a:lnTo>
                <a:lnTo>
                  <a:pt x="113991" y="175559"/>
                </a:lnTo>
                <a:lnTo>
                  <a:pt x="109419" y="170377"/>
                </a:lnTo>
                <a:lnTo>
                  <a:pt x="99361" y="158186"/>
                </a:lnTo>
                <a:lnTo>
                  <a:pt x="90522" y="147823"/>
                </a:lnTo>
                <a:lnTo>
                  <a:pt x="81683" y="136546"/>
                </a:lnTo>
                <a:lnTo>
                  <a:pt x="77416" y="131364"/>
                </a:lnTo>
                <a:lnTo>
                  <a:pt x="93113" y="131364"/>
                </a:lnTo>
                <a:lnTo>
                  <a:pt x="95094" y="134107"/>
                </a:lnTo>
                <a:lnTo>
                  <a:pt x="98142" y="138070"/>
                </a:lnTo>
                <a:lnTo>
                  <a:pt x="128316" y="167329"/>
                </a:lnTo>
                <a:lnTo>
                  <a:pt x="141117" y="174035"/>
                </a:lnTo>
                <a:lnTo>
                  <a:pt x="142946" y="176473"/>
                </a:lnTo>
                <a:lnTo>
                  <a:pt x="147823" y="183788"/>
                </a:lnTo>
                <a:lnTo>
                  <a:pt x="149347" y="186531"/>
                </a:lnTo>
                <a:lnTo>
                  <a:pt x="151785" y="190494"/>
                </a:lnTo>
                <a:lnTo>
                  <a:pt x="156357" y="198723"/>
                </a:lnTo>
                <a:lnTo>
                  <a:pt x="157576" y="201771"/>
                </a:lnTo>
                <a:lnTo>
                  <a:pt x="159405" y="205733"/>
                </a:lnTo>
                <a:lnTo>
                  <a:pt x="163672" y="217315"/>
                </a:lnTo>
                <a:lnTo>
                  <a:pt x="159405" y="221582"/>
                </a:lnTo>
                <a:close/>
              </a:path>
              <a:path w="273685" h="287020">
                <a:moveTo>
                  <a:pt x="214572" y="286503"/>
                </a:moveTo>
                <a:lnTo>
                  <a:pt x="211829" y="286503"/>
                </a:lnTo>
                <a:lnTo>
                  <a:pt x="210000" y="283759"/>
                </a:lnTo>
                <a:lnTo>
                  <a:pt x="209391" y="282540"/>
                </a:lnTo>
                <a:lnTo>
                  <a:pt x="209015" y="280712"/>
                </a:lnTo>
                <a:lnTo>
                  <a:pt x="208171" y="277054"/>
                </a:lnTo>
                <a:lnTo>
                  <a:pt x="207867" y="274921"/>
                </a:lnTo>
                <a:lnTo>
                  <a:pt x="207562" y="270653"/>
                </a:lnTo>
                <a:lnTo>
                  <a:pt x="207257" y="264558"/>
                </a:lnTo>
                <a:lnTo>
                  <a:pt x="206952" y="259071"/>
                </a:lnTo>
                <a:lnTo>
                  <a:pt x="206647" y="252366"/>
                </a:lnTo>
                <a:lnTo>
                  <a:pt x="206647" y="29259"/>
                </a:lnTo>
                <a:lnTo>
                  <a:pt x="205428" y="24383"/>
                </a:lnTo>
                <a:lnTo>
                  <a:pt x="204209" y="22554"/>
                </a:lnTo>
                <a:lnTo>
                  <a:pt x="202990" y="21030"/>
                </a:lnTo>
                <a:lnTo>
                  <a:pt x="199942" y="17677"/>
                </a:lnTo>
                <a:lnTo>
                  <a:pt x="197809" y="16458"/>
                </a:lnTo>
                <a:lnTo>
                  <a:pt x="195675" y="14934"/>
                </a:lnTo>
                <a:lnTo>
                  <a:pt x="177692" y="7010"/>
                </a:lnTo>
                <a:lnTo>
                  <a:pt x="173730" y="5181"/>
                </a:lnTo>
                <a:lnTo>
                  <a:pt x="173730" y="1828"/>
                </a:lnTo>
                <a:lnTo>
                  <a:pt x="178607" y="0"/>
                </a:lnTo>
                <a:lnTo>
                  <a:pt x="183483" y="0"/>
                </a:lnTo>
                <a:lnTo>
                  <a:pt x="194761" y="1523"/>
                </a:lnTo>
                <a:lnTo>
                  <a:pt x="199942" y="3047"/>
                </a:lnTo>
                <a:lnTo>
                  <a:pt x="203600" y="3962"/>
                </a:lnTo>
                <a:lnTo>
                  <a:pt x="213353" y="6705"/>
                </a:lnTo>
                <a:lnTo>
                  <a:pt x="217620" y="8229"/>
                </a:lnTo>
                <a:lnTo>
                  <a:pt x="220668" y="9448"/>
                </a:lnTo>
                <a:lnTo>
                  <a:pt x="225849" y="12496"/>
                </a:lnTo>
                <a:lnTo>
                  <a:pt x="225738" y="16458"/>
                </a:lnTo>
                <a:lnTo>
                  <a:pt x="224630" y="19506"/>
                </a:lnTo>
                <a:lnTo>
                  <a:pt x="224021" y="21640"/>
                </a:lnTo>
                <a:lnTo>
                  <a:pt x="223716" y="23468"/>
                </a:lnTo>
                <a:lnTo>
                  <a:pt x="223137" y="29259"/>
                </a:lnTo>
                <a:lnTo>
                  <a:pt x="223106" y="136850"/>
                </a:lnTo>
                <a:lnTo>
                  <a:pt x="273092" y="136850"/>
                </a:lnTo>
                <a:lnTo>
                  <a:pt x="273092" y="143251"/>
                </a:lnTo>
                <a:lnTo>
                  <a:pt x="269129" y="146604"/>
                </a:lnTo>
                <a:lnTo>
                  <a:pt x="223106" y="146604"/>
                </a:lnTo>
                <a:lnTo>
                  <a:pt x="223106" y="223716"/>
                </a:lnTo>
                <a:lnTo>
                  <a:pt x="222497" y="241698"/>
                </a:lnTo>
                <a:lnTo>
                  <a:pt x="222192" y="246880"/>
                </a:lnTo>
                <a:lnTo>
                  <a:pt x="221887" y="256024"/>
                </a:lnTo>
                <a:lnTo>
                  <a:pt x="220668" y="268520"/>
                </a:lnTo>
                <a:lnTo>
                  <a:pt x="220058" y="271263"/>
                </a:lnTo>
                <a:lnTo>
                  <a:pt x="219449" y="275225"/>
                </a:lnTo>
                <a:lnTo>
                  <a:pt x="217925" y="280712"/>
                </a:lnTo>
                <a:lnTo>
                  <a:pt x="216706" y="283759"/>
                </a:lnTo>
                <a:lnTo>
                  <a:pt x="214572" y="286503"/>
                </a:lnTo>
                <a:close/>
              </a:path>
              <a:path w="273685" h="287020">
                <a:moveTo>
                  <a:pt x="273092" y="136850"/>
                </a:moveTo>
                <a:lnTo>
                  <a:pt x="230421" y="136850"/>
                </a:lnTo>
                <a:lnTo>
                  <a:pt x="236517" y="135326"/>
                </a:lnTo>
                <a:lnTo>
                  <a:pt x="239260" y="133498"/>
                </a:lnTo>
                <a:lnTo>
                  <a:pt x="241394" y="131974"/>
                </a:lnTo>
                <a:lnTo>
                  <a:pt x="244441" y="128926"/>
                </a:lnTo>
                <a:lnTo>
                  <a:pt x="245051" y="127707"/>
                </a:lnTo>
                <a:lnTo>
                  <a:pt x="248404" y="128012"/>
                </a:lnTo>
                <a:lnTo>
                  <a:pt x="257243" y="128621"/>
                </a:lnTo>
                <a:lnTo>
                  <a:pt x="260291" y="129231"/>
                </a:lnTo>
                <a:lnTo>
                  <a:pt x="265472" y="129840"/>
                </a:lnTo>
                <a:lnTo>
                  <a:pt x="273092" y="134412"/>
                </a:lnTo>
                <a:lnTo>
                  <a:pt x="273092" y="1368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3989150" y="9580371"/>
            <a:ext cx="33020" cy="74295"/>
          </a:xfrm>
          <a:custGeom>
            <a:avLst/>
            <a:gdLst/>
            <a:ahLst/>
            <a:cxnLst/>
            <a:rect l="l" t="t" r="r" b="b"/>
            <a:pathLst>
              <a:path w="33020" h="74295">
                <a:moveTo>
                  <a:pt x="3352" y="74064"/>
                </a:moveTo>
                <a:lnTo>
                  <a:pt x="304" y="71625"/>
                </a:lnTo>
                <a:lnTo>
                  <a:pt x="3352" y="67358"/>
                </a:lnTo>
                <a:lnTo>
                  <a:pt x="7010" y="62482"/>
                </a:lnTo>
                <a:lnTo>
                  <a:pt x="10058" y="58214"/>
                </a:lnTo>
                <a:lnTo>
                  <a:pt x="13715" y="52119"/>
                </a:lnTo>
                <a:lnTo>
                  <a:pt x="14934" y="49071"/>
                </a:lnTo>
                <a:lnTo>
                  <a:pt x="16153" y="46632"/>
                </a:lnTo>
                <a:lnTo>
                  <a:pt x="18592" y="39622"/>
                </a:lnTo>
                <a:lnTo>
                  <a:pt x="18592" y="36270"/>
                </a:lnTo>
                <a:lnTo>
                  <a:pt x="15544" y="33526"/>
                </a:lnTo>
                <a:lnTo>
                  <a:pt x="10972" y="32003"/>
                </a:lnTo>
                <a:lnTo>
                  <a:pt x="6095" y="29259"/>
                </a:lnTo>
                <a:lnTo>
                  <a:pt x="4267" y="27126"/>
                </a:lnTo>
                <a:lnTo>
                  <a:pt x="2133" y="24688"/>
                </a:lnTo>
                <a:lnTo>
                  <a:pt x="0" y="19201"/>
                </a:lnTo>
                <a:lnTo>
                  <a:pt x="0" y="12191"/>
                </a:lnTo>
                <a:lnTo>
                  <a:pt x="2743" y="6400"/>
                </a:lnTo>
                <a:lnTo>
                  <a:pt x="7314" y="1828"/>
                </a:lnTo>
                <a:lnTo>
                  <a:pt x="13715" y="0"/>
                </a:lnTo>
                <a:lnTo>
                  <a:pt x="19201" y="0"/>
                </a:lnTo>
                <a:lnTo>
                  <a:pt x="25297" y="3047"/>
                </a:lnTo>
                <a:lnTo>
                  <a:pt x="27126" y="4571"/>
                </a:lnTo>
                <a:lnTo>
                  <a:pt x="29564" y="6705"/>
                </a:lnTo>
                <a:lnTo>
                  <a:pt x="32917" y="14020"/>
                </a:lnTo>
                <a:lnTo>
                  <a:pt x="32917" y="23468"/>
                </a:lnTo>
                <a:lnTo>
                  <a:pt x="19811" y="57605"/>
                </a:lnTo>
                <a:lnTo>
                  <a:pt x="16763" y="61872"/>
                </a:lnTo>
                <a:lnTo>
                  <a:pt x="8838" y="69797"/>
                </a:lnTo>
                <a:lnTo>
                  <a:pt x="5486" y="72844"/>
                </a:lnTo>
                <a:lnTo>
                  <a:pt x="3352" y="740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4182001" y="9360922"/>
            <a:ext cx="252095" cy="276225"/>
          </a:xfrm>
          <a:custGeom>
            <a:avLst/>
            <a:gdLst/>
            <a:ahLst/>
            <a:cxnLst/>
            <a:rect l="l" t="t" r="r" b="b"/>
            <a:pathLst>
              <a:path w="252095" h="276225">
                <a:moveTo>
                  <a:pt x="4571" y="183788"/>
                </a:moveTo>
                <a:lnTo>
                  <a:pt x="0" y="179826"/>
                </a:lnTo>
                <a:lnTo>
                  <a:pt x="2743" y="177083"/>
                </a:lnTo>
                <a:lnTo>
                  <a:pt x="6400" y="173120"/>
                </a:lnTo>
                <a:lnTo>
                  <a:pt x="15239" y="163062"/>
                </a:lnTo>
                <a:lnTo>
                  <a:pt x="18592" y="158491"/>
                </a:lnTo>
                <a:lnTo>
                  <a:pt x="22554" y="153309"/>
                </a:lnTo>
                <a:lnTo>
                  <a:pt x="31088" y="142032"/>
                </a:lnTo>
                <a:lnTo>
                  <a:pt x="37794" y="132279"/>
                </a:lnTo>
                <a:lnTo>
                  <a:pt x="45413" y="120697"/>
                </a:lnTo>
                <a:lnTo>
                  <a:pt x="48461" y="115820"/>
                </a:lnTo>
                <a:lnTo>
                  <a:pt x="51204" y="111553"/>
                </a:lnTo>
                <a:lnTo>
                  <a:pt x="58214" y="99361"/>
                </a:lnTo>
                <a:lnTo>
                  <a:pt x="60653" y="94485"/>
                </a:lnTo>
                <a:lnTo>
                  <a:pt x="63091" y="89913"/>
                </a:lnTo>
                <a:lnTo>
                  <a:pt x="69187" y="76807"/>
                </a:lnTo>
                <a:lnTo>
                  <a:pt x="71016" y="72235"/>
                </a:lnTo>
                <a:lnTo>
                  <a:pt x="72540" y="68273"/>
                </a:lnTo>
                <a:lnTo>
                  <a:pt x="77111" y="56995"/>
                </a:lnTo>
                <a:lnTo>
                  <a:pt x="78331" y="53033"/>
                </a:lnTo>
                <a:lnTo>
                  <a:pt x="79550" y="49985"/>
                </a:lnTo>
                <a:lnTo>
                  <a:pt x="82293" y="40841"/>
                </a:lnTo>
                <a:lnTo>
                  <a:pt x="83207" y="37489"/>
                </a:lnTo>
                <a:lnTo>
                  <a:pt x="82903" y="36270"/>
                </a:lnTo>
                <a:lnTo>
                  <a:pt x="80769" y="33526"/>
                </a:lnTo>
                <a:lnTo>
                  <a:pt x="79550" y="32307"/>
                </a:lnTo>
                <a:lnTo>
                  <a:pt x="78331" y="30783"/>
                </a:lnTo>
                <a:lnTo>
                  <a:pt x="75588" y="28955"/>
                </a:lnTo>
                <a:lnTo>
                  <a:pt x="74064" y="28040"/>
                </a:lnTo>
                <a:lnTo>
                  <a:pt x="72844" y="27126"/>
                </a:lnTo>
                <a:lnTo>
                  <a:pt x="69492" y="25297"/>
                </a:lnTo>
                <a:lnTo>
                  <a:pt x="66444" y="23468"/>
                </a:lnTo>
                <a:lnTo>
                  <a:pt x="62482" y="21335"/>
                </a:lnTo>
                <a:lnTo>
                  <a:pt x="62482" y="18592"/>
                </a:lnTo>
                <a:lnTo>
                  <a:pt x="65225" y="16763"/>
                </a:lnTo>
                <a:lnTo>
                  <a:pt x="69187" y="16763"/>
                </a:lnTo>
                <a:lnTo>
                  <a:pt x="74978" y="17982"/>
                </a:lnTo>
                <a:lnTo>
                  <a:pt x="77111" y="18592"/>
                </a:lnTo>
                <a:lnTo>
                  <a:pt x="80464" y="19506"/>
                </a:lnTo>
                <a:lnTo>
                  <a:pt x="86255" y="21335"/>
                </a:lnTo>
                <a:lnTo>
                  <a:pt x="89303" y="22554"/>
                </a:lnTo>
                <a:lnTo>
                  <a:pt x="92046" y="23773"/>
                </a:lnTo>
                <a:lnTo>
                  <a:pt x="96313" y="25297"/>
                </a:lnTo>
                <a:lnTo>
                  <a:pt x="101190" y="27735"/>
                </a:lnTo>
                <a:lnTo>
                  <a:pt x="104238" y="30174"/>
                </a:lnTo>
                <a:lnTo>
                  <a:pt x="104177" y="32307"/>
                </a:lnTo>
                <a:lnTo>
                  <a:pt x="103933" y="33526"/>
                </a:lnTo>
                <a:lnTo>
                  <a:pt x="101190" y="43585"/>
                </a:lnTo>
                <a:lnTo>
                  <a:pt x="99971" y="46937"/>
                </a:lnTo>
                <a:lnTo>
                  <a:pt x="98752" y="51204"/>
                </a:lnTo>
                <a:lnTo>
                  <a:pt x="93570" y="64615"/>
                </a:lnTo>
                <a:lnTo>
                  <a:pt x="91741" y="69187"/>
                </a:lnTo>
                <a:lnTo>
                  <a:pt x="90217" y="73149"/>
                </a:lnTo>
                <a:lnTo>
                  <a:pt x="82903" y="88694"/>
                </a:lnTo>
                <a:lnTo>
                  <a:pt x="86255" y="92351"/>
                </a:lnTo>
                <a:lnTo>
                  <a:pt x="92564" y="99361"/>
                </a:lnTo>
                <a:lnTo>
                  <a:pt x="76807" y="99361"/>
                </a:lnTo>
                <a:lnTo>
                  <a:pt x="74064" y="104238"/>
                </a:lnTo>
                <a:lnTo>
                  <a:pt x="67663" y="114296"/>
                </a:lnTo>
                <a:lnTo>
                  <a:pt x="64920" y="118563"/>
                </a:lnTo>
                <a:lnTo>
                  <a:pt x="60958" y="124354"/>
                </a:lnTo>
                <a:lnTo>
                  <a:pt x="49985" y="138374"/>
                </a:lnTo>
                <a:lnTo>
                  <a:pt x="46328" y="142641"/>
                </a:lnTo>
                <a:lnTo>
                  <a:pt x="42365" y="147518"/>
                </a:lnTo>
                <a:lnTo>
                  <a:pt x="32612" y="158186"/>
                </a:lnTo>
                <a:lnTo>
                  <a:pt x="24078" y="166720"/>
                </a:lnTo>
                <a:lnTo>
                  <a:pt x="12191" y="177997"/>
                </a:lnTo>
                <a:lnTo>
                  <a:pt x="7619" y="181350"/>
                </a:lnTo>
                <a:lnTo>
                  <a:pt x="4571" y="183788"/>
                </a:lnTo>
                <a:close/>
              </a:path>
              <a:path w="252095" h="276225">
                <a:moveTo>
                  <a:pt x="156357" y="171292"/>
                </a:moveTo>
                <a:lnTo>
                  <a:pt x="152700" y="171292"/>
                </a:lnTo>
                <a:lnTo>
                  <a:pt x="149347" y="169463"/>
                </a:lnTo>
                <a:lnTo>
                  <a:pt x="147823" y="168549"/>
                </a:lnTo>
                <a:lnTo>
                  <a:pt x="144775" y="165806"/>
                </a:lnTo>
                <a:lnTo>
                  <a:pt x="136850" y="158795"/>
                </a:lnTo>
                <a:lnTo>
                  <a:pt x="128926" y="150871"/>
                </a:lnTo>
                <a:lnTo>
                  <a:pt x="117953" y="140508"/>
                </a:lnTo>
                <a:lnTo>
                  <a:pt x="112772" y="135326"/>
                </a:lnTo>
                <a:lnTo>
                  <a:pt x="107286" y="130145"/>
                </a:lnTo>
                <a:lnTo>
                  <a:pt x="97228" y="119782"/>
                </a:lnTo>
                <a:lnTo>
                  <a:pt x="92046" y="114906"/>
                </a:lnTo>
                <a:lnTo>
                  <a:pt x="88694" y="111553"/>
                </a:lnTo>
                <a:lnTo>
                  <a:pt x="80464" y="103019"/>
                </a:lnTo>
                <a:lnTo>
                  <a:pt x="76807" y="99361"/>
                </a:lnTo>
                <a:lnTo>
                  <a:pt x="92564" y="99361"/>
                </a:lnTo>
                <a:lnTo>
                  <a:pt x="94485" y="101495"/>
                </a:lnTo>
                <a:lnTo>
                  <a:pt x="101190" y="108200"/>
                </a:lnTo>
                <a:lnTo>
                  <a:pt x="125878" y="125878"/>
                </a:lnTo>
                <a:lnTo>
                  <a:pt x="128316" y="127097"/>
                </a:lnTo>
                <a:lnTo>
                  <a:pt x="135022" y="129231"/>
                </a:lnTo>
                <a:lnTo>
                  <a:pt x="137155" y="129840"/>
                </a:lnTo>
                <a:lnTo>
                  <a:pt x="138984" y="131974"/>
                </a:lnTo>
                <a:lnTo>
                  <a:pt x="147213" y="142946"/>
                </a:lnTo>
                <a:lnTo>
                  <a:pt x="151785" y="149652"/>
                </a:lnTo>
                <a:lnTo>
                  <a:pt x="153614" y="152700"/>
                </a:lnTo>
                <a:lnTo>
                  <a:pt x="155747" y="156052"/>
                </a:lnTo>
                <a:lnTo>
                  <a:pt x="159100" y="163062"/>
                </a:lnTo>
                <a:lnTo>
                  <a:pt x="159100" y="168853"/>
                </a:lnTo>
                <a:lnTo>
                  <a:pt x="156357" y="171292"/>
                </a:lnTo>
                <a:close/>
              </a:path>
              <a:path w="252095" h="276225">
                <a:moveTo>
                  <a:pt x="223106" y="217925"/>
                </a:moveTo>
                <a:lnTo>
                  <a:pt x="220668" y="217925"/>
                </a:lnTo>
                <a:lnTo>
                  <a:pt x="219144" y="215486"/>
                </a:lnTo>
                <a:lnTo>
                  <a:pt x="218534" y="214267"/>
                </a:lnTo>
                <a:lnTo>
                  <a:pt x="217315" y="209391"/>
                </a:lnTo>
                <a:lnTo>
                  <a:pt x="216706" y="205428"/>
                </a:lnTo>
                <a:lnTo>
                  <a:pt x="216401" y="200247"/>
                </a:lnTo>
                <a:lnTo>
                  <a:pt x="216096" y="196589"/>
                </a:lnTo>
                <a:lnTo>
                  <a:pt x="215791" y="191408"/>
                </a:lnTo>
                <a:lnTo>
                  <a:pt x="215573" y="179216"/>
                </a:lnTo>
                <a:lnTo>
                  <a:pt x="215486" y="28955"/>
                </a:lnTo>
                <a:lnTo>
                  <a:pt x="213962" y="23773"/>
                </a:lnTo>
                <a:lnTo>
                  <a:pt x="211524" y="20725"/>
                </a:lnTo>
                <a:lnTo>
                  <a:pt x="208476" y="17677"/>
                </a:lnTo>
                <a:lnTo>
                  <a:pt x="206647" y="16458"/>
                </a:lnTo>
                <a:lnTo>
                  <a:pt x="204514" y="14934"/>
                </a:lnTo>
                <a:lnTo>
                  <a:pt x="199332" y="12191"/>
                </a:lnTo>
                <a:lnTo>
                  <a:pt x="197504" y="11277"/>
                </a:lnTo>
                <a:lnTo>
                  <a:pt x="190494" y="8229"/>
                </a:lnTo>
                <a:lnTo>
                  <a:pt x="188665" y="7619"/>
                </a:lnTo>
                <a:lnTo>
                  <a:pt x="187141" y="7010"/>
                </a:lnTo>
                <a:lnTo>
                  <a:pt x="182874" y="5181"/>
                </a:lnTo>
                <a:lnTo>
                  <a:pt x="182874" y="1828"/>
                </a:lnTo>
                <a:lnTo>
                  <a:pt x="187750" y="0"/>
                </a:lnTo>
                <a:lnTo>
                  <a:pt x="192627" y="0"/>
                </a:lnTo>
                <a:lnTo>
                  <a:pt x="204819" y="1828"/>
                </a:lnTo>
                <a:lnTo>
                  <a:pt x="209695" y="3047"/>
                </a:lnTo>
                <a:lnTo>
                  <a:pt x="213658" y="3962"/>
                </a:lnTo>
                <a:lnTo>
                  <a:pt x="221887" y="6400"/>
                </a:lnTo>
                <a:lnTo>
                  <a:pt x="226154" y="7924"/>
                </a:lnTo>
                <a:lnTo>
                  <a:pt x="229202" y="9143"/>
                </a:lnTo>
                <a:lnTo>
                  <a:pt x="234688" y="12191"/>
                </a:lnTo>
                <a:lnTo>
                  <a:pt x="234688" y="15849"/>
                </a:lnTo>
                <a:lnTo>
                  <a:pt x="233469" y="19506"/>
                </a:lnTo>
                <a:lnTo>
                  <a:pt x="232859" y="21640"/>
                </a:lnTo>
                <a:lnTo>
                  <a:pt x="232555" y="23468"/>
                </a:lnTo>
                <a:lnTo>
                  <a:pt x="232006" y="28955"/>
                </a:lnTo>
                <a:lnTo>
                  <a:pt x="231945" y="153309"/>
                </a:lnTo>
                <a:lnTo>
                  <a:pt x="231640" y="168549"/>
                </a:lnTo>
                <a:lnTo>
                  <a:pt x="231031" y="179216"/>
                </a:lnTo>
                <a:lnTo>
                  <a:pt x="230421" y="192018"/>
                </a:lnTo>
                <a:lnTo>
                  <a:pt x="230116" y="193846"/>
                </a:lnTo>
                <a:lnTo>
                  <a:pt x="228937" y="202685"/>
                </a:lnTo>
                <a:lnTo>
                  <a:pt x="228343" y="206038"/>
                </a:lnTo>
                <a:lnTo>
                  <a:pt x="227983" y="209086"/>
                </a:lnTo>
                <a:lnTo>
                  <a:pt x="225544" y="215182"/>
                </a:lnTo>
                <a:lnTo>
                  <a:pt x="224935" y="216401"/>
                </a:lnTo>
                <a:lnTo>
                  <a:pt x="223106" y="217925"/>
                </a:lnTo>
                <a:close/>
              </a:path>
              <a:path w="252095" h="276225">
                <a:moveTo>
                  <a:pt x="248404" y="275835"/>
                </a:moveTo>
                <a:lnTo>
                  <a:pt x="88389" y="275835"/>
                </a:lnTo>
                <a:lnTo>
                  <a:pt x="70101" y="269739"/>
                </a:lnTo>
                <a:lnTo>
                  <a:pt x="70101" y="218534"/>
                </a:lnTo>
                <a:lnTo>
                  <a:pt x="67358" y="214572"/>
                </a:lnTo>
                <a:lnTo>
                  <a:pt x="65834" y="213353"/>
                </a:lnTo>
                <a:lnTo>
                  <a:pt x="64615" y="212134"/>
                </a:lnTo>
                <a:lnTo>
                  <a:pt x="59434" y="209391"/>
                </a:lnTo>
                <a:lnTo>
                  <a:pt x="57300" y="208476"/>
                </a:lnTo>
                <a:lnTo>
                  <a:pt x="54252" y="206952"/>
                </a:lnTo>
                <a:lnTo>
                  <a:pt x="48156" y="204819"/>
                </a:lnTo>
                <a:lnTo>
                  <a:pt x="46023" y="204209"/>
                </a:lnTo>
                <a:lnTo>
                  <a:pt x="44499" y="203600"/>
                </a:lnTo>
                <a:lnTo>
                  <a:pt x="40232" y="202380"/>
                </a:lnTo>
                <a:lnTo>
                  <a:pt x="40232" y="199028"/>
                </a:lnTo>
                <a:lnTo>
                  <a:pt x="45108" y="196589"/>
                </a:lnTo>
                <a:lnTo>
                  <a:pt x="51204" y="196589"/>
                </a:lnTo>
                <a:lnTo>
                  <a:pt x="62177" y="198113"/>
                </a:lnTo>
                <a:lnTo>
                  <a:pt x="65834" y="198723"/>
                </a:lnTo>
                <a:lnTo>
                  <a:pt x="69797" y="199332"/>
                </a:lnTo>
                <a:lnTo>
                  <a:pt x="79550" y="201771"/>
                </a:lnTo>
                <a:lnTo>
                  <a:pt x="82293" y="202685"/>
                </a:lnTo>
                <a:lnTo>
                  <a:pt x="84426" y="203295"/>
                </a:lnTo>
                <a:lnTo>
                  <a:pt x="88694" y="206038"/>
                </a:lnTo>
                <a:lnTo>
                  <a:pt x="88694" y="210000"/>
                </a:lnTo>
                <a:lnTo>
                  <a:pt x="87265" y="214572"/>
                </a:lnTo>
                <a:lnTo>
                  <a:pt x="87170" y="262424"/>
                </a:lnTo>
                <a:lnTo>
                  <a:pt x="95094" y="265777"/>
                </a:lnTo>
                <a:lnTo>
                  <a:pt x="251756" y="265777"/>
                </a:lnTo>
                <a:lnTo>
                  <a:pt x="251756" y="272787"/>
                </a:lnTo>
                <a:lnTo>
                  <a:pt x="248404" y="275835"/>
                </a:lnTo>
                <a:close/>
              </a:path>
              <a:path w="252095" h="276225">
                <a:moveTo>
                  <a:pt x="251756" y="265777"/>
                </a:moveTo>
                <a:lnTo>
                  <a:pt x="178912" y="265777"/>
                </a:lnTo>
                <a:lnTo>
                  <a:pt x="192018" y="264558"/>
                </a:lnTo>
                <a:lnTo>
                  <a:pt x="199332" y="262119"/>
                </a:lnTo>
                <a:lnTo>
                  <a:pt x="204514" y="259071"/>
                </a:lnTo>
                <a:lnTo>
                  <a:pt x="206038" y="257547"/>
                </a:lnTo>
                <a:lnTo>
                  <a:pt x="212134" y="257852"/>
                </a:lnTo>
                <a:lnTo>
                  <a:pt x="226459" y="258767"/>
                </a:lnTo>
                <a:lnTo>
                  <a:pt x="233164" y="259376"/>
                </a:lnTo>
                <a:lnTo>
                  <a:pt x="243527" y="260595"/>
                </a:lnTo>
                <a:lnTo>
                  <a:pt x="251756" y="264862"/>
                </a:lnTo>
                <a:lnTo>
                  <a:pt x="251756" y="2657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4456312" y="9374333"/>
            <a:ext cx="262255" cy="262890"/>
          </a:xfrm>
          <a:custGeom>
            <a:avLst/>
            <a:gdLst/>
            <a:ahLst/>
            <a:cxnLst/>
            <a:rect l="l" t="t" r="r" b="b"/>
            <a:pathLst>
              <a:path w="262254" h="262890">
                <a:moveTo>
                  <a:pt x="56386" y="113077"/>
                </a:moveTo>
                <a:lnTo>
                  <a:pt x="53643" y="113077"/>
                </a:lnTo>
                <a:lnTo>
                  <a:pt x="51509" y="110638"/>
                </a:lnTo>
                <a:lnTo>
                  <a:pt x="47513" y="89913"/>
                </a:lnTo>
                <a:lnTo>
                  <a:pt x="47242" y="87474"/>
                </a:lnTo>
                <a:lnTo>
                  <a:pt x="46937" y="78635"/>
                </a:lnTo>
                <a:lnTo>
                  <a:pt x="46632" y="74978"/>
                </a:lnTo>
                <a:lnTo>
                  <a:pt x="44194" y="20116"/>
                </a:lnTo>
                <a:lnTo>
                  <a:pt x="34136" y="10667"/>
                </a:lnTo>
                <a:lnTo>
                  <a:pt x="32612" y="10058"/>
                </a:lnTo>
                <a:lnTo>
                  <a:pt x="27735" y="9143"/>
                </a:lnTo>
                <a:lnTo>
                  <a:pt x="26211" y="8838"/>
                </a:lnTo>
                <a:lnTo>
                  <a:pt x="24992" y="8534"/>
                </a:lnTo>
                <a:lnTo>
                  <a:pt x="20725" y="7619"/>
                </a:lnTo>
                <a:lnTo>
                  <a:pt x="20725" y="3962"/>
                </a:lnTo>
                <a:lnTo>
                  <a:pt x="24078" y="1523"/>
                </a:lnTo>
                <a:lnTo>
                  <a:pt x="25297" y="1219"/>
                </a:lnTo>
                <a:lnTo>
                  <a:pt x="26821" y="609"/>
                </a:lnTo>
                <a:lnTo>
                  <a:pt x="32612" y="0"/>
                </a:lnTo>
                <a:lnTo>
                  <a:pt x="37184" y="0"/>
                </a:lnTo>
                <a:lnTo>
                  <a:pt x="45718" y="304"/>
                </a:lnTo>
                <a:lnTo>
                  <a:pt x="49680" y="914"/>
                </a:lnTo>
                <a:lnTo>
                  <a:pt x="52423" y="1219"/>
                </a:lnTo>
                <a:lnTo>
                  <a:pt x="63396" y="4876"/>
                </a:lnTo>
                <a:lnTo>
                  <a:pt x="224021" y="4876"/>
                </a:lnTo>
                <a:lnTo>
                  <a:pt x="224021" y="7010"/>
                </a:lnTo>
                <a:lnTo>
                  <a:pt x="222497" y="11277"/>
                </a:lnTo>
                <a:lnTo>
                  <a:pt x="221887" y="12496"/>
                </a:lnTo>
                <a:lnTo>
                  <a:pt x="221582" y="13715"/>
                </a:lnTo>
                <a:lnTo>
                  <a:pt x="221113" y="15239"/>
                </a:lnTo>
                <a:lnTo>
                  <a:pt x="62482" y="15239"/>
                </a:lnTo>
                <a:lnTo>
                  <a:pt x="62435" y="83207"/>
                </a:lnTo>
                <a:lnTo>
                  <a:pt x="62177" y="86560"/>
                </a:lnTo>
                <a:lnTo>
                  <a:pt x="217533" y="86560"/>
                </a:lnTo>
                <a:lnTo>
                  <a:pt x="222801" y="89913"/>
                </a:lnTo>
                <a:lnTo>
                  <a:pt x="222801" y="94789"/>
                </a:lnTo>
                <a:lnTo>
                  <a:pt x="220363" y="96923"/>
                </a:lnTo>
                <a:lnTo>
                  <a:pt x="61567" y="96923"/>
                </a:lnTo>
                <a:lnTo>
                  <a:pt x="61262" y="98447"/>
                </a:lnTo>
                <a:lnTo>
                  <a:pt x="61262" y="101190"/>
                </a:lnTo>
                <a:lnTo>
                  <a:pt x="60653" y="103628"/>
                </a:lnTo>
                <a:lnTo>
                  <a:pt x="59738" y="107591"/>
                </a:lnTo>
                <a:lnTo>
                  <a:pt x="59129" y="109114"/>
                </a:lnTo>
                <a:lnTo>
                  <a:pt x="58824" y="110334"/>
                </a:lnTo>
                <a:lnTo>
                  <a:pt x="56386" y="113077"/>
                </a:lnTo>
                <a:close/>
              </a:path>
              <a:path w="262254" h="262890">
                <a:moveTo>
                  <a:pt x="224021" y="4876"/>
                </a:moveTo>
                <a:lnTo>
                  <a:pt x="195675" y="4876"/>
                </a:lnTo>
                <a:lnTo>
                  <a:pt x="202076" y="304"/>
                </a:lnTo>
                <a:lnTo>
                  <a:pt x="204514" y="304"/>
                </a:lnTo>
                <a:lnTo>
                  <a:pt x="211829" y="609"/>
                </a:lnTo>
                <a:lnTo>
                  <a:pt x="216096" y="1219"/>
                </a:lnTo>
                <a:lnTo>
                  <a:pt x="220363" y="1523"/>
                </a:lnTo>
                <a:lnTo>
                  <a:pt x="224021" y="3962"/>
                </a:lnTo>
                <a:lnTo>
                  <a:pt x="224021" y="4876"/>
                </a:lnTo>
                <a:close/>
              </a:path>
              <a:path w="262254" h="262890">
                <a:moveTo>
                  <a:pt x="217533" y="86560"/>
                </a:moveTo>
                <a:lnTo>
                  <a:pt x="196285" y="86560"/>
                </a:lnTo>
                <a:lnTo>
                  <a:pt x="200856" y="83207"/>
                </a:lnTo>
                <a:lnTo>
                  <a:pt x="200856" y="15239"/>
                </a:lnTo>
                <a:lnTo>
                  <a:pt x="221113" y="15239"/>
                </a:lnTo>
                <a:lnTo>
                  <a:pt x="220363" y="17677"/>
                </a:lnTo>
                <a:lnTo>
                  <a:pt x="220058" y="19506"/>
                </a:lnTo>
                <a:lnTo>
                  <a:pt x="213658" y="84426"/>
                </a:lnTo>
                <a:lnTo>
                  <a:pt x="216096" y="85646"/>
                </a:lnTo>
                <a:lnTo>
                  <a:pt x="217533" y="86560"/>
                </a:lnTo>
                <a:close/>
              </a:path>
              <a:path w="262254" h="262890">
                <a:moveTo>
                  <a:pt x="261228" y="132888"/>
                </a:moveTo>
                <a:lnTo>
                  <a:pt x="181959" y="132888"/>
                </a:lnTo>
                <a:lnTo>
                  <a:pt x="196894" y="132279"/>
                </a:lnTo>
                <a:lnTo>
                  <a:pt x="200552" y="131974"/>
                </a:lnTo>
                <a:lnTo>
                  <a:pt x="203600" y="131364"/>
                </a:lnTo>
                <a:lnTo>
                  <a:pt x="211829" y="129840"/>
                </a:lnTo>
                <a:lnTo>
                  <a:pt x="213962" y="128621"/>
                </a:lnTo>
                <a:lnTo>
                  <a:pt x="215486" y="128012"/>
                </a:lnTo>
                <a:lnTo>
                  <a:pt x="218229" y="126183"/>
                </a:lnTo>
                <a:lnTo>
                  <a:pt x="219449" y="125268"/>
                </a:lnTo>
                <a:lnTo>
                  <a:pt x="223716" y="125573"/>
                </a:lnTo>
                <a:lnTo>
                  <a:pt x="232859" y="125878"/>
                </a:lnTo>
                <a:lnTo>
                  <a:pt x="237736" y="126488"/>
                </a:lnTo>
                <a:lnTo>
                  <a:pt x="242613" y="126792"/>
                </a:lnTo>
                <a:lnTo>
                  <a:pt x="256328" y="129535"/>
                </a:lnTo>
                <a:lnTo>
                  <a:pt x="261228" y="132888"/>
                </a:lnTo>
                <a:close/>
              </a:path>
              <a:path w="262254" h="262890">
                <a:moveTo>
                  <a:pt x="35050" y="151785"/>
                </a:moveTo>
                <a:lnTo>
                  <a:pt x="33831" y="151785"/>
                </a:lnTo>
                <a:lnTo>
                  <a:pt x="25602" y="148432"/>
                </a:lnTo>
                <a:lnTo>
                  <a:pt x="22249" y="146909"/>
                </a:lnTo>
                <a:lnTo>
                  <a:pt x="18592" y="145385"/>
                </a:lnTo>
                <a:lnTo>
                  <a:pt x="7924" y="139594"/>
                </a:lnTo>
                <a:lnTo>
                  <a:pt x="5181" y="138070"/>
                </a:lnTo>
                <a:lnTo>
                  <a:pt x="0" y="134107"/>
                </a:lnTo>
                <a:lnTo>
                  <a:pt x="0" y="130755"/>
                </a:lnTo>
                <a:lnTo>
                  <a:pt x="2743" y="129231"/>
                </a:lnTo>
                <a:lnTo>
                  <a:pt x="4571" y="129535"/>
                </a:lnTo>
                <a:lnTo>
                  <a:pt x="7314" y="129840"/>
                </a:lnTo>
                <a:lnTo>
                  <a:pt x="16458" y="131059"/>
                </a:lnTo>
                <a:lnTo>
                  <a:pt x="19811" y="131364"/>
                </a:lnTo>
                <a:lnTo>
                  <a:pt x="50290" y="132888"/>
                </a:lnTo>
                <a:lnTo>
                  <a:pt x="261228" y="132888"/>
                </a:lnTo>
                <a:lnTo>
                  <a:pt x="262119" y="133498"/>
                </a:lnTo>
                <a:lnTo>
                  <a:pt x="262119" y="140813"/>
                </a:lnTo>
                <a:lnTo>
                  <a:pt x="260595" y="143251"/>
                </a:lnTo>
                <a:lnTo>
                  <a:pt x="95399" y="143251"/>
                </a:lnTo>
                <a:lnTo>
                  <a:pt x="85327" y="143270"/>
                </a:lnTo>
                <a:lnTo>
                  <a:pt x="43889" y="148128"/>
                </a:lnTo>
                <a:lnTo>
                  <a:pt x="38098" y="150261"/>
                </a:lnTo>
                <a:lnTo>
                  <a:pt x="35050" y="151785"/>
                </a:lnTo>
                <a:close/>
              </a:path>
              <a:path w="262254" h="262890">
                <a:moveTo>
                  <a:pt x="131669" y="227373"/>
                </a:moveTo>
                <a:lnTo>
                  <a:pt x="129535" y="227373"/>
                </a:lnTo>
                <a:lnTo>
                  <a:pt x="127707" y="225849"/>
                </a:lnTo>
                <a:lnTo>
                  <a:pt x="124659" y="211219"/>
                </a:lnTo>
                <a:lnTo>
                  <a:pt x="124354" y="207867"/>
                </a:lnTo>
                <a:lnTo>
                  <a:pt x="124093" y="204209"/>
                </a:lnTo>
                <a:lnTo>
                  <a:pt x="123987" y="200552"/>
                </a:lnTo>
                <a:lnTo>
                  <a:pt x="123863" y="194456"/>
                </a:lnTo>
                <a:lnTo>
                  <a:pt x="123744" y="143251"/>
                </a:lnTo>
                <a:lnTo>
                  <a:pt x="140813" y="143251"/>
                </a:lnTo>
                <a:lnTo>
                  <a:pt x="140813" y="173120"/>
                </a:lnTo>
                <a:lnTo>
                  <a:pt x="140508" y="185312"/>
                </a:lnTo>
                <a:lnTo>
                  <a:pt x="139791" y="195675"/>
                </a:lnTo>
                <a:lnTo>
                  <a:pt x="139325" y="203600"/>
                </a:lnTo>
                <a:lnTo>
                  <a:pt x="139238" y="204514"/>
                </a:lnTo>
                <a:lnTo>
                  <a:pt x="138984" y="206038"/>
                </a:lnTo>
                <a:lnTo>
                  <a:pt x="138679" y="208171"/>
                </a:lnTo>
                <a:lnTo>
                  <a:pt x="138070" y="213962"/>
                </a:lnTo>
                <a:lnTo>
                  <a:pt x="137460" y="216096"/>
                </a:lnTo>
                <a:lnTo>
                  <a:pt x="137155" y="218229"/>
                </a:lnTo>
                <a:lnTo>
                  <a:pt x="135022" y="223411"/>
                </a:lnTo>
                <a:lnTo>
                  <a:pt x="133803" y="225849"/>
                </a:lnTo>
                <a:lnTo>
                  <a:pt x="131669" y="227373"/>
                </a:lnTo>
                <a:close/>
              </a:path>
              <a:path w="262254" h="262890">
                <a:moveTo>
                  <a:pt x="259071" y="145689"/>
                </a:moveTo>
                <a:lnTo>
                  <a:pt x="254804" y="145385"/>
                </a:lnTo>
                <a:lnTo>
                  <a:pt x="251756" y="145080"/>
                </a:lnTo>
                <a:lnTo>
                  <a:pt x="244746" y="144775"/>
                </a:lnTo>
                <a:lnTo>
                  <a:pt x="237736" y="144165"/>
                </a:lnTo>
                <a:lnTo>
                  <a:pt x="217925" y="143251"/>
                </a:lnTo>
                <a:lnTo>
                  <a:pt x="260595" y="143251"/>
                </a:lnTo>
                <a:lnTo>
                  <a:pt x="259071" y="145689"/>
                </a:lnTo>
                <a:close/>
              </a:path>
              <a:path w="262254" h="262890">
                <a:moveTo>
                  <a:pt x="232859" y="262424"/>
                </a:moveTo>
                <a:lnTo>
                  <a:pt x="68577" y="262424"/>
                </a:lnTo>
                <a:lnTo>
                  <a:pt x="50290" y="256328"/>
                </a:lnTo>
                <a:lnTo>
                  <a:pt x="50290" y="204514"/>
                </a:lnTo>
                <a:lnTo>
                  <a:pt x="47547" y="200552"/>
                </a:lnTo>
                <a:lnTo>
                  <a:pt x="46023" y="199332"/>
                </a:lnTo>
                <a:lnTo>
                  <a:pt x="44804" y="198113"/>
                </a:lnTo>
                <a:lnTo>
                  <a:pt x="39622" y="195370"/>
                </a:lnTo>
                <a:lnTo>
                  <a:pt x="37489" y="194456"/>
                </a:lnTo>
                <a:lnTo>
                  <a:pt x="34441" y="192932"/>
                </a:lnTo>
                <a:lnTo>
                  <a:pt x="28345" y="190798"/>
                </a:lnTo>
                <a:lnTo>
                  <a:pt x="26211" y="190189"/>
                </a:lnTo>
                <a:lnTo>
                  <a:pt x="24688" y="189579"/>
                </a:lnTo>
                <a:lnTo>
                  <a:pt x="20420" y="188360"/>
                </a:lnTo>
                <a:lnTo>
                  <a:pt x="20420" y="184703"/>
                </a:lnTo>
                <a:lnTo>
                  <a:pt x="25297" y="182264"/>
                </a:lnTo>
                <a:lnTo>
                  <a:pt x="31393" y="182264"/>
                </a:lnTo>
                <a:lnTo>
                  <a:pt x="42365" y="183788"/>
                </a:lnTo>
                <a:lnTo>
                  <a:pt x="46023" y="184398"/>
                </a:lnTo>
                <a:lnTo>
                  <a:pt x="49985" y="185007"/>
                </a:lnTo>
                <a:lnTo>
                  <a:pt x="59738" y="187446"/>
                </a:lnTo>
                <a:lnTo>
                  <a:pt x="62482" y="188360"/>
                </a:lnTo>
                <a:lnTo>
                  <a:pt x="64615" y="188970"/>
                </a:lnTo>
                <a:lnTo>
                  <a:pt x="68882" y="191713"/>
                </a:lnTo>
                <a:lnTo>
                  <a:pt x="68882" y="195675"/>
                </a:lnTo>
                <a:lnTo>
                  <a:pt x="67358" y="200552"/>
                </a:lnTo>
                <a:lnTo>
                  <a:pt x="67358" y="248404"/>
                </a:lnTo>
                <a:lnTo>
                  <a:pt x="75283" y="252061"/>
                </a:lnTo>
                <a:lnTo>
                  <a:pt x="236212" y="252061"/>
                </a:lnTo>
                <a:lnTo>
                  <a:pt x="236212" y="259376"/>
                </a:lnTo>
                <a:lnTo>
                  <a:pt x="232859" y="262424"/>
                </a:lnTo>
                <a:close/>
              </a:path>
              <a:path w="262254" h="262890">
                <a:moveTo>
                  <a:pt x="236212" y="252061"/>
                </a:moveTo>
                <a:lnTo>
                  <a:pt x="163367" y="252061"/>
                </a:lnTo>
                <a:lnTo>
                  <a:pt x="176473" y="250842"/>
                </a:lnTo>
                <a:lnTo>
                  <a:pt x="183788" y="248404"/>
                </a:lnTo>
                <a:lnTo>
                  <a:pt x="188970" y="245356"/>
                </a:lnTo>
                <a:lnTo>
                  <a:pt x="190494" y="243832"/>
                </a:lnTo>
                <a:lnTo>
                  <a:pt x="196589" y="244137"/>
                </a:lnTo>
                <a:lnTo>
                  <a:pt x="210915" y="245051"/>
                </a:lnTo>
                <a:lnTo>
                  <a:pt x="217620" y="245661"/>
                </a:lnTo>
                <a:lnTo>
                  <a:pt x="227983" y="246880"/>
                </a:lnTo>
                <a:lnTo>
                  <a:pt x="236212" y="251452"/>
                </a:lnTo>
                <a:lnTo>
                  <a:pt x="236212" y="2520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4818994" y="9360922"/>
            <a:ext cx="239395" cy="277495"/>
          </a:xfrm>
          <a:custGeom>
            <a:avLst/>
            <a:gdLst/>
            <a:ahLst/>
            <a:cxnLst/>
            <a:rect l="l" t="t" r="r" b="b"/>
            <a:pathLst>
              <a:path w="239395" h="277495">
                <a:moveTo>
                  <a:pt x="218229" y="78635"/>
                </a:moveTo>
                <a:lnTo>
                  <a:pt x="201771" y="78635"/>
                </a:lnTo>
                <a:lnTo>
                  <a:pt x="201771" y="28955"/>
                </a:lnTo>
                <a:lnTo>
                  <a:pt x="200247" y="23773"/>
                </a:lnTo>
                <a:lnTo>
                  <a:pt x="197809" y="20725"/>
                </a:lnTo>
                <a:lnTo>
                  <a:pt x="194761" y="17677"/>
                </a:lnTo>
                <a:lnTo>
                  <a:pt x="192932" y="16458"/>
                </a:lnTo>
                <a:lnTo>
                  <a:pt x="190798" y="14934"/>
                </a:lnTo>
                <a:lnTo>
                  <a:pt x="185617" y="12191"/>
                </a:lnTo>
                <a:lnTo>
                  <a:pt x="183788" y="11277"/>
                </a:lnTo>
                <a:lnTo>
                  <a:pt x="176778" y="8229"/>
                </a:lnTo>
                <a:lnTo>
                  <a:pt x="174949" y="7619"/>
                </a:lnTo>
                <a:lnTo>
                  <a:pt x="173425" y="7010"/>
                </a:lnTo>
                <a:lnTo>
                  <a:pt x="169158" y="5181"/>
                </a:lnTo>
                <a:lnTo>
                  <a:pt x="169158" y="1828"/>
                </a:lnTo>
                <a:lnTo>
                  <a:pt x="174035" y="0"/>
                </a:lnTo>
                <a:lnTo>
                  <a:pt x="178912" y="0"/>
                </a:lnTo>
                <a:lnTo>
                  <a:pt x="191103" y="1828"/>
                </a:lnTo>
                <a:lnTo>
                  <a:pt x="195980" y="3047"/>
                </a:lnTo>
                <a:lnTo>
                  <a:pt x="199942" y="3962"/>
                </a:lnTo>
                <a:lnTo>
                  <a:pt x="208171" y="6400"/>
                </a:lnTo>
                <a:lnTo>
                  <a:pt x="212438" y="7924"/>
                </a:lnTo>
                <a:lnTo>
                  <a:pt x="215486" y="9143"/>
                </a:lnTo>
                <a:lnTo>
                  <a:pt x="220973" y="12191"/>
                </a:lnTo>
                <a:lnTo>
                  <a:pt x="220973" y="15849"/>
                </a:lnTo>
                <a:lnTo>
                  <a:pt x="219753" y="19506"/>
                </a:lnTo>
                <a:lnTo>
                  <a:pt x="219144" y="21640"/>
                </a:lnTo>
                <a:lnTo>
                  <a:pt x="218890" y="23164"/>
                </a:lnTo>
                <a:lnTo>
                  <a:pt x="218717" y="24688"/>
                </a:lnTo>
                <a:lnTo>
                  <a:pt x="218351" y="28345"/>
                </a:lnTo>
                <a:lnTo>
                  <a:pt x="218229" y="78635"/>
                </a:lnTo>
                <a:close/>
              </a:path>
              <a:path w="239395" h="277495">
                <a:moveTo>
                  <a:pt x="78026" y="150566"/>
                </a:moveTo>
                <a:lnTo>
                  <a:pt x="60348" y="150566"/>
                </a:lnTo>
                <a:lnTo>
                  <a:pt x="44499" y="147823"/>
                </a:lnTo>
                <a:lnTo>
                  <a:pt x="7314" y="118868"/>
                </a:lnTo>
                <a:lnTo>
                  <a:pt x="0" y="80159"/>
                </a:lnTo>
                <a:lnTo>
                  <a:pt x="2743" y="66139"/>
                </a:lnTo>
                <a:lnTo>
                  <a:pt x="5181" y="60348"/>
                </a:lnTo>
                <a:lnTo>
                  <a:pt x="7314" y="55167"/>
                </a:lnTo>
                <a:lnTo>
                  <a:pt x="39622" y="28345"/>
                </a:lnTo>
                <a:lnTo>
                  <a:pt x="42975" y="26821"/>
                </a:lnTo>
                <a:lnTo>
                  <a:pt x="52728" y="24688"/>
                </a:lnTo>
                <a:lnTo>
                  <a:pt x="58214" y="24383"/>
                </a:lnTo>
                <a:lnTo>
                  <a:pt x="60653" y="23164"/>
                </a:lnTo>
                <a:lnTo>
                  <a:pt x="63091" y="20725"/>
                </a:lnTo>
                <a:lnTo>
                  <a:pt x="63396" y="19506"/>
                </a:lnTo>
                <a:lnTo>
                  <a:pt x="63396" y="17677"/>
                </a:lnTo>
                <a:lnTo>
                  <a:pt x="61567" y="14934"/>
                </a:lnTo>
                <a:lnTo>
                  <a:pt x="60043" y="13715"/>
                </a:lnTo>
                <a:lnTo>
                  <a:pt x="58824" y="12191"/>
                </a:lnTo>
                <a:lnTo>
                  <a:pt x="55167" y="10058"/>
                </a:lnTo>
                <a:lnTo>
                  <a:pt x="55471" y="9143"/>
                </a:lnTo>
                <a:lnTo>
                  <a:pt x="56081" y="7619"/>
                </a:lnTo>
                <a:lnTo>
                  <a:pt x="59129" y="6705"/>
                </a:lnTo>
                <a:lnTo>
                  <a:pt x="60653" y="7010"/>
                </a:lnTo>
                <a:lnTo>
                  <a:pt x="63396" y="7314"/>
                </a:lnTo>
                <a:lnTo>
                  <a:pt x="69797" y="9448"/>
                </a:lnTo>
                <a:lnTo>
                  <a:pt x="71930" y="10362"/>
                </a:lnTo>
                <a:lnTo>
                  <a:pt x="74368" y="11277"/>
                </a:lnTo>
                <a:lnTo>
                  <a:pt x="79550" y="14325"/>
                </a:lnTo>
                <a:lnTo>
                  <a:pt x="79550" y="16458"/>
                </a:lnTo>
                <a:lnTo>
                  <a:pt x="78940" y="18592"/>
                </a:lnTo>
                <a:lnTo>
                  <a:pt x="76807" y="22249"/>
                </a:lnTo>
                <a:lnTo>
                  <a:pt x="75588" y="24383"/>
                </a:lnTo>
                <a:lnTo>
                  <a:pt x="110109" y="33831"/>
                </a:lnTo>
                <a:lnTo>
                  <a:pt x="62482" y="33831"/>
                </a:lnTo>
                <a:lnTo>
                  <a:pt x="49376" y="36574"/>
                </a:lnTo>
                <a:lnTo>
                  <a:pt x="21944" y="63091"/>
                </a:lnTo>
                <a:lnTo>
                  <a:pt x="17677" y="81988"/>
                </a:lnTo>
                <a:lnTo>
                  <a:pt x="17767" y="92351"/>
                </a:lnTo>
                <a:lnTo>
                  <a:pt x="33222" y="127402"/>
                </a:lnTo>
                <a:lnTo>
                  <a:pt x="62482" y="139898"/>
                </a:lnTo>
                <a:lnTo>
                  <a:pt x="111232" y="139898"/>
                </a:lnTo>
                <a:lnTo>
                  <a:pt x="103933" y="143861"/>
                </a:lnTo>
                <a:lnTo>
                  <a:pt x="98752" y="145994"/>
                </a:lnTo>
                <a:lnTo>
                  <a:pt x="93875" y="147823"/>
                </a:lnTo>
                <a:lnTo>
                  <a:pt x="78026" y="150566"/>
                </a:lnTo>
                <a:close/>
              </a:path>
              <a:path w="239395" h="277495">
                <a:moveTo>
                  <a:pt x="111232" y="139898"/>
                </a:moveTo>
                <a:lnTo>
                  <a:pt x="75892" y="139898"/>
                </a:lnTo>
                <a:lnTo>
                  <a:pt x="89303" y="137155"/>
                </a:lnTo>
                <a:lnTo>
                  <a:pt x="97837" y="132888"/>
                </a:lnTo>
                <a:lnTo>
                  <a:pt x="118258" y="106371"/>
                </a:lnTo>
                <a:lnTo>
                  <a:pt x="119782" y="102104"/>
                </a:lnTo>
                <a:lnTo>
                  <a:pt x="120930" y="92351"/>
                </a:lnTo>
                <a:lnTo>
                  <a:pt x="121001" y="81988"/>
                </a:lnTo>
                <a:lnTo>
                  <a:pt x="119782" y="71320"/>
                </a:lnTo>
                <a:lnTo>
                  <a:pt x="118258" y="67358"/>
                </a:lnTo>
                <a:lnTo>
                  <a:pt x="117039" y="63091"/>
                </a:lnTo>
                <a:lnTo>
                  <a:pt x="112467" y="53643"/>
                </a:lnTo>
                <a:lnTo>
                  <a:pt x="108810" y="49680"/>
                </a:lnTo>
                <a:lnTo>
                  <a:pt x="105762" y="46328"/>
                </a:lnTo>
                <a:lnTo>
                  <a:pt x="97837" y="40841"/>
                </a:lnTo>
                <a:lnTo>
                  <a:pt x="89303" y="36574"/>
                </a:lnTo>
                <a:lnTo>
                  <a:pt x="75892" y="33831"/>
                </a:lnTo>
                <a:lnTo>
                  <a:pt x="110109" y="33831"/>
                </a:lnTo>
                <a:lnTo>
                  <a:pt x="114601" y="36270"/>
                </a:lnTo>
                <a:lnTo>
                  <a:pt x="118563" y="39927"/>
                </a:lnTo>
                <a:lnTo>
                  <a:pt x="123744" y="44194"/>
                </a:lnTo>
                <a:lnTo>
                  <a:pt x="131059" y="55167"/>
                </a:lnTo>
                <a:lnTo>
                  <a:pt x="134717" y="64006"/>
                </a:lnTo>
                <a:lnTo>
                  <a:pt x="137155" y="72540"/>
                </a:lnTo>
                <a:lnTo>
                  <a:pt x="137460" y="76807"/>
                </a:lnTo>
                <a:lnTo>
                  <a:pt x="150261" y="78026"/>
                </a:lnTo>
                <a:lnTo>
                  <a:pt x="153004" y="78331"/>
                </a:lnTo>
                <a:lnTo>
                  <a:pt x="165501" y="78635"/>
                </a:lnTo>
                <a:lnTo>
                  <a:pt x="218229" y="78635"/>
                </a:lnTo>
                <a:lnTo>
                  <a:pt x="218229" y="85646"/>
                </a:lnTo>
                <a:lnTo>
                  <a:pt x="138374" y="85646"/>
                </a:lnTo>
                <a:lnTo>
                  <a:pt x="138255" y="94485"/>
                </a:lnTo>
                <a:lnTo>
                  <a:pt x="135631" y="107895"/>
                </a:lnTo>
                <a:lnTo>
                  <a:pt x="133193" y="113991"/>
                </a:lnTo>
                <a:lnTo>
                  <a:pt x="131059" y="118868"/>
                </a:lnTo>
                <a:lnTo>
                  <a:pt x="123744" y="130145"/>
                </a:lnTo>
                <a:lnTo>
                  <a:pt x="118563" y="134412"/>
                </a:lnTo>
                <a:lnTo>
                  <a:pt x="114601" y="138070"/>
                </a:lnTo>
                <a:lnTo>
                  <a:pt x="111232" y="139898"/>
                </a:lnTo>
                <a:close/>
              </a:path>
              <a:path w="239395" h="277495">
                <a:moveTo>
                  <a:pt x="158795" y="96009"/>
                </a:moveTo>
                <a:lnTo>
                  <a:pt x="157576" y="96009"/>
                </a:lnTo>
                <a:lnTo>
                  <a:pt x="148737" y="91741"/>
                </a:lnTo>
                <a:lnTo>
                  <a:pt x="145385" y="89913"/>
                </a:lnTo>
                <a:lnTo>
                  <a:pt x="140203" y="86865"/>
                </a:lnTo>
                <a:lnTo>
                  <a:pt x="138374" y="85646"/>
                </a:lnTo>
                <a:lnTo>
                  <a:pt x="218229" y="85646"/>
                </a:lnTo>
                <a:lnTo>
                  <a:pt x="218229" y="88389"/>
                </a:lnTo>
                <a:lnTo>
                  <a:pt x="181350" y="88389"/>
                </a:lnTo>
                <a:lnTo>
                  <a:pt x="169768" y="90522"/>
                </a:lnTo>
                <a:lnTo>
                  <a:pt x="167329" y="91437"/>
                </a:lnTo>
                <a:lnTo>
                  <a:pt x="165196" y="92351"/>
                </a:lnTo>
                <a:lnTo>
                  <a:pt x="160929" y="94485"/>
                </a:lnTo>
                <a:lnTo>
                  <a:pt x="158795" y="96009"/>
                </a:lnTo>
                <a:close/>
              </a:path>
              <a:path w="239395" h="277495">
                <a:moveTo>
                  <a:pt x="209086" y="162453"/>
                </a:moveTo>
                <a:lnTo>
                  <a:pt x="207562" y="162453"/>
                </a:lnTo>
                <a:lnTo>
                  <a:pt x="205733" y="160929"/>
                </a:lnTo>
                <a:lnTo>
                  <a:pt x="205123" y="159710"/>
                </a:lnTo>
                <a:lnTo>
                  <a:pt x="204514" y="158186"/>
                </a:lnTo>
                <a:lnTo>
                  <a:pt x="203600" y="154528"/>
                </a:lnTo>
                <a:lnTo>
                  <a:pt x="203295" y="152700"/>
                </a:lnTo>
                <a:lnTo>
                  <a:pt x="202990" y="151176"/>
                </a:lnTo>
                <a:lnTo>
                  <a:pt x="202638" y="145994"/>
                </a:lnTo>
                <a:lnTo>
                  <a:pt x="202361" y="142337"/>
                </a:lnTo>
                <a:lnTo>
                  <a:pt x="202095" y="138070"/>
                </a:lnTo>
                <a:lnTo>
                  <a:pt x="201870" y="127707"/>
                </a:lnTo>
                <a:lnTo>
                  <a:pt x="201771" y="88389"/>
                </a:lnTo>
                <a:lnTo>
                  <a:pt x="218229" y="88389"/>
                </a:lnTo>
                <a:lnTo>
                  <a:pt x="218165" y="110638"/>
                </a:lnTo>
                <a:lnTo>
                  <a:pt x="217925" y="118563"/>
                </a:lnTo>
                <a:lnTo>
                  <a:pt x="217544" y="124049"/>
                </a:lnTo>
                <a:lnTo>
                  <a:pt x="216706" y="138374"/>
                </a:lnTo>
                <a:lnTo>
                  <a:pt x="216401" y="140203"/>
                </a:lnTo>
                <a:lnTo>
                  <a:pt x="216061" y="142641"/>
                </a:lnTo>
                <a:lnTo>
                  <a:pt x="215182" y="150261"/>
                </a:lnTo>
                <a:lnTo>
                  <a:pt x="214572" y="152090"/>
                </a:lnTo>
                <a:lnTo>
                  <a:pt x="214267" y="154223"/>
                </a:lnTo>
                <a:lnTo>
                  <a:pt x="212438" y="158491"/>
                </a:lnTo>
                <a:lnTo>
                  <a:pt x="211219" y="160929"/>
                </a:lnTo>
                <a:lnTo>
                  <a:pt x="209086" y="162453"/>
                </a:lnTo>
                <a:close/>
              </a:path>
              <a:path w="239395" h="277495">
                <a:moveTo>
                  <a:pt x="221582" y="172511"/>
                </a:moveTo>
                <a:lnTo>
                  <a:pt x="194761" y="172511"/>
                </a:lnTo>
                <a:lnTo>
                  <a:pt x="200552" y="168549"/>
                </a:lnTo>
                <a:lnTo>
                  <a:pt x="203904" y="168853"/>
                </a:lnTo>
                <a:lnTo>
                  <a:pt x="211524" y="169158"/>
                </a:lnTo>
                <a:lnTo>
                  <a:pt x="215182" y="169768"/>
                </a:lnTo>
                <a:lnTo>
                  <a:pt x="218534" y="170073"/>
                </a:lnTo>
                <a:lnTo>
                  <a:pt x="221582" y="172206"/>
                </a:lnTo>
                <a:lnTo>
                  <a:pt x="221582" y="172511"/>
                </a:lnTo>
                <a:close/>
              </a:path>
              <a:path w="239395" h="277495">
                <a:moveTo>
                  <a:pt x="68882" y="189884"/>
                </a:moveTo>
                <a:lnTo>
                  <a:pt x="67968" y="189884"/>
                </a:lnTo>
                <a:lnTo>
                  <a:pt x="63701" y="188360"/>
                </a:lnTo>
                <a:lnTo>
                  <a:pt x="60043" y="187141"/>
                </a:lnTo>
                <a:lnTo>
                  <a:pt x="55167" y="185007"/>
                </a:lnTo>
                <a:lnTo>
                  <a:pt x="50290" y="182569"/>
                </a:lnTo>
                <a:lnTo>
                  <a:pt x="44499" y="179826"/>
                </a:lnTo>
                <a:lnTo>
                  <a:pt x="40841" y="177388"/>
                </a:lnTo>
                <a:lnTo>
                  <a:pt x="36270" y="174035"/>
                </a:lnTo>
                <a:lnTo>
                  <a:pt x="36270" y="170987"/>
                </a:lnTo>
                <a:lnTo>
                  <a:pt x="39013" y="169768"/>
                </a:lnTo>
                <a:lnTo>
                  <a:pt x="40232" y="170073"/>
                </a:lnTo>
                <a:lnTo>
                  <a:pt x="42365" y="170377"/>
                </a:lnTo>
                <a:lnTo>
                  <a:pt x="54862" y="171597"/>
                </a:lnTo>
                <a:lnTo>
                  <a:pt x="71478" y="172318"/>
                </a:lnTo>
                <a:lnTo>
                  <a:pt x="76388" y="172454"/>
                </a:lnTo>
                <a:lnTo>
                  <a:pt x="221582" y="172511"/>
                </a:lnTo>
                <a:lnTo>
                  <a:pt x="221582" y="175864"/>
                </a:lnTo>
                <a:lnTo>
                  <a:pt x="218839" y="181350"/>
                </a:lnTo>
                <a:lnTo>
                  <a:pt x="218507" y="182264"/>
                </a:lnTo>
                <a:lnTo>
                  <a:pt x="110943" y="182264"/>
                </a:lnTo>
                <a:lnTo>
                  <a:pt x="92961" y="182874"/>
                </a:lnTo>
                <a:lnTo>
                  <a:pt x="88694" y="183483"/>
                </a:lnTo>
                <a:lnTo>
                  <a:pt x="85036" y="183788"/>
                </a:lnTo>
                <a:lnTo>
                  <a:pt x="78026" y="185312"/>
                </a:lnTo>
                <a:lnTo>
                  <a:pt x="75588" y="186226"/>
                </a:lnTo>
                <a:lnTo>
                  <a:pt x="73454" y="187141"/>
                </a:lnTo>
                <a:lnTo>
                  <a:pt x="68882" y="189884"/>
                </a:lnTo>
                <a:close/>
              </a:path>
              <a:path w="239395" h="277495">
                <a:moveTo>
                  <a:pt x="216909" y="217925"/>
                </a:moveTo>
                <a:lnTo>
                  <a:pt x="196285" y="217925"/>
                </a:lnTo>
                <a:lnTo>
                  <a:pt x="199637" y="214572"/>
                </a:lnTo>
                <a:lnTo>
                  <a:pt x="199637" y="182264"/>
                </a:lnTo>
                <a:lnTo>
                  <a:pt x="218507" y="182264"/>
                </a:lnTo>
                <a:lnTo>
                  <a:pt x="217620" y="184703"/>
                </a:lnTo>
                <a:lnTo>
                  <a:pt x="211829" y="214877"/>
                </a:lnTo>
                <a:lnTo>
                  <a:pt x="216909" y="217925"/>
                </a:lnTo>
                <a:close/>
              </a:path>
              <a:path w="239395" h="277495">
                <a:moveTo>
                  <a:pt x="235907" y="277359"/>
                </a:moveTo>
                <a:lnTo>
                  <a:pt x="73759" y="277359"/>
                </a:lnTo>
                <a:lnTo>
                  <a:pt x="56386" y="271263"/>
                </a:lnTo>
                <a:lnTo>
                  <a:pt x="56386" y="230726"/>
                </a:lnTo>
                <a:lnTo>
                  <a:pt x="52728" y="226764"/>
                </a:lnTo>
                <a:lnTo>
                  <a:pt x="49985" y="225544"/>
                </a:lnTo>
                <a:lnTo>
                  <a:pt x="47852" y="224325"/>
                </a:lnTo>
                <a:lnTo>
                  <a:pt x="41146" y="222497"/>
                </a:lnTo>
                <a:lnTo>
                  <a:pt x="39013" y="222192"/>
                </a:lnTo>
                <a:lnTo>
                  <a:pt x="36879" y="221582"/>
                </a:lnTo>
                <a:lnTo>
                  <a:pt x="32307" y="220668"/>
                </a:lnTo>
                <a:lnTo>
                  <a:pt x="32307" y="216706"/>
                </a:lnTo>
                <a:lnTo>
                  <a:pt x="39622" y="213962"/>
                </a:lnTo>
                <a:lnTo>
                  <a:pt x="52423" y="213962"/>
                </a:lnTo>
                <a:lnTo>
                  <a:pt x="71930" y="215486"/>
                </a:lnTo>
                <a:lnTo>
                  <a:pt x="74673" y="217925"/>
                </a:lnTo>
                <a:lnTo>
                  <a:pt x="216909" y="217925"/>
                </a:lnTo>
                <a:lnTo>
                  <a:pt x="222497" y="221277"/>
                </a:lnTo>
                <a:lnTo>
                  <a:pt x="217315" y="227373"/>
                </a:lnTo>
                <a:lnTo>
                  <a:pt x="73149" y="227373"/>
                </a:lnTo>
                <a:lnTo>
                  <a:pt x="73149" y="263338"/>
                </a:lnTo>
                <a:lnTo>
                  <a:pt x="79245" y="267606"/>
                </a:lnTo>
                <a:lnTo>
                  <a:pt x="239260" y="267606"/>
                </a:lnTo>
                <a:lnTo>
                  <a:pt x="239260" y="274006"/>
                </a:lnTo>
                <a:lnTo>
                  <a:pt x="235907" y="277359"/>
                </a:lnTo>
                <a:close/>
              </a:path>
              <a:path w="239395" h="277495">
                <a:moveTo>
                  <a:pt x="239260" y="267606"/>
                </a:moveTo>
                <a:lnTo>
                  <a:pt x="171901" y="267606"/>
                </a:lnTo>
                <a:lnTo>
                  <a:pt x="183179" y="266386"/>
                </a:lnTo>
                <a:lnTo>
                  <a:pt x="189274" y="264558"/>
                </a:lnTo>
                <a:lnTo>
                  <a:pt x="195065" y="261205"/>
                </a:lnTo>
                <a:lnTo>
                  <a:pt x="196589" y="259681"/>
                </a:lnTo>
                <a:lnTo>
                  <a:pt x="214572" y="260595"/>
                </a:lnTo>
                <a:lnTo>
                  <a:pt x="220058" y="261205"/>
                </a:lnTo>
                <a:lnTo>
                  <a:pt x="229507" y="262119"/>
                </a:lnTo>
                <a:lnTo>
                  <a:pt x="239260" y="266386"/>
                </a:lnTo>
                <a:lnTo>
                  <a:pt x="239260" y="2676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5075628" y="9360922"/>
            <a:ext cx="238760" cy="287020"/>
          </a:xfrm>
          <a:custGeom>
            <a:avLst/>
            <a:gdLst/>
            <a:ahLst/>
            <a:cxnLst/>
            <a:rect l="l" t="t" r="r" b="b"/>
            <a:pathLst>
              <a:path w="238760" h="287020">
                <a:moveTo>
                  <a:pt x="235907" y="130755"/>
                </a:moveTo>
                <a:lnTo>
                  <a:pt x="219449" y="130755"/>
                </a:lnTo>
                <a:lnTo>
                  <a:pt x="219449" y="28345"/>
                </a:lnTo>
                <a:lnTo>
                  <a:pt x="218839" y="24383"/>
                </a:lnTo>
                <a:lnTo>
                  <a:pt x="217620" y="22554"/>
                </a:lnTo>
                <a:lnTo>
                  <a:pt x="216706" y="21030"/>
                </a:lnTo>
                <a:lnTo>
                  <a:pt x="213962" y="17982"/>
                </a:lnTo>
                <a:lnTo>
                  <a:pt x="212438" y="16763"/>
                </a:lnTo>
                <a:lnTo>
                  <a:pt x="210915" y="15239"/>
                </a:lnTo>
                <a:lnTo>
                  <a:pt x="202380" y="10362"/>
                </a:lnTo>
                <a:lnTo>
                  <a:pt x="197504" y="8229"/>
                </a:lnTo>
                <a:lnTo>
                  <a:pt x="195675" y="7619"/>
                </a:lnTo>
                <a:lnTo>
                  <a:pt x="194151" y="7010"/>
                </a:lnTo>
                <a:lnTo>
                  <a:pt x="190189" y="4876"/>
                </a:lnTo>
                <a:lnTo>
                  <a:pt x="190189" y="1828"/>
                </a:lnTo>
                <a:lnTo>
                  <a:pt x="195370" y="0"/>
                </a:lnTo>
                <a:lnTo>
                  <a:pt x="200247" y="0"/>
                </a:lnTo>
                <a:lnTo>
                  <a:pt x="211219" y="1828"/>
                </a:lnTo>
                <a:lnTo>
                  <a:pt x="215182" y="3047"/>
                </a:lnTo>
                <a:lnTo>
                  <a:pt x="218839" y="3962"/>
                </a:lnTo>
                <a:lnTo>
                  <a:pt x="229202" y="7010"/>
                </a:lnTo>
                <a:lnTo>
                  <a:pt x="231945" y="8229"/>
                </a:lnTo>
                <a:lnTo>
                  <a:pt x="234383" y="9448"/>
                </a:lnTo>
                <a:lnTo>
                  <a:pt x="238346" y="11886"/>
                </a:lnTo>
                <a:lnTo>
                  <a:pt x="238263" y="15849"/>
                </a:lnTo>
                <a:lnTo>
                  <a:pt x="237431" y="18897"/>
                </a:lnTo>
                <a:lnTo>
                  <a:pt x="236822" y="21030"/>
                </a:lnTo>
                <a:lnTo>
                  <a:pt x="236568" y="22554"/>
                </a:lnTo>
                <a:lnTo>
                  <a:pt x="235994" y="28345"/>
                </a:lnTo>
                <a:lnTo>
                  <a:pt x="235907" y="130755"/>
                </a:lnTo>
                <a:close/>
              </a:path>
              <a:path w="238760" h="287020">
                <a:moveTo>
                  <a:pt x="169158" y="269739"/>
                </a:moveTo>
                <a:lnTo>
                  <a:pt x="167025" y="269739"/>
                </a:lnTo>
                <a:lnTo>
                  <a:pt x="165501" y="267910"/>
                </a:lnTo>
                <a:lnTo>
                  <a:pt x="164891" y="266691"/>
                </a:lnTo>
                <a:lnTo>
                  <a:pt x="164586" y="265472"/>
                </a:lnTo>
                <a:lnTo>
                  <a:pt x="163672" y="262119"/>
                </a:lnTo>
                <a:lnTo>
                  <a:pt x="161843" y="242308"/>
                </a:lnTo>
                <a:lnTo>
                  <a:pt x="161843" y="39013"/>
                </a:lnTo>
                <a:lnTo>
                  <a:pt x="160929" y="34746"/>
                </a:lnTo>
                <a:lnTo>
                  <a:pt x="160015" y="33526"/>
                </a:lnTo>
                <a:lnTo>
                  <a:pt x="159100" y="32003"/>
                </a:lnTo>
                <a:lnTo>
                  <a:pt x="156967" y="29564"/>
                </a:lnTo>
                <a:lnTo>
                  <a:pt x="155138" y="28345"/>
                </a:lnTo>
                <a:lnTo>
                  <a:pt x="153614" y="27126"/>
                </a:lnTo>
                <a:lnTo>
                  <a:pt x="149956" y="24992"/>
                </a:lnTo>
                <a:lnTo>
                  <a:pt x="146909" y="23468"/>
                </a:lnTo>
                <a:lnTo>
                  <a:pt x="142946" y="21640"/>
                </a:lnTo>
                <a:lnTo>
                  <a:pt x="141117" y="21030"/>
                </a:lnTo>
                <a:lnTo>
                  <a:pt x="139594" y="20420"/>
                </a:lnTo>
                <a:lnTo>
                  <a:pt x="135631" y="18592"/>
                </a:lnTo>
                <a:lnTo>
                  <a:pt x="135631" y="15239"/>
                </a:lnTo>
                <a:lnTo>
                  <a:pt x="140203" y="13715"/>
                </a:lnTo>
                <a:lnTo>
                  <a:pt x="143861" y="13715"/>
                </a:lnTo>
                <a:lnTo>
                  <a:pt x="152395" y="14934"/>
                </a:lnTo>
                <a:lnTo>
                  <a:pt x="156357" y="15849"/>
                </a:lnTo>
                <a:lnTo>
                  <a:pt x="160624" y="16763"/>
                </a:lnTo>
                <a:lnTo>
                  <a:pt x="170682" y="19506"/>
                </a:lnTo>
                <a:lnTo>
                  <a:pt x="173730" y="20725"/>
                </a:lnTo>
                <a:lnTo>
                  <a:pt x="175559" y="21335"/>
                </a:lnTo>
                <a:lnTo>
                  <a:pt x="179826" y="24078"/>
                </a:lnTo>
                <a:lnTo>
                  <a:pt x="179826" y="27431"/>
                </a:lnTo>
                <a:lnTo>
                  <a:pt x="178607" y="32003"/>
                </a:lnTo>
                <a:lnTo>
                  <a:pt x="178302" y="33526"/>
                </a:lnTo>
                <a:lnTo>
                  <a:pt x="177997" y="34746"/>
                </a:lnTo>
                <a:lnTo>
                  <a:pt x="177760" y="39013"/>
                </a:lnTo>
                <a:lnTo>
                  <a:pt x="177692" y="130755"/>
                </a:lnTo>
                <a:lnTo>
                  <a:pt x="235907" y="130755"/>
                </a:lnTo>
                <a:lnTo>
                  <a:pt x="235907" y="141422"/>
                </a:lnTo>
                <a:lnTo>
                  <a:pt x="177692" y="141422"/>
                </a:lnTo>
                <a:lnTo>
                  <a:pt x="177692" y="215791"/>
                </a:lnTo>
                <a:lnTo>
                  <a:pt x="177083" y="234079"/>
                </a:lnTo>
                <a:lnTo>
                  <a:pt x="176473" y="239870"/>
                </a:lnTo>
                <a:lnTo>
                  <a:pt x="176168" y="246270"/>
                </a:lnTo>
                <a:lnTo>
                  <a:pt x="174949" y="255719"/>
                </a:lnTo>
                <a:lnTo>
                  <a:pt x="174340" y="258157"/>
                </a:lnTo>
                <a:lnTo>
                  <a:pt x="174035" y="260291"/>
                </a:lnTo>
                <a:lnTo>
                  <a:pt x="172206" y="265472"/>
                </a:lnTo>
                <a:lnTo>
                  <a:pt x="170987" y="267910"/>
                </a:lnTo>
                <a:lnTo>
                  <a:pt x="169158" y="269739"/>
                </a:lnTo>
                <a:close/>
              </a:path>
              <a:path w="238760" h="287020">
                <a:moveTo>
                  <a:pt x="136850" y="53643"/>
                </a:moveTo>
                <a:lnTo>
                  <a:pt x="110334" y="53643"/>
                </a:lnTo>
                <a:lnTo>
                  <a:pt x="116429" y="49071"/>
                </a:lnTo>
                <a:lnTo>
                  <a:pt x="119173" y="49376"/>
                </a:lnTo>
                <a:lnTo>
                  <a:pt x="127097" y="49985"/>
                </a:lnTo>
                <a:lnTo>
                  <a:pt x="128621" y="50290"/>
                </a:lnTo>
                <a:lnTo>
                  <a:pt x="131364" y="50595"/>
                </a:lnTo>
                <a:lnTo>
                  <a:pt x="136850" y="52423"/>
                </a:lnTo>
                <a:lnTo>
                  <a:pt x="136850" y="53643"/>
                </a:lnTo>
                <a:close/>
              </a:path>
              <a:path w="238760" h="287020">
                <a:moveTo>
                  <a:pt x="40232" y="71625"/>
                </a:moveTo>
                <a:lnTo>
                  <a:pt x="39622" y="71625"/>
                </a:lnTo>
                <a:lnTo>
                  <a:pt x="34136" y="69492"/>
                </a:lnTo>
                <a:lnTo>
                  <a:pt x="31698" y="68273"/>
                </a:lnTo>
                <a:lnTo>
                  <a:pt x="28345" y="66749"/>
                </a:lnTo>
                <a:lnTo>
                  <a:pt x="20725" y="62482"/>
                </a:lnTo>
                <a:lnTo>
                  <a:pt x="17373" y="60653"/>
                </a:lnTo>
                <a:lnTo>
                  <a:pt x="15239" y="59129"/>
                </a:lnTo>
                <a:lnTo>
                  <a:pt x="10058" y="55776"/>
                </a:lnTo>
                <a:lnTo>
                  <a:pt x="10058" y="52119"/>
                </a:lnTo>
                <a:lnTo>
                  <a:pt x="13105" y="50900"/>
                </a:lnTo>
                <a:lnTo>
                  <a:pt x="14325" y="51204"/>
                </a:lnTo>
                <a:lnTo>
                  <a:pt x="16153" y="51509"/>
                </a:lnTo>
                <a:lnTo>
                  <a:pt x="22249" y="52119"/>
                </a:lnTo>
                <a:lnTo>
                  <a:pt x="24992" y="52423"/>
                </a:lnTo>
                <a:lnTo>
                  <a:pt x="46937" y="53643"/>
                </a:lnTo>
                <a:lnTo>
                  <a:pt x="136850" y="53643"/>
                </a:lnTo>
                <a:lnTo>
                  <a:pt x="136850" y="56081"/>
                </a:lnTo>
                <a:lnTo>
                  <a:pt x="132646" y="63701"/>
                </a:lnTo>
                <a:lnTo>
                  <a:pt x="64920" y="63701"/>
                </a:lnTo>
                <a:lnTo>
                  <a:pt x="50595" y="66444"/>
                </a:lnTo>
                <a:lnTo>
                  <a:pt x="47852" y="67663"/>
                </a:lnTo>
                <a:lnTo>
                  <a:pt x="45718" y="68577"/>
                </a:lnTo>
                <a:lnTo>
                  <a:pt x="42061" y="70406"/>
                </a:lnTo>
                <a:lnTo>
                  <a:pt x="40232" y="71625"/>
                </a:lnTo>
                <a:close/>
              </a:path>
              <a:path w="238760" h="287020">
                <a:moveTo>
                  <a:pt x="4571" y="235298"/>
                </a:moveTo>
                <a:lnTo>
                  <a:pt x="0" y="230421"/>
                </a:lnTo>
                <a:lnTo>
                  <a:pt x="3962" y="227678"/>
                </a:lnTo>
                <a:lnTo>
                  <a:pt x="10058" y="222497"/>
                </a:lnTo>
                <a:lnTo>
                  <a:pt x="24688" y="208476"/>
                </a:lnTo>
                <a:lnTo>
                  <a:pt x="36879" y="196285"/>
                </a:lnTo>
                <a:lnTo>
                  <a:pt x="48156" y="183483"/>
                </a:lnTo>
                <a:lnTo>
                  <a:pt x="53338" y="177388"/>
                </a:lnTo>
                <a:lnTo>
                  <a:pt x="57910" y="172206"/>
                </a:lnTo>
                <a:lnTo>
                  <a:pt x="68273" y="158186"/>
                </a:lnTo>
                <a:lnTo>
                  <a:pt x="71930" y="153309"/>
                </a:lnTo>
                <a:lnTo>
                  <a:pt x="75588" y="148128"/>
                </a:lnTo>
                <a:lnTo>
                  <a:pt x="83512" y="135631"/>
                </a:lnTo>
                <a:lnTo>
                  <a:pt x="87170" y="129535"/>
                </a:lnTo>
                <a:lnTo>
                  <a:pt x="90522" y="124049"/>
                </a:lnTo>
                <a:lnTo>
                  <a:pt x="99056" y="106067"/>
                </a:lnTo>
                <a:lnTo>
                  <a:pt x="101495" y="101190"/>
                </a:lnTo>
                <a:lnTo>
                  <a:pt x="106371" y="87779"/>
                </a:lnTo>
                <a:lnTo>
                  <a:pt x="108200" y="82903"/>
                </a:lnTo>
                <a:lnTo>
                  <a:pt x="109724" y="78635"/>
                </a:lnTo>
                <a:lnTo>
                  <a:pt x="112467" y="68882"/>
                </a:lnTo>
                <a:lnTo>
                  <a:pt x="113382" y="63701"/>
                </a:lnTo>
                <a:lnTo>
                  <a:pt x="132646" y="63701"/>
                </a:lnTo>
                <a:lnTo>
                  <a:pt x="131974" y="64920"/>
                </a:lnTo>
                <a:lnTo>
                  <a:pt x="131059" y="69187"/>
                </a:lnTo>
                <a:lnTo>
                  <a:pt x="127402" y="81988"/>
                </a:lnTo>
                <a:lnTo>
                  <a:pt x="125878" y="86865"/>
                </a:lnTo>
                <a:lnTo>
                  <a:pt x="124049" y="92046"/>
                </a:lnTo>
                <a:lnTo>
                  <a:pt x="119173" y="105152"/>
                </a:lnTo>
                <a:lnTo>
                  <a:pt x="116734" y="110334"/>
                </a:lnTo>
                <a:lnTo>
                  <a:pt x="113991" y="116429"/>
                </a:lnTo>
                <a:lnTo>
                  <a:pt x="108200" y="128012"/>
                </a:lnTo>
                <a:lnTo>
                  <a:pt x="105152" y="133193"/>
                </a:lnTo>
                <a:lnTo>
                  <a:pt x="101800" y="139289"/>
                </a:lnTo>
                <a:lnTo>
                  <a:pt x="92351" y="153309"/>
                </a:lnTo>
                <a:lnTo>
                  <a:pt x="88389" y="158491"/>
                </a:lnTo>
                <a:lnTo>
                  <a:pt x="84122" y="164282"/>
                </a:lnTo>
                <a:lnTo>
                  <a:pt x="71320" y="179521"/>
                </a:lnTo>
                <a:lnTo>
                  <a:pt x="65834" y="185007"/>
                </a:lnTo>
                <a:lnTo>
                  <a:pt x="59434" y="191713"/>
                </a:lnTo>
                <a:lnTo>
                  <a:pt x="46632" y="203600"/>
                </a:lnTo>
                <a:lnTo>
                  <a:pt x="31698" y="215791"/>
                </a:lnTo>
                <a:lnTo>
                  <a:pt x="15239" y="228897"/>
                </a:lnTo>
                <a:lnTo>
                  <a:pt x="8534" y="233164"/>
                </a:lnTo>
                <a:lnTo>
                  <a:pt x="4571" y="235298"/>
                </a:lnTo>
                <a:close/>
              </a:path>
              <a:path w="238760" h="287020">
                <a:moveTo>
                  <a:pt x="227373" y="286503"/>
                </a:moveTo>
                <a:lnTo>
                  <a:pt x="224630" y="286503"/>
                </a:lnTo>
                <a:lnTo>
                  <a:pt x="222801" y="283759"/>
                </a:lnTo>
                <a:lnTo>
                  <a:pt x="222192" y="282540"/>
                </a:lnTo>
                <a:lnTo>
                  <a:pt x="221817" y="280712"/>
                </a:lnTo>
                <a:lnTo>
                  <a:pt x="220973" y="277054"/>
                </a:lnTo>
                <a:lnTo>
                  <a:pt x="220668" y="274921"/>
                </a:lnTo>
                <a:lnTo>
                  <a:pt x="220363" y="270653"/>
                </a:lnTo>
                <a:lnTo>
                  <a:pt x="219712" y="258157"/>
                </a:lnTo>
                <a:lnTo>
                  <a:pt x="219449" y="252366"/>
                </a:lnTo>
                <a:lnTo>
                  <a:pt x="219449" y="141422"/>
                </a:lnTo>
                <a:lnTo>
                  <a:pt x="235907" y="141422"/>
                </a:lnTo>
                <a:lnTo>
                  <a:pt x="235907" y="223716"/>
                </a:lnTo>
                <a:lnTo>
                  <a:pt x="235360" y="239870"/>
                </a:lnTo>
                <a:lnTo>
                  <a:pt x="235262" y="242308"/>
                </a:lnTo>
                <a:lnTo>
                  <a:pt x="234993" y="246880"/>
                </a:lnTo>
                <a:lnTo>
                  <a:pt x="234688" y="256024"/>
                </a:lnTo>
                <a:lnTo>
                  <a:pt x="233469" y="268520"/>
                </a:lnTo>
                <a:lnTo>
                  <a:pt x="232859" y="271263"/>
                </a:lnTo>
                <a:lnTo>
                  <a:pt x="232250" y="275225"/>
                </a:lnTo>
                <a:lnTo>
                  <a:pt x="230726" y="280712"/>
                </a:lnTo>
                <a:lnTo>
                  <a:pt x="229507" y="283759"/>
                </a:lnTo>
                <a:lnTo>
                  <a:pt x="227373" y="2865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5433119" y="9377685"/>
            <a:ext cx="262255" cy="269875"/>
          </a:xfrm>
          <a:custGeom>
            <a:avLst/>
            <a:gdLst/>
            <a:ahLst/>
            <a:cxnLst/>
            <a:rect l="l" t="t" r="r" b="b"/>
            <a:pathLst>
              <a:path w="262254" h="269875">
                <a:moveTo>
                  <a:pt x="227373" y="4571"/>
                </a:moveTo>
                <a:lnTo>
                  <a:pt x="198723" y="4571"/>
                </a:lnTo>
                <a:lnTo>
                  <a:pt x="204514" y="0"/>
                </a:lnTo>
                <a:lnTo>
                  <a:pt x="208781" y="304"/>
                </a:lnTo>
                <a:lnTo>
                  <a:pt x="217010" y="609"/>
                </a:lnTo>
                <a:lnTo>
                  <a:pt x="220363" y="1219"/>
                </a:lnTo>
                <a:lnTo>
                  <a:pt x="222801" y="1523"/>
                </a:lnTo>
                <a:lnTo>
                  <a:pt x="227373" y="3657"/>
                </a:lnTo>
                <a:lnTo>
                  <a:pt x="227373" y="4571"/>
                </a:lnTo>
                <a:close/>
              </a:path>
              <a:path w="262254" h="269875">
                <a:moveTo>
                  <a:pt x="64615" y="24078"/>
                </a:moveTo>
                <a:lnTo>
                  <a:pt x="64006" y="24078"/>
                </a:lnTo>
                <a:lnTo>
                  <a:pt x="58519" y="21944"/>
                </a:lnTo>
                <a:lnTo>
                  <a:pt x="56691" y="21335"/>
                </a:lnTo>
                <a:lnTo>
                  <a:pt x="49680" y="18287"/>
                </a:lnTo>
                <a:lnTo>
                  <a:pt x="36879" y="11886"/>
                </a:lnTo>
                <a:lnTo>
                  <a:pt x="34746" y="10362"/>
                </a:lnTo>
                <a:lnTo>
                  <a:pt x="28955" y="6705"/>
                </a:lnTo>
                <a:lnTo>
                  <a:pt x="28955" y="2743"/>
                </a:lnTo>
                <a:lnTo>
                  <a:pt x="32612" y="1523"/>
                </a:lnTo>
                <a:lnTo>
                  <a:pt x="33831" y="1828"/>
                </a:lnTo>
                <a:lnTo>
                  <a:pt x="35660" y="2133"/>
                </a:lnTo>
                <a:lnTo>
                  <a:pt x="227373" y="4571"/>
                </a:lnTo>
                <a:lnTo>
                  <a:pt x="227373" y="7924"/>
                </a:lnTo>
                <a:lnTo>
                  <a:pt x="224021" y="13715"/>
                </a:lnTo>
                <a:lnTo>
                  <a:pt x="223777" y="14934"/>
                </a:lnTo>
                <a:lnTo>
                  <a:pt x="112772" y="14934"/>
                </a:lnTo>
                <a:lnTo>
                  <a:pt x="74673" y="19506"/>
                </a:lnTo>
                <a:lnTo>
                  <a:pt x="66139" y="23164"/>
                </a:lnTo>
                <a:lnTo>
                  <a:pt x="64615" y="24078"/>
                </a:lnTo>
                <a:close/>
              </a:path>
              <a:path w="262254" h="269875">
                <a:moveTo>
                  <a:pt x="261307" y="124049"/>
                </a:moveTo>
                <a:lnTo>
                  <a:pt x="186226" y="124049"/>
                </a:lnTo>
                <a:lnTo>
                  <a:pt x="190189" y="123744"/>
                </a:lnTo>
                <a:lnTo>
                  <a:pt x="191408" y="117649"/>
                </a:lnTo>
                <a:lnTo>
                  <a:pt x="198113" y="74673"/>
                </a:lnTo>
                <a:lnTo>
                  <a:pt x="199332" y="64310"/>
                </a:lnTo>
                <a:lnTo>
                  <a:pt x="201771" y="42975"/>
                </a:lnTo>
                <a:lnTo>
                  <a:pt x="202076" y="39622"/>
                </a:lnTo>
                <a:lnTo>
                  <a:pt x="202685" y="35660"/>
                </a:lnTo>
                <a:lnTo>
                  <a:pt x="203904" y="19811"/>
                </a:lnTo>
                <a:lnTo>
                  <a:pt x="204209" y="14934"/>
                </a:lnTo>
                <a:lnTo>
                  <a:pt x="223777" y="14934"/>
                </a:lnTo>
                <a:lnTo>
                  <a:pt x="223472" y="16458"/>
                </a:lnTo>
                <a:lnTo>
                  <a:pt x="223380" y="17068"/>
                </a:lnTo>
                <a:lnTo>
                  <a:pt x="223106" y="19811"/>
                </a:lnTo>
                <a:lnTo>
                  <a:pt x="220058" y="37489"/>
                </a:lnTo>
                <a:lnTo>
                  <a:pt x="218534" y="47242"/>
                </a:lnTo>
                <a:lnTo>
                  <a:pt x="215182" y="65225"/>
                </a:lnTo>
                <a:lnTo>
                  <a:pt x="213658" y="70711"/>
                </a:lnTo>
                <a:lnTo>
                  <a:pt x="212438" y="76502"/>
                </a:lnTo>
                <a:lnTo>
                  <a:pt x="207867" y="93570"/>
                </a:lnTo>
                <a:lnTo>
                  <a:pt x="206343" y="98752"/>
                </a:lnTo>
                <a:lnTo>
                  <a:pt x="205123" y="103323"/>
                </a:lnTo>
                <a:lnTo>
                  <a:pt x="200450" y="117953"/>
                </a:lnTo>
                <a:lnTo>
                  <a:pt x="198723" y="123135"/>
                </a:lnTo>
                <a:lnTo>
                  <a:pt x="260087" y="123135"/>
                </a:lnTo>
                <a:lnTo>
                  <a:pt x="261307" y="124049"/>
                </a:lnTo>
                <a:close/>
              </a:path>
              <a:path w="262254" h="269875">
                <a:moveTo>
                  <a:pt x="260087" y="123135"/>
                </a:moveTo>
                <a:lnTo>
                  <a:pt x="198723" y="123135"/>
                </a:lnTo>
                <a:lnTo>
                  <a:pt x="202380" y="122830"/>
                </a:lnTo>
                <a:lnTo>
                  <a:pt x="207867" y="121916"/>
                </a:lnTo>
                <a:lnTo>
                  <a:pt x="209391" y="121611"/>
                </a:lnTo>
                <a:lnTo>
                  <a:pt x="213658" y="120392"/>
                </a:lnTo>
                <a:lnTo>
                  <a:pt x="219449" y="117953"/>
                </a:lnTo>
                <a:lnTo>
                  <a:pt x="221582" y="116125"/>
                </a:lnTo>
                <a:lnTo>
                  <a:pt x="224325" y="116429"/>
                </a:lnTo>
                <a:lnTo>
                  <a:pt x="234993" y="117039"/>
                </a:lnTo>
                <a:lnTo>
                  <a:pt x="238955" y="117649"/>
                </a:lnTo>
                <a:lnTo>
                  <a:pt x="243527" y="117953"/>
                </a:lnTo>
                <a:lnTo>
                  <a:pt x="251452" y="119477"/>
                </a:lnTo>
                <a:lnTo>
                  <a:pt x="254804" y="120392"/>
                </a:lnTo>
                <a:lnTo>
                  <a:pt x="257243" y="121001"/>
                </a:lnTo>
                <a:lnTo>
                  <a:pt x="260087" y="123135"/>
                </a:lnTo>
                <a:close/>
              </a:path>
              <a:path w="262254" h="269875">
                <a:moveTo>
                  <a:pt x="35965" y="143556"/>
                </a:moveTo>
                <a:lnTo>
                  <a:pt x="34746" y="143556"/>
                </a:lnTo>
                <a:lnTo>
                  <a:pt x="24992" y="139594"/>
                </a:lnTo>
                <a:lnTo>
                  <a:pt x="17677" y="136241"/>
                </a:lnTo>
                <a:lnTo>
                  <a:pt x="10667" y="132583"/>
                </a:lnTo>
                <a:lnTo>
                  <a:pt x="7619" y="130755"/>
                </a:lnTo>
                <a:lnTo>
                  <a:pt x="4876" y="129231"/>
                </a:lnTo>
                <a:lnTo>
                  <a:pt x="0" y="125268"/>
                </a:lnTo>
                <a:lnTo>
                  <a:pt x="0" y="121611"/>
                </a:lnTo>
                <a:lnTo>
                  <a:pt x="2743" y="120392"/>
                </a:lnTo>
                <a:lnTo>
                  <a:pt x="4876" y="120697"/>
                </a:lnTo>
                <a:lnTo>
                  <a:pt x="8229" y="121001"/>
                </a:lnTo>
                <a:lnTo>
                  <a:pt x="19506" y="122525"/>
                </a:lnTo>
                <a:lnTo>
                  <a:pt x="23164" y="122830"/>
                </a:lnTo>
                <a:lnTo>
                  <a:pt x="28345" y="123135"/>
                </a:lnTo>
                <a:lnTo>
                  <a:pt x="51814" y="124049"/>
                </a:lnTo>
                <a:lnTo>
                  <a:pt x="261307" y="124049"/>
                </a:lnTo>
                <a:lnTo>
                  <a:pt x="262119" y="124659"/>
                </a:lnTo>
                <a:lnTo>
                  <a:pt x="262119" y="131669"/>
                </a:lnTo>
                <a:lnTo>
                  <a:pt x="260748" y="134412"/>
                </a:lnTo>
                <a:lnTo>
                  <a:pt x="97532" y="134412"/>
                </a:lnTo>
                <a:lnTo>
                  <a:pt x="86772" y="134434"/>
                </a:lnTo>
                <a:lnTo>
                  <a:pt x="48461" y="138679"/>
                </a:lnTo>
                <a:lnTo>
                  <a:pt x="38403" y="142032"/>
                </a:lnTo>
                <a:lnTo>
                  <a:pt x="35965" y="143556"/>
                </a:lnTo>
                <a:close/>
              </a:path>
              <a:path w="262254" h="269875">
                <a:moveTo>
                  <a:pt x="130145" y="269739"/>
                </a:moveTo>
                <a:lnTo>
                  <a:pt x="128012" y="269739"/>
                </a:lnTo>
                <a:lnTo>
                  <a:pt x="126183" y="267910"/>
                </a:lnTo>
                <a:lnTo>
                  <a:pt x="122220" y="134412"/>
                </a:lnTo>
                <a:lnTo>
                  <a:pt x="139289" y="134412"/>
                </a:lnTo>
                <a:lnTo>
                  <a:pt x="139289" y="209391"/>
                </a:lnTo>
                <a:lnTo>
                  <a:pt x="138984" y="221887"/>
                </a:lnTo>
                <a:lnTo>
                  <a:pt x="138679" y="227068"/>
                </a:lnTo>
                <a:lnTo>
                  <a:pt x="138374" y="231335"/>
                </a:lnTo>
                <a:lnTo>
                  <a:pt x="138070" y="241698"/>
                </a:lnTo>
                <a:lnTo>
                  <a:pt x="137460" y="245356"/>
                </a:lnTo>
                <a:lnTo>
                  <a:pt x="136241" y="255414"/>
                </a:lnTo>
                <a:lnTo>
                  <a:pt x="135631" y="257547"/>
                </a:lnTo>
                <a:lnTo>
                  <a:pt x="135326" y="259681"/>
                </a:lnTo>
                <a:lnTo>
                  <a:pt x="133498" y="265167"/>
                </a:lnTo>
                <a:lnTo>
                  <a:pt x="132279" y="267606"/>
                </a:lnTo>
                <a:lnTo>
                  <a:pt x="130145" y="269739"/>
                </a:lnTo>
                <a:close/>
              </a:path>
              <a:path w="262254" h="269875">
                <a:moveTo>
                  <a:pt x="259376" y="137155"/>
                </a:moveTo>
                <a:lnTo>
                  <a:pt x="255109" y="136850"/>
                </a:lnTo>
                <a:lnTo>
                  <a:pt x="252671" y="136546"/>
                </a:lnTo>
                <a:lnTo>
                  <a:pt x="243222" y="135936"/>
                </a:lnTo>
                <a:lnTo>
                  <a:pt x="239870" y="135631"/>
                </a:lnTo>
                <a:lnTo>
                  <a:pt x="234993" y="135326"/>
                </a:lnTo>
                <a:lnTo>
                  <a:pt x="216706" y="134412"/>
                </a:lnTo>
                <a:lnTo>
                  <a:pt x="260748" y="134412"/>
                </a:lnTo>
                <a:lnTo>
                  <a:pt x="259376" y="1371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5697372" y="9360922"/>
            <a:ext cx="240029" cy="278130"/>
          </a:xfrm>
          <a:custGeom>
            <a:avLst/>
            <a:gdLst/>
            <a:ahLst/>
            <a:cxnLst/>
            <a:rect l="l" t="t" r="r" b="b"/>
            <a:pathLst>
              <a:path w="240029" h="278129">
                <a:moveTo>
                  <a:pt x="232859" y="72390"/>
                </a:moveTo>
                <a:lnTo>
                  <a:pt x="216401" y="72390"/>
                </a:lnTo>
                <a:lnTo>
                  <a:pt x="216401" y="27940"/>
                </a:lnTo>
                <a:lnTo>
                  <a:pt x="214877" y="22860"/>
                </a:lnTo>
                <a:lnTo>
                  <a:pt x="212438" y="20320"/>
                </a:lnTo>
                <a:lnTo>
                  <a:pt x="209391" y="16510"/>
                </a:lnTo>
                <a:lnTo>
                  <a:pt x="207562" y="15240"/>
                </a:lnTo>
                <a:lnTo>
                  <a:pt x="205428" y="13970"/>
                </a:lnTo>
                <a:lnTo>
                  <a:pt x="200247" y="11430"/>
                </a:lnTo>
                <a:lnTo>
                  <a:pt x="198418" y="10160"/>
                </a:lnTo>
                <a:lnTo>
                  <a:pt x="191408" y="7620"/>
                </a:lnTo>
                <a:lnTo>
                  <a:pt x="189579" y="6350"/>
                </a:lnTo>
                <a:lnTo>
                  <a:pt x="188055" y="6350"/>
                </a:lnTo>
                <a:lnTo>
                  <a:pt x="183788" y="5080"/>
                </a:lnTo>
                <a:lnTo>
                  <a:pt x="183788" y="1270"/>
                </a:lnTo>
                <a:lnTo>
                  <a:pt x="188665" y="0"/>
                </a:lnTo>
                <a:lnTo>
                  <a:pt x="193541" y="0"/>
                </a:lnTo>
                <a:lnTo>
                  <a:pt x="205733" y="1270"/>
                </a:lnTo>
                <a:lnTo>
                  <a:pt x="210610" y="2540"/>
                </a:lnTo>
                <a:lnTo>
                  <a:pt x="214572" y="3810"/>
                </a:lnTo>
                <a:lnTo>
                  <a:pt x="222801" y="6350"/>
                </a:lnTo>
                <a:lnTo>
                  <a:pt x="227068" y="7620"/>
                </a:lnTo>
                <a:lnTo>
                  <a:pt x="230116" y="8890"/>
                </a:lnTo>
                <a:lnTo>
                  <a:pt x="235603" y="11430"/>
                </a:lnTo>
                <a:lnTo>
                  <a:pt x="235603" y="15240"/>
                </a:lnTo>
                <a:lnTo>
                  <a:pt x="234383" y="19050"/>
                </a:lnTo>
                <a:lnTo>
                  <a:pt x="233469" y="22860"/>
                </a:lnTo>
                <a:lnTo>
                  <a:pt x="232981" y="27940"/>
                </a:lnTo>
                <a:lnTo>
                  <a:pt x="232859" y="72390"/>
                </a:lnTo>
                <a:close/>
              </a:path>
              <a:path w="240029" h="278129">
                <a:moveTo>
                  <a:pt x="4876" y="175260"/>
                </a:moveTo>
                <a:lnTo>
                  <a:pt x="0" y="171450"/>
                </a:lnTo>
                <a:lnTo>
                  <a:pt x="2438" y="168910"/>
                </a:lnTo>
                <a:lnTo>
                  <a:pt x="5791" y="165100"/>
                </a:lnTo>
                <a:lnTo>
                  <a:pt x="17677" y="149860"/>
                </a:lnTo>
                <a:lnTo>
                  <a:pt x="21030" y="146050"/>
                </a:lnTo>
                <a:lnTo>
                  <a:pt x="28650" y="134620"/>
                </a:lnTo>
                <a:lnTo>
                  <a:pt x="32612" y="129540"/>
                </a:lnTo>
                <a:lnTo>
                  <a:pt x="35965" y="124460"/>
                </a:lnTo>
                <a:lnTo>
                  <a:pt x="42975" y="113030"/>
                </a:lnTo>
                <a:lnTo>
                  <a:pt x="46023" y="109220"/>
                </a:lnTo>
                <a:lnTo>
                  <a:pt x="48766" y="104140"/>
                </a:lnTo>
                <a:lnTo>
                  <a:pt x="55167" y="93980"/>
                </a:lnTo>
                <a:lnTo>
                  <a:pt x="60043" y="83820"/>
                </a:lnTo>
                <a:lnTo>
                  <a:pt x="66444" y="71120"/>
                </a:lnTo>
                <a:lnTo>
                  <a:pt x="68577" y="67310"/>
                </a:lnTo>
                <a:lnTo>
                  <a:pt x="70406" y="62230"/>
                </a:lnTo>
                <a:lnTo>
                  <a:pt x="74978" y="52070"/>
                </a:lnTo>
                <a:lnTo>
                  <a:pt x="76197" y="48260"/>
                </a:lnTo>
                <a:lnTo>
                  <a:pt x="77721" y="44450"/>
                </a:lnTo>
                <a:lnTo>
                  <a:pt x="80159" y="36830"/>
                </a:lnTo>
                <a:lnTo>
                  <a:pt x="81074" y="33020"/>
                </a:lnTo>
                <a:lnTo>
                  <a:pt x="80769" y="31750"/>
                </a:lnTo>
                <a:lnTo>
                  <a:pt x="75892" y="26670"/>
                </a:lnTo>
                <a:lnTo>
                  <a:pt x="73454" y="25400"/>
                </a:lnTo>
                <a:lnTo>
                  <a:pt x="71930" y="24130"/>
                </a:lnTo>
                <a:lnTo>
                  <a:pt x="70711" y="22860"/>
                </a:lnTo>
                <a:lnTo>
                  <a:pt x="67053" y="21590"/>
                </a:lnTo>
                <a:lnTo>
                  <a:pt x="64006" y="19050"/>
                </a:lnTo>
                <a:lnTo>
                  <a:pt x="60348" y="17780"/>
                </a:lnTo>
                <a:lnTo>
                  <a:pt x="60348" y="15240"/>
                </a:lnTo>
                <a:lnTo>
                  <a:pt x="63091" y="12700"/>
                </a:lnTo>
                <a:lnTo>
                  <a:pt x="67053" y="12700"/>
                </a:lnTo>
                <a:lnTo>
                  <a:pt x="72540" y="13970"/>
                </a:lnTo>
                <a:lnTo>
                  <a:pt x="75588" y="15240"/>
                </a:lnTo>
                <a:lnTo>
                  <a:pt x="78331" y="15240"/>
                </a:lnTo>
                <a:lnTo>
                  <a:pt x="85036" y="17780"/>
                </a:lnTo>
                <a:lnTo>
                  <a:pt x="95704" y="21590"/>
                </a:lnTo>
                <a:lnTo>
                  <a:pt x="99971" y="24130"/>
                </a:lnTo>
                <a:lnTo>
                  <a:pt x="102104" y="26670"/>
                </a:lnTo>
                <a:lnTo>
                  <a:pt x="102104" y="29210"/>
                </a:lnTo>
                <a:lnTo>
                  <a:pt x="101800" y="30480"/>
                </a:lnTo>
                <a:lnTo>
                  <a:pt x="99056" y="39370"/>
                </a:lnTo>
                <a:lnTo>
                  <a:pt x="97837" y="43180"/>
                </a:lnTo>
                <a:lnTo>
                  <a:pt x="96313" y="46990"/>
                </a:lnTo>
                <a:lnTo>
                  <a:pt x="91741" y="59690"/>
                </a:lnTo>
                <a:lnTo>
                  <a:pt x="89608" y="63500"/>
                </a:lnTo>
                <a:lnTo>
                  <a:pt x="87474" y="68580"/>
                </a:lnTo>
                <a:lnTo>
                  <a:pt x="81074" y="82550"/>
                </a:lnTo>
                <a:lnTo>
                  <a:pt x="78026" y="87630"/>
                </a:lnTo>
                <a:lnTo>
                  <a:pt x="77416" y="87630"/>
                </a:lnTo>
                <a:lnTo>
                  <a:pt x="77416" y="88900"/>
                </a:lnTo>
                <a:lnTo>
                  <a:pt x="80769" y="92710"/>
                </a:lnTo>
                <a:lnTo>
                  <a:pt x="87627" y="99060"/>
                </a:lnTo>
                <a:lnTo>
                  <a:pt x="71016" y="99060"/>
                </a:lnTo>
                <a:lnTo>
                  <a:pt x="69187" y="101600"/>
                </a:lnTo>
                <a:lnTo>
                  <a:pt x="65529" y="107950"/>
                </a:lnTo>
                <a:lnTo>
                  <a:pt x="59129" y="116840"/>
                </a:lnTo>
                <a:lnTo>
                  <a:pt x="49985" y="128270"/>
                </a:lnTo>
                <a:lnTo>
                  <a:pt x="41451" y="139700"/>
                </a:lnTo>
                <a:lnTo>
                  <a:pt x="31698" y="149860"/>
                </a:lnTo>
                <a:lnTo>
                  <a:pt x="22554" y="158750"/>
                </a:lnTo>
                <a:lnTo>
                  <a:pt x="11886" y="170180"/>
                </a:lnTo>
                <a:lnTo>
                  <a:pt x="7619" y="172720"/>
                </a:lnTo>
                <a:lnTo>
                  <a:pt x="4876" y="175260"/>
                </a:lnTo>
                <a:close/>
              </a:path>
              <a:path w="240029" h="278129">
                <a:moveTo>
                  <a:pt x="158186" y="90170"/>
                </a:moveTo>
                <a:lnTo>
                  <a:pt x="157271" y="90170"/>
                </a:lnTo>
                <a:lnTo>
                  <a:pt x="150261" y="87630"/>
                </a:lnTo>
                <a:lnTo>
                  <a:pt x="147518" y="86360"/>
                </a:lnTo>
                <a:lnTo>
                  <a:pt x="144470" y="83820"/>
                </a:lnTo>
                <a:lnTo>
                  <a:pt x="135936" y="78740"/>
                </a:lnTo>
                <a:lnTo>
                  <a:pt x="134107" y="77470"/>
                </a:lnTo>
                <a:lnTo>
                  <a:pt x="129231" y="73660"/>
                </a:lnTo>
                <a:lnTo>
                  <a:pt x="129231" y="71120"/>
                </a:lnTo>
                <a:lnTo>
                  <a:pt x="131669" y="69850"/>
                </a:lnTo>
                <a:lnTo>
                  <a:pt x="136850" y="69850"/>
                </a:lnTo>
                <a:lnTo>
                  <a:pt x="143556" y="71120"/>
                </a:lnTo>
                <a:lnTo>
                  <a:pt x="148128" y="71120"/>
                </a:lnTo>
                <a:lnTo>
                  <a:pt x="151785" y="72390"/>
                </a:lnTo>
                <a:lnTo>
                  <a:pt x="232859" y="72390"/>
                </a:lnTo>
                <a:lnTo>
                  <a:pt x="232859" y="82550"/>
                </a:lnTo>
                <a:lnTo>
                  <a:pt x="187446" y="82550"/>
                </a:lnTo>
                <a:lnTo>
                  <a:pt x="172816" y="83820"/>
                </a:lnTo>
                <a:lnTo>
                  <a:pt x="168549" y="85090"/>
                </a:lnTo>
                <a:lnTo>
                  <a:pt x="165501" y="86360"/>
                </a:lnTo>
                <a:lnTo>
                  <a:pt x="160319" y="88900"/>
                </a:lnTo>
                <a:lnTo>
                  <a:pt x="158186" y="90170"/>
                </a:lnTo>
                <a:close/>
              </a:path>
              <a:path w="240029" h="278129">
                <a:moveTo>
                  <a:pt x="223716" y="181610"/>
                </a:moveTo>
                <a:lnTo>
                  <a:pt x="222192" y="181610"/>
                </a:lnTo>
                <a:lnTo>
                  <a:pt x="220363" y="180340"/>
                </a:lnTo>
                <a:lnTo>
                  <a:pt x="219144" y="177800"/>
                </a:lnTo>
                <a:lnTo>
                  <a:pt x="218229" y="173990"/>
                </a:lnTo>
                <a:lnTo>
                  <a:pt x="217925" y="171450"/>
                </a:lnTo>
                <a:lnTo>
                  <a:pt x="217620" y="170180"/>
                </a:lnTo>
                <a:lnTo>
                  <a:pt x="217315" y="166370"/>
                </a:lnTo>
                <a:lnTo>
                  <a:pt x="217010" y="161290"/>
                </a:lnTo>
                <a:lnTo>
                  <a:pt x="216706" y="157480"/>
                </a:lnTo>
                <a:lnTo>
                  <a:pt x="216528" y="148590"/>
                </a:lnTo>
                <a:lnTo>
                  <a:pt x="216401" y="82550"/>
                </a:lnTo>
                <a:lnTo>
                  <a:pt x="232859" y="82550"/>
                </a:lnTo>
                <a:lnTo>
                  <a:pt x="232745" y="130810"/>
                </a:lnTo>
                <a:lnTo>
                  <a:pt x="232555" y="137160"/>
                </a:lnTo>
                <a:lnTo>
                  <a:pt x="231335" y="157480"/>
                </a:lnTo>
                <a:lnTo>
                  <a:pt x="231031" y="158750"/>
                </a:lnTo>
                <a:lnTo>
                  <a:pt x="229812" y="168910"/>
                </a:lnTo>
                <a:lnTo>
                  <a:pt x="229202" y="171450"/>
                </a:lnTo>
                <a:lnTo>
                  <a:pt x="228897" y="173990"/>
                </a:lnTo>
                <a:lnTo>
                  <a:pt x="225849" y="180340"/>
                </a:lnTo>
                <a:lnTo>
                  <a:pt x="223716" y="181610"/>
                </a:lnTo>
                <a:close/>
              </a:path>
              <a:path w="240029" h="278129">
                <a:moveTo>
                  <a:pt x="152090" y="167640"/>
                </a:moveTo>
                <a:lnTo>
                  <a:pt x="148432" y="167640"/>
                </a:lnTo>
                <a:lnTo>
                  <a:pt x="145080" y="166370"/>
                </a:lnTo>
                <a:lnTo>
                  <a:pt x="140508" y="162560"/>
                </a:lnTo>
                <a:lnTo>
                  <a:pt x="132583" y="156210"/>
                </a:lnTo>
                <a:lnTo>
                  <a:pt x="128926" y="152400"/>
                </a:lnTo>
                <a:lnTo>
                  <a:pt x="124049" y="148590"/>
                </a:lnTo>
                <a:lnTo>
                  <a:pt x="114296" y="139700"/>
                </a:lnTo>
                <a:lnTo>
                  <a:pt x="103628" y="129540"/>
                </a:lnTo>
                <a:lnTo>
                  <a:pt x="92961" y="120650"/>
                </a:lnTo>
                <a:lnTo>
                  <a:pt x="87779" y="115570"/>
                </a:lnTo>
                <a:lnTo>
                  <a:pt x="84122" y="111760"/>
                </a:lnTo>
                <a:lnTo>
                  <a:pt x="74978" y="102870"/>
                </a:lnTo>
                <a:lnTo>
                  <a:pt x="71016" y="99060"/>
                </a:lnTo>
                <a:lnTo>
                  <a:pt x="87627" y="99060"/>
                </a:lnTo>
                <a:lnTo>
                  <a:pt x="88998" y="100330"/>
                </a:lnTo>
                <a:lnTo>
                  <a:pt x="92351" y="102870"/>
                </a:lnTo>
                <a:lnTo>
                  <a:pt x="96313" y="106680"/>
                </a:lnTo>
                <a:lnTo>
                  <a:pt x="103323" y="113030"/>
                </a:lnTo>
                <a:lnTo>
                  <a:pt x="106981" y="115570"/>
                </a:lnTo>
                <a:lnTo>
                  <a:pt x="110334" y="118110"/>
                </a:lnTo>
                <a:lnTo>
                  <a:pt x="118258" y="121920"/>
                </a:lnTo>
                <a:lnTo>
                  <a:pt x="123744" y="125730"/>
                </a:lnTo>
                <a:lnTo>
                  <a:pt x="130450" y="128270"/>
                </a:lnTo>
                <a:lnTo>
                  <a:pt x="133193" y="128270"/>
                </a:lnTo>
                <a:lnTo>
                  <a:pt x="135326" y="130810"/>
                </a:lnTo>
                <a:lnTo>
                  <a:pt x="140203" y="135890"/>
                </a:lnTo>
                <a:lnTo>
                  <a:pt x="142032" y="138430"/>
                </a:lnTo>
                <a:lnTo>
                  <a:pt x="144470" y="142240"/>
                </a:lnTo>
                <a:lnTo>
                  <a:pt x="147823" y="146050"/>
                </a:lnTo>
                <a:lnTo>
                  <a:pt x="149652" y="149860"/>
                </a:lnTo>
                <a:lnTo>
                  <a:pt x="151785" y="152400"/>
                </a:lnTo>
                <a:lnTo>
                  <a:pt x="154833" y="160020"/>
                </a:lnTo>
                <a:lnTo>
                  <a:pt x="154833" y="165100"/>
                </a:lnTo>
                <a:lnTo>
                  <a:pt x="152090" y="167640"/>
                </a:lnTo>
                <a:close/>
              </a:path>
              <a:path w="240029" h="278129">
                <a:moveTo>
                  <a:pt x="152700" y="278130"/>
                </a:moveTo>
                <a:lnTo>
                  <a:pt x="133803" y="278130"/>
                </a:lnTo>
                <a:lnTo>
                  <a:pt x="107591" y="275590"/>
                </a:lnTo>
                <a:lnTo>
                  <a:pt x="101495" y="274320"/>
                </a:lnTo>
                <a:lnTo>
                  <a:pt x="93570" y="273050"/>
                </a:lnTo>
                <a:lnTo>
                  <a:pt x="77111" y="267970"/>
                </a:lnTo>
                <a:lnTo>
                  <a:pt x="71930" y="265430"/>
                </a:lnTo>
                <a:lnTo>
                  <a:pt x="67053" y="264160"/>
                </a:lnTo>
                <a:lnTo>
                  <a:pt x="57605" y="256540"/>
                </a:lnTo>
                <a:lnTo>
                  <a:pt x="54252" y="251460"/>
                </a:lnTo>
                <a:lnTo>
                  <a:pt x="49985" y="246380"/>
                </a:lnTo>
                <a:lnTo>
                  <a:pt x="46632" y="233680"/>
                </a:lnTo>
                <a:lnTo>
                  <a:pt x="46632" y="224790"/>
                </a:lnTo>
                <a:lnTo>
                  <a:pt x="71930" y="191770"/>
                </a:lnTo>
                <a:lnTo>
                  <a:pt x="101495" y="182880"/>
                </a:lnTo>
                <a:lnTo>
                  <a:pt x="107591" y="181610"/>
                </a:lnTo>
                <a:lnTo>
                  <a:pt x="133803" y="180340"/>
                </a:lnTo>
                <a:lnTo>
                  <a:pt x="152700" y="180340"/>
                </a:lnTo>
                <a:lnTo>
                  <a:pt x="178912" y="181610"/>
                </a:lnTo>
                <a:lnTo>
                  <a:pt x="185007" y="182880"/>
                </a:lnTo>
                <a:lnTo>
                  <a:pt x="192932" y="184150"/>
                </a:lnTo>
                <a:lnTo>
                  <a:pt x="209695" y="189230"/>
                </a:lnTo>
                <a:lnTo>
                  <a:pt x="212134" y="190500"/>
                </a:lnTo>
                <a:lnTo>
                  <a:pt x="130221" y="190500"/>
                </a:lnTo>
                <a:lnTo>
                  <a:pt x="125078" y="191770"/>
                </a:lnTo>
                <a:lnTo>
                  <a:pt x="117649" y="191770"/>
                </a:lnTo>
                <a:lnTo>
                  <a:pt x="105152" y="194310"/>
                </a:lnTo>
                <a:lnTo>
                  <a:pt x="97837" y="195580"/>
                </a:lnTo>
                <a:lnTo>
                  <a:pt x="91132" y="198120"/>
                </a:lnTo>
                <a:lnTo>
                  <a:pt x="80464" y="203200"/>
                </a:lnTo>
                <a:lnTo>
                  <a:pt x="77111" y="204470"/>
                </a:lnTo>
                <a:lnTo>
                  <a:pt x="73149" y="208280"/>
                </a:lnTo>
                <a:lnTo>
                  <a:pt x="69187" y="213360"/>
                </a:lnTo>
                <a:lnTo>
                  <a:pt x="66139" y="218440"/>
                </a:lnTo>
                <a:lnTo>
                  <a:pt x="64615" y="226060"/>
                </a:lnTo>
                <a:lnTo>
                  <a:pt x="64615" y="232410"/>
                </a:lnTo>
                <a:lnTo>
                  <a:pt x="66139" y="238760"/>
                </a:lnTo>
                <a:lnTo>
                  <a:pt x="67663" y="242570"/>
                </a:lnTo>
                <a:lnTo>
                  <a:pt x="69187" y="243840"/>
                </a:lnTo>
                <a:lnTo>
                  <a:pt x="73149" y="250190"/>
                </a:lnTo>
                <a:lnTo>
                  <a:pt x="77111" y="252730"/>
                </a:lnTo>
                <a:lnTo>
                  <a:pt x="80464" y="255270"/>
                </a:lnTo>
                <a:lnTo>
                  <a:pt x="91132" y="260350"/>
                </a:lnTo>
                <a:lnTo>
                  <a:pt x="97837" y="261620"/>
                </a:lnTo>
                <a:lnTo>
                  <a:pt x="105152" y="264160"/>
                </a:lnTo>
                <a:lnTo>
                  <a:pt x="117649" y="265430"/>
                </a:lnTo>
                <a:lnTo>
                  <a:pt x="125078" y="266700"/>
                </a:lnTo>
                <a:lnTo>
                  <a:pt x="212134" y="266700"/>
                </a:lnTo>
                <a:lnTo>
                  <a:pt x="209695" y="267970"/>
                </a:lnTo>
                <a:lnTo>
                  <a:pt x="192932" y="273050"/>
                </a:lnTo>
                <a:lnTo>
                  <a:pt x="185007" y="274320"/>
                </a:lnTo>
                <a:lnTo>
                  <a:pt x="178912" y="275590"/>
                </a:lnTo>
                <a:lnTo>
                  <a:pt x="152700" y="278130"/>
                </a:lnTo>
                <a:close/>
              </a:path>
              <a:path w="240029" h="278129">
                <a:moveTo>
                  <a:pt x="212134" y="266700"/>
                </a:moveTo>
                <a:lnTo>
                  <a:pt x="161424" y="266700"/>
                </a:lnTo>
                <a:lnTo>
                  <a:pt x="168853" y="265430"/>
                </a:lnTo>
                <a:lnTo>
                  <a:pt x="181350" y="264160"/>
                </a:lnTo>
                <a:lnTo>
                  <a:pt x="188665" y="261620"/>
                </a:lnTo>
                <a:lnTo>
                  <a:pt x="195675" y="260350"/>
                </a:lnTo>
                <a:lnTo>
                  <a:pt x="206343" y="255270"/>
                </a:lnTo>
                <a:lnTo>
                  <a:pt x="213353" y="250190"/>
                </a:lnTo>
                <a:lnTo>
                  <a:pt x="217620" y="243840"/>
                </a:lnTo>
                <a:lnTo>
                  <a:pt x="218839" y="242570"/>
                </a:lnTo>
                <a:lnTo>
                  <a:pt x="220363" y="238760"/>
                </a:lnTo>
                <a:lnTo>
                  <a:pt x="221887" y="232410"/>
                </a:lnTo>
                <a:lnTo>
                  <a:pt x="221887" y="224790"/>
                </a:lnTo>
                <a:lnTo>
                  <a:pt x="206343" y="203200"/>
                </a:lnTo>
                <a:lnTo>
                  <a:pt x="195675" y="198120"/>
                </a:lnTo>
                <a:lnTo>
                  <a:pt x="188665" y="195580"/>
                </a:lnTo>
                <a:lnTo>
                  <a:pt x="181350" y="194310"/>
                </a:lnTo>
                <a:lnTo>
                  <a:pt x="168853" y="191770"/>
                </a:lnTo>
                <a:lnTo>
                  <a:pt x="161424" y="191770"/>
                </a:lnTo>
                <a:lnTo>
                  <a:pt x="156281" y="190500"/>
                </a:lnTo>
                <a:lnTo>
                  <a:pt x="212134" y="190500"/>
                </a:lnTo>
                <a:lnTo>
                  <a:pt x="214572" y="191770"/>
                </a:lnTo>
                <a:lnTo>
                  <a:pt x="219753" y="194310"/>
                </a:lnTo>
                <a:lnTo>
                  <a:pt x="228897" y="201930"/>
                </a:lnTo>
                <a:lnTo>
                  <a:pt x="232250" y="205740"/>
                </a:lnTo>
                <a:lnTo>
                  <a:pt x="236517" y="212090"/>
                </a:lnTo>
                <a:lnTo>
                  <a:pt x="239870" y="224790"/>
                </a:lnTo>
                <a:lnTo>
                  <a:pt x="239870" y="233680"/>
                </a:lnTo>
                <a:lnTo>
                  <a:pt x="236517" y="246380"/>
                </a:lnTo>
                <a:lnTo>
                  <a:pt x="232250" y="251460"/>
                </a:lnTo>
                <a:lnTo>
                  <a:pt x="228897" y="256540"/>
                </a:lnTo>
                <a:lnTo>
                  <a:pt x="219753" y="264160"/>
                </a:lnTo>
                <a:lnTo>
                  <a:pt x="214572" y="265430"/>
                </a:lnTo>
                <a:lnTo>
                  <a:pt x="212134" y="266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5980218" y="9580371"/>
            <a:ext cx="33020" cy="74295"/>
          </a:xfrm>
          <a:custGeom>
            <a:avLst/>
            <a:gdLst/>
            <a:ahLst/>
            <a:cxnLst/>
            <a:rect l="l" t="t" r="r" b="b"/>
            <a:pathLst>
              <a:path w="33020" h="74295">
                <a:moveTo>
                  <a:pt x="3352" y="74064"/>
                </a:moveTo>
                <a:lnTo>
                  <a:pt x="304" y="71625"/>
                </a:lnTo>
                <a:lnTo>
                  <a:pt x="3352" y="67358"/>
                </a:lnTo>
                <a:lnTo>
                  <a:pt x="7010" y="62482"/>
                </a:lnTo>
                <a:lnTo>
                  <a:pt x="10058" y="58214"/>
                </a:lnTo>
                <a:lnTo>
                  <a:pt x="13715" y="52119"/>
                </a:lnTo>
                <a:lnTo>
                  <a:pt x="14934" y="49071"/>
                </a:lnTo>
                <a:lnTo>
                  <a:pt x="16153" y="46632"/>
                </a:lnTo>
                <a:lnTo>
                  <a:pt x="18592" y="39622"/>
                </a:lnTo>
                <a:lnTo>
                  <a:pt x="18592" y="36270"/>
                </a:lnTo>
                <a:lnTo>
                  <a:pt x="15544" y="33526"/>
                </a:lnTo>
                <a:lnTo>
                  <a:pt x="10972" y="32003"/>
                </a:lnTo>
                <a:lnTo>
                  <a:pt x="6095" y="29259"/>
                </a:lnTo>
                <a:lnTo>
                  <a:pt x="4267" y="27126"/>
                </a:lnTo>
                <a:lnTo>
                  <a:pt x="2133" y="24688"/>
                </a:lnTo>
                <a:lnTo>
                  <a:pt x="0" y="19201"/>
                </a:lnTo>
                <a:lnTo>
                  <a:pt x="0" y="12191"/>
                </a:lnTo>
                <a:lnTo>
                  <a:pt x="2743" y="6400"/>
                </a:lnTo>
                <a:lnTo>
                  <a:pt x="7314" y="1828"/>
                </a:lnTo>
                <a:lnTo>
                  <a:pt x="13715" y="0"/>
                </a:lnTo>
                <a:lnTo>
                  <a:pt x="19201" y="0"/>
                </a:lnTo>
                <a:lnTo>
                  <a:pt x="25297" y="3047"/>
                </a:lnTo>
                <a:lnTo>
                  <a:pt x="27126" y="4571"/>
                </a:lnTo>
                <a:lnTo>
                  <a:pt x="29564" y="6705"/>
                </a:lnTo>
                <a:lnTo>
                  <a:pt x="32917" y="14020"/>
                </a:lnTo>
                <a:lnTo>
                  <a:pt x="32917" y="23468"/>
                </a:lnTo>
                <a:lnTo>
                  <a:pt x="19811" y="57605"/>
                </a:lnTo>
                <a:lnTo>
                  <a:pt x="16763" y="61872"/>
                </a:lnTo>
                <a:lnTo>
                  <a:pt x="8838" y="69797"/>
                </a:lnTo>
                <a:lnTo>
                  <a:pt x="5486" y="72844"/>
                </a:lnTo>
                <a:lnTo>
                  <a:pt x="3352" y="740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6178050" y="9360922"/>
            <a:ext cx="229870" cy="287020"/>
          </a:xfrm>
          <a:custGeom>
            <a:avLst/>
            <a:gdLst/>
            <a:ahLst/>
            <a:cxnLst/>
            <a:rect l="l" t="t" r="r" b="b"/>
            <a:pathLst>
              <a:path w="229870" h="287020">
                <a:moveTo>
                  <a:pt x="218229" y="286503"/>
                </a:moveTo>
                <a:lnTo>
                  <a:pt x="215486" y="286503"/>
                </a:lnTo>
                <a:lnTo>
                  <a:pt x="213658" y="283759"/>
                </a:lnTo>
                <a:lnTo>
                  <a:pt x="213048" y="282540"/>
                </a:lnTo>
                <a:lnTo>
                  <a:pt x="212673" y="280712"/>
                </a:lnTo>
                <a:lnTo>
                  <a:pt x="211829" y="277054"/>
                </a:lnTo>
                <a:lnTo>
                  <a:pt x="211524" y="274921"/>
                </a:lnTo>
                <a:lnTo>
                  <a:pt x="211219" y="270653"/>
                </a:lnTo>
                <a:lnTo>
                  <a:pt x="210915" y="264558"/>
                </a:lnTo>
                <a:lnTo>
                  <a:pt x="210610" y="259071"/>
                </a:lnTo>
                <a:lnTo>
                  <a:pt x="210305" y="252366"/>
                </a:lnTo>
                <a:lnTo>
                  <a:pt x="210305" y="29259"/>
                </a:lnTo>
                <a:lnTo>
                  <a:pt x="209086" y="24383"/>
                </a:lnTo>
                <a:lnTo>
                  <a:pt x="207867" y="22554"/>
                </a:lnTo>
                <a:lnTo>
                  <a:pt x="206647" y="21030"/>
                </a:lnTo>
                <a:lnTo>
                  <a:pt x="203600" y="17677"/>
                </a:lnTo>
                <a:lnTo>
                  <a:pt x="201466" y="16458"/>
                </a:lnTo>
                <a:lnTo>
                  <a:pt x="199332" y="14934"/>
                </a:lnTo>
                <a:lnTo>
                  <a:pt x="181350" y="7010"/>
                </a:lnTo>
                <a:lnTo>
                  <a:pt x="177388" y="5181"/>
                </a:lnTo>
                <a:lnTo>
                  <a:pt x="177388" y="1828"/>
                </a:lnTo>
                <a:lnTo>
                  <a:pt x="182264" y="0"/>
                </a:lnTo>
                <a:lnTo>
                  <a:pt x="187141" y="0"/>
                </a:lnTo>
                <a:lnTo>
                  <a:pt x="198418" y="1523"/>
                </a:lnTo>
                <a:lnTo>
                  <a:pt x="203600" y="3047"/>
                </a:lnTo>
                <a:lnTo>
                  <a:pt x="207257" y="3962"/>
                </a:lnTo>
                <a:lnTo>
                  <a:pt x="217010" y="6705"/>
                </a:lnTo>
                <a:lnTo>
                  <a:pt x="221277" y="8229"/>
                </a:lnTo>
                <a:lnTo>
                  <a:pt x="224325" y="9448"/>
                </a:lnTo>
                <a:lnTo>
                  <a:pt x="229507" y="12496"/>
                </a:lnTo>
                <a:lnTo>
                  <a:pt x="229396" y="16458"/>
                </a:lnTo>
                <a:lnTo>
                  <a:pt x="228288" y="19506"/>
                </a:lnTo>
                <a:lnTo>
                  <a:pt x="227678" y="21640"/>
                </a:lnTo>
                <a:lnTo>
                  <a:pt x="227373" y="23468"/>
                </a:lnTo>
                <a:lnTo>
                  <a:pt x="226794" y="29259"/>
                </a:lnTo>
                <a:lnTo>
                  <a:pt x="226764" y="223716"/>
                </a:lnTo>
                <a:lnTo>
                  <a:pt x="226154" y="241698"/>
                </a:lnTo>
                <a:lnTo>
                  <a:pt x="225849" y="246880"/>
                </a:lnTo>
                <a:lnTo>
                  <a:pt x="225544" y="256024"/>
                </a:lnTo>
                <a:lnTo>
                  <a:pt x="224325" y="268520"/>
                </a:lnTo>
                <a:lnTo>
                  <a:pt x="223716" y="271263"/>
                </a:lnTo>
                <a:lnTo>
                  <a:pt x="223106" y="275225"/>
                </a:lnTo>
                <a:lnTo>
                  <a:pt x="221582" y="280712"/>
                </a:lnTo>
                <a:lnTo>
                  <a:pt x="220363" y="283759"/>
                </a:lnTo>
                <a:lnTo>
                  <a:pt x="218229" y="286503"/>
                </a:lnTo>
                <a:close/>
              </a:path>
              <a:path w="229870" h="287020">
                <a:moveTo>
                  <a:pt x="159405" y="47242"/>
                </a:moveTo>
                <a:lnTo>
                  <a:pt x="131974" y="47242"/>
                </a:lnTo>
                <a:lnTo>
                  <a:pt x="138070" y="42975"/>
                </a:lnTo>
                <a:lnTo>
                  <a:pt x="141422" y="43280"/>
                </a:lnTo>
                <a:lnTo>
                  <a:pt x="148432" y="43585"/>
                </a:lnTo>
                <a:lnTo>
                  <a:pt x="151785" y="44194"/>
                </a:lnTo>
                <a:lnTo>
                  <a:pt x="155138" y="44499"/>
                </a:lnTo>
                <a:lnTo>
                  <a:pt x="159405" y="46023"/>
                </a:lnTo>
                <a:lnTo>
                  <a:pt x="159405" y="47242"/>
                </a:lnTo>
                <a:close/>
              </a:path>
              <a:path w="229870" h="287020">
                <a:moveTo>
                  <a:pt x="41756" y="64920"/>
                </a:moveTo>
                <a:lnTo>
                  <a:pt x="41146" y="64920"/>
                </a:lnTo>
                <a:lnTo>
                  <a:pt x="37184" y="63396"/>
                </a:lnTo>
                <a:lnTo>
                  <a:pt x="35660" y="62786"/>
                </a:lnTo>
                <a:lnTo>
                  <a:pt x="33831" y="62177"/>
                </a:lnTo>
                <a:lnTo>
                  <a:pt x="29259" y="60043"/>
                </a:lnTo>
                <a:lnTo>
                  <a:pt x="23773" y="57300"/>
                </a:lnTo>
                <a:lnTo>
                  <a:pt x="18897" y="54557"/>
                </a:lnTo>
                <a:lnTo>
                  <a:pt x="16458" y="53338"/>
                </a:lnTo>
                <a:lnTo>
                  <a:pt x="14325" y="52119"/>
                </a:lnTo>
                <a:lnTo>
                  <a:pt x="10058" y="48461"/>
                </a:lnTo>
                <a:lnTo>
                  <a:pt x="10058" y="45718"/>
                </a:lnTo>
                <a:lnTo>
                  <a:pt x="12496" y="44194"/>
                </a:lnTo>
                <a:lnTo>
                  <a:pt x="14020" y="44499"/>
                </a:lnTo>
                <a:lnTo>
                  <a:pt x="17373" y="44804"/>
                </a:lnTo>
                <a:lnTo>
                  <a:pt x="22249" y="45413"/>
                </a:lnTo>
                <a:lnTo>
                  <a:pt x="25297" y="45718"/>
                </a:lnTo>
                <a:lnTo>
                  <a:pt x="50595" y="47242"/>
                </a:lnTo>
                <a:lnTo>
                  <a:pt x="159405" y="47242"/>
                </a:lnTo>
                <a:lnTo>
                  <a:pt x="159405" y="50595"/>
                </a:lnTo>
                <a:lnTo>
                  <a:pt x="156357" y="55776"/>
                </a:lnTo>
                <a:lnTo>
                  <a:pt x="155405" y="57300"/>
                </a:lnTo>
                <a:lnTo>
                  <a:pt x="83512" y="57300"/>
                </a:lnTo>
                <a:lnTo>
                  <a:pt x="67663" y="57910"/>
                </a:lnTo>
                <a:lnTo>
                  <a:pt x="62482" y="58519"/>
                </a:lnTo>
                <a:lnTo>
                  <a:pt x="59129" y="58824"/>
                </a:lnTo>
                <a:lnTo>
                  <a:pt x="52119" y="60653"/>
                </a:lnTo>
                <a:lnTo>
                  <a:pt x="49985" y="61262"/>
                </a:lnTo>
                <a:lnTo>
                  <a:pt x="48156" y="61872"/>
                </a:lnTo>
                <a:lnTo>
                  <a:pt x="43585" y="63701"/>
                </a:lnTo>
                <a:lnTo>
                  <a:pt x="41756" y="64920"/>
                </a:lnTo>
                <a:close/>
              </a:path>
              <a:path w="229870" h="287020">
                <a:moveTo>
                  <a:pt x="4571" y="236517"/>
                </a:moveTo>
                <a:lnTo>
                  <a:pt x="0" y="232250"/>
                </a:lnTo>
                <a:lnTo>
                  <a:pt x="11582" y="223411"/>
                </a:lnTo>
                <a:lnTo>
                  <a:pt x="26211" y="211219"/>
                </a:lnTo>
                <a:lnTo>
                  <a:pt x="33831" y="204514"/>
                </a:lnTo>
                <a:lnTo>
                  <a:pt x="40232" y="199028"/>
                </a:lnTo>
                <a:lnTo>
                  <a:pt x="54557" y="185312"/>
                </a:lnTo>
                <a:lnTo>
                  <a:pt x="66444" y="173425"/>
                </a:lnTo>
                <a:lnTo>
                  <a:pt x="79855" y="159100"/>
                </a:lnTo>
                <a:lnTo>
                  <a:pt x="84426" y="153309"/>
                </a:lnTo>
                <a:lnTo>
                  <a:pt x="88694" y="148128"/>
                </a:lnTo>
                <a:lnTo>
                  <a:pt x="115515" y="107286"/>
                </a:lnTo>
                <a:lnTo>
                  <a:pt x="118258" y="102104"/>
                </a:lnTo>
                <a:lnTo>
                  <a:pt x="121306" y="96618"/>
                </a:lnTo>
                <a:lnTo>
                  <a:pt x="126488" y="84426"/>
                </a:lnTo>
                <a:lnTo>
                  <a:pt x="128621" y="78635"/>
                </a:lnTo>
                <a:lnTo>
                  <a:pt x="130755" y="73454"/>
                </a:lnTo>
                <a:lnTo>
                  <a:pt x="134412" y="62177"/>
                </a:lnTo>
                <a:lnTo>
                  <a:pt x="135631" y="57300"/>
                </a:lnTo>
                <a:lnTo>
                  <a:pt x="155405" y="57300"/>
                </a:lnTo>
                <a:lnTo>
                  <a:pt x="154833" y="58214"/>
                </a:lnTo>
                <a:lnTo>
                  <a:pt x="153614" y="63091"/>
                </a:lnTo>
                <a:lnTo>
                  <a:pt x="149042" y="76807"/>
                </a:lnTo>
                <a:lnTo>
                  <a:pt x="147213" y="81379"/>
                </a:lnTo>
                <a:lnTo>
                  <a:pt x="144775" y="87779"/>
                </a:lnTo>
                <a:lnTo>
                  <a:pt x="138679" y="101800"/>
                </a:lnTo>
                <a:lnTo>
                  <a:pt x="116125" y="140203"/>
                </a:lnTo>
                <a:lnTo>
                  <a:pt x="91741" y="169768"/>
                </a:lnTo>
                <a:lnTo>
                  <a:pt x="72540" y="187750"/>
                </a:lnTo>
                <a:lnTo>
                  <a:pt x="65225" y="194151"/>
                </a:lnTo>
                <a:lnTo>
                  <a:pt x="47852" y="208171"/>
                </a:lnTo>
                <a:lnTo>
                  <a:pt x="41756" y="212743"/>
                </a:lnTo>
                <a:lnTo>
                  <a:pt x="35355" y="217620"/>
                </a:lnTo>
                <a:lnTo>
                  <a:pt x="16458" y="229812"/>
                </a:lnTo>
                <a:lnTo>
                  <a:pt x="8534" y="234688"/>
                </a:lnTo>
                <a:lnTo>
                  <a:pt x="4571" y="2365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6440780" y="9360922"/>
            <a:ext cx="273685" cy="287020"/>
          </a:xfrm>
          <a:custGeom>
            <a:avLst/>
            <a:gdLst/>
            <a:ahLst/>
            <a:cxnLst/>
            <a:rect l="l" t="t" r="r" b="b"/>
            <a:pathLst>
              <a:path w="273684" h="287020">
                <a:moveTo>
                  <a:pt x="4876" y="233164"/>
                </a:moveTo>
                <a:lnTo>
                  <a:pt x="0" y="229202"/>
                </a:lnTo>
                <a:lnTo>
                  <a:pt x="2438" y="226154"/>
                </a:lnTo>
                <a:lnTo>
                  <a:pt x="6705" y="220973"/>
                </a:lnTo>
                <a:lnTo>
                  <a:pt x="14325" y="209695"/>
                </a:lnTo>
                <a:lnTo>
                  <a:pt x="21640" y="198418"/>
                </a:lnTo>
                <a:lnTo>
                  <a:pt x="29869" y="185617"/>
                </a:lnTo>
                <a:lnTo>
                  <a:pt x="33222" y="179826"/>
                </a:lnTo>
                <a:lnTo>
                  <a:pt x="36574" y="174340"/>
                </a:lnTo>
                <a:lnTo>
                  <a:pt x="44194" y="160624"/>
                </a:lnTo>
                <a:lnTo>
                  <a:pt x="56691" y="136850"/>
                </a:lnTo>
                <a:lnTo>
                  <a:pt x="58824" y="131974"/>
                </a:lnTo>
                <a:lnTo>
                  <a:pt x="61262" y="126792"/>
                </a:lnTo>
                <a:lnTo>
                  <a:pt x="68577" y="109114"/>
                </a:lnTo>
                <a:lnTo>
                  <a:pt x="70406" y="104847"/>
                </a:lnTo>
                <a:lnTo>
                  <a:pt x="74978" y="91741"/>
                </a:lnTo>
                <a:lnTo>
                  <a:pt x="76197" y="87779"/>
                </a:lnTo>
                <a:lnTo>
                  <a:pt x="77721" y="83207"/>
                </a:lnTo>
                <a:lnTo>
                  <a:pt x="80769" y="73759"/>
                </a:lnTo>
                <a:lnTo>
                  <a:pt x="81988" y="69187"/>
                </a:lnTo>
                <a:lnTo>
                  <a:pt x="83207" y="64920"/>
                </a:lnTo>
                <a:lnTo>
                  <a:pt x="85950" y="54252"/>
                </a:lnTo>
                <a:lnTo>
                  <a:pt x="86255" y="51814"/>
                </a:lnTo>
                <a:lnTo>
                  <a:pt x="85950" y="50290"/>
                </a:lnTo>
                <a:lnTo>
                  <a:pt x="81988" y="46328"/>
                </a:lnTo>
                <a:lnTo>
                  <a:pt x="77721" y="43280"/>
                </a:lnTo>
                <a:lnTo>
                  <a:pt x="71625" y="39317"/>
                </a:lnTo>
                <a:lnTo>
                  <a:pt x="68882" y="38098"/>
                </a:lnTo>
                <a:lnTo>
                  <a:pt x="67663" y="37489"/>
                </a:lnTo>
                <a:lnTo>
                  <a:pt x="63396" y="35050"/>
                </a:lnTo>
                <a:lnTo>
                  <a:pt x="64006" y="32003"/>
                </a:lnTo>
                <a:lnTo>
                  <a:pt x="66749" y="30479"/>
                </a:lnTo>
                <a:lnTo>
                  <a:pt x="71320" y="30479"/>
                </a:lnTo>
                <a:lnTo>
                  <a:pt x="78331" y="32003"/>
                </a:lnTo>
                <a:lnTo>
                  <a:pt x="80464" y="32612"/>
                </a:lnTo>
                <a:lnTo>
                  <a:pt x="82903" y="33222"/>
                </a:lnTo>
                <a:lnTo>
                  <a:pt x="106981" y="44194"/>
                </a:lnTo>
                <a:lnTo>
                  <a:pt x="106920" y="46328"/>
                </a:lnTo>
                <a:lnTo>
                  <a:pt x="93570" y="93875"/>
                </a:lnTo>
                <a:lnTo>
                  <a:pt x="88998" y="105457"/>
                </a:lnTo>
                <a:lnTo>
                  <a:pt x="85646" y="113991"/>
                </a:lnTo>
                <a:lnTo>
                  <a:pt x="83817" y="118258"/>
                </a:lnTo>
                <a:lnTo>
                  <a:pt x="87170" y="123135"/>
                </a:lnTo>
                <a:lnTo>
                  <a:pt x="93113" y="131364"/>
                </a:lnTo>
                <a:lnTo>
                  <a:pt x="77416" y="131364"/>
                </a:lnTo>
                <a:lnTo>
                  <a:pt x="77111" y="131669"/>
                </a:lnTo>
                <a:lnTo>
                  <a:pt x="77111" y="132279"/>
                </a:lnTo>
                <a:lnTo>
                  <a:pt x="76807" y="132583"/>
                </a:lnTo>
                <a:lnTo>
                  <a:pt x="73149" y="139594"/>
                </a:lnTo>
                <a:lnTo>
                  <a:pt x="65225" y="154223"/>
                </a:lnTo>
                <a:lnTo>
                  <a:pt x="61262" y="160319"/>
                </a:lnTo>
                <a:lnTo>
                  <a:pt x="56995" y="167025"/>
                </a:lnTo>
                <a:lnTo>
                  <a:pt x="30479" y="204514"/>
                </a:lnTo>
                <a:lnTo>
                  <a:pt x="26211" y="209695"/>
                </a:lnTo>
                <a:lnTo>
                  <a:pt x="21335" y="215791"/>
                </a:lnTo>
                <a:lnTo>
                  <a:pt x="12191" y="226459"/>
                </a:lnTo>
                <a:lnTo>
                  <a:pt x="7924" y="230421"/>
                </a:lnTo>
                <a:lnTo>
                  <a:pt x="4876" y="233164"/>
                </a:lnTo>
                <a:close/>
              </a:path>
              <a:path w="273684" h="287020">
                <a:moveTo>
                  <a:pt x="159405" y="221582"/>
                </a:moveTo>
                <a:lnTo>
                  <a:pt x="154223" y="221277"/>
                </a:lnTo>
                <a:lnTo>
                  <a:pt x="147213" y="214267"/>
                </a:lnTo>
                <a:lnTo>
                  <a:pt x="137765" y="203295"/>
                </a:lnTo>
                <a:lnTo>
                  <a:pt x="134107" y="199332"/>
                </a:lnTo>
                <a:lnTo>
                  <a:pt x="113991" y="175559"/>
                </a:lnTo>
                <a:lnTo>
                  <a:pt x="109419" y="170377"/>
                </a:lnTo>
                <a:lnTo>
                  <a:pt x="99361" y="158186"/>
                </a:lnTo>
                <a:lnTo>
                  <a:pt x="90522" y="147823"/>
                </a:lnTo>
                <a:lnTo>
                  <a:pt x="81683" y="136546"/>
                </a:lnTo>
                <a:lnTo>
                  <a:pt x="77416" y="131364"/>
                </a:lnTo>
                <a:lnTo>
                  <a:pt x="93113" y="131364"/>
                </a:lnTo>
                <a:lnTo>
                  <a:pt x="95094" y="134107"/>
                </a:lnTo>
                <a:lnTo>
                  <a:pt x="98142" y="138070"/>
                </a:lnTo>
                <a:lnTo>
                  <a:pt x="128316" y="167329"/>
                </a:lnTo>
                <a:lnTo>
                  <a:pt x="141117" y="174035"/>
                </a:lnTo>
                <a:lnTo>
                  <a:pt x="142946" y="176473"/>
                </a:lnTo>
                <a:lnTo>
                  <a:pt x="147823" y="183788"/>
                </a:lnTo>
                <a:lnTo>
                  <a:pt x="149347" y="186531"/>
                </a:lnTo>
                <a:lnTo>
                  <a:pt x="151785" y="190494"/>
                </a:lnTo>
                <a:lnTo>
                  <a:pt x="156357" y="198723"/>
                </a:lnTo>
                <a:lnTo>
                  <a:pt x="157576" y="201771"/>
                </a:lnTo>
                <a:lnTo>
                  <a:pt x="159405" y="205733"/>
                </a:lnTo>
                <a:lnTo>
                  <a:pt x="163672" y="217315"/>
                </a:lnTo>
                <a:lnTo>
                  <a:pt x="159405" y="221582"/>
                </a:lnTo>
                <a:close/>
              </a:path>
              <a:path w="273684" h="287020">
                <a:moveTo>
                  <a:pt x="214572" y="286503"/>
                </a:moveTo>
                <a:lnTo>
                  <a:pt x="211829" y="286503"/>
                </a:lnTo>
                <a:lnTo>
                  <a:pt x="210000" y="283759"/>
                </a:lnTo>
                <a:lnTo>
                  <a:pt x="209391" y="282540"/>
                </a:lnTo>
                <a:lnTo>
                  <a:pt x="209015" y="280712"/>
                </a:lnTo>
                <a:lnTo>
                  <a:pt x="208171" y="277054"/>
                </a:lnTo>
                <a:lnTo>
                  <a:pt x="207867" y="274921"/>
                </a:lnTo>
                <a:lnTo>
                  <a:pt x="207562" y="270653"/>
                </a:lnTo>
                <a:lnTo>
                  <a:pt x="207257" y="264558"/>
                </a:lnTo>
                <a:lnTo>
                  <a:pt x="206952" y="259071"/>
                </a:lnTo>
                <a:lnTo>
                  <a:pt x="206647" y="252366"/>
                </a:lnTo>
                <a:lnTo>
                  <a:pt x="206647" y="29259"/>
                </a:lnTo>
                <a:lnTo>
                  <a:pt x="205428" y="24383"/>
                </a:lnTo>
                <a:lnTo>
                  <a:pt x="204209" y="22554"/>
                </a:lnTo>
                <a:lnTo>
                  <a:pt x="202990" y="21030"/>
                </a:lnTo>
                <a:lnTo>
                  <a:pt x="199942" y="17677"/>
                </a:lnTo>
                <a:lnTo>
                  <a:pt x="197809" y="16458"/>
                </a:lnTo>
                <a:lnTo>
                  <a:pt x="195675" y="14934"/>
                </a:lnTo>
                <a:lnTo>
                  <a:pt x="177692" y="7010"/>
                </a:lnTo>
                <a:lnTo>
                  <a:pt x="173730" y="5181"/>
                </a:lnTo>
                <a:lnTo>
                  <a:pt x="173730" y="1828"/>
                </a:lnTo>
                <a:lnTo>
                  <a:pt x="178607" y="0"/>
                </a:lnTo>
                <a:lnTo>
                  <a:pt x="183483" y="0"/>
                </a:lnTo>
                <a:lnTo>
                  <a:pt x="194761" y="1523"/>
                </a:lnTo>
                <a:lnTo>
                  <a:pt x="199942" y="3047"/>
                </a:lnTo>
                <a:lnTo>
                  <a:pt x="203600" y="3962"/>
                </a:lnTo>
                <a:lnTo>
                  <a:pt x="213353" y="6705"/>
                </a:lnTo>
                <a:lnTo>
                  <a:pt x="217620" y="8229"/>
                </a:lnTo>
                <a:lnTo>
                  <a:pt x="220668" y="9448"/>
                </a:lnTo>
                <a:lnTo>
                  <a:pt x="225849" y="12496"/>
                </a:lnTo>
                <a:lnTo>
                  <a:pt x="225738" y="16458"/>
                </a:lnTo>
                <a:lnTo>
                  <a:pt x="224630" y="19506"/>
                </a:lnTo>
                <a:lnTo>
                  <a:pt x="224021" y="21640"/>
                </a:lnTo>
                <a:lnTo>
                  <a:pt x="223716" y="23468"/>
                </a:lnTo>
                <a:lnTo>
                  <a:pt x="223137" y="29259"/>
                </a:lnTo>
                <a:lnTo>
                  <a:pt x="223106" y="136850"/>
                </a:lnTo>
                <a:lnTo>
                  <a:pt x="273092" y="136850"/>
                </a:lnTo>
                <a:lnTo>
                  <a:pt x="273092" y="143251"/>
                </a:lnTo>
                <a:lnTo>
                  <a:pt x="269129" y="146604"/>
                </a:lnTo>
                <a:lnTo>
                  <a:pt x="223106" y="146604"/>
                </a:lnTo>
                <a:lnTo>
                  <a:pt x="223106" y="223716"/>
                </a:lnTo>
                <a:lnTo>
                  <a:pt x="222497" y="241698"/>
                </a:lnTo>
                <a:lnTo>
                  <a:pt x="222192" y="246880"/>
                </a:lnTo>
                <a:lnTo>
                  <a:pt x="221887" y="256024"/>
                </a:lnTo>
                <a:lnTo>
                  <a:pt x="220668" y="268520"/>
                </a:lnTo>
                <a:lnTo>
                  <a:pt x="220058" y="271263"/>
                </a:lnTo>
                <a:lnTo>
                  <a:pt x="219449" y="275225"/>
                </a:lnTo>
                <a:lnTo>
                  <a:pt x="217925" y="280712"/>
                </a:lnTo>
                <a:lnTo>
                  <a:pt x="216706" y="283759"/>
                </a:lnTo>
                <a:lnTo>
                  <a:pt x="214572" y="286503"/>
                </a:lnTo>
                <a:close/>
              </a:path>
              <a:path w="273684" h="287020">
                <a:moveTo>
                  <a:pt x="273092" y="136850"/>
                </a:moveTo>
                <a:lnTo>
                  <a:pt x="230421" y="136850"/>
                </a:lnTo>
                <a:lnTo>
                  <a:pt x="236517" y="135326"/>
                </a:lnTo>
                <a:lnTo>
                  <a:pt x="239260" y="133498"/>
                </a:lnTo>
                <a:lnTo>
                  <a:pt x="241394" y="131974"/>
                </a:lnTo>
                <a:lnTo>
                  <a:pt x="244441" y="128926"/>
                </a:lnTo>
                <a:lnTo>
                  <a:pt x="245051" y="127707"/>
                </a:lnTo>
                <a:lnTo>
                  <a:pt x="248404" y="128012"/>
                </a:lnTo>
                <a:lnTo>
                  <a:pt x="257243" y="128621"/>
                </a:lnTo>
                <a:lnTo>
                  <a:pt x="260291" y="129231"/>
                </a:lnTo>
                <a:lnTo>
                  <a:pt x="265472" y="129840"/>
                </a:lnTo>
                <a:lnTo>
                  <a:pt x="273092" y="134412"/>
                </a:lnTo>
                <a:lnTo>
                  <a:pt x="273092" y="1368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6796451" y="9360922"/>
            <a:ext cx="508390" cy="28650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7425825" y="9360922"/>
            <a:ext cx="249554" cy="283845"/>
          </a:xfrm>
          <a:custGeom>
            <a:avLst/>
            <a:gdLst/>
            <a:ahLst/>
            <a:cxnLst/>
            <a:rect l="l" t="t" r="r" b="b"/>
            <a:pathLst>
              <a:path w="249554" h="283845">
                <a:moveTo>
                  <a:pt x="237000" y="191713"/>
                </a:moveTo>
                <a:lnTo>
                  <a:pt x="165806" y="191713"/>
                </a:lnTo>
                <a:lnTo>
                  <a:pt x="183788" y="190798"/>
                </a:lnTo>
                <a:lnTo>
                  <a:pt x="188055" y="189884"/>
                </a:lnTo>
                <a:lnTo>
                  <a:pt x="191713" y="189274"/>
                </a:lnTo>
                <a:lnTo>
                  <a:pt x="199028" y="186226"/>
                </a:lnTo>
                <a:lnTo>
                  <a:pt x="200552" y="185007"/>
                </a:lnTo>
                <a:lnTo>
                  <a:pt x="214572" y="185922"/>
                </a:lnTo>
                <a:lnTo>
                  <a:pt x="218534" y="186531"/>
                </a:lnTo>
                <a:lnTo>
                  <a:pt x="221887" y="186836"/>
                </a:lnTo>
                <a:lnTo>
                  <a:pt x="230421" y="188360"/>
                </a:lnTo>
                <a:lnTo>
                  <a:pt x="233469" y="189579"/>
                </a:lnTo>
                <a:lnTo>
                  <a:pt x="235603" y="190189"/>
                </a:lnTo>
                <a:lnTo>
                  <a:pt x="237000" y="191713"/>
                </a:lnTo>
                <a:close/>
              </a:path>
              <a:path w="249554" h="283845">
                <a:moveTo>
                  <a:pt x="64615" y="209391"/>
                </a:moveTo>
                <a:lnTo>
                  <a:pt x="63396" y="209391"/>
                </a:lnTo>
                <a:lnTo>
                  <a:pt x="57300" y="206952"/>
                </a:lnTo>
                <a:lnTo>
                  <a:pt x="53947" y="205733"/>
                </a:lnTo>
                <a:lnTo>
                  <a:pt x="31698" y="192932"/>
                </a:lnTo>
                <a:lnTo>
                  <a:pt x="31698" y="190189"/>
                </a:lnTo>
                <a:lnTo>
                  <a:pt x="34441" y="188665"/>
                </a:lnTo>
                <a:lnTo>
                  <a:pt x="35660" y="188970"/>
                </a:lnTo>
                <a:lnTo>
                  <a:pt x="45413" y="190189"/>
                </a:lnTo>
                <a:lnTo>
                  <a:pt x="51814" y="190798"/>
                </a:lnTo>
                <a:lnTo>
                  <a:pt x="71320" y="191713"/>
                </a:lnTo>
                <a:lnTo>
                  <a:pt x="237000" y="191713"/>
                </a:lnTo>
                <a:lnTo>
                  <a:pt x="238955" y="193846"/>
                </a:lnTo>
                <a:lnTo>
                  <a:pt x="238955" y="199942"/>
                </a:lnTo>
                <a:lnTo>
                  <a:pt x="237570" y="201466"/>
                </a:lnTo>
                <a:lnTo>
                  <a:pt x="93570" y="201466"/>
                </a:lnTo>
                <a:lnTo>
                  <a:pt x="77416" y="203904"/>
                </a:lnTo>
                <a:lnTo>
                  <a:pt x="73149" y="205428"/>
                </a:lnTo>
                <a:lnTo>
                  <a:pt x="71016" y="206038"/>
                </a:lnTo>
                <a:lnTo>
                  <a:pt x="66139" y="208476"/>
                </a:lnTo>
                <a:lnTo>
                  <a:pt x="64615" y="209391"/>
                </a:lnTo>
                <a:close/>
              </a:path>
              <a:path w="249554" h="283845">
                <a:moveTo>
                  <a:pt x="21944" y="283759"/>
                </a:moveTo>
                <a:lnTo>
                  <a:pt x="19811" y="279188"/>
                </a:lnTo>
                <a:lnTo>
                  <a:pt x="23773" y="277968"/>
                </a:lnTo>
                <a:lnTo>
                  <a:pt x="28650" y="276140"/>
                </a:lnTo>
                <a:lnTo>
                  <a:pt x="71320" y="256938"/>
                </a:lnTo>
                <a:lnTo>
                  <a:pt x="89303" y="246575"/>
                </a:lnTo>
                <a:lnTo>
                  <a:pt x="98142" y="241394"/>
                </a:lnTo>
                <a:lnTo>
                  <a:pt x="105152" y="236517"/>
                </a:lnTo>
                <a:lnTo>
                  <a:pt x="112772" y="231031"/>
                </a:lnTo>
                <a:lnTo>
                  <a:pt x="115820" y="228897"/>
                </a:lnTo>
                <a:lnTo>
                  <a:pt x="118258" y="226764"/>
                </a:lnTo>
                <a:lnTo>
                  <a:pt x="123744" y="222192"/>
                </a:lnTo>
                <a:lnTo>
                  <a:pt x="126488" y="219753"/>
                </a:lnTo>
                <a:lnTo>
                  <a:pt x="133803" y="212438"/>
                </a:lnTo>
                <a:lnTo>
                  <a:pt x="135022" y="210915"/>
                </a:lnTo>
                <a:lnTo>
                  <a:pt x="134717" y="209391"/>
                </a:lnTo>
                <a:lnTo>
                  <a:pt x="132279" y="203904"/>
                </a:lnTo>
                <a:lnTo>
                  <a:pt x="130450" y="201466"/>
                </a:lnTo>
                <a:lnTo>
                  <a:pt x="139289" y="201466"/>
                </a:lnTo>
                <a:lnTo>
                  <a:pt x="143556" y="205428"/>
                </a:lnTo>
                <a:lnTo>
                  <a:pt x="153004" y="211829"/>
                </a:lnTo>
                <a:lnTo>
                  <a:pt x="154223" y="213353"/>
                </a:lnTo>
                <a:lnTo>
                  <a:pt x="154223" y="214267"/>
                </a:lnTo>
                <a:lnTo>
                  <a:pt x="150261" y="218839"/>
                </a:lnTo>
                <a:lnTo>
                  <a:pt x="148737" y="220973"/>
                </a:lnTo>
                <a:lnTo>
                  <a:pt x="148128" y="221887"/>
                </a:lnTo>
                <a:lnTo>
                  <a:pt x="146604" y="223411"/>
                </a:lnTo>
                <a:lnTo>
                  <a:pt x="145689" y="224630"/>
                </a:lnTo>
                <a:lnTo>
                  <a:pt x="154833" y="229202"/>
                </a:lnTo>
                <a:lnTo>
                  <a:pt x="157271" y="230726"/>
                </a:lnTo>
                <a:lnTo>
                  <a:pt x="159100" y="231640"/>
                </a:lnTo>
                <a:lnTo>
                  <a:pt x="137765" y="231640"/>
                </a:lnTo>
                <a:lnTo>
                  <a:pt x="135022" y="234079"/>
                </a:lnTo>
                <a:lnTo>
                  <a:pt x="127707" y="240174"/>
                </a:lnTo>
                <a:lnTo>
                  <a:pt x="124049" y="242613"/>
                </a:lnTo>
                <a:lnTo>
                  <a:pt x="119173" y="245965"/>
                </a:lnTo>
                <a:lnTo>
                  <a:pt x="107591" y="252671"/>
                </a:lnTo>
                <a:lnTo>
                  <a:pt x="70406" y="269739"/>
                </a:lnTo>
                <a:lnTo>
                  <a:pt x="32003" y="281931"/>
                </a:lnTo>
                <a:lnTo>
                  <a:pt x="25907" y="283455"/>
                </a:lnTo>
                <a:lnTo>
                  <a:pt x="21944" y="283759"/>
                </a:lnTo>
                <a:close/>
              </a:path>
              <a:path w="249554" h="283845">
                <a:moveTo>
                  <a:pt x="235907" y="203295"/>
                </a:moveTo>
                <a:lnTo>
                  <a:pt x="231031" y="203295"/>
                </a:lnTo>
                <a:lnTo>
                  <a:pt x="220363" y="202380"/>
                </a:lnTo>
                <a:lnTo>
                  <a:pt x="215791" y="202076"/>
                </a:lnTo>
                <a:lnTo>
                  <a:pt x="195065" y="201466"/>
                </a:lnTo>
                <a:lnTo>
                  <a:pt x="237570" y="201466"/>
                </a:lnTo>
                <a:lnTo>
                  <a:pt x="235907" y="203295"/>
                </a:lnTo>
                <a:close/>
              </a:path>
              <a:path w="249554" h="283845">
                <a:moveTo>
                  <a:pt x="241698" y="282540"/>
                </a:moveTo>
                <a:lnTo>
                  <a:pt x="237431" y="281321"/>
                </a:lnTo>
                <a:lnTo>
                  <a:pt x="232250" y="278883"/>
                </a:lnTo>
                <a:lnTo>
                  <a:pt x="218839" y="272787"/>
                </a:lnTo>
                <a:lnTo>
                  <a:pt x="213048" y="270044"/>
                </a:lnTo>
                <a:lnTo>
                  <a:pt x="206952" y="266996"/>
                </a:lnTo>
                <a:lnTo>
                  <a:pt x="192018" y="259681"/>
                </a:lnTo>
                <a:lnTo>
                  <a:pt x="186226" y="256938"/>
                </a:lnTo>
                <a:lnTo>
                  <a:pt x="179521" y="253585"/>
                </a:lnTo>
                <a:lnTo>
                  <a:pt x="166415" y="246880"/>
                </a:lnTo>
                <a:lnTo>
                  <a:pt x="160319" y="243832"/>
                </a:lnTo>
                <a:lnTo>
                  <a:pt x="155138" y="241394"/>
                </a:lnTo>
                <a:lnTo>
                  <a:pt x="143556" y="234688"/>
                </a:lnTo>
                <a:lnTo>
                  <a:pt x="137765" y="231640"/>
                </a:lnTo>
                <a:lnTo>
                  <a:pt x="159100" y="231640"/>
                </a:lnTo>
                <a:lnTo>
                  <a:pt x="161538" y="232859"/>
                </a:lnTo>
                <a:lnTo>
                  <a:pt x="172511" y="238041"/>
                </a:lnTo>
                <a:lnTo>
                  <a:pt x="181655" y="241698"/>
                </a:lnTo>
                <a:lnTo>
                  <a:pt x="193541" y="245356"/>
                </a:lnTo>
                <a:lnTo>
                  <a:pt x="202076" y="247185"/>
                </a:lnTo>
                <a:lnTo>
                  <a:pt x="214877" y="248404"/>
                </a:lnTo>
                <a:lnTo>
                  <a:pt x="220363" y="251756"/>
                </a:lnTo>
                <a:lnTo>
                  <a:pt x="230116" y="258462"/>
                </a:lnTo>
                <a:lnTo>
                  <a:pt x="235603" y="262729"/>
                </a:lnTo>
                <a:lnTo>
                  <a:pt x="240784" y="266691"/>
                </a:lnTo>
                <a:lnTo>
                  <a:pt x="249318" y="276140"/>
                </a:lnTo>
                <a:lnTo>
                  <a:pt x="247794" y="279492"/>
                </a:lnTo>
                <a:lnTo>
                  <a:pt x="246575" y="281931"/>
                </a:lnTo>
                <a:lnTo>
                  <a:pt x="241698" y="282540"/>
                </a:lnTo>
                <a:close/>
              </a:path>
              <a:path w="249554" h="283845">
                <a:moveTo>
                  <a:pt x="216401" y="162453"/>
                </a:moveTo>
                <a:lnTo>
                  <a:pt x="214877" y="162453"/>
                </a:lnTo>
                <a:lnTo>
                  <a:pt x="213048" y="160929"/>
                </a:lnTo>
                <a:lnTo>
                  <a:pt x="209086" y="28955"/>
                </a:lnTo>
                <a:lnTo>
                  <a:pt x="207562" y="23773"/>
                </a:lnTo>
                <a:lnTo>
                  <a:pt x="205123" y="20725"/>
                </a:lnTo>
                <a:lnTo>
                  <a:pt x="202076" y="17677"/>
                </a:lnTo>
                <a:lnTo>
                  <a:pt x="200247" y="16458"/>
                </a:lnTo>
                <a:lnTo>
                  <a:pt x="198113" y="14934"/>
                </a:lnTo>
                <a:lnTo>
                  <a:pt x="192932" y="12191"/>
                </a:lnTo>
                <a:lnTo>
                  <a:pt x="191103" y="11277"/>
                </a:lnTo>
                <a:lnTo>
                  <a:pt x="184093" y="8229"/>
                </a:lnTo>
                <a:lnTo>
                  <a:pt x="182264" y="7619"/>
                </a:lnTo>
                <a:lnTo>
                  <a:pt x="180740" y="7010"/>
                </a:lnTo>
                <a:lnTo>
                  <a:pt x="176473" y="5181"/>
                </a:lnTo>
                <a:lnTo>
                  <a:pt x="176473" y="1828"/>
                </a:lnTo>
                <a:lnTo>
                  <a:pt x="181350" y="0"/>
                </a:lnTo>
                <a:lnTo>
                  <a:pt x="186226" y="0"/>
                </a:lnTo>
                <a:lnTo>
                  <a:pt x="198418" y="1828"/>
                </a:lnTo>
                <a:lnTo>
                  <a:pt x="203295" y="3047"/>
                </a:lnTo>
                <a:lnTo>
                  <a:pt x="207257" y="3962"/>
                </a:lnTo>
                <a:lnTo>
                  <a:pt x="215486" y="6400"/>
                </a:lnTo>
                <a:lnTo>
                  <a:pt x="219753" y="7924"/>
                </a:lnTo>
                <a:lnTo>
                  <a:pt x="222801" y="9143"/>
                </a:lnTo>
                <a:lnTo>
                  <a:pt x="228288" y="12191"/>
                </a:lnTo>
                <a:lnTo>
                  <a:pt x="228288" y="15849"/>
                </a:lnTo>
                <a:lnTo>
                  <a:pt x="227068" y="19506"/>
                </a:lnTo>
                <a:lnTo>
                  <a:pt x="226459" y="21640"/>
                </a:lnTo>
                <a:lnTo>
                  <a:pt x="226154" y="23468"/>
                </a:lnTo>
                <a:lnTo>
                  <a:pt x="225605" y="28955"/>
                </a:lnTo>
                <a:lnTo>
                  <a:pt x="225544" y="108505"/>
                </a:lnTo>
                <a:lnTo>
                  <a:pt x="225240" y="118563"/>
                </a:lnTo>
                <a:lnTo>
                  <a:pt x="224595" y="128316"/>
                </a:lnTo>
                <a:lnTo>
                  <a:pt x="224021" y="138374"/>
                </a:lnTo>
                <a:lnTo>
                  <a:pt x="223716" y="140203"/>
                </a:lnTo>
                <a:lnTo>
                  <a:pt x="223376" y="142641"/>
                </a:lnTo>
                <a:lnTo>
                  <a:pt x="222497" y="150261"/>
                </a:lnTo>
                <a:lnTo>
                  <a:pt x="221887" y="152090"/>
                </a:lnTo>
                <a:lnTo>
                  <a:pt x="221582" y="154223"/>
                </a:lnTo>
                <a:lnTo>
                  <a:pt x="219753" y="158491"/>
                </a:lnTo>
                <a:lnTo>
                  <a:pt x="218534" y="160929"/>
                </a:lnTo>
                <a:lnTo>
                  <a:pt x="216401" y="162453"/>
                </a:lnTo>
                <a:close/>
              </a:path>
              <a:path w="249554" h="283845">
                <a:moveTo>
                  <a:pt x="35050" y="155443"/>
                </a:moveTo>
                <a:lnTo>
                  <a:pt x="32612" y="155443"/>
                </a:lnTo>
                <a:lnTo>
                  <a:pt x="30783" y="153614"/>
                </a:lnTo>
                <a:lnTo>
                  <a:pt x="25907" y="121306"/>
                </a:lnTo>
                <a:lnTo>
                  <a:pt x="25602" y="115820"/>
                </a:lnTo>
                <a:lnTo>
                  <a:pt x="22554" y="42975"/>
                </a:lnTo>
                <a:lnTo>
                  <a:pt x="12496" y="33526"/>
                </a:lnTo>
                <a:lnTo>
                  <a:pt x="11277" y="32917"/>
                </a:lnTo>
                <a:lnTo>
                  <a:pt x="6705" y="32003"/>
                </a:lnTo>
                <a:lnTo>
                  <a:pt x="4267" y="31393"/>
                </a:lnTo>
                <a:lnTo>
                  <a:pt x="0" y="30479"/>
                </a:lnTo>
                <a:lnTo>
                  <a:pt x="0" y="26821"/>
                </a:lnTo>
                <a:lnTo>
                  <a:pt x="3352" y="24383"/>
                </a:lnTo>
                <a:lnTo>
                  <a:pt x="4571" y="24078"/>
                </a:lnTo>
                <a:lnTo>
                  <a:pt x="6095" y="23468"/>
                </a:lnTo>
                <a:lnTo>
                  <a:pt x="11582" y="22859"/>
                </a:lnTo>
                <a:lnTo>
                  <a:pt x="16153" y="22859"/>
                </a:lnTo>
                <a:lnTo>
                  <a:pt x="24078" y="23164"/>
                </a:lnTo>
                <a:lnTo>
                  <a:pt x="28040" y="23773"/>
                </a:lnTo>
                <a:lnTo>
                  <a:pt x="30479" y="24078"/>
                </a:lnTo>
                <a:lnTo>
                  <a:pt x="37489" y="25297"/>
                </a:lnTo>
                <a:lnTo>
                  <a:pt x="40232" y="26211"/>
                </a:lnTo>
                <a:lnTo>
                  <a:pt x="41451" y="27126"/>
                </a:lnTo>
                <a:lnTo>
                  <a:pt x="41756" y="28040"/>
                </a:lnTo>
                <a:lnTo>
                  <a:pt x="154528" y="28040"/>
                </a:lnTo>
                <a:lnTo>
                  <a:pt x="154427" y="30479"/>
                </a:lnTo>
                <a:lnTo>
                  <a:pt x="153309" y="33831"/>
                </a:lnTo>
                <a:lnTo>
                  <a:pt x="152700" y="35355"/>
                </a:lnTo>
                <a:lnTo>
                  <a:pt x="152395" y="36574"/>
                </a:lnTo>
                <a:lnTo>
                  <a:pt x="152046" y="37794"/>
                </a:lnTo>
                <a:lnTo>
                  <a:pt x="40841" y="37794"/>
                </a:lnTo>
                <a:lnTo>
                  <a:pt x="40765" y="124659"/>
                </a:lnTo>
                <a:lnTo>
                  <a:pt x="40537" y="127402"/>
                </a:lnTo>
                <a:lnTo>
                  <a:pt x="148534" y="127402"/>
                </a:lnTo>
                <a:lnTo>
                  <a:pt x="153004" y="130450"/>
                </a:lnTo>
                <a:lnTo>
                  <a:pt x="153004" y="135022"/>
                </a:lnTo>
                <a:lnTo>
                  <a:pt x="150566" y="137155"/>
                </a:lnTo>
                <a:lnTo>
                  <a:pt x="39927" y="137155"/>
                </a:lnTo>
                <a:lnTo>
                  <a:pt x="39866" y="140203"/>
                </a:lnTo>
                <a:lnTo>
                  <a:pt x="39622" y="142641"/>
                </a:lnTo>
                <a:lnTo>
                  <a:pt x="39317" y="144165"/>
                </a:lnTo>
                <a:lnTo>
                  <a:pt x="39013" y="145994"/>
                </a:lnTo>
                <a:lnTo>
                  <a:pt x="38098" y="150566"/>
                </a:lnTo>
                <a:lnTo>
                  <a:pt x="37489" y="151785"/>
                </a:lnTo>
                <a:lnTo>
                  <a:pt x="37184" y="153004"/>
                </a:lnTo>
                <a:lnTo>
                  <a:pt x="35050" y="155443"/>
                </a:lnTo>
                <a:close/>
              </a:path>
              <a:path w="249554" h="283845">
                <a:moveTo>
                  <a:pt x="154528" y="28040"/>
                </a:moveTo>
                <a:lnTo>
                  <a:pt x="127097" y="28040"/>
                </a:lnTo>
                <a:lnTo>
                  <a:pt x="133498" y="23773"/>
                </a:lnTo>
                <a:lnTo>
                  <a:pt x="135936" y="23773"/>
                </a:lnTo>
                <a:lnTo>
                  <a:pt x="142337" y="24078"/>
                </a:lnTo>
                <a:lnTo>
                  <a:pt x="146604" y="24688"/>
                </a:lnTo>
                <a:lnTo>
                  <a:pt x="150871" y="24992"/>
                </a:lnTo>
                <a:lnTo>
                  <a:pt x="154528" y="27431"/>
                </a:lnTo>
                <a:lnTo>
                  <a:pt x="154528" y="28040"/>
                </a:lnTo>
                <a:close/>
              </a:path>
              <a:path w="249554" h="283845">
                <a:moveTo>
                  <a:pt x="148534" y="127402"/>
                </a:moveTo>
                <a:lnTo>
                  <a:pt x="127402" y="127402"/>
                </a:lnTo>
                <a:lnTo>
                  <a:pt x="131974" y="123440"/>
                </a:lnTo>
                <a:lnTo>
                  <a:pt x="131974" y="37794"/>
                </a:lnTo>
                <a:lnTo>
                  <a:pt x="152046" y="37794"/>
                </a:lnTo>
                <a:lnTo>
                  <a:pt x="151176" y="40841"/>
                </a:lnTo>
                <a:lnTo>
                  <a:pt x="150871" y="42365"/>
                </a:lnTo>
                <a:lnTo>
                  <a:pt x="143861" y="124659"/>
                </a:lnTo>
                <a:lnTo>
                  <a:pt x="146299" y="125878"/>
                </a:lnTo>
                <a:lnTo>
                  <a:pt x="148534" y="127402"/>
                </a:lnTo>
                <a:close/>
              </a:path>
              <a:path w="249554" h="283845">
                <a:moveTo>
                  <a:pt x="183788" y="170073"/>
                </a:moveTo>
                <a:lnTo>
                  <a:pt x="108505" y="170073"/>
                </a:lnTo>
                <a:lnTo>
                  <a:pt x="98142" y="167025"/>
                </a:lnTo>
                <a:lnTo>
                  <a:pt x="93875" y="164586"/>
                </a:lnTo>
                <a:lnTo>
                  <a:pt x="90827" y="162758"/>
                </a:lnTo>
                <a:lnTo>
                  <a:pt x="84122" y="157271"/>
                </a:lnTo>
                <a:lnTo>
                  <a:pt x="84122" y="153614"/>
                </a:lnTo>
                <a:lnTo>
                  <a:pt x="86865" y="152395"/>
                </a:lnTo>
                <a:lnTo>
                  <a:pt x="88389" y="153004"/>
                </a:lnTo>
                <a:lnTo>
                  <a:pt x="90522" y="153614"/>
                </a:lnTo>
                <a:lnTo>
                  <a:pt x="95094" y="155138"/>
                </a:lnTo>
                <a:lnTo>
                  <a:pt x="101190" y="156357"/>
                </a:lnTo>
                <a:lnTo>
                  <a:pt x="113686" y="157881"/>
                </a:lnTo>
                <a:lnTo>
                  <a:pt x="184703" y="157881"/>
                </a:lnTo>
                <a:lnTo>
                  <a:pt x="187750" y="159405"/>
                </a:lnTo>
                <a:lnTo>
                  <a:pt x="187750" y="167025"/>
                </a:lnTo>
                <a:lnTo>
                  <a:pt x="183788" y="170073"/>
                </a:lnTo>
                <a:close/>
              </a:path>
              <a:path w="249554" h="283845">
                <a:moveTo>
                  <a:pt x="184703" y="157881"/>
                </a:moveTo>
                <a:lnTo>
                  <a:pt x="149956" y="157881"/>
                </a:lnTo>
                <a:lnTo>
                  <a:pt x="158491" y="156052"/>
                </a:lnTo>
                <a:lnTo>
                  <a:pt x="160624" y="153919"/>
                </a:lnTo>
                <a:lnTo>
                  <a:pt x="164586" y="154223"/>
                </a:lnTo>
                <a:lnTo>
                  <a:pt x="173730" y="154833"/>
                </a:lnTo>
                <a:lnTo>
                  <a:pt x="176778" y="155443"/>
                </a:lnTo>
                <a:lnTo>
                  <a:pt x="180435" y="155747"/>
                </a:lnTo>
                <a:lnTo>
                  <a:pt x="184703" y="1578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7776688" y="9360922"/>
            <a:ext cx="510219" cy="2794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769078" y="1399744"/>
            <a:ext cx="967334" cy="35813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2780607" y="1433271"/>
            <a:ext cx="327660" cy="292735"/>
          </a:xfrm>
          <a:custGeom>
            <a:avLst/>
            <a:gdLst/>
            <a:ahLst/>
            <a:cxnLst/>
            <a:rect l="l" t="t" r="r" b="b"/>
            <a:pathLst>
              <a:path w="327660" h="292735">
                <a:moveTo>
                  <a:pt x="284980" y="10286"/>
                </a:moveTo>
                <a:lnTo>
                  <a:pt x="198877" y="10286"/>
                </a:lnTo>
                <a:lnTo>
                  <a:pt x="214116" y="8762"/>
                </a:lnTo>
                <a:lnTo>
                  <a:pt x="222498" y="5714"/>
                </a:lnTo>
                <a:lnTo>
                  <a:pt x="228975" y="2285"/>
                </a:lnTo>
                <a:lnTo>
                  <a:pt x="231261" y="0"/>
                </a:lnTo>
                <a:lnTo>
                  <a:pt x="238500" y="380"/>
                </a:lnTo>
                <a:lnTo>
                  <a:pt x="254501" y="761"/>
                </a:lnTo>
                <a:lnTo>
                  <a:pt x="262121" y="1523"/>
                </a:lnTo>
                <a:lnTo>
                  <a:pt x="274313" y="2285"/>
                </a:lnTo>
                <a:lnTo>
                  <a:pt x="284980" y="9143"/>
                </a:lnTo>
                <a:lnTo>
                  <a:pt x="284980" y="10286"/>
                </a:lnTo>
                <a:close/>
              </a:path>
              <a:path w="327660" h="292735">
                <a:moveTo>
                  <a:pt x="286504" y="191257"/>
                </a:moveTo>
                <a:lnTo>
                  <a:pt x="94485" y="191257"/>
                </a:lnTo>
                <a:lnTo>
                  <a:pt x="86791" y="191188"/>
                </a:lnTo>
                <a:lnTo>
                  <a:pt x="55243" y="26288"/>
                </a:lnTo>
                <a:lnTo>
                  <a:pt x="50671" y="20954"/>
                </a:lnTo>
                <a:lnTo>
                  <a:pt x="47623" y="19430"/>
                </a:lnTo>
                <a:lnTo>
                  <a:pt x="44194" y="17525"/>
                </a:lnTo>
                <a:lnTo>
                  <a:pt x="35051" y="15239"/>
                </a:lnTo>
                <a:lnTo>
                  <a:pt x="30860" y="14477"/>
                </a:lnTo>
                <a:lnTo>
                  <a:pt x="28574" y="13715"/>
                </a:lnTo>
                <a:lnTo>
                  <a:pt x="22478" y="11810"/>
                </a:lnTo>
                <a:lnTo>
                  <a:pt x="22478" y="7238"/>
                </a:lnTo>
                <a:lnTo>
                  <a:pt x="32384" y="3428"/>
                </a:lnTo>
                <a:lnTo>
                  <a:pt x="44956" y="3428"/>
                </a:lnTo>
                <a:lnTo>
                  <a:pt x="63625" y="4952"/>
                </a:lnTo>
                <a:lnTo>
                  <a:pt x="68578" y="5714"/>
                </a:lnTo>
                <a:lnTo>
                  <a:pt x="71626" y="6095"/>
                </a:lnTo>
                <a:lnTo>
                  <a:pt x="78484" y="8762"/>
                </a:lnTo>
                <a:lnTo>
                  <a:pt x="79627" y="10286"/>
                </a:lnTo>
                <a:lnTo>
                  <a:pt x="284980" y="10286"/>
                </a:lnTo>
                <a:lnTo>
                  <a:pt x="284980" y="18668"/>
                </a:lnTo>
                <a:lnTo>
                  <a:pt x="280028" y="23621"/>
                </a:lnTo>
                <a:lnTo>
                  <a:pt x="76579" y="23621"/>
                </a:lnTo>
                <a:lnTo>
                  <a:pt x="76579" y="92199"/>
                </a:lnTo>
                <a:lnTo>
                  <a:pt x="277361" y="92199"/>
                </a:lnTo>
                <a:lnTo>
                  <a:pt x="277361" y="100962"/>
                </a:lnTo>
                <a:lnTo>
                  <a:pt x="273170" y="105153"/>
                </a:lnTo>
                <a:lnTo>
                  <a:pt x="76579" y="105153"/>
                </a:lnTo>
                <a:lnTo>
                  <a:pt x="76579" y="171826"/>
                </a:lnTo>
                <a:lnTo>
                  <a:pt x="88389" y="177922"/>
                </a:lnTo>
                <a:lnTo>
                  <a:pt x="290695" y="177922"/>
                </a:lnTo>
                <a:lnTo>
                  <a:pt x="290695" y="187066"/>
                </a:lnTo>
                <a:lnTo>
                  <a:pt x="286504" y="191257"/>
                </a:lnTo>
                <a:close/>
              </a:path>
              <a:path w="327660" h="292735">
                <a:moveTo>
                  <a:pt x="277361" y="92199"/>
                </a:moveTo>
                <a:lnTo>
                  <a:pt x="192781" y="92199"/>
                </a:lnTo>
                <a:lnTo>
                  <a:pt x="207639" y="91056"/>
                </a:lnTo>
                <a:lnTo>
                  <a:pt x="212592" y="89532"/>
                </a:lnTo>
                <a:lnTo>
                  <a:pt x="216783" y="88389"/>
                </a:lnTo>
                <a:lnTo>
                  <a:pt x="223641" y="84579"/>
                </a:lnTo>
                <a:lnTo>
                  <a:pt x="225546" y="82674"/>
                </a:lnTo>
                <a:lnTo>
                  <a:pt x="232023" y="83055"/>
                </a:lnTo>
                <a:lnTo>
                  <a:pt x="246500" y="83436"/>
                </a:lnTo>
                <a:lnTo>
                  <a:pt x="254882" y="84198"/>
                </a:lnTo>
                <a:lnTo>
                  <a:pt x="267074" y="84960"/>
                </a:lnTo>
                <a:lnTo>
                  <a:pt x="277361" y="92199"/>
                </a:lnTo>
                <a:close/>
              </a:path>
              <a:path w="327660" h="292735">
                <a:moveTo>
                  <a:pt x="290695" y="177922"/>
                </a:moveTo>
                <a:lnTo>
                  <a:pt x="202305" y="177922"/>
                </a:lnTo>
                <a:lnTo>
                  <a:pt x="216783" y="176779"/>
                </a:lnTo>
                <a:lnTo>
                  <a:pt x="221736" y="175255"/>
                </a:lnTo>
                <a:lnTo>
                  <a:pt x="225927" y="174112"/>
                </a:lnTo>
                <a:lnTo>
                  <a:pt x="233166" y="169921"/>
                </a:lnTo>
                <a:lnTo>
                  <a:pt x="235071" y="167635"/>
                </a:lnTo>
                <a:lnTo>
                  <a:pt x="258692" y="168778"/>
                </a:lnTo>
                <a:lnTo>
                  <a:pt x="281551" y="170683"/>
                </a:lnTo>
                <a:lnTo>
                  <a:pt x="290695" y="177160"/>
                </a:lnTo>
                <a:lnTo>
                  <a:pt x="290695" y="177922"/>
                </a:lnTo>
                <a:close/>
              </a:path>
              <a:path w="327660" h="292735">
                <a:moveTo>
                  <a:pt x="326182" y="267836"/>
                </a:moveTo>
                <a:lnTo>
                  <a:pt x="222498" y="267836"/>
                </a:lnTo>
                <a:lnTo>
                  <a:pt x="237357" y="267455"/>
                </a:lnTo>
                <a:lnTo>
                  <a:pt x="245738" y="266693"/>
                </a:lnTo>
                <a:lnTo>
                  <a:pt x="258311" y="265169"/>
                </a:lnTo>
                <a:lnTo>
                  <a:pt x="262502" y="263645"/>
                </a:lnTo>
                <a:lnTo>
                  <a:pt x="266312" y="262502"/>
                </a:lnTo>
                <a:lnTo>
                  <a:pt x="272027" y="259454"/>
                </a:lnTo>
                <a:lnTo>
                  <a:pt x="273932" y="257930"/>
                </a:lnTo>
                <a:lnTo>
                  <a:pt x="279266" y="258311"/>
                </a:lnTo>
                <a:lnTo>
                  <a:pt x="289552" y="258692"/>
                </a:lnTo>
                <a:lnTo>
                  <a:pt x="294505" y="259454"/>
                </a:lnTo>
                <a:lnTo>
                  <a:pt x="300601" y="259835"/>
                </a:lnTo>
                <a:lnTo>
                  <a:pt x="315460" y="262502"/>
                </a:lnTo>
                <a:lnTo>
                  <a:pt x="320793" y="263645"/>
                </a:lnTo>
                <a:lnTo>
                  <a:pt x="326182" y="267836"/>
                </a:lnTo>
                <a:close/>
              </a:path>
              <a:path w="327660" h="292735">
                <a:moveTo>
                  <a:pt x="44575" y="292600"/>
                </a:moveTo>
                <a:lnTo>
                  <a:pt x="43813" y="292600"/>
                </a:lnTo>
                <a:lnTo>
                  <a:pt x="38480" y="290695"/>
                </a:lnTo>
                <a:lnTo>
                  <a:pt x="36575" y="289933"/>
                </a:lnTo>
                <a:lnTo>
                  <a:pt x="33908" y="288790"/>
                </a:lnTo>
                <a:lnTo>
                  <a:pt x="27431" y="285742"/>
                </a:lnTo>
                <a:lnTo>
                  <a:pt x="23240" y="283837"/>
                </a:lnTo>
                <a:lnTo>
                  <a:pt x="19811" y="281932"/>
                </a:lnTo>
                <a:lnTo>
                  <a:pt x="11429" y="277742"/>
                </a:lnTo>
                <a:lnTo>
                  <a:pt x="8381" y="275837"/>
                </a:lnTo>
                <a:lnTo>
                  <a:pt x="5714" y="273932"/>
                </a:lnTo>
                <a:lnTo>
                  <a:pt x="0" y="269360"/>
                </a:lnTo>
                <a:lnTo>
                  <a:pt x="0" y="265550"/>
                </a:lnTo>
                <a:lnTo>
                  <a:pt x="3047" y="263645"/>
                </a:lnTo>
                <a:lnTo>
                  <a:pt x="5333" y="264026"/>
                </a:lnTo>
                <a:lnTo>
                  <a:pt x="9905" y="264407"/>
                </a:lnTo>
                <a:lnTo>
                  <a:pt x="60892" y="267595"/>
                </a:lnTo>
                <a:lnTo>
                  <a:pt x="326182" y="267836"/>
                </a:lnTo>
                <a:lnTo>
                  <a:pt x="327651" y="268979"/>
                </a:lnTo>
                <a:lnTo>
                  <a:pt x="327651" y="278504"/>
                </a:lnTo>
                <a:lnTo>
                  <a:pt x="325696" y="281170"/>
                </a:lnTo>
                <a:lnTo>
                  <a:pt x="114931" y="281179"/>
                </a:lnTo>
                <a:lnTo>
                  <a:pt x="109463" y="281242"/>
                </a:lnTo>
                <a:lnTo>
                  <a:pt x="104174" y="281412"/>
                </a:lnTo>
                <a:lnTo>
                  <a:pt x="83817" y="282313"/>
                </a:lnTo>
                <a:lnTo>
                  <a:pt x="78484" y="283075"/>
                </a:lnTo>
                <a:lnTo>
                  <a:pt x="73531" y="283456"/>
                </a:lnTo>
                <a:lnTo>
                  <a:pt x="62101" y="285742"/>
                </a:lnTo>
                <a:lnTo>
                  <a:pt x="58291" y="286885"/>
                </a:lnTo>
                <a:lnTo>
                  <a:pt x="55243" y="287647"/>
                </a:lnTo>
                <a:lnTo>
                  <a:pt x="47623" y="291076"/>
                </a:lnTo>
                <a:lnTo>
                  <a:pt x="44575" y="292600"/>
                </a:lnTo>
                <a:close/>
              </a:path>
              <a:path w="327660" h="292735">
                <a:moveTo>
                  <a:pt x="323460" y="284218"/>
                </a:moveTo>
                <a:lnTo>
                  <a:pt x="316984" y="284218"/>
                </a:lnTo>
                <a:lnTo>
                  <a:pt x="298696" y="282694"/>
                </a:lnTo>
                <a:lnTo>
                  <a:pt x="291457" y="281932"/>
                </a:lnTo>
                <a:lnTo>
                  <a:pt x="266693" y="281170"/>
                </a:lnTo>
                <a:lnTo>
                  <a:pt x="325696" y="281170"/>
                </a:lnTo>
                <a:lnTo>
                  <a:pt x="323460" y="2842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3217392" y="1399744"/>
            <a:ext cx="298450" cy="358140"/>
          </a:xfrm>
          <a:custGeom>
            <a:avLst/>
            <a:gdLst/>
            <a:ahLst/>
            <a:cxnLst/>
            <a:rect l="l" t="t" r="r" b="b"/>
            <a:pathLst>
              <a:path w="298450" h="358139">
                <a:moveTo>
                  <a:pt x="294886" y="163444"/>
                </a:moveTo>
                <a:lnTo>
                  <a:pt x="274313" y="163444"/>
                </a:lnTo>
                <a:lnTo>
                  <a:pt x="274313" y="35432"/>
                </a:lnTo>
                <a:lnTo>
                  <a:pt x="273551" y="30479"/>
                </a:lnTo>
                <a:lnTo>
                  <a:pt x="272027" y="28193"/>
                </a:lnTo>
                <a:lnTo>
                  <a:pt x="270884" y="26288"/>
                </a:lnTo>
                <a:lnTo>
                  <a:pt x="267455" y="22478"/>
                </a:lnTo>
                <a:lnTo>
                  <a:pt x="265550" y="20954"/>
                </a:lnTo>
                <a:lnTo>
                  <a:pt x="263645" y="19049"/>
                </a:lnTo>
                <a:lnTo>
                  <a:pt x="252977" y="12953"/>
                </a:lnTo>
                <a:lnTo>
                  <a:pt x="246881" y="10286"/>
                </a:lnTo>
                <a:lnTo>
                  <a:pt x="244595" y="9524"/>
                </a:lnTo>
                <a:lnTo>
                  <a:pt x="242690" y="8762"/>
                </a:lnTo>
                <a:lnTo>
                  <a:pt x="237738" y="6095"/>
                </a:lnTo>
                <a:lnTo>
                  <a:pt x="237738" y="2285"/>
                </a:lnTo>
                <a:lnTo>
                  <a:pt x="244214" y="0"/>
                </a:lnTo>
                <a:lnTo>
                  <a:pt x="250310" y="0"/>
                </a:lnTo>
                <a:lnTo>
                  <a:pt x="264026" y="2285"/>
                </a:lnTo>
                <a:lnTo>
                  <a:pt x="268979" y="3809"/>
                </a:lnTo>
                <a:lnTo>
                  <a:pt x="273551" y="4952"/>
                </a:lnTo>
                <a:lnTo>
                  <a:pt x="286504" y="8762"/>
                </a:lnTo>
                <a:lnTo>
                  <a:pt x="289933" y="10286"/>
                </a:lnTo>
                <a:lnTo>
                  <a:pt x="292981" y="11810"/>
                </a:lnTo>
                <a:lnTo>
                  <a:pt x="297934" y="14858"/>
                </a:lnTo>
                <a:lnTo>
                  <a:pt x="297830" y="19811"/>
                </a:lnTo>
                <a:lnTo>
                  <a:pt x="296791" y="23621"/>
                </a:lnTo>
                <a:lnTo>
                  <a:pt x="296029" y="26288"/>
                </a:lnTo>
                <a:lnTo>
                  <a:pt x="295648" y="28574"/>
                </a:lnTo>
                <a:lnTo>
                  <a:pt x="294995" y="35432"/>
                </a:lnTo>
                <a:lnTo>
                  <a:pt x="294886" y="163444"/>
                </a:lnTo>
                <a:close/>
              </a:path>
              <a:path w="298450" h="358139">
                <a:moveTo>
                  <a:pt x="211449" y="337176"/>
                </a:moveTo>
                <a:lnTo>
                  <a:pt x="208782" y="337176"/>
                </a:lnTo>
                <a:lnTo>
                  <a:pt x="206877" y="334890"/>
                </a:lnTo>
                <a:lnTo>
                  <a:pt x="206115" y="333366"/>
                </a:lnTo>
                <a:lnTo>
                  <a:pt x="205734" y="331842"/>
                </a:lnTo>
                <a:lnTo>
                  <a:pt x="204591" y="327651"/>
                </a:lnTo>
                <a:lnTo>
                  <a:pt x="202305" y="302887"/>
                </a:lnTo>
                <a:lnTo>
                  <a:pt x="202305" y="48766"/>
                </a:lnTo>
                <a:lnTo>
                  <a:pt x="201162" y="43432"/>
                </a:lnTo>
                <a:lnTo>
                  <a:pt x="200020" y="41908"/>
                </a:lnTo>
                <a:lnTo>
                  <a:pt x="198877" y="40004"/>
                </a:lnTo>
                <a:lnTo>
                  <a:pt x="196210" y="36956"/>
                </a:lnTo>
                <a:lnTo>
                  <a:pt x="193924" y="35432"/>
                </a:lnTo>
                <a:lnTo>
                  <a:pt x="192019" y="33908"/>
                </a:lnTo>
                <a:lnTo>
                  <a:pt x="187447" y="31241"/>
                </a:lnTo>
                <a:lnTo>
                  <a:pt x="183637" y="29336"/>
                </a:lnTo>
                <a:lnTo>
                  <a:pt x="178684" y="27050"/>
                </a:lnTo>
                <a:lnTo>
                  <a:pt x="176398" y="26288"/>
                </a:lnTo>
                <a:lnTo>
                  <a:pt x="174493" y="25526"/>
                </a:lnTo>
                <a:lnTo>
                  <a:pt x="169540" y="23240"/>
                </a:lnTo>
                <a:lnTo>
                  <a:pt x="169540" y="19049"/>
                </a:lnTo>
                <a:lnTo>
                  <a:pt x="175255" y="17144"/>
                </a:lnTo>
                <a:lnTo>
                  <a:pt x="179827" y="17144"/>
                </a:lnTo>
                <a:lnTo>
                  <a:pt x="190495" y="18668"/>
                </a:lnTo>
                <a:lnTo>
                  <a:pt x="195448" y="19811"/>
                </a:lnTo>
                <a:lnTo>
                  <a:pt x="200781" y="20954"/>
                </a:lnTo>
                <a:lnTo>
                  <a:pt x="213354" y="24383"/>
                </a:lnTo>
                <a:lnTo>
                  <a:pt x="217164" y="25907"/>
                </a:lnTo>
                <a:lnTo>
                  <a:pt x="219450" y="26669"/>
                </a:lnTo>
                <a:lnTo>
                  <a:pt x="224784" y="30098"/>
                </a:lnTo>
                <a:lnTo>
                  <a:pt x="224784" y="34289"/>
                </a:lnTo>
                <a:lnTo>
                  <a:pt x="223260" y="40004"/>
                </a:lnTo>
                <a:lnTo>
                  <a:pt x="222879" y="41908"/>
                </a:lnTo>
                <a:lnTo>
                  <a:pt x="222498" y="43432"/>
                </a:lnTo>
                <a:lnTo>
                  <a:pt x="222202" y="48766"/>
                </a:lnTo>
                <a:lnTo>
                  <a:pt x="222117" y="163444"/>
                </a:lnTo>
                <a:lnTo>
                  <a:pt x="294886" y="163444"/>
                </a:lnTo>
                <a:lnTo>
                  <a:pt x="294886" y="176779"/>
                </a:lnTo>
                <a:lnTo>
                  <a:pt x="222117" y="176779"/>
                </a:lnTo>
                <a:lnTo>
                  <a:pt x="222117" y="269741"/>
                </a:lnTo>
                <a:lnTo>
                  <a:pt x="221355" y="292600"/>
                </a:lnTo>
                <a:lnTo>
                  <a:pt x="220593" y="299839"/>
                </a:lnTo>
                <a:lnTo>
                  <a:pt x="220212" y="307840"/>
                </a:lnTo>
                <a:lnTo>
                  <a:pt x="218688" y="319651"/>
                </a:lnTo>
                <a:lnTo>
                  <a:pt x="217926" y="322698"/>
                </a:lnTo>
                <a:lnTo>
                  <a:pt x="217545" y="325365"/>
                </a:lnTo>
                <a:lnTo>
                  <a:pt x="215259" y="331842"/>
                </a:lnTo>
                <a:lnTo>
                  <a:pt x="213735" y="334890"/>
                </a:lnTo>
                <a:lnTo>
                  <a:pt x="211449" y="337176"/>
                </a:lnTo>
                <a:close/>
              </a:path>
              <a:path w="298450" h="358139">
                <a:moveTo>
                  <a:pt x="171064" y="67054"/>
                </a:moveTo>
                <a:lnTo>
                  <a:pt x="137918" y="67054"/>
                </a:lnTo>
                <a:lnTo>
                  <a:pt x="145538" y="61339"/>
                </a:lnTo>
                <a:lnTo>
                  <a:pt x="148967" y="61720"/>
                </a:lnTo>
                <a:lnTo>
                  <a:pt x="158873" y="62482"/>
                </a:lnTo>
                <a:lnTo>
                  <a:pt x="160777" y="62863"/>
                </a:lnTo>
                <a:lnTo>
                  <a:pt x="164206" y="63244"/>
                </a:lnTo>
                <a:lnTo>
                  <a:pt x="171064" y="65530"/>
                </a:lnTo>
                <a:lnTo>
                  <a:pt x="171064" y="67054"/>
                </a:lnTo>
                <a:close/>
              </a:path>
              <a:path w="298450" h="358139">
                <a:moveTo>
                  <a:pt x="50290" y="89532"/>
                </a:moveTo>
                <a:lnTo>
                  <a:pt x="49528" y="89532"/>
                </a:lnTo>
                <a:lnTo>
                  <a:pt x="42670" y="86865"/>
                </a:lnTo>
                <a:lnTo>
                  <a:pt x="39623" y="85341"/>
                </a:lnTo>
                <a:lnTo>
                  <a:pt x="35432" y="83436"/>
                </a:lnTo>
                <a:lnTo>
                  <a:pt x="25907" y="78103"/>
                </a:lnTo>
                <a:lnTo>
                  <a:pt x="21716" y="75817"/>
                </a:lnTo>
                <a:lnTo>
                  <a:pt x="19049" y="73912"/>
                </a:lnTo>
                <a:lnTo>
                  <a:pt x="12572" y="69721"/>
                </a:lnTo>
                <a:lnTo>
                  <a:pt x="12572" y="65149"/>
                </a:lnTo>
                <a:lnTo>
                  <a:pt x="16382" y="63625"/>
                </a:lnTo>
                <a:lnTo>
                  <a:pt x="17906" y="64006"/>
                </a:lnTo>
                <a:lnTo>
                  <a:pt x="20192" y="64387"/>
                </a:lnTo>
                <a:lnTo>
                  <a:pt x="27812" y="65149"/>
                </a:lnTo>
                <a:lnTo>
                  <a:pt x="31241" y="65530"/>
                </a:lnTo>
                <a:lnTo>
                  <a:pt x="58672" y="67054"/>
                </a:lnTo>
                <a:lnTo>
                  <a:pt x="171064" y="67054"/>
                </a:lnTo>
                <a:lnTo>
                  <a:pt x="171064" y="70102"/>
                </a:lnTo>
                <a:lnTo>
                  <a:pt x="165809" y="79627"/>
                </a:lnTo>
                <a:lnTo>
                  <a:pt x="98676" y="79627"/>
                </a:lnTo>
                <a:lnTo>
                  <a:pt x="88404" y="79653"/>
                </a:lnTo>
                <a:lnTo>
                  <a:pt x="82222" y="79841"/>
                </a:lnTo>
                <a:lnTo>
                  <a:pt x="77647" y="80350"/>
                </a:lnTo>
                <a:lnTo>
                  <a:pt x="63244" y="83055"/>
                </a:lnTo>
                <a:lnTo>
                  <a:pt x="59815" y="84579"/>
                </a:lnTo>
                <a:lnTo>
                  <a:pt x="57148" y="85722"/>
                </a:lnTo>
                <a:lnTo>
                  <a:pt x="52576" y="88008"/>
                </a:lnTo>
                <a:lnTo>
                  <a:pt x="50290" y="89532"/>
                </a:lnTo>
                <a:close/>
              </a:path>
              <a:path w="298450" h="358139">
                <a:moveTo>
                  <a:pt x="5714" y="294124"/>
                </a:moveTo>
                <a:lnTo>
                  <a:pt x="0" y="288028"/>
                </a:lnTo>
                <a:lnTo>
                  <a:pt x="4952" y="284599"/>
                </a:lnTo>
                <a:lnTo>
                  <a:pt x="12572" y="278123"/>
                </a:lnTo>
                <a:lnTo>
                  <a:pt x="30860" y="260597"/>
                </a:lnTo>
                <a:lnTo>
                  <a:pt x="46099" y="245357"/>
                </a:lnTo>
                <a:lnTo>
                  <a:pt x="60196" y="229356"/>
                </a:lnTo>
                <a:lnTo>
                  <a:pt x="66673" y="221736"/>
                </a:lnTo>
                <a:lnTo>
                  <a:pt x="72388" y="215259"/>
                </a:lnTo>
                <a:lnTo>
                  <a:pt x="85341" y="197734"/>
                </a:lnTo>
                <a:lnTo>
                  <a:pt x="89913" y="191638"/>
                </a:lnTo>
                <a:lnTo>
                  <a:pt x="94485" y="185161"/>
                </a:lnTo>
                <a:lnTo>
                  <a:pt x="104391" y="169540"/>
                </a:lnTo>
                <a:lnTo>
                  <a:pt x="108963" y="161920"/>
                </a:lnTo>
                <a:lnTo>
                  <a:pt x="113154" y="155063"/>
                </a:lnTo>
                <a:lnTo>
                  <a:pt x="123821" y="132584"/>
                </a:lnTo>
                <a:lnTo>
                  <a:pt x="126869" y="126488"/>
                </a:lnTo>
                <a:lnTo>
                  <a:pt x="132965" y="109725"/>
                </a:lnTo>
                <a:lnTo>
                  <a:pt x="135251" y="103629"/>
                </a:lnTo>
                <a:lnTo>
                  <a:pt x="137156" y="98295"/>
                </a:lnTo>
                <a:lnTo>
                  <a:pt x="140585" y="86103"/>
                </a:lnTo>
                <a:lnTo>
                  <a:pt x="141728" y="79627"/>
                </a:lnTo>
                <a:lnTo>
                  <a:pt x="165809" y="79627"/>
                </a:lnTo>
                <a:lnTo>
                  <a:pt x="164968" y="81150"/>
                </a:lnTo>
                <a:lnTo>
                  <a:pt x="163825" y="86484"/>
                </a:lnTo>
                <a:lnTo>
                  <a:pt x="159254" y="102486"/>
                </a:lnTo>
                <a:lnTo>
                  <a:pt x="157349" y="108582"/>
                </a:lnTo>
                <a:lnTo>
                  <a:pt x="155063" y="115059"/>
                </a:lnTo>
                <a:lnTo>
                  <a:pt x="148967" y="131441"/>
                </a:lnTo>
                <a:lnTo>
                  <a:pt x="145919" y="137918"/>
                </a:lnTo>
                <a:lnTo>
                  <a:pt x="142490" y="145538"/>
                </a:lnTo>
                <a:lnTo>
                  <a:pt x="135251" y="160016"/>
                </a:lnTo>
                <a:lnTo>
                  <a:pt x="131441" y="166492"/>
                </a:lnTo>
                <a:lnTo>
                  <a:pt x="127250" y="174112"/>
                </a:lnTo>
                <a:lnTo>
                  <a:pt x="115440" y="191638"/>
                </a:lnTo>
                <a:lnTo>
                  <a:pt x="110487" y="198115"/>
                </a:lnTo>
                <a:lnTo>
                  <a:pt x="105153" y="205353"/>
                </a:lnTo>
                <a:lnTo>
                  <a:pt x="89151" y="224403"/>
                </a:lnTo>
                <a:lnTo>
                  <a:pt x="82293" y="231261"/>
                </a:lnTo>
                <a:lnTo>
                  <a:pt x="74293" y="239643"/>
                </a:lnTo>
                <a:lnTo>
                  <a:pt x="58291" y="254501"/>
                </a:lnTo>
                <a:lnTo>
                  <a:pt x="39593" y="269741"/>
                </a:lnTo>
                <a:lnTo>
                  <a:pt x="19049" y="286123"/>
                </a:lnTo>
                <a:lnTo>
                  <a:pt x="10667" y="291457"/>
                </a:lnTo>
                <a:lnTo>
                  <a:pt x="5714" y="294124"/>
                </a:lnTo>
                <a:close/>
              </a:path>
              <a:path w="298450" h="358139">
                <a:moveTo>
                  <a:pt x="284218" y="358131"/>
                </a:moveTo>
                <a:lnTo>
                  <a:pt x="280789" y="358131"/>
                </a:lnTo>
                <a:lnTo>
                  <a:pt x="278504" y="354702"/>
                </a:lnTo>
                <a:lnTo>
                  <a:pt x="277742" y="353178"/>
                </a:lnTo>
                <a:lnTo>
                  <a:pt x="277273" y="350892"/>
                </a:lnTo>
                <a:lnTo>
                  <a:pt x="276218" y="346320"/>
                </a:lnTo>
                <a:lnTo>
                  <a:pt x="275837" y="343653"/>
                </a:lnTo>
                <a:lnTo>
                  <a:pt x="275510" y="339081"/>
                </a:lnTo>
                <a:lnTo>
                  <a:pt x="274694" y="323841"/>
                </a:lnTo>
                <a:lnTo>
                  <a:pt x="274313" y="315460"/>
                </a:lnTo>
                <a:lnTo>
                  <a:pt x="274313" y="176779"/>
                </a:lnTo>
                <a:lnTo>
                  <a:pt x="294886" y="176779"/>
                </a:lnTo>
                <a:lnTo>
                  <a:pt x="294886" y="279647"/>
                </a:lnTo>
                <a:lnTo>
                  <a:pt x="294202" y="299839"/>
                </a:lnTo>
                <a:lnTo>
                  <a:pt x="294079" y="302887"/>
                </a:lnTo>
                <a:lnTo>
                  <a:pt x="293743" y="308602"/>
                </a:lnTo>
                <a:lnTo>
                  <a:pt x="293362" y="320032"/>
                </a:lnTo>
                <a:lnTo>
                  <a:pt x="291838" y="335652"/>
                </a:lnTo>
                <a:lnTo>
                  <a:pt x="291076" y="339081"/>
                </a:lnTo>
                <a:lnTo>
                  <a:pt x="290314" y="344034"/>
                </a:lnTo>
                <a:lnTo>
                  <a:pt x="288409" y="350892"/>
                </a:lnTo>
                <a:lnTo>
                  <a:pt x="286885" y="354702"/>
                </a:lnTo>
                <a:lnTo>
                  <a:pt x="284218" y="3581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3559521" y="1414222"/>
            <a:ext cx="327660" cy="317500"/>
          </a:xfrm>
          <a:custGeom>
            <a:avLst/>
            <a:gdLst/>
            <a:ahLst/>
            <a:cxnLst/>
            <a:rect l="l" t="t" r="r" b="b"/>
            <a:pathLst>
              <a:path w="327660" h="317500">
                <a:moveTo>
                  <a:pt x="230499" y="292219"/>
                </a:moveTo>
                <a:lnTo>
                  <a:pt x="217926" y="292219"/>
                </a:lnTo>
                <a:lnTo>
                  <a:pt x="228975" y="222117"/>
                </a:lnTo>
                <a:lnTo>
                  <a:pt x="229737" y="218688"/>
                </a:lnTo>
                <a:lnTo>
                  <a:pt x="224784" y="211449"/>
                </a:lnTo>
                <a:lnTo>
                  <a:pt x="205353" y="198115"/>
                </a:lnTo>
                <a:lnTo>
                  <a:pt x="205353" y="195067"/>
                </a:lnTo>
                <a:lnTo>
                  <a:pt x="209163" y="193162"/>
                </a:lnTo>
                <a:lnTo>
                  <a:pt x="214878" y="193162"/>
                </a:lnTo>
                <a:lnTo>
                  <a:pt x="226689" y="195829"/>
                </a:lnTo>
                <a:lnTo>
                  <a:pt x="230499" y="196972"/>
                </a:lnTo>
                <a:lnTo>
                  <a:pt x="234690" y="198115"/>
                </a:lnTo>
                <a:lnTo>
                  <a:pt x="242690" y="201162"/>
                </a:lnTo>
                <a:lnTo>
                  <a:pt x="245357" y="202305"/>
                </a:lnTo>
                <a:lnTo>
                  <a:pt x="251834" y="204972"/>
                </a:lnTo>
                <a:lnTo>
                  <a:pt x="256406" y="210306"/>
                </a:lnTo>
                <a:lnTo>
                  <a:pt x="255263" y="213735"/>
                </a:lnTo>
                <a:lnTo>
                  <a:pt x="230499" y="292219"/>
                </a:lnTo>
                <a:close/>
              </a:path>
              <a:path w="327660" h="317500">
                <a:moveTo>
                  <a:pt x="121916" y="292219"/>
                </a:moveTo>
                <a:lnTo>
                  <a:pt x="108201" y="292219"/>
                </a:lnTo>
                <a:lnTo>
                  <a:pt x="91056" y="228213"/>
                </a:lnTo>
                <a:lnTo>
                  <a:pt x="90675" y="225165"/>
                </a:lnTo>
                <a:lnTo>
                  <a:pt x="86484" y="219831"/>
                </a:lnTo>
                <a:lnTo>
                  <a:pt x="83436" y="217926"/>
                </a:lnTo>
                <a:lnTo>
                  <a:pt x="80388" y="215640"/>
                </a:lnTo>
                <a:lnTo>
                  <a:pt x="72769" y="212211"/>
                </a:lnTo>
                <a:lnTo>
                  <a:pt x="67435" y="210687"/>
                </a:lnTo>
                <a:lnTo>
                  <a:pt x="61339" y="208401"/>
                </a:lnTo>
                <a:lnTo>
                  <a:pt x="61339" y="204591"/>
                </a:lnTo>
                <a:lnTo>
                  <a:pt x="67435" y="201924"/>
                </a:lnTo>
                <a:lnTo>
                  <a:pt x="73531" y="201924"/>
                </a:lnTo>
                <a:lnTo>
                  <a:pt x="85341" y="202686"/>
                </a:lnTo>
                <a:lnTo>
                  <a:pt x="89151" y="203448"/>
                </a:lnTo>
                <a:lnTo>
                  <a:pt x="102105" y="205353"/>
                </a:lnTo>
                <a:lnTo>
                  <a:pt x="104391" y="206115"/>
                </a:lnTo>
                <a:lnTo>
                  <a:pt x="107439" y="206496"/>
                </a:lnTo>
                <a:lnTo>
                  <a:pt x="114297" y="209925"/>
                </a:lnTo>
                <a:lnTo>
                  <a:pt x="114713" y="213735"/>
                </a:lnTo>
                <a:lnTo>
                  <a:pt x="121916" y="292219"/>
                </a:lnTo>
                <a:close/>
              </a:path>
              <a:path w="327660" h="317500">
                <a:moveTo>
                  <a:pt x="326182" y="292219"/>
                </a:moveTo>
                <a:lnTo>
                  <a:pt x="230499" y="292219"/>
                </a:lnTo>
                <a:lnTo>
                  <a:pt x="234309" y="291838"/>
                </a:lnTo>
                <a:lnTo>
                  <a:pt x="239643" y="291457"/>
                </a:lnTo>
                <a:lnTo>
                  <a:pt x="241547" y="291457"/>
                </a:lnTo>
                <a:lnTo>
                  <a:pt x="245738" y="291076"/>
                </a:lnTo>
                <a:lnTo>
                  <a:pt x="258311" y="289552"/>
                </a:lnTo>
                <a:lnTo>
                  <a:pt x="262502" y="288028"/>
                </a:lnTo>
                <a:lnTo>
                  <a:pt x="266312" y="286885"/>
                </a:lnTo>
                <a:lnTo>
                  <a:pt x="272027" y="283837"/>
                </a:lnTo>
                <a:lnTo>
                  <a:pt x="273932" y="282313"/>
                </a:lnTo>
                <a:lnTo>
                  <a:pt x="279266" y="282694"/>
                </a:lnTo>
                <a:lnTo>
                  <a:pt x="289552" y="283075"/>
                </a:lnTo>
                <a:lnTo>
                  <a:pt x="294505" y="283837"/>
                </a:lnTo>
                <a:lnTo>
                  <a:pt x="300601" y="284218"/>
                </a:lnTo>
                <a:lnTo>
                  <a:pt x="315460" y="286885"/>
                </a:lnTo>
                <a:lnTo>
                  <a:pt x="320793" y="288028"/>
                </a:lnTo>
                <a:lnTo>
                  <a:pt x="326182" y="292219"/>
                </a:lnTo>
                <a:close/>
              </a:path>
              <a:path w="327660" h="317500">
                <a:moveTo>
                  <a:pt x="44575" y="316984"/>
                </a:moveTo>
                <a:lnTo>
                  <a:pt x="43813" y="316984"/>
                </a:lnTo>
                <a:lnTo>
                  <a:pt x="38480" y="315079"/>
                </a:lnTo>
                <a:lnTo>
                  <a:pt x="36575" y="314317"/>
                </a:lnTo>
                <a:lnTo>
                  <a:pt x="33908" y="313174"/>
                </a:lnTo>
                <a:lnTo>
                  <a:pt x="27431" y="310126"/>
                </a:lnTo>
                <a:lnTo>
                  <a:pt x="23240" y="308221"/>
                </a:lnTo>
                <a:lnTo>
                  <a:pt x="19811" y="306316"/>
                </a:lnTo>
                <a:lnTo>
                  <a:pt x="11429" y="302125"/>
                </a:lnTo>
                <a:lnTo>
                  <a:pt x="8381" y="300220"/>
                </a:lnTo>
                <a:lnTo>
                  <a:pt x="5714" y="298315"/>
                </a:lnTo>
                <a:lnTo>
                  <a:pt x="0" y="293743"/>
                </a:lnTo>
                <a:lnTo>
                  <a:pt x="0" y="289933"/>
                </a:lnTo>
                <a:lnTo>
                  <a:pt x="3047" y="288028"/>
                </a:lnTo>
                <a:lnTo>
                  <a:pt x="5333" y="288409"/>
                </a:lnTo>
                <a:lnTo>
                  <a:pt x="9905" y="288790"/>
                </a:lnTo>
                <a:lnTo>
                  <a:pt x="60892" y="291978"/>
                </a:lnTo>
                <a:lnTo>
                  <a:pt x="326182" y="292219"/>
                </a:lnTo>
                <a:lnTo>
                  <a:pt x="327651" y="293362"/>
                </a:lnTo>
                <a:lnTo>
                  <a:pt x="327651" y="302887"/>
                </a:lnTo>
                <a:lnTo>
                  <a:pt x="325696" y="305554"/>
                </a:lnTo>
                <a:lnTo>
                  <a:pt x="114931" y="305563"/>
                </a:lnTo>
                <a:lnTo>
                  <a:pt x="109463" y="305625"/>
                </a:lnTo>
                <a:lnTo>
                  <a:pt x="104174" y="305795"/>
                </a:lnTo>
                <a:lnTo>
                  <a:pt x="83817" y="306697"/>
                </a:lnTo>
                <a:lnTo>
                  <a:pt x="78484" y="307459"/>
                </a:lnTo>
                <a:lnTo>
                  <a:pt x="73531" y="307840"/>
                </a:lnTo>
                <a:lnTo>
                  <a:pt x="62101" y="310126"/>
                </a:lnTo>
                <a:lnTo>
                  <a:pt x="58291" y="311269"/>
                </a:lnTo>
                <a:lnTo>
                  <a:pt x="55243" y="312031"/>
                </a:lnTo>
                <a:lnTo>
                  <a:pt x="47623" y="315460"/>
                </a:lnTo>
                <a:lnTo>
                  <a:pt x="44575" y="316984"/>
                </a:lnTo>
                <a:close/>
              </a:path>
              <a:path w="327660" h="317500">
                <a:moveTo>
                  <a:pt x="323460" y="308602"/>
                </a:moveTo>
                <a:lnTo>
                  <a:pt x="316984" y="308602"/>
                </a:lnTo>
                <a:lnTo>
                  <a:pt x="298696" y="307078"/>
                </a:lnTo>
                <a:lnTo>
                  <a:pt x="291457" y="306316"/>
                </a:lnTo>
                <a:lnTo>
                  <a:pt x="266693" y="305554"/>
                </a:lnTo>
                <a:lnTo>
                  <a:pt x="325696" y="305554"/>
                </a:lnTo>
                <a:lnTo>
                  <a:pt x="323460" y="308602"/>
                </a:lnTo>
                <a:close/>
              </a:path>
              <a:path w="327660" h="317500">
                <a:moveTo>
                  <a:pt x="161920" y="192781"/>
                </a:moveTo>
                <a:lnTo>
                  <a:pt x="123360" y="189727"/>
                </a:lnTo>
                <a:lnTo>
                  <a:pt x="75817" y="172969"/>
                </a:lnTo>
                <a:lnTo>
                  <a:pt x="48004" y="143252"/>
                </a:lnTo>
                <a:lnTo>
                  <a:pt x="43432" y="134489"/>
                </a:lnTo>
                <a:lnTo>
                  <a:pt x="40004" y="116964"/>
                </a:lnTo>
                <a:lnTo>
                  <a:pt x="40004" y="98676"/>
                </a:lnTo>
                <a:lnTo>
                  <a:pt x="43432" y="80388"/>
                </a:lnTo>
                <a:lnTo>
                  <a:pt x="48004" y="71626"/>
                </a:lnTo>
                <a:lnTo>
                  <a:pt x="51052" y="65149"/>
                </a:lnTo>
                <a:lnTo>
                  <a:pt x="61720" y="51814"/>
                </a:lnTo>
                <a:lnTo>
                  <a:pt x="68959" y="46861"/>
                </a:lnTo>
                <a:lnTo>
                  <a:pt x="75817" y="41527"/>
                </a:lnTo>
                <a:lnTo>
                  <a:pt x="114678" y="26669"/>
                </a:lnTo>
                <a:lnTo>
                  <a:pt x="146681" y="22859"/>
                </a:lnTo>
                <a:lnTo>
                  <a:pt x="150110" y="21335"/>
                </a:lnTo>
                <a:lnTo>
                  <a:pt x="153920" y="17525"/>
                </a:lnTo>
                <a:lnTo>
                  <a:pt x="154301" y="16001"/>
                </a:lnTo>
                <a:lnTo>
                  <a:pt x="154301" y="13715"/>
                </a:lnTo>
                <a:lnTo>
                  <a:pt x="152015" y="10286"/>
                </a:lnTo>
                <a:lnTo>
                  <a:pt x="150110" y="8762"/>
                </a:lnTo>
                <a:lnTo>
                  <a:pt x="148586" y="6857"/>
                </a:lnTo>
                <a:lnTo>
                  <a:pt x="144014" y="4190"/>
                </a:lnTo>
                <a:lnTo>
                  <a:pt x="144395" y="3047"/>
                </a:lnTo>
                <a:lnTo>
                  <a:pt x="145157" y="1142"/>
                </a:lnTo>
                <a:lnTo>
                  <a:pt x="148967" y="0"/>
                </a:lnTo>
                <a:lnTo>
                  <a:pt x="150872" y="380"/>
                </a:lnTo>
                <a:lnTo>
                  <a:pt x="154301" y="761"/>
                </a:lnTo>
                <a:lnTo>
                  <a:pt x="161920" y="2666"/>
                </a:lnTo>
                <a:lnTo>
                  <a:pt x="165730" y="4190"/>
                </a:lnTo>
                <a:lnTo>
                  <a:pt x="168778" y="5333"/>
                </a:lnTo>
                <a:lnTo>
                  <a:pt x="175255" y="9524"/>
                </a:lnTo>
                <a:lnTo>
                  <a:pt x="175255" y="12191"/>
                </a:lnTo>
                <a:lnTo>
                  <a:pt x="174493" y="14858"/>
                </a:lnTo>
                <a:lnTo>
                  <a:pt x="171445" y="20192"/>
                </a:lnTo>
                <a:lnTo>
                  <a:pt x="169921" y="22478"/>
                </a:lnTo>
                <a:lnTo>
                  <a:pt x="177824" y="22722"/>
                </a:lnTo>
                <a:lnTo>
                  <a:pt x="183137" y="23002"/>
                </a:lnTo>
                <a:lnTo>
                  <a:pt x="188271" y="23496"/>
                </a:lnTo>
                <a:lnTo>
                  <a:pt x="208020" y="25907"/>
                </a:lnTo>
                <a:lnTo>
                  <a:pt x="217545" y="28955"/>
                </a:lnTo>
                <a:lnTo>
                  <a:pt x="228594" y="32003"/>
                </a:lnTo>
                <a:lnTo>
                  <a:pt x="236366" y="35813"/>
                </a:lnTo>
                <a:lnTo>
                  <a:pt x="161920" y="35813"/>
                </a:lnTo>
                <a:lnTo>
                  <a:pt x="153557" y="35839"/>
                </a:lnTo>
                <a:lnTo>
                  <a:pt x="147871" y="36027"/>
                </a:lnTo>
                <a:lnTo>
                  <a:pt x="142258" y="36536"/>
                </a:lnTo>
                <a:lnTo>
                  <a:pt x="120392" y="39242"/>
                </a:lnTo>
                <a:lnTo>
                  <a:pt x="111630" y="42289"/>
                </a:lnTo>
                <a:lnTo>
                  <a:pt x="103248" y="44956"/>
                </a:lnTo>
                <a:lnTo>
                  <a:pt x="71245" y="71626"/>
                </a:lnTo>
                <a:lnTo>
                  <a:pt x="62482" y="114678"/>
                </a:lnTo>
                <a:lnTo>
                  <a:pt x="65149" y="131060"/>
                </a:lnTo>
                <a:lnTo>
                  <a:pt x="89151" y="161920"/>
                </a:lnTo>
                <a:lnTo>
                  <a:pt x="141963" y="178261"/>
                </a:lnTo>
                <a:lnTo>
                  <a:pt x="236067" y="179065"/>
                </a:lnTo>
                <a:lnTo>
                  <a:pt x="228594" y="182875"/>
                </a:lnTo>
                <a:lnTo>
                  <a:pt x="183405" y="191977"/>
                </a:lnTo>
                <a:lnTo>
                  <a:pt x="171177" y="192751"/>
                </a:lnTo>
                <a:lnTo>
                  <a:pt x="161920" y="192781"/>
                </a:lnTo>
                <a:close/>
              </a:path>
              <a:path w="327660" h="317500">
                <a:moveTo>
                  <a:pt x="236067" y="179065"/>
                </a:moveTo>
                <a:lnTo>
                  <a:pt x="161920" y="179065"/>
                </a:lnTo>
                <a:lnTo>
                  <a:pt x="170502" y="179035"/>
                </a:lnTo>
                <a:lnTo>
                  <a:pt x="176279" y="178827"/>
                </a:lnTo>
                <a:lnTo>
                  <a:pt x="220974" y="169540"/>
                </a:lnTo>
                <a:lnTo>
                  <a:pt x="251834" y="142871"/>
                </a:lnTo>
                <a:lnTo>
                  <a:pt x="261359" y="114678"/>
                </a:lnTo>
                <a:lnTo>
                  <a:pt x="261359" y="99819"/>
                </a:lnTo>
                <a:lnTo>
                  <a:pt x="245357" y="61339"/>
                </a:lnTo>
                <a:lnTo>
                  <a:pt x="212211" y="42289"/>
                </a:lnTo>
                <a:lnTo>
                  <a:pt x="203448" y="39242"/>
                </a:lnTo>
                <a:lnTo>
                  <a:pt x="181878" y="36536"/>
                </a:lnTo>
                <a:lnTo>
                  <a:pt x="176279" y="36027"/>
                </a:lnTo>
                <a:lnTo>
                  <a:pt x="170502" y="35839"/>
                </a:lnTo>
                <a:lnTo>
                  <a:pt x="161920" y="35813"/>
                </a:lnTo>
                <a:lnTo>
                  <a:pt x="236366" y="35813"/>
                </a:lnTo>
                <a:lnTo>
                  <a:pt x="248024" y="41527"/>
                </a:lnTo>
                <a:lnTo>
                  <a:pt x="254882" y="46861"/>
                </a:lnTo>
                <a:lnTo>
                  <a:pt x="262121" y="51814"/>
                </a:lnTo>
                <a:lnTo>
                  <a:pt x="272789" y="65149"/>
                </a:lnTo>
                <a:lnTo>
                  <a:pt x="275837" y="71626"/>
                </a:lnTo>
                <a:lnTo>
                  <a:pt x="280408" y="80388"/>
                </a:lnTo>
                <a:lnTo>
                  <a:pt x="283837" y="97533"/>
                </a:lnTo>
                <a:lnTo>
                  <a:pt x="283837" y="116964"/>
                </a:lnTo>
                <a:lnTo>
                  <a:pt x="280408" y="134489"/>
                </a:lnTo>
                <a:lnTo>
                  <a:pt x="275837" y="143252"/>
                </a:lnTo>
                <a:lnTo>
                  <a:pt x="272789" y="149348"/>
                </a:lnTo>
                <a:lnTo>
                  <a:pt x="262121" y="162682"/>
                </a:lnTo>
                <a:lnTo>
                  <a:pt x="254882" y="168016"/>
                </a:lnTo>
                <a:lnTo>
                  <a:pt x="248024" y="172969"/>
                </a:lnTo>
                <a:lnTo>
                  <a:pt x="236067" y="1790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381345" y="1452679"/>
            <a:ext cx="149115" cy="2372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730619" y="1927742"/>
            <a:ext cx="14816455" cy="0"/>
          </a:xfrm>
          <a:custGeom>
            <a:avLst/>
            <a:gdLst/>
            <a:ahLst/>
            <a:cxnLst/>
            <a:rect l="l" t="t" r="r" b="b"/>
            <a:pathLst>
              <a:path w="14816455" h="0">
                <a:moveTo>
                  <a:pt x="0" y="0"/>
                </a:moveTo>
                <a:lnTo>
                  <a:pt x="14816137" y="0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30619" y="2009500"/>
            <a:ext cx="14816455" cy="0"/>
          </a:xfrm>
          <a:custGeom>
            <a:avLst/>
            <a:gdLst/>
            <a:ahLst/>
            <a:cxnLst/>
            <a:rect l="l" t="t" r="r" b="b"/>
            <a:pathLst>
              <a:path w="14816455" h="0">
                <a:moveTo>
                  <a:pt x="0" y="0"/>
                </a:moveTo>
                <a:lnTo>
                  <a:pt x="14816137" y="0"/>
                </a:lnTo>
              </a:path>
            </a:pathLst>
          </a:custGeom>
          <a:ln w="3393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512442" y="4919253"/>
            <a:ext cx="483870" cy="204470"/>
          </a:xfrm>
          <a:custGeom>
            <a:avLst/>
            <a:gdLst/>
            <a:ahLst/>
            <a:cxnLst/>
            <a:rect l="l" t="t" r="r" b="b"/>
            <a:pathLst>
              <a:path w="483870" h="204470">
                <a:moveTo>
                  <a:pt x="178004" y="204181"/>
                </a:moveTo>
                <a:lnTo>
                  <a:pt x="0" y="204181"/>
                </a:lnTo>
                <a:lnTo>
                  <a:pt x="0" y="48863"/>
                </a:lnTo>
                <a:lnTo>
                  <a:pt x="64406" y="15556"/>
                </a:lnTo>
                <a:lnTo>
                  <a:pt x="139829" y="3558"/>
                </a:lnTo>
                <a:lnTo>
                  <a:pt x="200691" y="0"/>
                </a:lnTo>
                <a:lnTo>
                  <a:pt x="194556" y="6230"/>
                </a:lnTo>
                <a:lnTo>
                  <a:pt x="190874" y="10579"/>
                </a:lnTo>
                <a:lnTo>
                  <a:pt x="188175" y="15092"/>
                </a:lnTo>
                <a:lnTo>
                  <a:pt x="184985" y="21814"/>
                </a:lnTo>
                <a:lnTo>
                  <a:pt x="179749" y="33157"/>
                </a:lnTo>
                <a:lnTo>
                  <a:pt x="178004" y="41883"/>
                </a:lnTo>
                <a:lnTo>
                  <a:pt x="178004" y="204181"/>
                </a:lnTo>
                <a:close/>
              </a:path>
              <a:path w="483870" h="204470">
                <a:moveTo>
                  <a:pt x="462462" y="204181"/>
                </a:moveTo>
                <a:lnTo>
                  <a:pt x="284458" y="204181"/>
                </a:lnTo>
                <a:lnTo>
                  <a:pt x="284458" y="48863"/>
                </a:lnTo>
                <a:lnTo>
                  <a:pt x="323546" y="22795"/>
                </a:lnTo>
                <a:lnTo>
                  <a:pt x="376146" y="10879"/>
                </a:lnTo>
                <a:lnTo>
                  <a:pt x="438862" y="3190"/>
                </a:lnTo>
                <a:lnTo>
                  <a:pt x="483404" y="0"/>
                </a:lnTo>
                <a:lnTo>
                  <a:pt x="478168" y="6980"/>
                </a:lnTo>
                <a:lnTo>
                  <a:pt x="469443" y="24431"/>
                </a:lnTo>
                <a:lnTo>
                  <a:pt x="462549" y="41665"/>
                </a:lnTo>
                <a:lnTo>
                  <a:pt x="462462" y="2041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494264" y="4901075"/>
            <a:ext cx="237048" cy="2405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778722" y="4901075"/>
            <a:ext cx="235303" cy="2405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449284" y="4990805"/>
            <a:ext cx="759460" cy="1102995"/>
          </a:xfrm>
          <a:custGeom>
            <a:avLst/>
            <a:gdLst/>
            <a:ahLst/>
            <a:cxnLst/>
            <a:rect l="l" t="t" r="r" b="b"/>
            <a:pathLst>
              <a:path w="759460" h="1102995">
                <a:moveTo>
                  <a:pt x="708527" y="1102929"/>
                </a:moveTo>
                <a:lnTo>
                  <a:pt x="214652" y="1102929"/>
                </a:lnTo>
                <a:lnTo>
                  <a:pt x="191856" y="1102725"/>
                </a:lnTo>
                <a:lnTo>
                  <a:pt x="137866" y="1089841"/>
                </a:lnTo>
                <a:lnTo>
                  <a:pt x="100563" y="1075116"/>
                </a:lnTo>
                <a:lnTo>
                  <a:pt x="69805" y="1050575"/>
                </a:lnTo>
                <a:lnTo>
                  <a:pt x="51345" y="1034814"/>
                </a:lnTo>
                <a:lnTo>
                  <a:pt x="19196" y="984260"/>
                </a:lnTo>
                <a:lnTo>
                  <a:pt x="2399" y="942594"/>
                </a:lnTo>
                <a:lnTo>
                  <a:pt x="0" y="891767"/>
                </a:lnTo>
                <a:lnTo>
                  <a:pt x="0" y="703292"/>
                </a:lnTo>
                <a:lnTo>
                  <a:pt x="2399" y="652574"/>
                </a:lnTo>
                <a:lnTo>
                  <a:pt x="19196" y="611672"/>
                </a:lnTo>
                <a:lnTo>
                  <a:pt x="39920" y="574042"/>
                </a:lnTo>
                <a:lnTo>
                  <a:pt x="69805" y="546229"/>
                </a:lnTo>
                <a:lnTo>
                  <a:pt x="87543" y="530891"/>
                </a:lnTo>
                <a:lnTo>
                  <a:pt x="136993" y="506963"/>
                </a:lnTo>
                <a:lnTo>
                  <a:pt x="174623" y="495511"/>
                </a:lnTo>
                <a:lnTo>
                  <a:pt x="212907" y="493875"/>
                </a:lnTo>
                <a:lnTo>
                  <a:pt x="453123" y="493738"/>
                </a:lnTo>
                <a:lnTo>
                  <a:pt x="465407" y="492784"/>
                </a:lnTo>
                <a:lnTo>
                  <a:pt x="508940" y="479723"/>
                </a:lnTo>
                <a:lnTo>
                  <a:pt x="539248" y="451991"/>
                </a:lnTo>
                <a:lnTo>
                  <a:pt x="562930" y="410271"/>
                </a:lnTo>
                <a:lnTo>
                  <a:pt x="576346" y="360480"/>
                </a:lnTo>
                <a:lnTo>
                  <a:pt x="580955" y="317943"/>
                </a:lnTo>
                <a:lnTo>
                  <a:pt x="581132" y="280967"/>
                </a:lnTo>
                <a:lnTo>
                  <a:pt x="581132" y="260026"/>
                </a:lnTo>
                <a:lnTo>
                  <a:pt x="580505" y="217079"/>
                </a:lnTo>
                <a:lnTo>
                  <a:pt x="564198" y="172414"/>
                </a:lnTo>
                <a:lnTo>
                  <a:pt x="516752" y="128895"/>
                </a:lnTo>
                <a:lnTo>
                  <a:pt x="473506" y="114006"/>
                </a:lnTo>
                <a:lnTo>
                  <a:pt x="434540" y="113434"/>
                </a:lnTo>
                <a:lnTo>
                  <a:pt x="47118" y="113434"/>
                </a:lnTo>
                <a:lnTo>
                  <a:pt x="47118" y="0"/>
                </a:lnTo>
                <a:lnTo>
                  <a:pt x="542739" y="0"/>
                </a:lnTo>
                <a:lnTo>
                  <a:pt x="564512" y="190"/>
                </a:lnTo>
                <a:lnTo>
                  <a:pt x="616907" y="12215"/>
                </a:lnTo>
                <a:lnTo>
                  <a:pt x="653664" y="26177"/>
                </a:lnTo>
                <a:lnTo>
                  <a:pt x="685840" y="50609"/>
                </a:lnTo>
                <a:lnTo>
                  <a:pt x="715944" y="78531"/>
                </a:lnTo>
                <a:lnTo>
                  <a:pt x="738195" y="116924"/>
                </a:lnTo>
                <a:lnTo>
                  <a:pt x="756519" y="159026"/>
                </a:lnTo>
                <a:lnTo>
                  <a:pt x="759136" y="212907"/>
                </a:lnTo>
                <a:lnTo>
                  <a:pt x="759136" y="396147"/>
                </a:lnTo>
                <a:lnTo>
                  <a:pt x="756519" y="448283"/>
                </a:lnTo>
                <a:lnTo>
                  <a:pt x="738195" y="488639"/>
                </a:lnTo>
                <a:lnTo>
                  <a:pt x="716162" y="525505"/>
                </a:lnTo>
                <a:lnTo>
                  <a:pt x="687585" y="553210"/>
                </a:lnTo>
                <a:lnTo>
                  <a:pt x="655300" y="576333"/>
                </a:lnTo>
                <a:lnTo>
                  <a:pt x="617780" y="591603"/>
                </a:lnTo>
                <a:lnTo>
                  <a:pt x="579605" y="604255"/>
                </a:lnTo>
                <a:lnTo>
                  <a:pt x="542739" y="609054"/>
                </a:lnTo>
                <a:lnTo>
                  <a:pt x="310635" y="609054"/>
                </a:lnTo>
                <a:lnTo>
                  <a:pt x="272732" y="609654"/>
                </a:lnTo>
                <a:lnTo>
                  <a:pt x="231613" y="625251"/>
                </a:lnTo>
                <a:lnTo>
                  <a:pt x="188229" y="670761"/>
                </a:lnTo>
                <a:lnTo>
                  <a:pt x="173341" y="715426"/>
                </a:lnTo>
                <a:lnTo>
                  <a:pt x="172769" y="757391"/>
                </a:lnTo>
                <a:lnTo>
                  <a:pt x="172769" y="844648"/>
                </a:lnTo>
                <a:lnTo>
                  <a:pt x="173341" y="888604"/>
                </a:lnTo>
                <a:lnTo>
                  <a:pt x="188229" y="933978"/>
                </a:lnTo>
                <a:lnTo>
                  <a:pt x="231667" y="977524"/>
                </a:lnTo>
                <a:lnTo>
                  <a:pt x="274205" y="992413"/>
                </a:lnTo>
                <a:lnTo>
                  <a:pt x="314125" y="992985"/>
                </a:lnTo>
                <a:lnTo>
                  <a:pt x="708527" y="992985"/>
                </a:lnTo>
                <a:lnTo>
                  <a:pt x="708527" y="11029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449284" y="4990805"/>
            <a:ext cx="759460" cy="1102995"/>
          </a:xfrm>
          <a:custGeom>
            <a:avLst/>
            <a:gdLst/>
            <a:ahLst/>
            <a:cxnLst/>
            <a:rect l="l" t="t" r="r" b="b"/>
            <a:pathLst>
              <a:path w="759460" h="1102995">
                <a:moveTo>
                  <a:pt x="759136" y="396147"/>
                </a:moveTo>
                <a:lnTo>
                  <a:pt x="756519" y="448283"/>
                </a:lnTo>
                <a:lnTo>
                  <a:pt x="738195" y="488639"/>
                </a:lnTo>
                <a:lnTo>
                  <a:pt x="716162" y="525505"/>
                </a:lnTo>
                <a:lnTo>
                  <a:pt x="687585" y="553209"/>
                </a:lnTo>
                <a:lnTo>
                  <a:pt x="655300" y="576333"/>
                </a:lnTo>
                <a:lnTo>
                  <a:pt x="617780" y="591603"/>
                </a:lnTo>
                <a:lnTo>
                  <a:pt x="579605" y="604255"/>
                </a:lnTo>
                <a:lnTo>
                  <a:pt x="542739" y="609054"/>
                </a:lnTo>
                <a:lnTo>
                  <a:pt x="310635" y="609054"/>
                </a:lnTo>
                <a:lnTo>
                  <a:pt x="272732" y="609654"/>
                </a:lnTo>
                <a:lnTo>
                  <a:pt x="231613" y="625251"/>
                </a:lnTo>
                <a:lnTo>
                  <a:pt x="188229" y="670761"/>
                </a:lnTo>
                <a:lnTo>
                  <a:pt x="173341" y="715426"/>
                </a:lnTo>
                <a:lnTo>
                  <a:pt x="172769" y="757391"/>
                </a:lnTo>
                <a:lnTo>
                  <a:pt x="172769" y="844648"/>
                </a:lnTo>
                <a:lnTo>
                  <a:pt x="173341" y="888604"/>
                </a:lnTo>
                <a:lnTo>
                  <a:pt x="188229" y="933978"/>
                </a:lnTo>
                <a:lnTo>
                  <a:pt x="231667" y="977524"/>
                </a:lnTo>
                <a:lnTo>
                  <a:pt x="274205" y="992413"/>
                </a:lnTo>
                <a:lnTo>
                  <a:pt x="314125" y="992985"/>
                </a:lnTo>
                <a:lnTo>
                  <a:pt x="708527" y="992985"/>
                </a:lnTo>
                <a:lnTo>
                  <a:pt x="708527" y="1102929"/>
                </a:lnTo>
                <a:lnTo>
                  <a:pt x="214652" y="1102929"/>
                </a:lnTo>
                <a:lnTo>
                  <a:pt x="191856" y="1102725"/>
                </a:lnTo>
                <a:lnTo>
                  <a:pt x="137866" y="1089841"/>
                </a:lnTo>
                <a:lnTo>
                  <a:pt x="100563" y="1075116"/>
                </a:lnTo>
                <a:lnTo>
                  <a:pt x="69805" y="1050575"/>
                </a:lnTo>
                <a:lnTo>
                  <a:pt x="51345" y="1034814"/>
                </a:lnTo>
                <a:lnTo>
                  <a:pt x="19196" y="984260"/>
                </a:lnTo>
                <a:lnTo>
                  <a:pt x="2399" y="942594"/>
                </a:lnTo>
                <a:lnTo>
                  <a:pt x="0" y="891767"/>
                </a:lnTo>
                <a:lnTo>
                  <a:pt x="0" y="703292"/>
                </a:lnTo>
                <a:lnTo>
                  <a:pt x="2399" y="652574"/>
                </a:lnTo>
                <a:lnTo>
                  <a:pt x="19196" y="611672"/>
                </a:lnTo>
                <a:lnTo>
                  <a:pt x="39920" y="574042"/>
                </a:lnTo>
                <a:lnTo>
                  <a:pt x="69805" y="546229"/>
                </a:lnTo>
                <a:lnTo>
                  <a:pt x="87543" y="530891"/>
                </a:lnTo>
                <a:lnTo>
                  <a:pt x="136993" y="506963"/>
                </a:lnTo>
                <a:lnTo>
                  <a:pt x="174623" y="495511"/>
                </a:lnTo>
                <a:lnTo>
                  <a:pt x="212907" y="493875"/>
                </a:lnTo>
                <a:lnTo>
                  <a:pt x="434540" y="493875"/>
                </a:lnTo>
                <a:lnTo>
                  <a:pt x="453123" y="493738"/>
                </a:lnTo>
                <a:lnTo>
                  <a:pt x="493002" y="485149"/>
                </a:lnTo>
                <a:lnTo>
                  <a:pt x="527728" y="466252"/>
                </a:lnTo>
                <a:lnTo>
                  <a:pt x="557463" y="425378"/>
                </a:lnTo>
                <a:lnTo>
                  <a:pt x="569788" y="385676"/>
                </a:lnTo>
                <a:lnTo>
                  <a:pt x="579714" y="341175"/>
                </a:lnTo>
                <a:lnTo>
                  <a:pt x="581132" y="280967"/>
                </a:lnTo>
                <a:lnTo>
                  <a:pt x="581132" y="260026"/>
                </a:lnTo>
                <a:lnTo>
                  <a:pt x="580505" y="217079"/>
                </a:lnTo>
                <a:lnTo>
                  <a:pt x="564198" y="172414"/>
                </a:lnTo>
                <a:lnTo>
                  <a:pt x="516752" y="128895"/>
                </a:lnTo>
                <a:lnTo>
                  <a:pt x="473506" y="114006"/>
                </a:lnTo>
                <a:lnTo>
                  <a:pt x="434540" y="113434"/>
                </a:lnTo>
                <a:lnTo>
                  <a:pt x="47118" y="113434"/>
                </a:lnTo>
                <a:lnTo>
                  <a:pt x="47118" y="0"/>
                </a:lnTo>
                <a:lnTo>
                  <a:pt x="542739" y="0"/>
                </a:lnTo>
                <a:lnTo>
                  <a:pt x="564512" y="190"/>
                </a:lnTo>
                <a:lnTo>
                  <a:pt x="616907" y="12215"/>
                </a:lnTo>
                <a:lnTo>
                  <a:pt x="653664" y="26177"/>
                </a:lnTo>
                <a:lnTo>
                  <a:pt x="685840" y="50609"/>
                </a:lnTo>
                <a:lnTo>
                  <a:pt x="715944" y="78531"/>
                </a:lnTo>
                <a:lnTo>
                  <a:pt x="738195" y="116924"/>
                </a:lnTo>
                <a:lnTo>
                  <a:pt x="756519" y="159026"/>
                </a:lnTo>
                <a:lnTo>
                  <a:pt x="759136" y="212907"/>
                </a:lnTo>
                <a:lnTo>
                  <a:pt x="759136" y="396147"/>
                </a:lnTo>
                <a:close/>
              </a:path>
            </a:pathLst>
          </a:custGeom>
          <a:ln w="3635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294055" y="4945431"/>
            <a:ext cx="759460" cy="1162685"/>
          </a:xfrm>
          <a:custGeom>
            <a:avLst/>
            <a:gdLst/>
            <a:ahLst/>
            <a:cxnLst/>
            <a:rect l="l" t="t" r="r" b="b"/>
            <a:pathLst>
              <a:path w="759460" h="1162685">
                <a:moveTo>
                  <a:pt x="380318" y="1162264"/>
                </a:moveTo>
                <a:lnTo>
                  <a:pt x="339102" y="1162141"/>
                </a:lnTo>
                <a:lnTo>
                  <a:pt x="288411" y="1158951"/>
                </a:lnTo>
                <a:lnTo>
                  <a:pt x="223078" y="1149544"/>
                </a:lnTo>
                <a:lnTo>
                  <a:pt x="183021" y="1137846"/>
                </a:lnTo>
                <a:lnTo>
                  <a:pt x="132262" y="1112882"/>
                </a:lnTo>
                <a:lnTo>
                  <a:pt x="103195" y="1088068"/>
                </a:lnTo>
                <a:lnTo>
                  <a:pt x="67937" y="1040322"/>
                </a:lnTo>
                <a:lnTo>
                  <a:pt x="48086" y="997784"/>
                </a:lnTo>
                <a:lnTo>
                  <a:pt x="36525" y="959828"/>
                </a:lnTo>
                <a:lnTo>
                  <a:pt x="25290" y="921053"/>
                </a:lnTo>
                <a:lnTo>
                  <a:pt x="13947" y="857246"/>
                </a:lnTo>
                <a:lnTo>
                  <a:pt x="8603" y="802765"/>
                </a:lnTo>
                <a:lnTo>
                  <a:pt x="3558" y="747275"/>
                </a:lnTo>
                <a:lnTo>
                  <a:pt x="968" y="705691"/>
                </a:lnTo>
                <a:lnTo>
                  <a:pt x="13" y="657236"/>
                </a:lnTo>
                <a:lnTo>
                  <a:pt x="0" y="506036"/>
                </a:lnTo>
                <a:lnTo>
                  <a:pt x="858" y="458099"/>
                </a:lnTo>
                <a:lnTo>
                  <a:pt x="3190" y="416707"/>
                </a:lnTo>
                <a:lnTo>
                  <a:pt x="7730" y="361244"/>
                </a:lnTo>
                <a:lnTo>
                  <a:pt x="12543" y="306763"/>
                </a:lnTo>
                <a:lnTo>
                  <a:pt x="22823" y="242956"/>
                </a:lnTo>
                <a:lnTo>
                  <a:pt x="33034" y="204181"/>
                </a:lnTo>
                <a:lnTo>
                  <a:pt x="43587" y="166224"/>
                </a:lnTo>
                <a:lnTo>
                  <a:pt x="62729" y="123686"/>
                </a:lnTo>
                <a:lnTo>
                  <a:pt x="97959" y="75940"/>
                </a:lnTo>
                <a:lnTo>
                  <a:pt x="127027" y="51127"/>
                </a:lnTo>
                <a:lnTo>
                  <a:pt x="151704" y="38393"/>
                </a:lnTo>
                <a:lnTo>
                  <a:pt x="176804" y="25154"/>
                </a:lnTo>
                <a:lnTo>
                  <a:pt x="216861" y="12747"/>
                </a:lnTo>
                <a:lnTo>
                  <a:pt x="284240" y="3313"/>
                </a:lnTo>
                <a:lnTo>
                  <a:pt x="337057" y="122"/>
                </a:lnTo>
                <a:lnTo>
                  <a:pt x="380318" y="0"/>
                </a:lnTo>
                <a:lnTo>
                  <a:pt x="423592" y="136"/>
                </a:lnTo>
                <a:lnTo>
                  <a:pt x="476764" y="3681"/>
                </a:lnTo>
                <a:lnTo>
                  <a:pt x="545152" y="14097"/>
                </a:lnTo>
                <a:lnTo>
                  <a:pt x="585563" y="26149"/>
                </a:lnTo>
                <a:lnTo>
                  <a:pt x="635327" y="52136"/>
                </a:lnTo>
                <a:lnTo>
                  <a:pt x="663685" y="77658"/>
                </a:lnTo>
                <a:lnTo>
                  <a:pt x="679238" y="99473"/>
                </a:lnTo>
                <a:lnTo>
                  <a:pt x="380318" y="99473"/>
                </a:lnTo>
                <a:lnTo>
                  <a:pt x="361735" y="99568"/>
                </a:lnTo>
                <a:lnTo>
                  <a:pt x="321855" y="105581"/>
                </a:lnTo>
                <a:lnTo>
                  <a:pt x="273864" y="129140"/>
                </a:lnTo>
                <a:lnTo>
                  <a:pt x="244906" y="161657"/>
                </a:lnTo>
                <a:lnTo>
                  <a:pt x="226200" y="200132"/>
                </a:lnTo>
                <a:lnTo>
                  <a:pt x="207549" y="267006"/>
                </a:lnTo>
                <a:lnTo>
                  <a:pt x="197732" y="322524"/>
                </a:lnTo>
                <a:lnTo>
                  <a:pt x="191842" y="397019"/>
                </a:lnTo>
                <a:lnTo>
                  <a:pt x="188816" y="443552"/>
                </a:lnTo>
                <a:lnTo>
                  <a:pt x="186703" y="516643"/>
                </a:lnTo>
                <a:lnTo>
                  <a:pt x="186823" y="657236"/>
                </a:lnTo>
                <a:lnTo>
                  <a:pt x="189184" y="730805"/>
                </a:lnTo>
                <a:lnTo>
                  <a:pt x="192715" y="780078"/>
                </a:lnTo>
                <a:lnTo>
                  <a:pt x="196437" y="828342"/>
                </a:lnTo>
                <a:lnTo>
                  <a:pt x="203881" y="883641"/>
                </a:lnTo>
                <a:lnTo>
                  <a:pt x="218388" y="947952"/>
                </a:lnTo>
                <a:lnTo>
                  <a:pt x="241579" y="1000838"/>
                </a:lnTo>
                <a:lnTo>
                  <a:pt x="268451" y="1036791"/>
                </a:lnTo>
                <a:lnTo>
                  <a:pt x="302332" y="1057992"/>
                </a:lnTo>
                <a:lnTo>
                  <a:pt x="342156" y="1064809"/>
                </a:lnTo>
                <a:lnTo>
                  <a:pt x="675213" y="1066281"/>
                </a:lnTo>
                <a:lnTo>
                  <a:pt x="662308" y="1084210"/>
                </a:lnTo>
                <a:lnTo>
                  <a:pt x="649179" y="1098675"/>
                </a:lnTo>
                <a:lnTo>
                  <a:pt x="633595" y="1109378"/>
                </a:lnTo>
                <a:lnTo>
                  <a:pt x="608931" y="1122126"/>
                </a:lnTo>
                <a:lnTo>
                  <a:pt x="582836" y="1136373"/>
                </a:lnTo>
                <a:lnTo>
                  <a:pt x="542425" y="1149489"/>
                </a:lnTo>
                <a:lnTo>
                  <a:pt x="476028" y="1158951"/>
                </a:lnTo>
                <a:lnTo>
                  <a:pt x="423565" y="1162141"/>
                </a:lnTo>
                <a:lnTo>
                  <a:pt x="380318" y="1162264"/>
                </a:lnTo>
                <a:close/>
              </a:path>
              <a:path w="759460" h="1162685">
                <a:moveTo>
                  <a:pt x="675213" y="1066281"/>
                </a:moveTo>
                <a:lnTo>
                  <a:pt x="380318" y="1066281"/>
                </a:lnTo>
                <a:lnTo>
                  <a:pt x="398901" y="1066199"/>
                </a:lnTo>
                <a:lnTo>
                  <a:pt x="411185" y="1065627"/>
                </a:lnTo>
                <a:lnTo>
                  <a:pt x="454745" y="1057746"/>
                </a:lnTo>
                <a:lnTo>
                  <a:pt x="486771" y="1038359"/>
                </a:lnTo>
                <a:lnTo>
                  <a:pt x="500133" y="1027779"/>
                </a:lnTo>
                <a:lnTo>
                  <a:pt x="525165" y="989495"/>
                </a:lnTo>
                <a:lnTo>
                  <a:pt x="545779" y="935014"/>
                </a:lnTo>
                <a:lnTo>
                  <a:pt x="559236" y="870730"/>
                </a:lnTo>
                <a:lnTo>
                  <a:pt x="565971" y="817203"/>
                </a:lnTo>
                <a:lnTo>
                  <a:pt x="569666" y="770480"/>
                </a:lnTo>
                <a:lnTo>
                  <a:pt x="573197" y="722829"/>
                </a:lnTo>
                <a:lnTo>
                  <a:pt x="575613" y="649274"/>
                </a:lnTo>
                <a:lnTo>
                  <a:pt x="575678" y="516643"/>
                </a:lnTo>
                <a:lnTo>
                  <a:pt x="575010" y="476641"/>
                </a:lnTo>
                <a:lnTo>
                  <a:pt x="569666" y="396147"/>
                </a:lnTo>
                <a:lnTo>
                  <a:pt x="565971" y="350909"/>
                </a:lnTo>
                <a:lnTo>
                  <a:pt x="559236" y="297737"/>
                </a:lnTo>
                <a:lnTo>
                  <a:pt x="545779" y="234476"/>
                </a:lnTo>
                <a:lnTo>
                  <a:pt x="525165" y="179749"/>
                </a:lnTo>
                <a:lnTo>
                  <a:pt x="500133" y="139747"/>
                </a:lnTo>
                <a:lnTo>
                  <a:pt x="486771" y="129140"/>
                </a:lnTo>
                <a:lnTo>
                  <a:pt x="474242" y="118955"/>
                </a:lnTo>
                <a:lnTo>
                  <a:pt x="422651" y="102049"/>
                </a:lnTo>
                <a:lnTo>
                  <a:pt x="380318" y="99473"/>
                </a:lnTo>
                <a:lnTo>
                  <a:pt x="679238" y="99473"/>
                </a:lnTo>
                <a:lnTo>
                  <a:pt x="707314" y="144410"/>
                </a:lnTo>
                <a:lnTo>
                  <a:pt x="727601" y="205926"/>
                </a:lnTo>
                <a:lnTo>
                  <a:pt x="736804" y="244701"/>
                </a:lnTo>
                <a:lnTo>
                  <a:pt x="746375" y="308508"/>
                </a:lnTo>
                <a:lnTo>
                  <a:pt x="751160" y="362989"/>
                </a:lnTo>
                <a:lnTo>
                  <a:pt x="755701" y="418425"/>
                </a:lnTo>
                <a:lnTo>
                  <a:pt x="758032" y="459626"/>
                </a:lnTo>
                <a:lnTo>
                  <a:pt x="758873" y="506036"/>
                </a:lnTo>
                <a:lnTo>
                  <a:pt x="758908" y="517639"/>
                </a:lnTo>
                <a:lnTo>
                  <a:pt x="758854" y="657236"/>
                </a:lnTo>
                <a:lnTo>
                  <a:pt x="758032" y="702528"/>
                </a:lnTo>
                <a:lnTo>
                  <a:pt x="755701" y="743471"/>
                </a:lnTo>
                <a:lnTo>
                  <a:pt x="751160" y="798402"/>
                </a:lnTo>
                <a:lnTo>
                  <a:pt x="746348" y="852379"/>
                </a:lnTo>
                <a:lnTo>
                  <a:pt x="736068" y="915831"/>
                </a:lnTo>
                <a:lnTo>
                  <a:pt x="725735" y="955028"/>
                </a:lnTo>
                <a:lnTo>
                  <a:pt x="715317" y="992563"/>
                </a:lnTo>
                <a:lnTo>
                  <a:pt x="696529" y="1035455"/>
                </a:lnTo>
                <a:lnTo>
                  <a:pt x="679610" y="1060173"/>
                </a:lnTo>
                <a:lnTo>
                  <a:pt x="675213" y="10662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293932" y="4945431"/>
            <a:ext cx="759460" cy="1162685"/>
          </a:xfrm>
          <a:custGeom>
            <a:avLst/>
            <a:gdLst/>
            <a:ahLst/>
            <a:cxnLst/>
            <a:rect l="l" t="t" r="r" b="b"/>
            <a:pathLst>
              <a:path w="759460" h="1162685">
                <a:moveTo>
                  <a:pt x="380440" y="0"/>
                </a:moveTo>
                <a:lnTo>
                  <a:pt x="423715" y="136"/>
                </a:lnTo>
                <a:lnTo>
                  <a:pt x="476887" y="3681"/>
                </a:lnTo>
                <a:lnTo>
                  <a:pt x="545275" y="14097"/>
                </a:lnTo>
                <a:lnTo>
                  <a:pt x="585685" y="26149"/>
                </a:lnTo>
                <a:lnTo>
                  <a:pt x="635449" y="52136"/>
                </a:lnTo>
                <a:lnTo>
                  <a:pt x="663808" y="77658"/>
                </a:lnTo>
                <a:lnTo>
                  <a:pt x="697047" y="125432"/>
                </a:lnTo>
                <a:lnTo>
                  <a:pt x="716189" y="167969"/>
                </a:lnTo>
                <a:lnTo>
                  <a:pt x="727724" y="205926"/>
                </a:lnTo>
                <a:lnTo>
                  <a:pt x="736927" y="244701"/>
                </a:lnTo>
                <a:lnTo>
                  <a:pt x="746498" y="308508"/>
                </a:lnTo>
                <a:lnTo>
                  <a:pt x="751283" y="362989"/>
                </a:lnTo>
                <a:lnTo>
                  <a:pt x="755823" y="418425"/>
                </a:lnTo>
                <a:lnTo>
                  <a:pt x="758155" y="459626"/>
                </a:lnTo>
                <a:lnTo>
                  <a:pt x="759014" y="507045"/>
                </a:lnTo>
                <a:lnTo>
                  <a:pt x="759136" y="581132"/>
                </a:lnTo>
                <a:lnTo>
                  <a:pt x="759014" y="655205"/>
                </a:lnTo>
                <a:lnTo>
                  <a:pt x="758155" y="702528"/>
                </a:lnTo>
                <a:lnTo>
                  <a:pt x="755823" y="743471"/>
                </a:lnTo>
                <a:lnTo>
                  <a:pt x="751283" y="798402"/>
                </a:lnTo>
                <a:lnTo>
                  <a:pt x="746470" y="852379"/>
                </a:lnTo>
                <a:lnTo>
                  <a:pt x="736190" y="915831"/>
                </a:lnTo>
                <a:lnTo>
                  <a:pt x="725979" y="954592"/>
                </a:lnTo>
                <a:lnTo>
                  <a:pt x="715440" y="992563"/>
                </a:lnTo>
                <a:lnTo>
                  <a:pt x="696652" y="1035455"/>
                </a:lnTo>
                <a:lnTo>
                  <a:pt x="662431" y="1084210"/>
                </a:lnTo>
                <a:lnTo>
                  <a:pt x="633718" y="1109378"/>
                </a:lnTo>
                <a:lnTo>
                  <a:pt x="609054" y="1122126"/>
                </a:lnTo>
                <a:lnTo>
                  <a:pt x="582959" y="1136373"/>
                </a:lnTo>
                <a:lnTo>
                  <a:pt x="542548" y="1149489"/>
                </a:lnTo>
                <a:lnTo>
                  <a:pt x="476151" y="1158951"/>
                </a:lnTo>
                <a:lnTo>
                  <a:pt x="423687" y="1162141"/>
                </a:lnTo>
                <a:lnTo>
                  <a:pt x="380440" y="1162264"/>
                </a:lnTo>
                <a:lnTo>
                  <a:pt x="339225" y="1162141"/>
                </a:lnTo>
                <a:lnTo>
                  <a:pt x="288534" y="1158951"/>
                </a:lnTo>
                <a:lnTo>
                  <a:pt x="223200" y="1149544"/>
                </a:lnTo>
                <a:lnTo>
                  <a:pt x="183144" y="1137846"/>
                </a:lnTo>
                <a:lnTo>
                  <a:pt x="132385" y="1112882"/>
                </a:lnTo>
                <a:lnTo>
                  <a:pt x="103317" y="1088068"/>
                </a:lnTo>
                <a:lnTo>
                  <a:pt x="68060" y="1040322"/>
                </a:lnTo>
                <a:lnTo>
                  <a:pt x="48209" y="997784"/>
                </a:lnTo>
                <a:lnTo>
                  <a:pt x="36647" y="959828"/>
                </a:lnTo>
                <a:lnTo>
                  <a:pt x="25413" y="921053"/>
                </a:lnTo>
                <a:lnTo>
                  <a:pt x="14070" y="857246"/>
                </a:lnTo>
                <a:lnTo>
                  <a:pt x="8725" y="802765"/>
                </a:lnTo>
                <a:lnTo>
                  <a:pt x="3681" y="747275"/>
                </a:lnTo>
                <a:lnTo>
                  <a:pt x="1090" y="705691"/>
                </a:lnTo>
                <a:lnTo>
                  <a:pt x="136" y="657236"/>
                </a:lnTo>
                <a:lnTo>
                  <a:pt x="0" y="581132"/>
                </a:lnTo>
                <a:lnTo>
                  <a:pt x="122" y="506036"/>
                </a:lnTo>
                <a:lnTo>
                  <a:pt x="981" y="458099"/>
                </a:lnTo>
                <a:lnTo>
                  <a:pt x="3313" y="416707"/>
                </a:lnTo>
                <a:lnTo>
                  <a:pt x="7853" y="361244"/>
                </a:lnTo>
                <a:lnTo>
                  <a:pt x="12665" y="306763"/>
                </a:lnTo>
                <a:lnTo>
                  <a:pt x="22945" y="242956"/>
                </a:lnTo>
                <a:lnTo>
                  <a:pt x="33157" y="204181"/>
                </a:lnTo>
                <a:lnTo>
                  <a:pt x="43710" y="166224"/>
                </a:lnTo>
                <a:lnTo>
                  <a:pt x="62852" y="123686"/>
                </a:lnTo>
                <a:lnTo>
                  <a:pt x="98082" y="75940"/>
                </a:lnTo>
                <a:lnTo>
                  <a:pt x="127149" y="51127"/>
                </a:lnTo>
                <a:lnTo>
                  <a:pt x="151827" y="38393"/>
                </a:lnTo>
                <a:lnTo>
                  <a:pt x="176927" y="25154"/>
                </a:lnTo>
                <a:lnTo>
                  <a:pt x="216983" y="12747"/>
                </a:lnTo>
                <a:lnTo>
                  <a:pt x="284362" y="3313"/>
                </a:lnTo>
                <a:lnTo>
                  <a:pt x="337180" y="122"/>
                </a:lnTo>
                <a:lnTo>
                  <a:pt x="380440" y="0"/>
                </a:lnTo>
                <a:close/>
              </a:path>
            </a:pathLst>
          </a:custGeom>
          <a:ln w="3635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480663" y="5044904"/>
            <a:ext cx="389255" cy="967105"/>
          </a:xfrm>
          <a:custGeom>
            <a:avLst/>
            <a:gdLst/>
            <a:ahLst/>
            <a:cxnLst/>
            <a:rect l="l" t="t" r="r" b="b"/>
            <a:pathLst>
              <a:path w="389254" h="967104">
                <a:moveTo>
                  <a:pt x="193710" y="0"/>
                </a:moveTo>
                <a:lnTo>
                  <a:pt x="151377" y="2576"/>
                </a:lnTo>
                <a:lnTo>
                  <a:pt x="108962" y="13633"/>
                </a:lnTo>
                <a:lnTo>
                  <a:pt x="73895" y="41269"/>
                </a:lnTo>
                <a:lnTo>
                  <a:pt x="48863" y="81149"/>
                </a:lnTo>
                <a:lnTo>
                  <a:pt x="33593" y="116161"/>
                </a:lnTo>
                <a:lnTo>
                  <a:pt x="20941" y="167533"/>
                </a:lnTo>
                <a:lnTo>
                  <a:pt x="11125" y="223050"/>
                </a:lnTo>
                <a:lnTo>
                  <a:pt x="5235" y="297546"/>
                </a:lnTo>
                <a:lnTo>
                  <a:pt x="2208" y="344079"/>
                </a:lnTo>
                <a:lnTo>
                  <a:pt x="81" y="418165"/>
                </a:lnTo>
                <a:lnTo>
                  <a:pt x="0" y="479914"/>
                </a:lnTo>
                <a:lnTo>
                  <a:pt x="95" y="549801"/>
                </a:lnTo>
                <a:lnTo>
                  <a:pt x="763" y="594002"/>
                </a:lnTo>
                <a:lnTo>
                  <a:pt x="6108" y="680605"/>
                </a:lnTo>
                <a:lnTo>
                  <a:pt x="9830" y="728869"/>
                </a:lnTo>
                <a:lnTo>
                  <a:pt x="17274" y="784168"/>
                </a:lnTo>
                <a:lnTo>
                  <a:pt x="31780" y="848479"/>
                </a:lnTo>
                <a:lnTo>
                  <a:pt x="54971" y="901365"/>
                </a:lnTo>
                <a:lnTo>
                  <a:pt x="81844" y="937318"/>
                </a:lnTo>
                <a:lnTo>
                  <a:pt x="115724" y="958519"/>
                </a:lnTo>
                <a:lnTo>
                  <a:pt x="155549" y="965336"/>
                </a:lnTo>
                <a:lnTo>
                  <a:pt x="193710" y="966808"/>
                </a:lnTo>
                <a:lnTo>
                  <a:pt x="212293" y="966726"/>
                </a:lnTo>
                <a:lnTo>
                  <a:pt x="252173" y="961573"/>
                </a:lnTo>
                <a:lnTo>
                  <a:pt x="300164" y="938886"/>
                </a:lnTo>
                <a:lnTo>
                  <a:pt x="313525" y="928306"/>
                </a:lnTo>
                <a:lnTo>
                  <a:pt x="338557" y="890022"/>
                </a:lnTo>
                <a:lnTo>
                  <a:pt x="359172" y="835541"/>
                </a:lnTo>
                <a:lnTo>
                  <a:pt x="372628" y="771257"/>
                </a:lnTo>
                <a:lnTo>
                  <a:pt x="379363" y="717730"/>
                </a:lnTo>
                <a:lnTo>
                  <a:pt x="383058" y="671007"/>
                </a:lnTo>
                <a:lnTo>
                  <a:pt x="386589" y="623356"/>
                </a:lnTo>
                <a:lnTo>
                  <a:pt x="389071" y="545724"/>
                </a:lnTo>
                <a:lnTo>
                  <a:pt x="389166" y="479914"/>
                </a:lnTo>
                <a:lnTo>
                  <a:pt x="389071" y="417170"/>
                </a:lnTo>
                <a:lnTo>
                  <a:pt x="388403" y="377168"/>
                </a:lnTo>
                <a:lnTo>
                  <a:pt x="383058" y="296674"/>
                </a:lnTo>
                <a:lnTo>
                  <a:pt x="379363" y="251436"/>
                </a:lnTo>
                <a:lnTo>
                  <a:pt x="372628" y="198264"/>
                </a:lnTo>
                <a:lnTo>
                  <a:pt x="359172" y="135003"/>
                </a:lnTo>
                <a:lnTo>
                  <a:pt x="338557" y="80276"/>
                </a:lnTo>
                <a:lnTo>
                  <a:pt x="313525" y="40274"/>
                </a:lnTo>
                <a:lnTo>
                  <a:pt x="300164" y="29667"/>
                </a:lnTo>
                <a:lnTo>
                  <a:pt x="287634" y="19482"/>
                </a:lnTo>
                <a:lnTo>
                  <a:pt x="236044" y="2576"/>
                </a:lnTo>
                <a:lnTo>
                  <a:pt x="212293" y="95"/>
                </a:lnTo>
                <a:lnTo>
                  <a:pt x="193710" y="0"/>
                </a:lnTo>
                <a:close/>
              </a:path>
            </a:pathLst>
          </a:custGeom>
          <a:ln w="3635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154287" y="4922744"/>
            <a:ext cx="1275715" cy="1249680"/>
          </a:xfrm>
          <a:custGeom>
            <a:avLst/>
            <a:gdLst/>
            <a:ahLst/>
            <a:cxnLst/>
            <a:rect l="l" t="t" r="r" b="b"/>
            <a:pathLst>
              <a:path w="1275715" h="1249679">
                <a:moveTo>
                  <a:pt x="635231" y="1094204"/>
                </a:moveTo>
                <a:lnTo>
                  <a:pt x="95982" y="1094204"/>
                </a:lnTo>
                <a:lnTo>
                  <a:pt x="85607" y="1094094"/>
                </a:lnTo>
                <a:lnTo>
                  <a:pt x="42646" y="1079370"/>
                </a:lnTo>
                <a:lnTo>
                  <a:pt x="29667" y="1066281"/>
                </a:lnTo>
                <a:lnTo>
                  <a:pt x="21473" y="1058946"/>
                </a:lnTo>
                <a:lnTo>
                  <a:pt x="981" y="1018944"/>
                </a:lnTo>
                <a:lnTo>
                  <a:pt x="0" y="41883"/>
                </a:lnTo>
                <a:lnTo>
                  <a:pt x="596838" y="41883"/>
                </a:lnTo>
                <a:lnTo>
                  <a:pt x="596838" y="144846"/>
                </a:lnTo>
                <a:lnTo>
                  <a:pt x="184985" y="144846"/>
                </a:lnTo>
                <a:lnTo>
                  <a:pt x="184985" y="991240"/>
                </a:lnTo>
                <a:lnTo>
                  <a:pt x="635231" y="991240"/>
                </a:lnTo>
                <a:lnTo>
                  <a:pt x="635231" y="1094204"/>
                </a:lnTo>
                <a:close/>
              </a:path>
              <a:path w="1275715" h="1249679">
                <a:moveTo>
                  <a:pt x="746920" y="1249521"/>
                </a:moveTo>
                <a:lnTo>
                  <a:pt x="753901" y="1237305"/>
                </a:lnTo>
                <a:lnTo>
                  <a:pt x="760881" y="1218109"/>
                </a:lnTo>
                <a:lnTo>
                  <a:pt x="762627" y="1211128"/>
                </a:lnTo>
                <a:lnTo>
                  <a:pt x="762627" y="0"/>
                </a:lnTo>
                <a:lnTo>
                  <a:pt x="779246" y="3163"/>
                </a:lnTo>
                <a:lnTo>
                  <a:pt x="839181" y="19196"/>
                </a:lnTo>
                <a:lnTo>
                  <a:pt x="879551" y="34902"/>
                </a:lnTo>
                <a:lnTo>
                  <a:pt x="912681" y="56376"/>
                </a:lnTo>
                <a:lnTo>
                  <a:pt x="938450" y="86275"/>
                </a:lnTo>
                <a:lnTo>
                  <a:pt x="940631" y="109943"/>
                </a:lnTo>
                <a:lnTo>
                  <a:pt x="940631" y="518307"/>
                </a:lnTo>
                <a:lnTo>
                  <a:pt x="1275698" y="518307"/>
                </a:lnTo>
                <a:lnTo>
                  <a:pt x="1275698" y="628251"/>
                </a:lnTo>
                <a:lnTo>
                  <a:pt x="940631" y="628251"/>
                </a:lnTo>
                <a:lnTo>
                  <a:pt x="940631" y="1202402"/>
                </a:lnTo>
                <a:lnTo>
                  <a:pt x="901543" y="1226753"/>
                </a:lnTo>
                <a:lnTo>
                  <a:pt x="849965" y="1240373"/>
                </a:lnTo>
                <a:lnTo>
                  <a:pt x="776806" y="1247667"/>
                </a:lnTo>
                <a:lnTo>
                  <a:pt x="746920" y="1249521"/>
                </a:lnTo>
                <a:close/>
              </a:path>
              <a:path w="1275715" h="1249679">
                <a:moveTo>
                  <a:pt x="1275698" y="518307"/>
                </a:moveTo>
                <a:lnTo>
                  <a:pt x="1097694" y="518307"/>
                </a:lnTo>
                <a:lnTo>
                  <a:pt x="1097694" y="0"/>
                </a:lnTo>
                <a:lnTo>
                  <a:pt x="1138064" y="8834"/>
                </a:lnTo>
                <a:lnTo>
                  <a:pt x="1186151" y="23123"/>
                </a:lnTo>
                <a:lnTo>
                  <a:pt x="1228293" y="43260"/>
                </a:lnTo>
                <a:lnTo>
                  <a:pt x="1267968" y="78163"/>
                </a:lnTo>
                <a:lnTo>
                  <a:pt x="1275698" y="109943"/>
                </a:lnTo>
                <a:lnTo>
                  <a:pt x="1275698" y="518307"/>
                </a:lnTo>
                <a:close/>
              </a:path>
              <a:path w="1275715" h="1249679">
                <a:moveTo>
                  <a:pt x="1080242" y="1249521"/>
                </a:moveTo>
                <a:lnTo>
                  <a:pt x="1087223" y="1240795"/>
                </a:lnTo>
                <a:lnTo>
                  <a:pt x="1092458" y="1228579"/>
                </a:lnTo>
                <a:lnTo>
                  <a:pt x="1092499" y="1226753"/>
                </a:lnTo>
                <a:lnTo>
                  <a:pt x="1094204" y="1223344"/>
                </a:lnTo>
                <a:lnTo>
                  <a:pt x="1094204" y="1218109"/>
                </a:lnTo>
                <a:lnTo>
                  <a:pt x="1095949" y="1216363"/>
                </a:lnTo>
                <a:lnTo>
                  <a:pt x="1097694" y="1209383"/>
                </a:lnTo>
                <a:lnTo>
                  <a:pt x="1097694" y="628251"/>
                </a:lnTo>
                <a:lnTo>
                  <a:pt x="1275698" y="628251"/>
                </a:lnTo>
                <a:lnTo>
                  <a:pt x="1275698" y="1202402"/>
                </a:lnTo>
                <a:lnTo>
                  <a:pt x="1270313" y="1208592"/>
                </a:lnTo>
                <a:lnTo>
                  <a:pt x="1232138" y="1226753"/>
                </a:lnTo>
                <a:lnTo>
                  <a:pt x="1180534" y="1240373"/>
                </a:lnTo>
                <a:lnTo>
                  <a:pt x="1107074" y="1247667"/>
                </a:lnTo>
                <a:lnTo>
                  <a:pt x="1080242" y="12495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154287" y="4964627"/>
            <a:ext cx="635635" cy="1052830"/>
          </a:xfrm>
          <a:custGeom>
            <a:avLst/>
            <a:gdLst/>
            <a:ahLst/>
            <a:cxnLst/>
            <a:rect l="l" t="t" r="r" b="b"/>
            <a:pathLst>
              <a:path w="635634" h="1052829">
                <a:moveTo>
                  <a:pt x="635231" y="1052320"/>
                </a:moveTo>
                <a:lnTo>
                  <a:pt x="95982" y="1052320"/>
                </a:lnTo>
                <a:lnTo>
                  <a:pt x="85607" y="1052211"/>
                </a:lnTo>
                <a:lnTo>
                  <a:pt x="42646" y="1037486"/>
                </a:lnTo>
                <a:lnTo>
                  <a:pt x="29667" y="1024398"/>
                </a:lnTo>
                <a:lnTo>
                  <a:pt x="21473" y="1017063"/>
                </a:lnTo>
                <a:lnTo>
                  <a:pt x="981" y="977061"/>
                </a:lnTo>
                <a:lnTo>
                  <a:pt x="0" y="958082"/>
                </a:lnTo>
                <a:lnTo>
                  <a:pt x="0" y="0"/>
                </a:lnTo>
                <a:lnTo>
                  <a:pt x="596838" y="0"/>
                </a:lnTo>
                <a:lnTo>
                  <a:pt x="596838" y="102963"/>
                </a:lnTo>
                <a:lnTo>
                  <a:pt x="184985" y="102963"/>
                </a:lnTo>
                <a:lnTo>
                  <a:pt x="184985" y="949357"/>
                </a:lnTo>
                <a:lnTo>
                  <a:pt x="635231" y="949357"/>
                </a:lnTo>
                <a:lnTo>
                  <a:pt x="635231" y="1052320"/>
                </a:lnTo>
                <a:close/>
              </a:path>
            </a:pathLst>
          </a:custGeom>
          <a:ln w="3635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901208" y="4922744"/>
            <a:ext cx="528955" cy="1249680"/>
          </a:xfrm>
          <a:custGeom>
            <a:avLst/>
            <a:gdLst/>
            <a:ahLst/>
            <a:cxnLst/>
            <a:rect l="l" t="t" r="r" b="b"/>
            <a:pathLst>
              <a:path w="528954" h="1249679">
                <a:moveTo>
                  <a:pt x="350773" y="0"/>
                </a:moveTo>
                <a:lnTo>
                  <a:pt x="391143" y="8834"/>
                </a:lnTo>
                <a:lnTo>
                  <a:pt x="439230" y="23123"/>
                </a:lnTo>
                <a:lnTo>
                  <a:pt x="481372" y="43260"/>
                </a:lnTo>
                <a:lnTo>
                  <a:pt x="521047" y="78163"/>
                </a:lnTo>
                <a:lnTo>
                  <a:pt x="528778" y="109943"/>
                </a:lnTo>
                <a:lnTo>
                  <a:pt x="528778" y="1202402"/>
                </a:lnTo>
                <a:lnTo>
                  <a:pt x="485217" y="1226752"/>
                </a:lnTo>
                <a:lnTo>
                  <a:pt x="433613" y="1240373"/>
                </a:lnTo>
                <a:lnTo>
                  <a:pt x="390911" y="1245158"/>
                </a:lnTo>
                <a:lnTo>
                  <a:pt x="348946" y="1248471"/>
                </a:lnTo>
                <a:lnTo>
                  <a:pt x="333322" y="1249521"/>
                </a:lnTo>
                <a:lnTo>
                  <a:pt x="340302" y="1240795"/>
                </a:lnTo>
                <a:lnTo>
                  <a:pt x="342920" y="1234687"/>
                </a:lnTo>
                <a:lnTo>
                  <a:pt x="345538" y="1228579"/>
                </a:lnTo>
                <a:lnTo>
                  <a:pt x="345538" y="1226834"/>
                </a:lnTo>
                <a:lnTo>
                  <a:pt x="347283" y="1223344"/>
                </a:lnTo>
                <a:lnTo>
                  <a:pt x="347283" y="1220726"/>
                </a:lnTo>
                <a:lnTo>
                  <a:pt x="347283" y="1218109"/>
                </a:lnTo>
                <a:lnTo>
                  <a:pt x="349028" y="1216363"/>
                </a:lnTo>
                <a:lnTo>
                  <a:pt x="350773" y="1209383"/>
                </a:lnTo>
                <a:lnTo>
                  <a:pt x="350773" y="628251"/>
                </a:lnTo>
                <a:lnTo>
                  <a:pt x="193710" y="628251"/>
                </a:lnTo>
                <a:lnTo>
                  <a:pt x="193710" y="1202402"/>
                </a:lnTo>
                <a:lnTo>
                  <a:pt x="189361" y="1208592"/>
                </a:lnTo>
                <a:lnTo>
                  <a:pt x="154622" y="1226752"/>
                </a:lnTo>
                <a:lnTo>
                  <a:pt x="103045" y="1240373"/>
                </a:lnTo>
                <a:lnTo>
                  <a:pt x="61079" y="1245158"/>
                </a:lnTo>
                <a:lnTo>
                  <a:pt x="17642" y="1248471"/>
                </a:lnTo>
                <a:lnTo>
                  <a:pt x="0" y="1249521"/>
                </a:lnTo>
                <a:lnTo>
                  <a:pt x="6980" y="1237305"/>
                </a:lnTo>
                <a:lnTo>
                  <a:pt x="10470" y="1227707"/>
                </a:lnTo>
                <a:lnTo>
                  <a:pt x="13961" y="1218109"/>
                </a:lnTo>
                <a:lnTo>
                  <a:pt x="15706" y="1211128"/>
                </a:lnTo>
                <a:lnTo>
                  <a:pt x="15706" y="0"/>
                </a:lnTo>
                <a:lnTo>
                  <a:pt x="32326" y="3163"/>
                </a:lnTo>
                <a:lnTo>
                  <a:pt x="74168" y="13961"/>
                </a:lnTo>
                <a:lnTo>
                  <a:pt x="116011" y="27704"/>
                </a:lnTo>
                <a:lnTo>
                  <a:pt x="157717" y="49409"/>
                </a:lnTo>
                <a:lnTo>
                  <a:pt x="186348" y="78163"/>
                </a:lnTo>
                <a:lnTo>
                  <a:pt x="193710" y="109943"/>
                </a:lnTo>
                <a:lnTo>
                  <a:pt x="193710" y="518307"/>
                </a:lnTo>
                <a:lnTo>
                  <a:pt x="350773" y="518307"/>
                </a:lnTo>
                <a:lnTo>
                  <a:pt x="350773" y="0"/>
                </a:lnTo>
                <a:close/>
              </a:path>
            </a:pathLst>
          </a:custGeom>
          <a:ln w="3635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852161" y="4933215"/>
            <a:ext cx="1300480" cy="1232535"/>
          </a:xfrm>
          <a:custGeom>
            <a:avLst/>
            <a:gdLst/>
            <a:ahLst/>
            <a:cxnLst/>
            <a:rect l="l" t="t" r="r" b="b"/>
            <a:pathLst>
              <a:path w="1300479" h="1232535">
                <a:moveTo>
                  <a:pt x="1300130" y="640467"/>
                </a:moveTo>
                <a:lnTo>
                  <a:pt x="0" y="640467"/>
                </a:lnTo>
                <a:lnTo>
                  <a:pt x="0" y="537503"/>
                </a:lnTo>
                <a:lnTo>
                  <a:pt x="1300130" y="537503"/>
                </a:lnTo>
                <a:lnTo>
                  <a:pt x="1300130" y="640467"/>
                </a:lnTo>
                <a:close/>
              </a:path>
              <a:path w="1300479" h="1232535">
                <a:moveTo>
                  <a:pt x="750411" y="788804"/>
                </a:moveTo>
                <a:lnTo>
                  <a:pt x="558445" y="788804"/>
                </a:lnTo>
                <a:lnTo>
                  <a:pt x="558445" y="640467"/>
                </a:lnTo>
                <a:lnTo>
                  <a:pt x="750411" y="640467"/>
                </a:lnTo>
                <a:lnTo>
                  <a:pt x="750411" y="788804"/>
                </a:lnTo>
                <a:close/>
              </a:path>
              <a:path w="1300479" h="1232535">
                <a:moveTo>
                  <a:pt x="1006946" y="1232070"/>
                </a:moveTo>
                <a:lnTo>
                  <a:pt x="1013927" y="1219854"/>
                </a:lnTo>
                <a:lnTo>
                  <a:pt x="1022653" y="1202402"/>
                </a:lnTo>
                <a:lnTo>
                  <a:pt x="1026143" y="1193677"/>
                </a:lnTo>
                <a:lnTo>
                  <a:pt x="1026143" y="891767"/>
                </a:lnTo>
                <a:lnTo>
                  <a:pt x="73295" y="891767"/>
                </a:lnTo>
                <a:lnTo>
                  <a:pt x="73295" y="788804"/>
                </a:lnTo>
                <a:lnTo>
                  <a:pt x="1218109" y="788804"/>
                </a:lnTo>
                <a:lnTo>
                  <a:pt x="1218109" y="1183206"/>
                </a:lnTo>
                <a:lnTo>
                  <a:pt x="1180261" y="1206247"/>
                </a:lnTo>
                <a:lnTo>
                  <a:pt x="1136741" y="1217781"/>
                </a:lnTo>
                <a:lnTo>
                  <a:pt x="1070999" y="1227775"/>
                </a:lnTo>
                <a:lnTo>
                  <a:pt x="1034841" y="1230965"/>
                </a:lnTo>
                <a:lnTo>
                  <a:pt x="1006946" y="1232070"/>
                </a:lnTo>
                <a:close/>
              </a:path>
              <a:path w="1300479" h="1232535">
                <a:moveTo>
                  <a:pt x="1223344" y="102963"/>
                </a:moveTo>
                <a:lnTo>
                  <a:pt x="78531" y="102963"/>
                </a:lnTo>
                <a:lnTo>
                  <a:pt x="78531" y="0"/>
                </a:lnTo>
                <a:lnTo>
                  <a:pt x="1223344" y="0"/>
                </a:lnTo>
                <a:lnTo>
                  <a:pt x="1223344" y="102963"/>
                </a:lnTo>
                <a:close/>
              </a:path>
              <a:path w="1300479" h="1232535">
                <a:moveTo>
                  <a:pt x="125650" y="431050"/>
                </a:moveTo>
                <a:lnTo>
                  <a:pt x="64570" y="350773"/>
                </a:lnTo>
                <a:lnTo>
                  <a:pt x="59334" y="342047"/>
                </a:lnTo>
                <a:lnTo>
                  <a:pt x="86479" y="336771"/>
                </a:lnTo>
                <a:lnTo>
                  <a:pt x="106344" y="332558"/>
                </a:lnTo>
                <a:lnTo>
                  <a:pt x="197950" y="309503"/>
                </a:lnTo>
                <a:lnTo>
                  <a:pt x="247223" y="292843"/>
                </a:lnTo>
                <a:lnTo>
                  <a:pt x="284458" y="277477"/>
                </a:lnTo>
                <a:lnTo>
                  <a:pt x="322796" y="260680"/>
                </a:lnTo>
                <a:lnTo>
                  <a:pt x="375260" y="232322"/>
                </a:lnTo>
                <a:lnTo>
                  <a:pt x="413598" y="207671"/>
                </a:lnTo>
                <a:lnTo>
                  <a:pt x="451882" y="182476"/>
                </a:lnTo>
                <a:lnTo>
                  <a:pt x="502928" y="139938"/>
                </a:lnTo>
                <a:lnTo>
                  <a:pt x="539248" y="102963"/>
                </a:lnTo>
                <a:lnTo>
                  <a:pt x="745175" y="102963"/>
                </a:lnTo>
                <a:lnTo>
                  <a:pt x="777419" y="137920"/>
                </a:lnTo>
                <a:lnTo>
                  <a:pt x="824565" y="179040"/>
                </a:lnTo>
                <a:lnTo>
                  <a:pt x="861227" y="204181"/>
                </a:lnTo>
                <a:lnTo>
                  <a:pt x="895132" y="226868"/>
                </a:lnTo>
                <a:lnTo>
                  <a:pt x="640467" y="226868"/>
                </a:lnTo>
                <a:lnTo>
                  <a:pt x="606082" y="257708"/>
                </a:lnTo>
                <a:lnTo>
                  <a:pt x="554327" y="293865"/>
                </a:lnTo>
                <a:lnTo>
                  <a:pt x="513071" y="315870"/>
                </a:lnTo>
                <a:lnTo>
                  <a:pt x="471624" y="337412"/>
                </a:lnTo>
                <a:lnTo>
                  <a:pt x="414907" y="361517"/>
                </a:lnTo>
                <a:lnTo>
                  <a:pt x="332081" y="388539"/>
                </a:lnTo>
                <a:lnTo>
                  <a:pt x="277136" y="403427"/>
                </a:lnTo>
                <a:lnTo>
                  <a:pt x="199641" y="420006"/>
                </a:lnTo>
                <a:lnTo>
                  <a:pt x="153794" y="427818"/>
                </a:lnTo>
                <a:lnTo>
                  <a:pt x="125650" y="431050"/>
                </a:lnTo>
                <a:close/>
              </a:path>
              <a:path w="1300479" h="1232535">
                <a:moveTo>
                  <a:pt x="1157029" y="431050"/>
                </a:moveTo>
                <a:lnTo>
                  <a:pt x="1107619" y="424832"/>
                </a:lnTo>
                <a:lnTo>
                  <a:pt x="1005542" y="404777"/>
                </a:lnTo>
                <a:lnTo>
                  <a:pt x="950597" y="389534"/>
                </a:lnTo>
                <a:lnTo>
                  <a:pt x="909218" y="375205"/>
                </a:lnTo>
                <a:lnTo>
                  <a:pt x="866762" y="361517"/>
                </a:lnTo>
                <a:lnTo>
                  <a:pt x="809336" y="337412"/>
                </a:lnTo>
                <a:lnTo>
                  <a:pt x="767862" y="315870"/>
                </a:lnTo>
                <a:lnTo>
                  <a:pt x="726606" y="293865"/>
                </a:lnTo>
                <a:lnTo>
                  <a:pt x="674851" y="257708"/>
                </a:lnTo>
                <a:lnTo>
                  <a:pt x="640467" y="226868"/>
                </a:lnTo>
                <a:lnTo>
                  <a:pt x="895132" y="226868"/>
                </a:lnTo>
                <a:lnTo>
                  <a:pt x="898025" y="228804"/>
                </a:lnTo>
                <a:lnTo>
                  <a:pt x="923289" y="244101"/>
                </a:lnTo>
                <a:lnTo>
                  <a:pt x="948716" y="256454"/>
                </a:lnTo>
                <a:lnTo>
                  <a:pt x="986005" y="272242"/>
                </a:lnTo>
                <a:lnTo>
                  <a:pt x="1023266" y="288643"/>
                </a:lnTo>
                <a:lnTo>
                  <a:pt x="1073248" y="306722"/>
                </a:lnTo>
                <a:lnTo>
                  <a:pt x="1144663" y="326464"/>
                </a:lnTo>
                <a:lnTo>
                  <a:pt x="1190391" y="336744"/>
                </a:lnTo>
                <a:lnTo>
                  <a:pt x="1221599" y="342047"/>
                </a:lnTo>
                <a:lnTo>
                  <a:pt x="1211264" y="356499"/>
                </a:lnTo>
                <a:lnTo>
                  <a:pt x="1204366" y="366043"/>
                </a:lnTo>
                <a:lnTo>
                  <a:pt x="1197794" y="374932"/>
                </a:lnTo>
                <a:lnTo>
                  <a:pt x="1188441" y="387421"/>
                </a:lnTo>
                <a:lnTo>
                  <a:pt x="1157029" y="431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852161" y="5470718"/>
            <a:ext cx="1300480" cy="694690"/>
          </a:xfrm>
          <a:custGeom>
            <a:avLst/>
            <a:gdLst/>
            <a:ahLst/>
            <a:cxnLst/>
            <a:rect l="l" t="t" r="r" b="b"/>
            <a:pathLst>
              <a:path w="1300479" h="694689">
                <a:moveTo>
                  <a:pt x="1218109" y="251300"/>
                </a:moveTo>
                <a:lnTo>
                  <a:pt x="1218109" y="645702"/>
                </a:lnTo>
                <a:lnTo>
                  <a:pt x="1211128" y="652683"/>
                </a:lnTo>
                <a:lnTo>
                  <a:pt x="1170990" y="671879"/>
                </a:lnTo>
                <a:lnTo>
                  <a:pt x="1120681" y="683045"/>
                </a:lnTo>
                <a:lnTo>
                  <a:pt x="1070999" y="690271"/>
                </a:lnTo>
                <a:lnTo>
                  <a:pt x="1006946" y="694566"/>
                </a:lnTo>
                <a:lnTo>
                  <a:pt x="1013927" y="682350"/>
                </a:lnTo>
                <a:lnTo>
                  <a:pt x="1018290" y="673624"/>
                </a:lnTo>
                <a:lnTo>
                  <a:pt x="1022653" y="664899"/>
                </a:lnTo>
                <a:lnTo>
                  <a:pt x="1026143" y="656173"/>
                </a:lnTo>
                <a:lnTo>
                  <a:pt x="1026143" y="354263"/>
                </a:lnTo>
                <a:lnTo>
                  <a:pt x="73295" y="354263"/>
                </a:lnTo>
                <a:lnTo>
                  <a:pt x="73295" y="251300"/>
                </a:lnTo>
                <a:lnTo>
                  <a:pt x="558445" y="251300"/>
                </a:lnTo>
                <a:lnTo>
                  <a:pt x="558445" y="102963"/>
                </a:lnTo>
                <a:lnTo>
                  <a:pt x="0" y="102963"/>
                </a:lnTo>
                <a:lnTo>
                  <a:pt x="0" y="0"/>
                </a:lnTo>
                <a:lnTo>
                  <a:pt x="1300130" y="0"/>
                </a:lnTo>
                <a:lnTo>
                  <a:pt x="1300130" y="102963"/>
                </a:lnTo>
                <a:lnTo>
                  <a:pt x="750411" y="102963"/>
                </a:lnTo>
                <a:lnTo>
                  <a:pt x="750411" y="251300"/>
                </a:lnTo>
                <a:lnTo>
                  <a:pt x="1218109" y="251300"/>
                </a:lnTo>
                <a:close/>
              </a:path>
            </a:pathLst>
          </a:custGeom>
          <a:ln w="3635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911496" y="4933215"/>
            <a:ext cx="1164590" cy="431165"/>
          </a:xfrm>
          <a:custGeom>
            <a:avLst/>
            <a:gdLst/>
            <a:ahLst/>
            <a:cxnLst/>
            <a:rect l="l" t="t" r="r" b="b"/>
            <a:pathLst>
              <a:path w="1164590" h="431164">
                <a:moveTo>
                  <a:pt x="1164009" y="0"/>
                </a:moveTo>
                <a:lnTo>
                  <a:pt x="1164009" y="102963"/>
                </a:lnTo>
                <a:lnTo>
                  <a:pt x="685840" y="102963"/>
                </a:lnTo>
                <a:lnTo>
                  <a:pt x="718085" y="137920"/>
                </a:lnTo>
                <a:lnTo>
                  <a:pt x="765231" y="179040"/>
                </a:lnTo>
                <a:lnTo>
                  <a:pt x="801892" y="204181"/>
                </a:lnTo>
                <a:lnTo>
                  <a:pt x="838690" y="228804"/>
                </a:lnTo>
                <a:lnTo>
                  <a:pt x="889381" y="256454"/>
                </a:lnTo>
                <a:lnTo>
                  <a:pt x="926670" y="272242"/>
                </a:lnTo>
                <a:lnTo>
                  <a:pt x="963931" y="288643"/>
                </a:lnTo>
                <a:lnTo>
                  <a:pt x="1013913" y="306722"/>
                </a:lnTo>
                <a:lnTo>
                  <a:pt x="1085328" y="326464"/>
                </a:lnTo>
                <a:lnTo>
                  <a:pt x="1131056" y="336744"/>
                </a:lnTo>
                <a:lnTo>
                  <a:pt x="1162264" y="342047"/>
                </a:lnTo>
                <a:lnTo>
                  <a:pt x="1151930" y="356499"/>
                </a:lnTo>
                <a:lnTo>
                  <a:pt x="1145031" y="366043"/>
                </a:lnTo>
                <a:lnTo>
                  <a:pt x="1138459" y="374932"/>
                </a:lnTo>
                <a:lnTo>
                  <a:pt x="1129106" y="387421"/>
                </a:lnTo>
                <a:lnTo>
                  <a:pt x="1097694" y="431050"/>
                </a:lnTo>
                <a:lnTo>
                  <a:pt x="1048284" y="424832"/>
                </a:lnTo>
                <a:lnTo>
                  <a:pt x="985132" y="412726"/>
                </a:lnTo>
                <a:lnTo>
                  <a:pt x="946207" y="404777"/>
                </a:lnTo>
                <a:lnTo>
                  <a:pt x="891263" y="389534"/>
                </a:lnTo>
                <a:lnTo>
                  <a:pt x="849884" y="375205"/>
                </a:lnTo>
                <a:lnTo>
                  <a:pt x="807428" y="361517"/>
                </a:lnTo>
                <a:lnTo>
                  <a:pt x="750002" y="337412"/>
                </a:lnTo>
                <a:lnTo>
                  <a:pt x="708527" y="315870"/>
                </a:lnTo>
                <a:lnTo>
                  <a:pt x="667271" y="293865"/>
                </a:lnTo>
                <a:lnTo>
                  <a:pt x="615517" y="257708"/>
                </a:lnTo>
                <a:lnTo>
                  <a:pt x="581132" y="226868"/>
                </a:lnTo>
                <a:lnTo>
                  <a:pt x="546747" y="257708"/>
                </a:lnTo>
                <a:lnTo>
                  <a:pt x="494993" y="293865"/>
                </a:lnTo>
                <a:lnTo>
                  <a:pt x="453736" y="315870"/>
                </a:lnTo>
                <a:lnTo>
                  <a:pt x="412289" y="337412"/>
                </a:lnTo>
                <a:lnTo>
                  <a:pt x="355572" y="361517"/>
                </a:lnTo>
                <a:lnTo>
                  <a:pt x="314125" y="375205"/>
                </a:lnTo>
                <a:lnTo>
                  <a:pt x="272746" y="388539"/>
                </a:lnTo>
                <a:lnTo>
                  <a:pt x="217801" y="403427"/>
                </a:lnTo>
                <a:lnTo>
                  <a:pt x="178877" y="411853"/>
                </a:lnTo>
                <a:lnTo>
                  <a:pt x="140306" y="420006"/>
                </a:lnTo>
                <a:lnTo>
                  <a:pt x="94578" y="427805"/>
                </a:lnTo>
                <a:lnTo>
                  <a:pt x="66315" y="431050"/>
                </a:lnTo>
                <a:lnTo>
                  <a:pt x="5235" y="350773"/>
                </a:lnTo>
                <a:lnTo>
                  <a:pt x="0" y="342047"/>
                </a:lnTo>
                <a:lnTo>
                  <a:pt x="27145" y="336771"/>
                </a:lnTo>
                <a:lnTo>
                  <a:pt x="47009" y="332558"/>
                </a:lnTo>
                <a:lnTo>
                  <a:pt x="103835" y="318488"/>
                </a:lnTo>
                <a:lnTo>
                  <a:pt x="162843" y="302236"/>
                </a:lnTo>
                <a:lnTo>
                  <a:pt x="225123" y="277477"/>
                </a:lnTo>
                <a:lnTo>
                  <a:pt x="263461" y="260680"/>
                </a:lnTo>
                <a:lnTo>
                  <a:pt x="315925" y="232322"/>
                </a:lnTo>
                <a:lnTo>
                  <a:pt x="354263" y="207671"/>
                </a:lnTo>
                <a:lnTo>
                  <a:pt x="392547" y="182476"/>
                </a:lnTo>
                <a:lnTo>
                  <a:pt x="443593" y="139938"/>
                </a:lnTo>
                <a:lnTo>
                  <a:pt x="479914" y="102963"/>
                </a:lnTo>
                <a:lnTo>
                  <a:pt x="19196" y="102963"/>
                </a:lnTo>
                <a:lnTo>
                  <a:pt x="19196" y="0"/>
                </a:lnTo>
                <a:lnTo>
                  <a:pt x="1164009" y="0"/>
                </a:lnTo>
                <a:close/>
              </a:path>
            </a:pathLst>
          </a:custGeom>
          <a:ln w="3635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229078" y="4903547"/>
            <a:ext cx="1295400" cy="1265555"/>
          </a:xfrm>
          <a:custGeom>
            <a:avLst/>
            <a:gdLst/>
            <a:ahLst/>
            <a:cxnLst/>
            <a:rect l="l" t="t" r="r" b="b"/>
            <a:pathLst>
              <a:path w="1295400" h="1265554">
                <a:moveTo>
                  <a:pt x="753901" y="493875"/>
                </a:moveTo>
                <a:lnTo>
                  <a:pt x="547974" y="493875"/>
                </a:lnTo>
                <a:lnTo>
                  <a:pt x="490084" y="488544"/>
                </a:lnTo>
                <a:lnTo>
                  <a:pt x="451337" y="483949"/>
                </a:lnTo>
                <a:lnTo>
                  <a:pt x="308753" y="455768"/>
                </a:lnTo>
                <a:lnTo>
                  <a:pt x="245656" y="436271"/>
                </a:lnTo>
                <a:lnTo>
                  <a:pt x="205926" y="418834"/>
                </a:lnTo>
                <a:lnTo>
                  <a:pt x="166961" y="401028"/>
                </a:lnTo>
                <a:lnTo>
                  <a:pt x="123714" y="371960"/>
                </a:lnTo>
                <a:lnTo>
                  <a:pt x="76268" y="322169"/>
                </a:lnTo>
                <a:lnTo>
                  <a:pt x="59961" y="281758"/>
                </a:lnTo>
                <a:lnTo>
                  <a:pt x="59334" y="247810"/>
                </a:lnTo>
                <a:lnTo>
                  <a:pt x="59702" y="224059"/>
                </a:lnTo>
                <a:lnTo>
                  <a:pt x="82894" y="172769"/>
                </a:lnTo>
                <a:lnTo>
                  <a:pt x="108744" y="138738"/>
                </a:lnTo>
                <a:lnTo>
                  <a:pt x="163657" y="99473"/>
                </a:lnTo>
                <a:lnTo>
                  <a:pt x="172414" y="93487"/>
                </a:lnTo>
                <a:lnTo>
                  <a:pt x="211407" y="73991"/>
                </a:lnTo>
                <a:lnTo>
                  <a:pt x="277641" y="50104"/>
                </a:lnTo>
                <a:lnTo>
                  <a:pt x="327268" y="35570"/>
                </a:lnTo>
                <a:lnTo>
                  <a:pt x="366479" y="26177"/>
                </a:lnTo>
                <a:lnTo>
                  <a:pt x="404927" y="19005"/>
                </a:lnTo>
                <a:lnTo>
                  <a:pt x="460226" y="11207"/>
                </a:lnTo>
                <a:lnTo>
                  <a:pt x="545111" y="2944"/>
                </a:lnTo>
                <a:lnTo>
                  <a:pt x="603955" y="109"/>
                </a:lnTo>
                <a:lnTo>
                  <a:pt x="647447" y="0"/>
                </a:lnTo>
                <a:lnTo>
                  <a:pt x="685868" y="95"/>
                </a:lnTo>
                <a:lnTo>
                  <a:pt x="740458" y="2576"/>
                </a:lnTo>
                <a:lnTo>
                  <a:pt x="823188" y="9830"/>
                </a:lnTo>
                <a:lnTo>
                  <a:pt x="877779" y="17274"/>
                </a:lnTo>
                <a:lnTo>
                  <a:pt x="916199" y="24431"/>
                </a:lnTo>
                <a:lnTo>
                  <a:pt x="954429" y="32816"/>
                </a:lnTo>
                <a:lnTo>
                  <a:pt x="1004056" y="46641"/>
                </a:lnTo>
                <a:lnTo>
                  <a:pt x="1072335" y="70473"/>
                </a:lnTo>
                <a:lnTo>
                  <a:pt x="1113455" y="89261"/>
                </a:lnTo>
                <a:lnTo>
                  <a:pt x="1130724" y="99473"/>
                </a:lnTo>
                <a:lnTo>
                  <a:pt x="642212" y="99473"/>
                </a:lnTo>
                <a:lnTo>
                  <a:pt x="620357" y="99527"/>
                </a:lnTo>
                <a:lnTo>
                  <a:pt x="537408" y="105090"/>
                </a:lnTo>
                <a:lnTo>
                  <a:pt x="449551" y="117647"/>
                </a:lnTo>
                <a:lnTo>
                  <a:pt x="365839" y="138588"/>
                </a:lnTo>
                <a:lnTo>
                  <a:pt x="317615" y="160553"/>
                </a:lnTo>
                <a:lnTo>
                  <a:pt x="299182" y="169974"/>
                </a:lnTo>
                <a:lnTo>
                  <a:pt x="268751" y="198073"/>
                </a:lnTo>
                <a:lnTo>
                  <a:pt x="251300" y="247810"/>
                </a:lnTo>
                <a:lnTo>
                  <a:pt x="251600" y="265302"/>
                </a:lnTo>
                <a:lnTo>
                  <a:pt x="270497" y="299291"/>
                </a:lnTo>
                <a:lnTo>
                  <a:pt x="302645" y="328127"/>
                </a:lnTo>
                <a:lnTo>
                  <a:pt x="340929" y="347828"/>
                </a:lnTo>
                <a:lnTo>
                  <a:pt x="421042" y="373651"/>
                </a:lnTo>
                <a:lnTo>
                  <a:pt x="481659" y="385676"/>
                </a:lnTo>
                <a:lnTo>
                  <a:pt x="525069" y="390693"/>
                </a:lnTo>
                <a:lnTo>
                  <a:pt x="591903" y="396419"/>
                </a:lnTo>
                <a:lnTo>
                  <a:pt x="1133501" y="397892"/>
                </a:lnTo>
                <a:lnTo>
                  <a:pt x="1127907" y="401028"/>
                </a:lnTo>
                <a:lnTo>
                  <a:pt x="1050275" y="436271"/>
                </a:lnTo>
                <a:lnTo>
                  <a:pt x="988595" y="455768"/>
                </a:lnTo>
                <a:lnTo>
                  <a:pt x="885195" y="477555"/>
                </a:lnTo>
                <a:lnTo>
                  <a:pt x="810754" y="488544"/>
                </a:lnTo>
                <a:lnTo>
                  <a:pt x="753901" y="493875"/>
                </a:lnTo>
                <a:close/>
              </a:path>
              <a:path w="1295400" h="1265554">
                <a:moveTo>
                  <a:pt x="1133501" y="397892"/>
                </a:moveTo>
                <a:lnTo>
                  <a:pt x="642212" y="397892"/>
                </a:lnTo>
                <a:lnTo>
                  <a:pt x="664081" y="397837"/>
                </a:lnTo>
                <a:lnTo>
                  <a:pt x="679732" y="397456"/>
                </a:lnTo>
                <a:lnTo>
                  <a:pt x="766335" y="390693"/>
                </a:lnTo>
                <a:lnTo>
                  <a:pt x="811491" y="385676"/>
                </a:lnTo>
                <a:lnTo>
                  <a:pt x="854901" y="378150"/>
                </a:lnTo>
                <a:lnTo>
                  <a:pt x="921734" y="360521"/>
                </a:lnTo>
                <a:lnTo>
                  <a:pt x="990531" y="329136"/>
                </a:lnTo>
                <a:lnTo>
                  <a:pt x="1024398" y="301036"/>
                </a:lnTo>
                <a:lnTo>
                  <a:pt x="1045012" y="266311"/>
                </a:lnTo>
                <a:lnTo>
                  <a:pt x="1045340" y="247810"/>
                </a:lnTo>
                <a:lnTo>
                  <a:pt x="1045026" y="231326"/>
                </a:lnTo>
                <a:lnTo>
                  <a:pt x="1025270" y="198073"/>
                </a:lnTo>
                <a:lnTo>
                  <a:pt x="992263" y="169237"/>
                </a:lnTo>
                <a:lnTo>
                  <a:pt x="953965" y="149550"/>
                </a:lnTo>
                <a:lnTo>
                  <a:pt x="873852" y="125091"/>
                </a:lnTo>
                <a:lnTo>
                  <a:pt x="813236" y="113434"/>
                </a:lnTo>
                <a:lnTo>
                  <a:pt x="767971" y="106889"/>
                </a:lnTo>
                <a:lnTo>
                  <a:pt x="697061" y="100945"/>
                </a:lnTo>
                <a:lnTo>
                  <a:pt x="642212" y="99473"/>
                </a:lnTo>
                <a:lnTo>
                  <a:pt x="1130724" y="99473"/>
                </a:lnTo>
                <a:lnTo>
                  <a:pt x="1164186" y="122418"/>
                </a:lnTo>
                <a:lnTo>
                  <a:pt x="1191482" y="149005"/>
                </a:lnTo>
                <a:lnTo>
                  <a:pt x="1221394" y="191488"/>
                </a:lnTo>
                <a:lnTo>
                  <a:pt x="1232070" y="247810"/>
                </a:lnTo>
                <a:lnTo>
                  <a:pt x="1231470" y="281758"/>
                </a:lnTo>
                <a:lnTo>
                  <a:pt x="1215873" y="322169"/>
                </a:lnTo>
                <a:lnTo>
                  <a:pt x="1170444" y="371960"/>
                </a:lnTo>
                <a:lnTo>
                  <a:pt x="1151793" y="387639"/>
                </a:lnTo>
                <a:lnTo>
                  <a:pt x="1133501" y="397892"/>
                </a:lnTo>
                <a:close/>
              </a:path>
              <a:path w="1295400" h="1265554">
                <a:moveTo>
                  <a:pt x="1294895" y="691076"/>
                </a:moveTo>
                <a:lnTo>
                  <a:pt x="0" y="691076"/>
                </a:lnTo>
                <a:lnTo>
                  <a:pt x="0" y="588112"/>
                </a:lnTo>
                <a:lnTo>
                  <a:pt x="1294895" y="588112"/>
                </a:lnTo>
                <a:lnTo>
                  <a:pt x="1294895" y="691076"/>
                </a:lnTo>
                <a:close/>
              </a:path>
              <a:path w="1295400" h="1265554">
                <a:moveTo>
                  <a:pt x="1211128" y="1265227"/>
                </a:moveTo>
                <a:lnTo>
                  <a:pt x="253045" y="1265227"/>
                </a:lnTo>
                <a:lnTo>
                  <a:pt x="231313" y="1265105"/>
                </a:lnTo>
                <a:lnTo>
                  <a:pt x="181494" y="1257374"/>
                </a:lnTo>
                <a:lnTo>
                  <a:pt x="136830" y="1243018"/>
                </a:lnTo>
                <a:lnTo>
                  <a:pt x="97400" y="1215382"/>
                </a:lnTo>
                <a:lnTo>
                  <a:pt x="72573" y="1175857"/>
                </a:lnTo>
                <a:lnTo>
                  <a:pt x="66315" y="1129106"/>
                </a:lnTo>
                <a:lnTo>
                  <a:pt x="66315" y="818471"/>
                </a:lnTo>
                <a:lnTo>
                  <a:pt x="1211128" y="818471"/>
                </a:lnTo>
                <a:lnTo>
                  <a:pt x="1211128" y="921434"/>
                </a:lnTo>
                <a:lnTo>
                  <a:pt x="258281" y="921434"/>
                </a:lnTo>
                <a:lnTo>
                  <a:pt x="258281" y="1162264"/>
                </a:lnTo>
                <a:lnTo>
                  <a:pt x="1211128" y="1162264"/>
                </a:lnTo>
                <a:lnTo>
                  <a:pt x="1211128" y="1265227"/>
                </a:lnTo>
                <a:close/>
              </a:path>
              <a:path w="1295400" h="1265554">
                <a:moveTo>
                  <a:pt x="1211128" y="1162264"/>
                </a:moveTo>
                <a:lnTo>
                  <a:pt x="1019162" y="1162264"/>
                </a:lnTo>
                <a:lnTo>
                  <a:pt x="1019162" y="921434"/>
                </a:lnTo>
                <a:lnTo>
                  <a:pt x="1211128" y="921434"/>
                </a:lnTo>
                <a:lnTo>
                  <a:pt x="1211128" y="1162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288413" y="4903547"/>
            <a:ext cx="1172845" cy="494030"/>
          </a:xfrm>
          <a:custGeom>
            <a:avLst/>
            <a:gdLst/>
            <a:ahLst/>
            <a:cxnLst/>
            <a:rect l="l" t="t" r="r" b="b"/>
            <a:pathLst>
              <a:path w="1172845" h="494029">
                <a:moveTo>
                  <a:pt x="488639" y="493875"/>
                </a:moveTo>
                <a:lnTo>
                  <a:pt x="430750" y="488544"/>
                </a:lnTo>
                <a:lnTo>
                  <a:pt x="392002" y="483949"/>
                </a:lnTo>
                <a:lnTo>
                  <a:pt x="301909" y="466825"/>
                </a:lnTo>
                <a:lnTo>
                  <a:pt x="249418" y="455768"/>
                </a:lnTo>
                <a:lnTo>
                  <a:pt x="186321" y="436271"/>
                </a:lnTo>
                <a:lnTo>
                  <a:pt x="146591" y="418834"/>
                </a:lnTo>
                <a:lnTo>
                  <a:pt x="107626" y="401028"/>
                </a:lnTo>
                <a:lnTo>
                  <a:pt x="64379" y="371960"/>
                </a:lnTo>
                <a:lnTo>
                  <a:pt x="16933" y="322169"/>
                </a:lnTo>
                <a:lnTo>
                  <a:pt x="627" y="281758"/>
                </a:lnTo>
                <a:lnTo>
                  <a:pt x="0" y="247810"/>
                </a:lnTo>
                <a:lnTo>
                  <a:pt x="368" y="224059"/>
                </a:lnTo>
                <a:lnTo>
                  <a:pt x="23559" y="172769"/>
                </a:lnTo>
                <a:lnTo>
                  <a:pt x="49409" y="138738"/>
                </a:lnTo>
                <a:lnTo>
                  <a:pt x="89002" y="109943"/>
                </a:lnTo>
                <a:lnTo>
                  <a:pt x="113079" y="93487"/>
                </a:lnTo>
                <a:lnTo>
                  <a:pt x="152072" y="73991"/>
                </a:lnTo>
                <a:lnTo>
                  <a:pt x="218306" y="50104"/>
                </a:lnTo>
                <a:lnTo>
                  <a:pt x="267933" y="35570"/>
                </a:lnTo>
                <a:lnTo>
                  <a:pt x="307144" y="26177"/>
                </a:lnTo>
                <a:lnTo>
                  <a:pt x="345592" y="19005"/>
                </a:lnTo>
                <a:lnTo>
                  <a:pt x="400891" y="11207"/>
                </a:lnTo>
                <a:lnTo>
                  <a:pt x="443266" y="6980"/>
                </a:lnTo>
                <a:lnTo>
                  <a:pt x="485776" y="2944"/>
                </a:lnTo>
                <a:lnTo>
                  <a:pt x="544620" y="109"/>
                </a:lnTo>
                <a:lnTo>
                  <a:pt x="588112" y="0"/>
                </a:lnTo>
                <a:lnTo>
                  <a:pt x="626533" y="95"/>
                </a:lnTo>
                <a:lnTo>
                  <a:pt x="681123" y="2576"/>
                </a:lnTo>
                <a:lnTo>
                  <a:pt x="722488" y="6107"/>
                </a:lnTo>
                <a:lnTo>
                  <a:pt x="763854" y="9830"/>
                </a:lnTo>
                <a:lnTo>
                  <a:pt x="818444" y="17274"/>
                </a:lnTo>
                <a:lnTo>
                  <a:pt x="856864" y="24431"/>
                </a:lnTo>
                <a:lnTo>
                  <a:pt x="895094" y="32816"/>
                </a:lnTo>
                <a:lnTo>
                  <a:pt x="944721" y="46641"/>
                </a:lnTo>
                <a:lnTo>
                  <a:pt x="1013000" y="70473"/>
                </a:lnTo>
                <a:lnTo>
                  <a:pt x="1054120" y="89261"/>
                </a:lnTo>
                <a:lnTo>
                  <a:pt x="1104852" y="122418"/>
                </a:lnTo>
                <a:lnTo>
                  <a:pt x="1132147" y="149005"/>
                </a:lnTo>
                <a:lnTo>
                  <a:pt x="1162060" y="191488"/>
                </a:lnTo>
                <a:lnTo>
                  <a:pt x="1172735" y="247810"/>
                </a:lnTo>
                <a:lnTo>
                  <a:pt x="1172135" y="281758"/>
                </a:lnTo>
                <a:lnTo>
                  <a:pt x="1156538" y="322169"/>
                </a:lnTo>
                <a:lnTo>
                  <a:pt x="1111110" y="371960"/>
                </a:lnTo>
                <a:lnTo>
                  <a:pt x="1068572" y="401028"/>
                </a:lnTo>
                <a:lnTo>
                  <a:pt x="1029633" y="418834"/>
                </a:lnTo>
                <a:lnTo>
                  <a:pt x="990940" y="436271"/>
                </a:lnTo>
                <a:lnTo>
                  <a:pt x="929260" y="455768"/>
                </a:lnTo>
                <a:lnTo>
                  <a:pt x="877806" y="466825"/>
                </a:lnTo>
                <a:lnTo>
                  <a:pt x="825861" y="477555"/>
                </a:lnTo>
                <a:lnTo>
                  <a:pt x="751419" y="488544"/>
                </a:lnTo>
                <a:lnTo>
                  <a:pt x="694566" y="493875"/>
                </a:lnTo>
                <a:lnTo>
                  <a:pt x="488639" y="493875"/>
                </a:lnTo>
                <a:close/>
              </a:path>
            </a:pathLst>
          </a:custGeom>
          <a:ln w="3635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480379" y="5003020"/>
            <a:ext cx="794385" cy="298450"/>
          </a:xfrm>
          <a:custGeom>
            <a:avLst/>
            <a:gdLst/>
            <a:ahLst/>
            <a:cxnLst/>
            <a:rect l="l" t="t" r="r" b="b"/>
            <a:pathLst>
              <a:path w="794384" h="298450">
                <a:moveTo>
                  <a:pt x="390911" y="298419"/>
                </a:moveTo>
                <a:lnTo>
                  <a:pt x="445392" y="296946"/>
                </a:lnTo>
                <a:lnTo>
                  <a:pt x="497120" y="292829"/>
                </a:lnTo>
                <a:lnTo>
                  <a:pt x="560190" y="286203"/>
                </a:lnTo>
                <a:lnTo>
                  <a:pt x="603600" y="278677"/>
                </a:lnTo>
                <a:lnTo>
                  <a:pt x="645702" y="267879"/>
                </a:lnTo>
                <a:lnTo>
                  <a:pt x="686495" y="255772"/>
                </a:lnTo>
                <a:lnTo>
                  <a:pt x="720743" y="239084"/>
                </a:lnTo>
                <a:lnTo>
                  <a:pt x="739231" y="229663"/>
                </a:lnTo>
                <a:lnTo>
                  <a:pt x="773097" y="201563"/>
                </a:lnTo>
                <a:lnTo>
                  <a:pt x="793712" y="166838"/>
                </a:lnTo>
                <a:lnTo>
                  <a:pt x="794039" y="148337"/>
                </a:lnTo>
                <a:lnTo>
                  <a:pt x="793725" y="131853"/>
                </a:lnTo>
                <a:lnTo>
                  <a:pt x="773970" y="98600"/>
                </a:lnTo>
                <a:lnTo>
                  <a:pt x="740962" y="69764"/>
                </a:lnTo>
                <a:lnTo>
                  <a:pt x="702665" y="50077"/>
                </a:lnTo>
                <a:lnTo>
                  <a:pt x="647447" y="32285"/>
                </a:lnTo>
                <a:lnTo>
                  <a:pt x="605346" y="21487"/>
                </a:lnTo>
                <a:lnTo>
                  <a:pt x="561935" y="13961"/>
                </a:lnTo>
                <a:lnTo>
                  <a:pt x="516671" y="7416"/>
                </a:lnTo>
                <a:lnTo>
                  <a:pt x="472060" y="3490"/>
                </a:lnTo>
                <a:lnTo>
                  <a:pt x="428541" y="436"/>
                </a:lnTo>
                <a:lnTo>
                  <a:pt x="390911" y="0"/>
                </a:lnTo>
                <a:lnTo>
                  <a:pt x="369056" y="54"/>
                </a:lnTo>
                <a:lnTo>
                  <a:pt x="311507" y="3490"/>
                </a:lnTo>
                <a:lnTo>
                  <a:pt x="268642" y="7416"/>
                </a:lnTo>
                <a:lnTo>
                  <a:pt x="225123" y="13961"/>
                </a:lnTo>
                <a:lnTo>
                  <a:pt x="198250" y="18174"/>
                </a:lnTo>
                <a:lnTo>
                  <a:pt x="138738" y="32285"/>
                </a:lnTo>
                <a:lnTo>
                  <a:pt x="98927" y="44392"/>
                </a:lnTo>
                <a:lnTo>
                  <a:pt x="66315" y="61079"/>
                </a:lnTo>
                <a:lnTo>
                  <a:pt x="47882" y="70501"/>
                </a:lnTo>
                <a:lnTo>
                  <a:pt x="17451" y="98600"/>
                </a:lnTo>
                <a:lnTo>
                  <a:pt x="0" y="148337"/>
                </a:lnTo>
                <a:lnTo>
                  <a:pt x="299" y="165829"/>
                </a:lnTo>
                <a:lnTo>
                  <a:pt x="19196" y="199818"/>
                </a:lnTo>
                <a:lnTo>
                  <a:pt x="51345" y="228654"/>
                </a:lnTo>
                <a:lnTo>
                  <a:pt x="89629" y="248355"/>
                </a:lnTo>
                <a:lnTo>
                  <a:pt x="144846" y="267006"/>
                </a:lnTo>
                <a:lnTo>
                  <a:pt x="186948" y="278568"/>
                </a:lnTo>
                <a:lnTo>
                  <a:pt x="230358" y="286203"/>
                </a:lnTo>
                <a:lnTo>
                  <a:pt x="273769" y="291220"/>
                </a:lnTo>
                <a:lnTo>
                  <a:pt x="315870" y="294928"/>
                </a:lnTo>
                <a:lnTo>
                  <a:pt x="356663" y="297982"/>
                </a:lnTo>
                <a:lnTo>
                  <a:pt x="371088" y="298364"/>
                </a:lnTo>
                <a:lnTo>
                  <a:pt x="390911" y="298419"/>
                </a:lnTo>
                <a:close/>
              </a:path>
            </a:pathLst>
          </a:custGeom>
          <a:ln w="3635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229078" y="5491660"/>
            <a:ext cx="1295400" cy="103505"/>
          </a:xfrm>
          <a:custGeom>
            <a:avLst/>
            <a:gdLst/>
            <a:ahLst/>
            <a:cxnLst/>
            <a:rect l="l" t="t" r="r" b="b"/>
            <a:pathLst>
              <a:path w="1295400" h="103504">
                <a:moveTo>
                  <a:pt x="1294895" y="0"/>
                </a:moveTo>
                <a:lnTo>
                  <a:pt x="1294895" y="102963"/>
                </a:lnTo>
                <a:lnTo>
                  <a:pt x="0" y="102963"/>
                </a:lnTo>
                <a:lnTo>
                  <a:pt x="0" y="0"/>
                </a:lnTo>
                <a:lnTo>
                  <a:pt x="1294895" y="0"/>
                </a:lnTo>
                <a:close/>
              </a:path>
            </a:pathLst>
          </a:custGeom>
          <a:ln w="3635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295393" y="5722019"/>
            <a:ext cx="1144905" cy="447040"/>
          </a:xfrm>
          <a:custGeom>
            <a:avLst/>
            <a:gdLst/>
            <a:ahLst/>
            <a:cxnLst/>
            <a:rect l="l" t="t" r="r" b="b"/>
            <a:pathLst>
              <a:path w="1144904" h="447039">
                <a:moveTo>
                  <a:pt x="1144813" y="0"/>
                </a:moveTo>
                <a:lnTo>
                  <a:pt x="1144813" y="446756"/>
                </a:lnTo>
                <a:lnTo>
                  <a:pt x="186730" y="446756"/>
                </a:lnTo>
                <a:lnTo>
                  <a:pt x="135930" y="443443"/>
                </a:lnTo>
                <a:lnTo>
                  <a:pt x="94619" y="434117"/>
                </a:lnTo>
                <a:lnTo>
                  <a:pt x="55844" y="415343"/>
                </a:lnTo>
                <a:lnTo>
                  <a:pt x="23818" y="387489"/>
                </a:lnTo>
                <a:lnTo>
                  <a:pt x="1854" y="345865"/>
                </a:lnTo>
                <a:lnTo>
                  <a:pt x="0" y="310635"/>
                </a:lnTo>
                <a:lnTo>
                  <a:pt x="0" y="0"/>
                </a:lnTo>
                <a:lnTo>
                  <a:pt x="1144813" y="0"/>
                </a:lnTo>
                <a:close/>
              </a:path>
            </a:pathLst>
          </a:custGeom>
          <a:ln w="3635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487359" y="5824982"/>
            <a:ext cx="761365" cy="241300"/>
          </a:xfrm>
          <a:custGeom>
            <a:avLst/>
            <a:gdLst/>
            <a:ahLst/>
            <a:cxnLst/>
            <a:rect l="l" t="t" r="r" b="b"/>
            <a:pathLst>
              <a:path w="761365" h="241300">
                <a:moveTo>
                  <a:pt x="0" y="0"/>
                </a:moveTo>
                <a:lnTo>
                  <a:pt x="0" y="240829"/>
                </a:lnTo>
                <a:lnTo>
                  <a:pt x="760881" y="240829"/>
                </a:lnTo>
                <a:lnTo>
                  <a:pt x="760881" y="0"/>
                </a:lnTo>
                <a:lnTo>
                  <a:pt x="0" y="0"/>
                </a:lnTo>
                <a:close/>
              </a:path>
            </a:pathLst>
          </a:custGeom>
          <a:ln w="3635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0700239" y="4919253"/>
            <a:ext cx="281305" cy="1242695"/>
          </a:xfrm>
          <a:custGeom>
            <a:avLst/>
            <a:gdLst/>
            <a:ahLst/>
            <a:cxnLst/>
            <a:rect l="l" t="t" r="r" b="b"/>
            <a:pathLst>
              <a:path w="281304" h="1242695">
                <a:moveTo>
                  <a:pt x="280962" y="1242541"/>
                </a:moveTo>
                <a:lnTo>
                  <a:pt x="139605" y="1242541"/>
                </a:lnTo>
                <a:lnTo>
                  <a:pt x="124076" y="1204107"/>
                </a:lnTo>
                <a:lnTo>
                  <a:pt x="103162" y="1149162"/>
                </a:lnTo>
                <a:lnTo>
                  <a:pt x="88124" y="1107292"/>
                </a:lnTo>
                <a:lnTo>
                  <a:pt x="73194" y="1065204"/>
                </a:lnTo>
                <a:lnTo>
                  <a:pt x="55116" y="1004588"/>
                </a:lnTo>
                <a:lnTo>
                  <a:pt x="43622" y="958082"/>
                </a:lnTo>
                <a:lnTo>
                  <a:pt x="32334" y="911345"/>
                </a:lnTo>
                <a:lnTo>
                  <a:pt x="19572" y="844703"/>
                </a:lnTo>
                <a:lnTo>
                  <a:pt x="12210" y="794039"/>
                </a:lnTo>
                <a:lnTo>
                  <a:pt x="5147" y="743130"/>
                </a:lnTo>
                <a:lnTo>
                  <a:pt x="185" y="670107"/>
                </a:lnTo>
                <a:lnTo>
                  <a:pt x="0" y="612544"/>
                </a:lnTo>
                <a:lnTo>
                  <a:pt x="171" y="559522"/>
                </a:lnTo>
                <a:lnTo>
                  <a:pt x="4779" y="488271"/>
                </a:lnTo>
                <a:lnTo>
                  <a:pt x="11337" y="438903"/>
                </a:lnTo>
                <a:lnTo>
                  <a:pt x="18168" y="389780"/>
                </a:lnTo>
                <a:lnTo>
                  <a:pt x="29866" y="324909"/>
                </a:lnTo>
                <a:lnTo>
                  <a:pt x="40132" y="279222"/>
                </a:lnTo>
                <a:lnTo>
                  <a:pt x="51688" y="233426"/>
                </a:lnTo>
                <a:lnTo>
                  <a:pt x="68968" y="174555"/>
                </a:lnTo>
                <a:lnTo>
                  <a:pt x="82888" y="133503"/>
                </a:lnTo>
                <a:lnTo>
                  <a:pt x="96890" y="92642"/>
                </a:lnTo>
                <a:lnTo>
                  <a:pt x="116387" y="38406"/>
                </a:lnTo>
                <a:lnTo>
                  <a:pt x="130880" y="0"/>
                </a:lnTo>
                <a:lnTo>
                  <a:pt x="270491" y="0"/>
                </a:lnTo>
                <a:lnTo>
                  <a:pt x="256025" y="33416"/>
                </a:lnTo>
                <a:lnTo>
                  <a:pt x="246386" y="57916"/>
                </a:lnTo>
                <a:lnTo>
                  <a:pt x="224245" y="128267"/>
                </a:lnTo>
                <a:lnTo>
                  <a:pt x="211388" y="171392"/>
                </a:lnTo>
                <a:lnTo>
                  <a:pt x="196080" y="233753"/>
                </a:lnTo>
                <a:lnTo>
                  <a:pt x="186724" y="280967"/>
                </a:lnTo>
                <a:lnTo>
                  <a:pt x="177494" y="328700"/>
                </a:lnTo>
                <a:lnTo>
                  <a:pt x="167214" y="395697"/>
                </a:lnTo>
                <a:lnTo>
                  <a:pt x="161419" y="445883"/>
                </a:lnTo>
                <a:lnTo>
                  <a:pt x="155870" y="496097"/>
                </a:lnTo>
                <a:lnTo>
                  <a:pt x="151971" y="563803"/>
                </a:lnTo>
                <a:lnTo>
                  <a:pt x="151827" y="614289"/>
                </a:lnTo>
                <a:lnTo>
                  <a:pt x="151985" y="664340"/>
                </a:lnTo>
                <a:lnTo>
                  <a:pt x="156239" y="734882"/>
                </a:lnTo>
                <a:lnTo>
                  <a:pt x="162292" y="786186"/>
                </a:lnTo>
                <a:lnTo>
                  <a:pt x="168618" y="837409"/>
                </a:lnTo>
                <a:lnTo>
                  <a:pt x="179962" y="905824"/>
                </a:lnTo>
                <a:lnTo>
                  <a:pt x="190214" y="954592"/>
                </a:lnTo>
                <a:lnTo>
                  <a:pt x="200672" y="1002147"/>
                </a:lnTo>
                <a:lnTo>
                  <a:pt x="217332" y="1064536"/>
                </a:lnTo>
                <a:lnTo>
                  <a:pt x="231225" y="1108165"/>
                </a:lnTo>
                <a:lnTo>
                  <a:pt x="245254" y="1151493"/>
                </a:lnTo>
                <a:lnTo>
                  <a:pt x="265460" y="1206083"/>
                </a:lnTo>
                <a:lnTo>
                  <a:pt x="280962" y="12425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700232" y="4919253"/>
            <a:ext cx="281305" cy="1242695"/>
          </a:xfrm>
          <a:custGeom>
            <a:avLst/>
            <a:gdLst/>
            <a:ahLst/>
            <a:cxnLst/>
            <a:rect l="l" t="t" r="r" b="b"/>
            <a:pathLst>
              <a:path w="281304" h="1242695">
                <a:moveTo>
                  <a:pt x="139611" y="1242541"/>
                </a:moveTo>
                <a:lnTo>
                  <a:pt x="124082" y="1204107"/>
                </a:lnTo>
                <a:lnTo>
                  <a:pt x="103167" y="1149162"/>
                </a:lnTo>
                <a:lnTo>
                  <a:pt x="88129" y="1107292"/>
                </a:lnTo>
                <a:lnTo>
                  <a:pt x="73200" y="1065204"/>
                </a:lnTo>
                <a:lnTo>
                  <a:pt x="55121" y="1004588"/>
                </a:lnTo>
                <a:lnTo>
                  <a:pt x="43628" y="958082"/>
                </a:lnTo>
                <a:lnTo>
                  <a:pt x="32339" y="911345"/>
                </a:lnTo>
                <a:lnTo>
                  <a:pt x="19578" y="844703"/>
                </a:lnTo>
                <a:lnTo>
                  <a:pt x="12215" y="794039"/>
                </a:lnTo>
                <a:lnTo>
                  <a:pt x="5153" y="743130"/>
                </a:lnTo>
                <a:lnTo>
                  <a:pt x="190" y="670107"/>
                </a:lnTo>
                <a:lnTo>
                  <a:pt x="0" y="614289"/>
                </a:lnTo>
                <a:lnTo>
                  <a:pt x="177" y="559522"/>
                </a:lnTo>
                <a:lnTo>
                  <a:pt x="4785" y="488271"/>
                </a:lnTo>
                <a:lnTo>
                  <a:pt x="11343" y="438903"/>
                </a:lnTo>
                <a:lnTo>
                  <a:pt x="18174" y="389780"/>
                </a:lnTo>
                <a:lnTo>
                  <a:pt x="29871" y="324909"/>
                </a:lnTo>
                <a:lnTo>
                  <a:pt x="40138" y="279222"/>
                </a:lnTo>
                <a:lnTo>
                  <a:pt x="51604" y="233753"/>
                </a:lnTo>
                <a:lnTo>
                  <a:pt x="68974" y="174555"/>
                </a:lnTo>
                <a:lnTo>
                  <a:pt x="82894" y="133503"/>
                </a:lnTo>
                <a:lnTo>
                  <a:pt x="96896" y="92642"/>
                </a:lnTo>
                <a:lnTo>
                  <a:pt x="116392" y="38406"/>
                </a:lnTo>
                <a:lnTo>
                  <a:pt x="130885" y="0"/>
                </a:lnTo>
                <a:lnTo>
                  <a:pt x="270496" y="0"/>
                </a:lnTo>
                <a:lnTo>
                  <a:pt x="256031" y="33416"/>
                </a:lnTo>
                <a:lnTo>
                  <a:pt x="246392" y="57916"/>
                </a:lnTo>
                <a:lnTo>
                  <a:pt x="224250" y="128267"/>
                </a:lnTo>
                <a:lnTo>
                  <a:pt x="211393" y="171392"/>
                </a:lnTo>
                <a:lnTo>
                  <a:pt x="196151" y="233426"/>
                </a:lnTo>
                <a:lnTo>
                  <a:pt x="186730" y="280967"/>
                </a:lnTo>
                <a:lnTo>
                  <a:pt x="177500" y="328700"/>
                </a:lnTo>
                <a:lnTo>
                  <a:pt x="167220" y="395697"/>
                </a:lnTo>
                <a:lnTo>
                  <a:pt x="161425" y="445883"/>
                </a:lnTo>
                <a:lnTo>
                  <a:pt x="155876" y="496097"/>
                </a:lnTo>
                <a:lnTo>
                  <a:pt x="151977" y="563803"/>
                </a:lnTo>
                <a:lnTo>
                  <a:pt x="151827" y="612544"/>
                </a:lnTo>
                <a:lnTo>
                  <a:pt x="151990" y="664340"/>
                </a:lnTo>
                <a:lnTo>
                  <a:pt x="156244" y="734881"/>
                </a:lnTo>
                <a:lnTo>
                  <a:pt x="162298" y="786186"/>
                </a:lnTo>
                <a:lnTo>
                  <a:pt x="168624" y="837409"/>
                </a:lnTo>
                <a:lnTo>
                  <a:pt x="179967" y="905824"/>
                </a:lnTo>
                <a:lnTo>
                  <a:pt x="190220" y="954592"/>
                </a:lnTo>
                <a:lnTo>
                  <a:pt x="200677" y="1002147"/>
                </a:lnTo>
                <a:lnTo>
                  <a:pt x="217338" y="1064536"/>
                </a:lnTo>
                <a:lnTo>
                  <a:pt x="231231" y="1108165"/>
                </a:lnTo>
                <a:lnTo>
                  <a:pt x="245260" y="1151493"/>
                </a:lnTo>
                <a:lnTo>
                  <a:pt x="265466" y="1206083"/>
                </a:lnTo>
                <a:lnTo>
                  <a:pt x="280967" y="1242541"/>
                </a:lnTo>
                <a:lnTo>
                  <a:pt x="139611" y="1242541"/>
                </a:lnTo>
                <a:close/>
              </a:path>
            </a:pathLst>
          </a:custGeom>
          <a:ln w="3635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1073693" y="4922744"/>
            <a:ext cx="1335405" cy="1249680"/>
          </a:xfrm>
          <a:custGeom>
            <a:avLst/>
            <a:gdLst/>
            <a:ahLst/>
            <a:cxnLst/>
            <a:rect l="l" t="t" r="r" b="b"/>
            <a:pathLst>
              <a:path w="1335404" h="1249679">
                <a:moveTo>
                  <a:pt x="799275" y="144846"/>
                </a:moveTo>
                <a:lnTo>
                  <a:pt x="22686" y="144846"/>
                </a:lnTo>
                <a:lnTo>
                  <a:pt x="22686" y="41883"/>
                </a:lnTo>
                <a:lnTo>
                  <a:pt x="799275" y="41883"/>
                </a:lnTo>
                <a:lnTo>
                  <a:pt x="799275" y="144846"/>
                </a:lnTo>
                <a:close/>
              </a:path>
              <a:path w="1335404" h="1249679">
                <a:moveTo>
                  <a:pt x="76786" y="1125616"/>
                </a:moveTo>
                <a:lnTo>
                  <a:pt x="0" y="1008692"/>
                </a:lnTo>
                <a:lnTo>
                  <a:pt x="50390" y="966045"/>
                </a:lnTo>
                <a:lnTo>
                  <a:pt x="82457" y="935832"/>
                </a:lnTo>
                <a:lnTo>
                  <a:pt x="109943" y="903656"/>
                </a:lnTo>
                <a:lnTo>
                  <a:pt x="146591" y="855119"/>
                </a:lnTo>
                <a:lnTo>
                  <a:pt x="182503" y="806337"/>
                </a:lnTo>
                <a:lnTo>
                  <a:pt x="204836" y="772443"/>
                </a:lnTo>
                <a:lnTo>
                  <a:pt x="222914" y="737567"/>
                </a:lnTo>
                <a:lnTo>
                  <a:pt x="246065" y="685840"/>
                </a:lnTo>
                <a:lnTo>
                  <a:pt x="268533" y="632913"/>
                </a:lnTo>
                <a:lnTo>
                  <a:pt x="281840" y="596184"/>
                </a:lnTo>
                <a:lnTo>
                  <a:pt x="291220" y="558472"/>
                </a:lnTo>
                <a:lnTo>
                  <a:pt x="301909" y="502600"/>
                </a:lnTo>
                <a:lnTo>
                  <a:pt x="311998" y="446565"/>
                </a:lnTo>
                <a:lnTo>
                  <a:pt x="317179" y="407708"/>
                </a:lnTo>
                <a:lnTo>
                  <a:pt x="319088" y="367870"/>
                </a:lnTo>
                <a:lnTo>
                  <a:pt x="319360" y="308890"/>
                </a:lnTo>
                <a:lnTo>
                  <a:pt x="319360" y="144846"/>
                </a:lnTo>
                <a:lnTo>
                  <a:pt x="504346" y="144846"/>
                </a:lnTo>
                <a:lnTo>
                  <a:pt x="504346" y="308890"/>
                </a:lnTo>
                <a:lnTo>
                  <a:pt x="504605" y="364871"/>
                </a:lnTo>
                <a:lnTo>
                  <a:pt x="506418" y="403345"/>
                </a:lnTo>
                <a:lnTo>
                  <a:pt x="511340" y="442148"/>
                </a:lnTo>
                <a:lnTo>
                  <a:pt x="520924" y="499110"/>
                </a:lnTo>
                <a:lnTo>
                  <a:pt x="531109" y="556018"/>
                </a:lnTo>
                <a:lnTo>
                  <a:pt x="540230" y="594438"/>
                </a:lnTo>
                <a:lnTo>
                  <a:pt x="553441" y="631877"/>
                </a:lnTo>
                <a:lnTo>
                  <a:pt x="575896" y="685840"/>
                </a:lnTo>
                <a:lnTo>
                  <a:pt x="587166" y="712017"/>
                </a:lnTo>
                <a:lnTo>
                  <a:pt x="415343" y="712017"/>
                </a:lnTo>
                <a:lnTo>
                  <a:pt x="395588" y="750329"/>
                </a:lnTo>
                <a:lnTo>
                  <a:pt x="366875" y="802083"/>
                </a:lnTo>
                <a:lnTo>
                  <a:pt x="344665" y="839413"/>
                </a:lnTo>
                <a:lnTo>
                  <a:pt x="322319" y="876579"/>
                </a:lnTo>
                <a:lnTo>
                  <a:pt x="290061" y="924079"/>
                </a:lnTo>
                <a:lnTo>
                  <a:pt x="265261" y="956337"/>
                </a:lnTo>
                <a:lnTo>
                  <a:pt x="239288" y="988295"/>
                </a:lnTo>
                <a:lnTo>
                  <a:pt x="202068" y="1027997"/>
                </a:lnTo>
                <a:lnTo>
                  <a:pt x="173641" y="1054065"/>
                </a:lnTo>
                <a:lnTo>
                  <a:pt x="145133" y="1079724"/>
                </a:lnTo>
                <a:lnTo>
                  <a:pt x="105785" y="1108792"/>
                </a:lnTo>
                <a:lnTo>
                  <a:pt x="76786" y="1125616"/>
                </a:lnTo>
                <a:close/>
              </a:path>
              <a:path w="1335404" h="1249679">
                <a:moveTo>
                  <a:pt x="745175" y="1116890"/>
                </a:moveTo>
                <a:lnTo>
                  <a:pt x="696747" y="1088641"/>
                </a:lnTo>
                <a:lnTo>
                  <a:pt x="650937" y="1047957"/>
                </a:lnTo>
                <a:lnTo>
                  <a:pt x="606000" y="1003783"/>
                </a:lnTo>
                <a:lnTo>
                  <a:pt x="563680" y="951102"/>
                </a:lnTo>
                <a:lnTo>
                  <a:pt x="538880" y="919880"/>
                </a:lnTo>
                <a:lnTo>
                  <a:pt x="506622" y="873798"/>
                </a:lnTo>
                <a:lnTo>
                  <a:pt x="484276" y="837668"/>
                </a:lnTo>
                <a:lnTo>
                  <a:pt x="462094" y="801347"/>
                </a:lnTo>
                <a:lnTo>
                  <a:pt x="434090" y="750301"/>
                </a:lnTo>
                <a:lnTo>
                  <a:pt x="415343" y="712017"/>
                </a:lnTo>
                <a:lnTo>
                  <a:pt x="587166" y="712017"/>
                </a:lnTo>
                <a:lnTo>
                  <a:pt x="599047" y="739612"/>
                </a:lnTo>
                <a:lnTo>
                  <a:pt x="617125" y="775715"/>
                </a:lnTo>
                <a:lnTo>
                  <a:pt x="639458" y="810509"/>
                </a:lnTo>
                <a:lnTo>
                  <a:pt x="675369" y="860354"/>
                </a:lnTo>
                <a:lnTo>
                  <a:pt x="712045" y="909846"/>
                </a:lnTo>
                <a:lnTo>
                  <a:pt x="739722" y="942158"/>
                </a:lnTo>
                <a:lnTo>
                  <a:pt x="772307" y="971525"/>
                </a:lnTo>
                <a:lnTo>
                  <a:pt x="823707" y="1012182"/>
                </a:lnTo>
                <a:lnTo>
                  <a:pt x="811313" y="1026743"/>
                </a:lnTo>
                <a:lnTo>
                  <a:pt x="803092" y="1037050"/>
                </a:lnTo>
                <a:lnTo>
                  <a:pt x="795362" y="1048012"/>
                </a:lnTo>
                <a:lnTo>
                  <a:pt x="773520" y="1081060"/>
                </a:lnTo>
                <a:lnTo>
                  <a:pt x="765790" y="1092022"/>
                </a:lnTo>
                <a:lnTo>
                  <a:pt x="757568" y="1102329"/>
                </a:lnTo>
                <a:lnTo>
                  <a:pt x="745175" y="1116890"/>
                </a:lnTo>
                <a:close/>
              </a:path>
              <a:path w="1335404" h="1249679">
                <a:moveTo>
                  <a:pt x="968553" y="1249521"/>
                </a:moveTo>
                <a:lnTo>
                  <a:pt x="977279" y="1239050"/>
                </a:lnTo>
                <a:lnTo>
                  <a:pt x="984260" y="1218109"/>
                </a:lnTo>
                <a:lnTo>
                  <a:pt x="986005" y="1211128"/>
                </a:lnTo>
                <a:lnTo>
                  <a:pt x="986005" y="0"/>
                </a:lnTo>
                <a:lnTo>
                  <a:pt x="1005706" y="3176"/>
                </a:lnTo>
                <a:lnTo>
                  <a:pt x="1073303" y="20573"/>
                </a:lnTo>
                <a:lnTo>
                  <a:pt x="1115145" y="36647"/>
                </a:lnTo>
                <a:lnTo>
                  <a:pt x="1149994" y="57753"/>
                </a:lnTo>
                <a:lnTo>
                  <a:pt x="1175789" y="86384"/>
                </a:lnTo>
                <a:lnTo>
                  <a:pt x="1177970" y="109943"/>
                </a:lnTo>
                <a:lnTo>
                  <a:pt x="1177970" y="492130"/>
                </a:lnTo>
                <a:lnTo>
                  <a:pt x="1335033" y="492130"/>
                </a:lnTo>
                <a:lnTo>
                  <a:pt x="1335033" y="602073"/>
                </a:lnTo>
                <a:lnTo>
                  <a:pt x="1177970" y="602073"/>
                </a:lnTo>
                <a:lnTo>
                  <a:pt x="1177970" y="1200657"/>
                </a:lnTo>
                <a:lnTo>
                  <a:pt x="1137505" y="1226753"/>
                </a:lnTo>
                <a:lnTo>
                  <a:pt x="1083487" y="1240386"/>
                </a:lnTo>
                <a:lnTo>
                  <a:pt x="1015918" y="1248049"/>
                </a:lnTo>
                <a:lnTo>
                  <a:pt x="988268" y="1249467"/>
                </a:lnTo>
                <a:lnTo>
                  <a:pt x="968553" y="12495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1073693" y="4964627"/>
            <a:ext cx="824230" cy="1083945"/>
          </a:xfrm>
          <a:custGeom>
            <a:avLst/>
            <a:gdLst/>
            <a:ahLst/>
            <a:cxnLst/>
            <a:rect l="l" t="t" r="r" b="b"/>
            <a:pathLst>
              <a:path w="824229" h="1083945">
                <a:moveTo>
                  <a:pt x="799275" y="102963"/>
                </a:moveTo>
                <a:lnTo>
                  <a:pt x="504346" y="102963"/>
                </a:lnTo>
                <a:lnTo>
                  <a:pt x="504346" y="267006"/>
                </a:lnTo>
                <a:lnTo>
                  <a:pt x="504605" y="322987"/>
                </a:lnTo>
                <a:lnTo>
                  <a:pt x="506418" y="361462"/>
                </a:lnTo>
                <a:lnTo>
                  <a:pt x="511340" y="400264"/>
                </a:lnTo>
                <a:lnTo>
                  <a:pt x="520924" y="457227"/>
                </a:lnTo>
                <a:lnTo>
                  <a:pt x="531109" y="514135"/>
                </a:lnTo>
                <a:lnTo>
                  <a:pt x="540230" y="552555"/>
                </a:lnTo>
                <a:lnTo>
                  <a:pt x="553441" y="589994"/>
                </a:lnTo>
                <a:lnTo>
                  <a:pt x="575896" y="643957"/>
                </a:lnTo>
                <a:lnTo>
                  <a:pt x="599047" y="697729"/>
                </a:lnTo>
                <a:lnTo>
                  <a:pt x="617125" y="733832"/>
                </a:lnTo>
                <a:lnTo>
                  <a:pt x="639458" y="768625"/>
                </a:lnTo>
                <a:lnTo>
                  <a:pt x="675369" y="818471"/>
                </a:lnTo>
                <a:lnTo>
                  <a:pt x="712045" y="867962"/>
                </a:lnTo>
                <a:lnTo>
                  <a:pt x="739722" y="900275"/>
                </a:lnTo>
                <a:lnTo>
                  <a:pt x="772307" y="929642"/>
                </a:lnTo>
                <a:lnTo>
                  <a:pt x="823706" y="970298"/>
                </a:lnTo>
                <a:lnTo>
                  <a:pt x="811313" y="984859"/>
                </a:lnTo>
                <a:lnTo>
                  <a:pt x="803092" y="995167"/>
                </a:lnTo>
                <a:lnTo>
                  <a:pt x="795362" y="1006128"/>
                </a:lnTo>
                <a:lnTo>
                  <a:pt x="784441" y="1022653"/>
                </a:lnTo>
                <a:lnTo>
                  <a:pt x="773520" y="1039177"/>
                </a:lnTo>
                <a:lnTo>
                  <a:pt x="765790" y="1050139"/>
                </a:lnTo>
                <a:lnTo>
                  <a:pt x="757568" y="1060446"/>
                </a:lnTo>
                <a:lnTo>
                  <a:pt x="745175" y="1075007"/>
                </a:lnTo>
                <a:lnTo>
                  <a:pt x="716217" y="1059205"/>
                </a:lnTo>
                <a:lnTo>
                  <a:pt x="677933" y="1031201"/>
                </a:lnTo>
                <a:lnTo>
                  <a:pt x="624051" y="980510"/>
                </a:lnTo>
                <a:lnTo>
                  <a:pt x="588603" y="941163"/>
                </a:lnTo>
                <a:lnTo>
                  <a:pt x="563680" y="909218"/>
                </a:lnTo>
                <a:lnTo>
                  <a:pt x="538880" y="877997"/>
                </a:lnTo>
                <a:lnTo>
                  <a:pt x="506622" y="831914"/>
                </a:lnTo>
                <a:lnTo>
                  <a:pt x="484276" y="795784"/>
                </a:lnTo>
                <a:lnTo>
                  <a:pt x="462094" y="759463"/>
                </a:lnTo>
                <a:lnTo>
                  <a:pt x="434090" y="708418"/>
                </a:lnTo>
                <a:lnTo>
                  <a:pt x="415343" y="670134"/>
                </a:lnTo>
                <a:lnTo>
                  <a:pt x="395588" y="708445"/>
                </a:lnTo>
                <a:lnTo>
                  <a:pt x="366875" y="760200"/>
                </a:lnTo>
                <a:lnTo>
                  <a:pt x="344665" y="797529"/>
                </a:lnTo>
                <a:lnTo>
                  <a:pt x="322319" y="834695"/>
                </a:lnTo>
                <a:lnTo>
                  <a:pt x="290061" y="882196"/>
                </a:lnTo>
                <a:lnTo>
                  <a:pt x="265261" y="914454"/>
                </a:lnTo>
                <a:lnTo>
                  <a:pt x="239288" y="946412"/>
                </a:lnTo>
                <a:lnTo>
                  <a:pt x="202068" y="986114"/>
                </a:lnTo>
                <a:lnTo>
                  <a:pt x="173641" y="1012182"/>
                </a:lnTo>
                <a:lnTo>
                  <a:pt x="145133" y="1037841"/>
                </a:lnTo>
                <a:lnTo>
                  <a:pt x="105785" y="1066908"/>
                </a:lnTo>
                <a:lnTo>
                  <a:pt x="76786" y="1083733"/>
                </a:lnTo>
                <a:lnTo>
                  <a:pt x="0" y="966808"/>
                </a:lnTo>
                <a:lnTo>
                  <a:pt x="50390" y="924161"/>
                </a:lnTo>
                <a:lnTo>
                  <a:pt x="82457" y="893948"/>
                </a:lnTo>
                <a:lnTo>
                  <a:pt x="109943" y="861772"/>
                </a:lnTo>
                <a:lnTo>
                  <a:pt x="146591" y="813236"/>
                </a:lnTo>
                <a:lnTo>
                  <a:pt x="182503" y="764453"/>
                </a:lnTo>
                <a:lnTo>
                  <a:pt x="204836" y="730560"/>
                </a:lnTo>
                <a:lnTo>
                  <a:pt x="222914" y="695684"/>
                </a:lnTo>
                <a:lnTo>
                  <a:pt x="246065" y="643957"/>
                </a:lnTo>
                <a:lnTo>
                  <a:pt x="268533" y="591030"/>
                </a:lnTo>
                <a:lnTo>
                  <a:pt x="281840" y="554300"/>
                </a:lnTo>
                <a:lnTo>
                  <a:pt x="291220" y="516589"/>
                </a:lnTo>
                <a:lnTo>
                  <a:pt x="301909" y="460717"/>
                </a:lnTo>
                <a:lnTo>
                  <a:pt x="311998" y="404682"/>
                </a:lnTo>
                <a:lnTo>
                  <a:pt x="317179" y="365825"/>
                </a:lnTo>
                <a:lnTo>
                  <a:pt x="319088" y="325987"/>
                </a:lnTo>
                <a:lnTo>
                  <a:pt x="319360" y="267006"/>
                </a:lnTo>
                <a:lnTo>
                  <a:pt x="319360" y="102963"/>
                </a:lnTo>
                <a:lnTo>
                  <a:pt x="22686" y="102963"/>
                </a:lnTo>
                <a:lnTo>
                  <a:pt x="22686" y="0"/>
                </a:lnTo>
                <a:lnTo>
                  <a:pt x="799275" y="0"/>
                </a:lnTo>
                <a:lnTo>
                  <a:pt x="799275" y="102963"/>
                </a:lnTo>
                <a:close/>
              </a:path>
            </a:pathLst>
          </a:custGeom>
          <a:ln w="3635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2042247" y="4922744"/>
            <a:ext cx="367030" cy="1249680"/>
          </a:xfrm>
          <a:custGeom>
            <a:avLst/>
            <a:gdLst/>
            <a:ahLst/>
            <a:cxnLst/>
            <a:rect l="l" t="t" r="r" b="b"/>
            <a:pathLst>
              <a:path w="367029" h="1249679">
                <a:moveTo>
                  <a:pt x="17451" y="0"/>
                </a:moveTo>
                <a:lnTo>
                  <a:pt x="64447" y="9202"/>
                </a:lnTo>
                <a:lnTo>
                  <a:pt x="104749" y="20573"/>
                </a:lnTo>
                <a:lnTo>
                  <a:pt x="146591" y="36647"/>
                </a:lnTo>
                <a:lnTo>
                  <a:pt x="181440" y="57753"/>
                </a:lnTo>
                <a:lnTo>
                  <a:pt x="207235" y="86384"/>
                </a:lnTo>
                <a:lnTo>
                  <a:pt x="209417" y="109943"/>
                </a:lnTo>
                <a:lnTo>
                  <a:pt x="209417" y="492130"/>
                </a:lnTo>
                <a:lnTo>
                  <a:pt x="366479" y="492130"/>
                </a:lnTo>
                <a:lnTo>
                  <a:pt x="366479" y="602073"/>
                </a:lnTo>
                <a:lnTo>
                  <a:pt x="209417" y="602073"/>
                </a:lnTo>
                <a:lnTo>
                  <a:pt x="209417" y="1200657"/>
                </a:lnTo>
                <a:lnTo>
                  <a:pt x="168951" y="1226752"/>
                </a:lnTo>
                <a:lnTo>
                  <a:pt x="114933" y="1240386"/>
                </a:lnTo>
                <a:lnTo>
                  <a:pt x="68060" y="1246031"/>
                </a:lnTo>
                <a:lnTo>
                  <a:pt x="19714" y="1249467"/>
                </a:lnTo>
                <a:lnTo>
                  <a:pt x="0" y="1249521"/>
                </a:lnTo>
                <a:lnTo>
                  <a:pt x="8725" y="1239050"/>
                </a:lnTo>
                <a:lnTo>
                  <a:pt x="12215" y="1228579"/>
                </a:lnTo>
                <a:lnTo>
                  <a:pt x="15706" y="1218109"/>
                </a:lnTo>
                <a:lnTo>
                  <a:pt x="17451" y="1211128"/>
                </a:lnTo>
                <a:lnTo>
                  <a:pt x="17451" y="0"/>
                </a:lnTo>
                <a:close/>
              </a:path>
            </a:pathLst>
          </a:custGeom>
          <a:ln w="3635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2426178" y="4924489"/>
            <a:ext cx="1352550" cy="1228725"/>
          </a:xfrm>
          <a:custGeom>
            <a:avLst/>
            <a:gdLst/>
            <a:ahLst/>
            <a:cxnLst/>
            <a:rect l="l" t="t" r="r" b="b"/>
            <a:pathLst>
              <a:path w="1352550" h="1228725">
                <a:moveTo>
                  <a:pt x="76786" y="621270"/>
                </a:moveTo>
                <a:lnTo>
                  <a:pt x="36647" y="572406"/>
                </a:lnTo>
                <a:lnTo>
                  <a:pt x="12638" y="545247"/>
                </a:lnTo>
                <a:lnTo>
                  <a:pt x="8834" y="540994"/>
                </a:lnTo>
                <a:lnTo>
                  <a:pt x="5194" y="536740"/>
                </a:lnTo>
                <a:lnTo>
                  <a:pt x="0" y="530523"/>
                </a:lnTo>
                <a:lnTo>
                  <a:pt x="49450" y="510604"/>
                </a:lnTo>
                <a:lnTo>
                  <a:pt x="81476" y="495511"/>
                </a:lnTo>
                <a:lnTo>
                  <a:pt x="149209" y="449374"/>
                </a:lnTo>
                <a:lnTo>
                  <a:pt x="187752" y="420701"/>
                </a:lnTo>
                <a:lnTo>
                  <a:pt x="232771" y="377100"/>
                </a:lnTo>
                <a:lnTo>
                  <a:pt x="287634" y="306681"/>
                </a:lnTo>
                <a:lnTo>
                  <a:pt x="316347" y="254927"/>
                </a:lnTo>
                <a:lnTo>
                  <a:pt x="330704" y="214652"/>
                </a:lnTo>
                <a:lnTo>
                  <a:pt x="344324" y="174159"/>
                </a:lnTo>
                <a:lnTo>
                  <a:pt x="353895" y="116733"/>
                </a:lnTo>
                <a:lnTo>
                  <a:pt x="354263" y="73295"/>
                </a:lnTo>
                <a:lnTo>
                  <a:pt x="354263" y="15706"/>
                </a:lnTo>
                <a:lnTo>
                  <a:pt x="527032" y="15706"/>
                </a:lnTo>
                <a:lnTo>
                  <a:pt x="527032" y="55844"/>
                </a:lnTo>
                <a:lnTo>
                  <a:pt x="527414" y="99323"/>
                </a:lnTo>
                <a:lnTo>
                  <a:pt x="537340" y="157812"/>
                </a:lnTo>
                <a:lnTo>
                  <a:pt x="551464" y="199818"/>
                </a:lnTo>
                <a:lnTo>
                  <a:pt x="566325" y="241633"/>
                </a:lnTo>
                <a:lnTo>
                  <a:pt x="595393" y="295160"/>
                </a:lnTo>
                <a:lnTo>
                  <a:pt x="623015" y="331576"/>
                </a:lnTo>
                <a:lnTo>
                  <a:pt x="635845" y="349028"/>
                </a:lnTo>
                <a:lnTo>
                  <a:pt x="438030" y="349028"/>
                </a:lnTo>
                <a:lnTo>
                  <a:pt x="412085" y="384053"/>
                </a:lnTo>
                <a:lnTo>
                  <a:pt x="394074" y="406727"/>
                </a:lnTo>
                <a:lnTo>
                  <a:pt x="348155" y="454609"/>
                </a:lnTo>
                <a:lnTo>
                  <a:pt x="320710" y="481863"/>
                </a:lnTo>
                <a:lnTo>
                  <a:pt x="283490" y="514121"/>
                </a:lnTo>
                <a:lnTo>
                  <a:pt x="228599" y="553523"/>
                </a:lnTo>
                <a:lnTo>
                  <a:pt x="191379" y="575855"/>
                </a:lnTo>
                <a:lnTo>
                  <a:pt x="138507" y="601760"/>
                </a:lnTo>
                <a:lnTo>
                  <a:pt x="102704" y="614876"/>
                </a:lnTo>
                <a:lnTo>
                  <a:pt x="76786" y="621270"/>
                </a:lnTo>
                <a:close/>
              </a:path>
              <a:path w="1352550" h="1228725">
                <a:moveTo>
                  <a:pt x="804510" y="603819"/>
                </a:moveTo>
                <a:lnTo>
                  <a:pt x="753601" y="595788"/>
                </a:lnTo>
                <a:lnTo>
                  <a:pt x="680578" y="565657"/>
                </a:lnTo>
                <a:lnTo>
                  <a:pt x="624760" y="529650"/>
                </a:lnTo>
                <a:lnTo>
                  <a:pt x="568834" y="491980"/>
                </a:lnTo>
                <a:lnTo>
                  <a:pt x="530741" y="460608"/>
                </a:lnTo>
                <a:lnTo>
                  <a:pt x="492975" y="418602"/>
                </a:lnTo>
                <a:lnTo>
                  <a:pt x="438030" y="349028"/>
                </a:lnTo>
                <a:lnTo>
                  <a:pt x="635845" y="349028"/>
                </a:lnTo>
                <a:lnTo>
                  <a:pt x="650269" y="368647"/>
                </a:lnTo>
                <a:lnTo>
                  <a:pt x="670898" y="392547"/>
                </a:lnTo>
                <a:lnTo>
                  <a:pt x="733832" y="442393"/>
                </a:lnTo>
                <a:lnTo>
                  <a:pt x="772947" y="470547"/>
                </a:lnTo>
                <a:lnTo>
                  <a:pt x="832855" y="500678"/>
                </a:lnTo>
                <a:lnTo>
                  <a:pt x="881296" y="516562"/>
                </a:lnTo>
                <a:lnTo>
                  <a:pt x="804510" y="603819"/>
                </a:lnTo>
                <a:close/>
              </a:path>
              <a:path w="1352550" h="1228725">
                <a:moveTo>
                  <a:pt x="1230325" y="623015"/>
                </a:moveTo>
                <a:lnTo>
                  <a:pt x="1038359" y="623015"/>
                </a:lnTo>
                <a:lnTo>
                  <a:pt x="1038359" y="0"/>
                </a:lnTo>
                <a:lnTo>
                  <a:pt x="1083637" y="7485"/>
                </a:lnTo>
                <a:lnTo>
                  <a:pt x="1123912" y="18828"/>
                </a:lnTo>
                <a:lnTo>
                  <a:pt x="1165754" y="34902"/>
                </a:lnTo>
                <a:lnTo>
                  <a:pt x="1200971" y="56008"/>
                </a:lnTo>
                <a:lnTo>
                  <a:pt x="1228034" y="84639"/>
                </a:lnTo>
                <a:lnTo>
                  <a:pt x="1230325" y="108198"/>
                </a:lnTo>
                <a:lnTo>
                  <a:pt x="1230325" y="300164"/>
                </a:lnTo>
                <a:lnTo>
                  <a:pt x="1352485" y="300164"/>
                </a:lnTo>
                <a:lnTo>
                  <a:pt x="1352485" y="410108"/>
                </a:lnTo>
                <a:lnTo>
                  <a:pt x="1230325" y="410108"/>
                </a:lnTo>
                <a:lnTo>
                  <a:pt x="1230325" y="623015"/>
                </a:lnTo>
                <a:close/>
              </a:path>
              <a:path w="1352550" h="1228725">
                <a:moveTo>
                  <a:pt x="1275698" y="1228579"/>
                </a:moveTo>
                <a:lnTo>
                  <a:pt x="329831" y="1228579"/>
                </a:lnTo>
                <a:lnTo>
                  <a:pt x="308085" y="1228457"/>
                </a:lnTo>
                <a:lnTo>
                  <a:pt x="257408" y="1220726"/>
                </a:lnTo>
                <a:lnTo>
                  <a:pt x="211148" y="1207106"/>
                </a:lnTo>
                <a:lnTo>
                  <a:pt x="173423" y="1183642"/>
                </a:lnTo>
                <a:lnTo>
                  <a:pt x="145228" y="1145822"/>
                </a:lnTo>
                <a:lnTo>
                  <a:pt x="137866" y="1099439"/>
                </a:lnTo>
                <a:lnTo>
                  <a:pt x="137866" y="938886"/>
                </a:lnTo>
                <a:lnTo>
                  <a:pt x="1075007" y="938886"/>
                </a:lnTo>
                <a:lnTo>
                  <a:pt x="1075007" y="841158"/>
                </a:lnTo>
                <a:lnTo>
                  <a:pt x="137866" y="841158"/>
                </a:lnTo>
                <a:lnTo>
                  <a:pt x="137866" y="741685"/>
                </a:lnTo>
                <a:lnTo>
                  <a:pt x="1259992" y="741685"/>
                </a:lnTo>
                <a:lnTo>
                  <a:pt x="1259992" y="1027888"/>
                </a:lnTo>
                <a:lnTo>
                  <a:pt x="333322" y="1027888"/>
                </a:lnTo>
                <a:lnTo>
                  <a:pt x="333322" y="1129106"/>
                </a:lnTo>
                <a:lnTo>
                  <a:pt x="1275698" y="1129106"/>
                </a:lnTo>
                <a:lnTo>
                  <a:pt x="1275698" y="12285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2426178" y="4940195"/>
            <a:ext cx="881380" cy="605790"/>
          </a:xfrm>
          <a:custGeom>
            <a:avLst/>
            <a:gdLst/>
            <a:ahLst/>
            <a:cxnLst/>
            <a:rect l="l" t="t" r="r" b="b"/>
            <a:pathLst>
              <a:path w="881380" h="605789">
                <a:moveTo>
                  <a:pt x="527032" y="0"/>
                </a:moveTo>
                <a:lnTo>
                  <a:pt x="527032" y="40138"/>
                </a:lnTo>
                <a:lnTo>
                  <a:pt x="527414" y="83616"/>
                </a:lnTo>
                <a:lnTo>
                  <a:pt x="537340" y="142106"/>
                </a:lnTo>
                <a:lnTo>
                  <a:pt x="551464" y="184112"/>
                </a:lnTo>
                <a:lnTo>
                  <a:pt x="566325" y="225927"/>
                </a:lnTo>
                <a:lnTo>
                  <a:pt x="595393" y="279454"/>
                </a:lnTo>
                <a:lnTo>
                  <a:pt x="623015" y="315870"/>
                </a:lnTo>
                <a:lnTo>
                  <a:pt x="650269" y="352941"/>
                </a:lnTo>
                <a:lnTo>
                  <a:pt x="695289" y="397960"/>
                </a:lnTo>
                <a:lnTo>
                  <a:pt x="733832" y="426687"/>
                </a:lnTo>
                <a:lnTo>
                  <a:pt x="772947" y="454841"/>
                </a:lnTo>
                <a:lnTo>
                  <a:pt x="832855" y="484972"/>
                </a:lnTo>
                <a:lnTo>
                  <a:pt x="881296" y="500855"/>
                </a:lnTo>
                <a:lnTo>
                  <a:pt x="804510" y="588112"/>
                </a:lnTo>
                <a:lnTo>
                  <a:pt x="753601" y="580082"/>
                </a:lnTo>
                <a:lnTo>
                  <a:pt x="680578" y="549951"/>
                </a:lnTo>
                <a:lnTo>
                  <a:pt x="624760" y="513944"/>
                </a:lnTo>
                <a:lnTo>
                  <a:pt x="568834" y="476273"/>
                </a:lnTo>
                <a:lnTo>
                  <a:pt x="530741" y="444902"/>
                </a:lnTo>
                <a:lnTo>
                  <a:pt x="492975" y="402896"/>
                </a:lnTo>
                <a:lnTo>
                  <a:pt x="438030" y="333322"/>
                </a:lnTo>
                <a:lnTo>
                  <a:pt x="412085" y="368347"/>
                </a:lnTo>
                <a:lnTo>
                  <a:pt x="375573" y="411239"/>
                </a:lnTo>
                <a:lnTo>
                  <a:pt x="348155" y="438903"/>
                </a:lnTo>
                <a:lnTo>
                  <a:pt x="320710" y="466157"/>
                </a:lnTo>
                <a:lnTo>
                  <a:pt x="283490" y="498415"/>
                </a:lnTo>
                <a:lnTo>
                  <a:pt x="228599" y="537817"/>
                </a:lnTo>
                <a:lnTo>
                  <a:pt x="191379" y="560149"/>
                </a:lnTo>
                <a:lnTo>
                  <a:pt x="138507" y="586054"/>
                </a:lnTo>
                <a:lnTo>
                  <a:pt x="102704" y="599169"/>
                </a:lnTo>
                <a:lnTo>
                  <a:pt x="76786" y="605564"/>
                </a:lnTo>
                <a:lnTo>
                  <a:pt x="36647" y="556700"/>
                </a:lnTo>
                <a:lnTo>
                  <a:pt x="31453" y="550483"/>
                </a:lnTo>
                <a:lnTo>
                  <a:pt x="27813" y="546229"/>
                </a:lnTo>
                <a:lnTo>
                  <a:pt x="24009" y="541975"/>
                </a:lnTo>
                <a:lnTo>
                  <a:pt x="18323" y="535758"/>
                </a:lnTo>
                <a:lnTo>
                  <a:pt x="12638" y="529541"/>
                </a:lnTo>
                <a:lnTo>
                  <a:pt x="8834" y="525287"/>
                </a:lnTo>
                <a:lnTo>
                  <a:pt x="5194" y="521033"/>
                </a:lnTo>
                <a:lnTo>
                  <a:pt x="0" y="514816"/>
                </a:lnTo>
                <a:lnTo>
                  <a:pt x="49450" y="494897"/>
                </a:lnTo>
                <a:lnTo>
                  <a:pt x="81476" y="479804"/>
                </a:lnTo>
                <a:lnTo>
                  <a:pt x="149209" y="433667"/>
                </a:lnTo>
                <a:lnTo>
                  <a:pt x="187752" y="404995"/>
                </a:lnTo>
                <a:lnTo>
                  <a:pt x="232771" y="361394"/>
                </a:lnTo>
                <a:lnTo>
                  <a:pt x="260026" y="326341"/>
                </a:lnTo>
                <a:lnTo>
                  <a:pt x="287634" y="290975"/>
                </a:lnTo>
                <a:lnTo>
                  <a:pt x="316347" y="239220"/>
                </a:lnTo>
                <a:lnTo>
                  <a:pt x="330704" y="198946"/>
                </a:lnTo>
                <a:lnTo>
                  <a:pt x="344324" y="158453"/>
                </a:lnTo>
                <a:lnTo>
                  <a:pt x="353895" y="101027"/>
                </a:lnTo>
                <a:lnTo>
                  <a:pt x="354263" y="57589"/>
                </a:lnTo>
                <a:lnTo>
                  <a:pt x="354263" y="0"/>
                </a:lnTo>
                <a:lnTo>
                  <a:pt x="527032" y="0"/>
                </a:lnTo>
                <a:close/>
              </a:path>
            </a:pathLst>
          </a:custGeom>
          <a:ln w="3635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3464537" y="4924489"/>
            <a:ext cx="314325" cy="623570"/>
          </a:xfrm>
          <a:custGeom>
            <a:avLst/>
            <a:gdLst/>
            <a:ahLst/>
            <a:cxnLst/>
            <a:rect l="l" t="t" r="r" b="b"/>
            <a:pathLst>
              <a:path w="314325" h="623570">
                <a:moveTo>
                  <a:pt x="0" y="623015"/>
                </a:moveTo>
                <a:lnTo>
                  <a:pt x="0" y="0"/>
                </a:lnTo>
                <a:lnTo>
                  <a:pt x="18692" y="2167"/>
                </a:lnTo>
                <a:lnTo>
                  <a:pt x="65442" y="13088"/>
                </a:lnTo>
                <a:lnTo>
                  <a:pt x="110721" y="27690"/>
                </a:lnTo>
                <a:lnTo>
                  <a:pt x="154117" y="49300"/>
                </a:lnTo>
                <a:lnTo>
                  <a:pt x="184235" y="76786"/>
                </a:lnTo>
                <a:lnTo>
                  <a:pt x="191965" y="108198"/>
                </a:lnTo>
                <a:lnTo>
                  <a:pt x="191965" y="300164"/>
                </a:lnTo>
                <a:lnTo>
                  <a:pt x="314125" y="300164"/>
                </a:lnTo>
                <a:lnTo>
                  <a:pt x="314125" y="410108"/>
                </a:lnTo>
                <a:lnTo>
                  <a:pt x="191965" y="410108"/>
                </a:lnTo>
                <a:lnTo>
                  <a:pt x="191965" y="623015"/>
                </a:lnTo>
                <a:lnTo>
                  <a:pt x="0" y="623015"/>
                </a:lnTo>
                <a:close/>
              </a:path>
            </a:pathLst>
          </a:custGeom>
          <a:ln w="3635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2564044" y="5666174"/>
            <a:ext cx="1137920" cy="487045"/>
          </a:xfrm>
          <a:custGeom>
            <a:avLst/>
            <a:gdLst/>
            <a:ahLst/>
            <a:cxnLst/>
            <a:rect l="l" t="t" r="r" b="b"/>
            <a:pathLst>
              <a:path w="1137919" h="487045">
                <a:moveTo>
                  <a:pt x="1122126" y="0"/>
                </a:moveTo>
                <a:lnTo>
                  <a:pt x="1122126" y="286203"/>
                </a:lnTo>
                <a:lnTo>
                  <a:pt x="195455" y="286203"/>
                </a:lnTo>
                <a:lnTo>
                  <a:pt x="195455" y="387421"/>
                </a:lnTo>
                <a:lnTo>
                  <a:pt x="1137832" y="387421"/>
                </a:lnTo>
                <a:lnTo>
                  <a:pt x="1137832" y="486894"/>
                </a:lnTo>
                <a:lnTo>
                  <a:pt x="191965" y="486894"/>
                </a:lnTo>
                <a:lnTo>
                  <a:pt x="170219" y="486771"/>
                </a:lnTo>
                <a:lnTo>
                  <a:pt x="119542" y="479041"/>
                </a:lnTo>
                <a:lnTo>
                  <a:pt x="73282" y="465421"/>
                </a:lnTo>
                <a:lnTo>
                  <a:pt x="35557" y="441957"/>
                </a:lnTo>
                <a:lnTo>
                  <a:pt x="7362" y="404136"/>
                </a:lnTo>
                <a:lnTo>
                  <a:pt x="0" y="357754"/>
                </a:lnTo>
                <a:lnTo>
                  <a:pt x="0" y="197201"/>
                </a:lnTo>
                <a:lnTo>
                  <a:pt x="937141" y="197201"/>
                </a:lnTo>
                <a:lnTo>
                  <a:pt x="937141" y="99473"/>
                </a:lnTo>
                <a:lnTo>
                  <a:pt x="0" y="99473"/>
                </a:lnTo>
                <a:lnTo>
                  <a:pt x="0" y="0"/>
                </a:lnTo>
                <a:lnTo>
                  <a:pt x="1122126" y="0"/>
                </a:lnTo>
                <a:close/>
              </a:path>
            </a:pathLst>
          </a:custGeom>
          <a:ln w="3635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3909549" y="4919253"/>
            <a:ext cx="283210" cy="1242695"/>
          </a:xfrm>
          <a:custGeom>
            <a:avLst/>
            <a:gdLst/>
            <a:ahLst/>
            <a:cxnLst/>
            <a:rect l="l" t="t" r="r" b="b"/>
            <a:pathLst>
              <a:path w="283209" h="1242695">
                <a:moveTo>
                  <a:pt x="141356" y="1242541"/>
                </a:moveTo>
                <a:lnTo>
                  <a:pt x="0" y="1242541"/>
                </a:lnTo>
                <a:lnTo>
                  <a:pt x="15488" y="1207092"/>
                </a:lnTo>
                <a:lnTo>
                  <a:pt x="25740" y="1181461"/>
                </a:lnTo>
                <a:lnTo>
                  <a:pt x="48863" y="1109910"/>
                </a:lnTo>
                <a:lnTo>
                  <a:pt x="62279" y="1066254"/>
                </a:lnTo>
                <a:lnTo>
                  <a:pt x="79294" y="1003156"/>
                </a:lnTo>
                <a:lnTo>
                  <a:pt x="90747" y="954592"/>
                </a:lnTo>
                <a:lnTo>
                  <a:pt x="101000" y="906819"/>
                </a:lnTo>
                <a:lnTo>
                  <a:pt x="112343" y="838758"/>
                </a:lnTo>
                <a:lnTo>
                  <a:pt x="118669" y="787059"/>
                </a:lnTo>
                <a:lnTo>
                  <a:pt x="124723" y="735250"/>
                </a:lnTo>
                <a:lnTo>
                  <a:pt x="128976" y="664353"/>
                </a:lnTo>
                <a:lnTo>
                  <a:pt x="129140" y="612544"/>
                </a:lnTo>
                <a:lnTo>
                  <a:pt x="129004" y="563803"/>
                </a:lnTo>
                <a:lnTo>
                  <a:pt x="125459" y="496097"/>
                </a:lnTo>
                <a:lnTo>
                  <a:pt x="120414" y="445883"/>
                </a:lnTo>
                <a:lnTo>
                  <a:pt x="115124" y="395697"/>
                </a:lnTo>
                <a:lnTo>
                  <a:pt x="105199" y="328700"/>
                </a:lnTo>
                <a:lnTo>
                  <a:pt x="95982" y="280967"/>
                </a:lnTo>
                <a:lnTo>
                  <a:pt x="85566" y="233426"/>
                </a:lnTo>
                <a:lnTo>
                  <a:pt x="69969" y="171392"/>
                </a:lnTo>
                <a:lnTo>
                  <a:pt x="57589" y="128267"/>
                </a:lnTo>
                <a:lnTo>
                  <a:pt x="45101" y="85525"/>
                </a:lnTo>
                <a:lnTo>
                  <a:pt x="26667" y="33416"/>
                </a:lnTo>
                <a:lnTo>
                  <a:pt x="12215" y="0"/>
                </a:lnTo>
                <a:lnTo>
                  <a:pt x="150082" y="0"/>
                </a:lnTo>
                <a:lnTo>
                  <a:pt x="164588" y="38406"/>
                </a:lnTo>
                <a:lnTo>
                  <a:pt x="184439" y="92642"/>
                </a:lnTo>
                <a:lnTo>
                  <a:pt x="198946" y="133503"/>
                </a:lnTo>
                <a:lnTo>
                  <a:pt x="213343" y="174555"/>
                </a:lnTo>
                <a:lnTo>
                  <a:pt x="230358" y="233753"/>
                </a:lnTo>
                <a:lnTo>
                  <a:pt x="240829" y="279222"/>
                </a:lnTo>
                <a:lnTo>
                  <a:pt x="252104" y="324909"/>
                </a:lnTo>
                <a:lnTo>
                  <a:pt x="264511" y="389780"/>
                </a:lnTo>
                <a:lnTo>
                  <a:pt x="271369" y="438903"/>
                </a:lnTo>
                <a:lnTo>
                  <a:pt x="277927" y="488271"/>
                </a:lnTo>
                <a:lnTo>
                  <a:pt x="282535" y="559522"/>
                </a:lnTo>
                <a:lnTo>
                  <a:pt x="282713" y="614289"/>
                </a:lnTo>
                <a:lnTo>
                  <a:pt x="282522" y="670107"/>
                </a:lnTo>
                <a:lnTo>
                  <a:pt x="277559" y="743130"/>
                </a:lnTo>
                <a:lnTo>
                  <a:pt x="270497" y="794039"/>
                </a:lnTo>
                <a:lnTo>
                  <a:pt x="263134" y="844703"/>
                </a:lnTo>
                <a:lnTo>
                  <a:pt x="250373" y="911345"/>
                </a:lnTo>
                <a:lnTo>
                  <a:pt x="239084" y="958082"/>
                </a:lnTo>
                <a:lnTo>
                  <a:pt x="226595" y="1004588"/>
                </a:lnTo>
                <a:lnTo>
                  <a:pt x="208162" y="1065204"/>
                </a:lnTo>
                <a:lnTo>
                  <a:pt x="193710" y="1107292"/>
                </a:lnTo>
                <a:lnTo>
                  <a:pt x="179149" y="1149162"/>
                </a:lnTo>
                <a:lnTo>
                  <a:pt x="157880" y="1204107"/>
                </a:lnTo>
                <a:lnTo>
                  <a:pt x="141356" y="12425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3909549" y="4919253"/>
            <a:ext cx="283210" cy="1242695"/>
          </a:xfrm>
          <a:custGeom>
            <a:avLst/>
            <a:gdLst/>
            <a:ahLst/>
            <a:cxnLst/>
            <a:rect l="l" t="t" r="r" b="b"/>
            <a:pathLst>
              <a:path w="283209" h="1242695">
                <a:moveTo>
                  <a:pt x="0" y="1242541"/>
                </a:moveTo>
                <a:lnTo>
                  <a:pt x="15488" y="1207092"/>
                </a:lnTo>
                <a:lnTo>
                  <a:pt x="35339" y="1153211"/>
                </a:lnTo>
                <a:lnTo>
                  <a:pt x="48863" y="1109910"/>
                </a:lnTo>
                <a:lnTo>
                  <a:pt x="62279" y="1066254"/>
                </a:lnTo>
                <a:lnTo>
                  <a:pt x="79294" y="1003156"/>
                </a:lnTo>
                <a:lnTo>
                  <a:pt x="90747" y="954592"/>
                </a:lnTo>
                <a:lnTo>
                  <a:pt x="101000" y="906819"/>
                </a:lnTo>
                <a:lnTo>
                  <a:pt x="112343" y="838758"/>
                </a:lnTo>
                <a:lnTo>
                  <a:pt x="118669" y="787059"/>
                </a:lnTo>
                <a:lnTo>
                  <a:pt x="124723" y="735250"/>
                </a:lnTo>
                <a:lnTo>
                  <a:pt x="128976" y="664353"/>
                </a:lnTo>
                <a:lnTo>
                  <a:pt x="129140" y="612544"/>
                </a:lnTo>
                <a:lnTo>
                  <a:pt x="129004" y="563803"/>
                </a:lnTo>
                <a:lnTo>
                  <a:pt x="125459" y="496097"/>
                </a:lnTo>
                <a:lnTo>
                  <a:pt x="120414" y="445883"/>
                </a:lnTo>
                <a:lnTo>
                  <a:pt x="115124" y="395697"/>
                </a:lnTo>
                <a:lnTo>
                  <a:pt x="105199" y="328700"/>
                </a:lnTo>
                <a:lnTo>
                  <a:pt x="95982" y="280967"/>
                </a:lnTo>
                <a:lnTo>
                  <a:pt x="85566" y="233426"/>
                </a:lnTo>
                <a:lnTo>
                  <a:pt x="69969" y="171392"/>
                </a:lnTo>
                <a:lnTo>
                  <a:pt x="57589" y="128267"/>
                </a:lnTo>
                <a:lnTo>
                  <a:pt x="45101" y="85525"/>
                </a:lnTo>
                <a:lnTo>
                  <a:pt x="26667" y="33416"/>
                </a:lnTo>
                <a:lnTo>
                  <a:pt x="12215" y="0"/>
                </a:lnTo>
                <a:lnTo>
                  <a:pt x="150082" y="0"/>
                </a:lnTo>
                <a:lnTo>
                  <a:pt x="164588" y="38406"/>
                </a:lnTo>
                <a:lnTo>
                  <a:pt x="184439" y="92642"/>
                </a:lnTo>
                <a:lnTo>
                  <a:pt x="198946" y="133503"/>
                </a:lnTo>
                <a:lnTo>
                  <a:pt x="213343" y="174555"/>
                </a:lnTo>
                <a:lnTo>
                  <a:pt x="230358" y="233753"/>
                </a:lnTo>
                <a:lnTo>
                  <a:pt x="240829" y="279222"/>
                </a:lnTo>
                <a:lnTo>
                  <a:pt x="252104" y="324909"/>
                </a:lnTo>
                <a:lnTo>
                  <a:pt x="264511" y="389780"/>
                </a:lnTo>
                <a:lnTo>
                  <a:pt x="271369" y="438903"/>
                </a:lnTo>
                <a:lnTo>
                  <a:pt x="277927" y="488271"/>
                </a:lnTo>
                <a:lnTo>
                  <a:pt x="282535" y="559522"/>
                </a:lnTo>
                <a:lnTo>
                  <a:pt x="282712" y="614289"/>
                </a:lnTo>
                <a:lnTo>
                  <a:pt x="282522" y="670107"/>
                </a:lnTo>
                <a:lnTo>
                  <a:pt x="277559" y="743130"/>
                </a:lnTo>
                <a:lnTo>
                  <a:pt x="270496" y="794039"/>
                </a:lnTo>
                <a:lnTo>
                  <a:pt x="263134" y="844703"/>
                </a:lnTo>
                <a:lnTo>
                  <a:pt x="250373" y="911345"/>
                </a:lnTo>
                <a:lnTo>
                  <a:pt x="239084" y="958082"/>
                </a:lnTo>
                <a:lnTo>
                  <a:pt x="226595" y="1004588"/>
                </a:lnTo>
                <a:lnTo>
                  <a:pt x="208162" y="1065204"/>
                </a:lnTo>
                <a:lnTo>
                  <a:pt x="193710" y="1107292"/>
                </a:lnTo>
                <a:lnTo>
                  <a:pt x="179149" y="1149162"/>
                </a:lnTo>
                <a:lnTo>
                  <a:pt x="157880" y="1204107"/>
                </a:lnTo>
                <a:lnTo>
                  <a:pt x="141356" y="1242541"/>
                </a:lnTo>
                <a:lnTo>
                  <a:pt x="0" y="1242541"/>
                </a:lnTo>
                <a:close/>
              </a:path>
            </a:pathLst>
          </a:custGeom>
          <a:ln w="3635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4289991" y="4919253"/>
            <a:ext cx="483870" cy="204470"/>
          </a:xfrm>
          <a:custGeom>
            <a:avLst/>
            <a:gdLst/>
            <a:ahLst/>
            <a:cxnLst/>
            <a:rect l="l" t="t" r="r" b="b"/>
            <a:pathLst>
              <a:path w="483869" h="204470">
                <a:moveTo>
                  <a:pt x="178004" y="204181"/>
                </a:moveTo>
                <a:lnTo>
                  <a:pt x="0" y="204181"/>
                </a:lnTo>
                <a:lnTo>
                  <a:pt x="0" y="48863"/>
                </a:lnTo>
                <a:lnTo>
                  <a:pt x="64406" y="15556"/>
                </a:lnTo>
                <a:lnTo>
                  <a:pt x="139829" y="3558"/>
                </a:lnTo>
                <a:lnTo>
                  <a:pt x="200691" y="0"/>
                </a:lnTo>
                <a:lnTo>
                  <a:pt x="194556" y="6230"/>
                </a:lnTo>
                <a:lnTo>
                  <a:pt x="190874" y="10579"/>
                </a:lnTo>
                <a:lnTo>
                  <a:pt x="188175" y="15092"/>
                </a:lnTo>
                <a:lnTo>
                  <a:pt x="184985" y="21814"/>
                </a:lnTo>
                <a:lnTo>
                  <a:pt x="179749" y="33157"/>
                </a:lnTo>
                <a:lnTo>
                  <a:pt x="178004" y="41883"/>
                </a:lnTo>
                <a:lnTo>
                  <a:pt x="178004" y="204181"/>
                </a:lnTo>
                <a:close/>
              </a:path>
              <a:path w="483869" h="204470">
                <a:moveTo>
                  <a:pt x="462462" y="204181"/>
                </a:moveTo>
                <a:lnTo>
                  <a:pt x="284458" y="204181"/>
                </a:lnTo>
                <a:lnTo>
                  <a:pt x="284458" y="48863"/>
                </a:lnTo>
                <a:lnTo>
                  <a:pt x="323546" y="22795"/>
                </a:lnTo>
                <a:lnTo>
                  <a:pt x="376146" y="10879"/>
                </a:lnTo>
                <a:lnTo>
                  <a:pt x="438862" y="3190"/>
                </a:lnTo>
                <a:lnTo>
                  <a:pt x="483404" y="0"/>
                </a:lnTo>
                <a:lnTo>
                  <a:pt x="478168" y="6980"/>
                </a:lnTo>
                <a:lnTo>
                  <a:pt x="469443" y="24431"/>
                </a:lnTo>
                <a:lnTo>
                  <a:pt x="462549" y="41665"/>
                </a:lnTo>
                <a:lnTo>
                  <a:pt x="462462" y="2041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4271811" y="4901075"/>
            <a:ext cx="237048" cy="2405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4556269" y="4901075"/>
            <a:ext cx="235303" cy="2405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340240" y="7186376"/>
            <a:ext cx="571500" cy="546100"/>
          </a:xfrm>
          <a:custGeom>
            <a:avLst/>
            <a:gdLst/>
            <a:ahLst/>
            <a:cxnLst/>
            <a:rect l="l" t="t" r="r" b="b"/>
            <a:pathLst>
              <a:path w="571500" h="546100">
                <a:moveTo>
                  <a:pt x="350511" y="480809"/>
                </a:moveTo>
                <a:lnTo>
                  <a:pt x="85341" y="480809"/>
                </a:lnTo>
                <a:lnTo>
                  <a:pt x="76275" y="480774"/>
                </a:lnTo>
                <a:lnTo>
                  <a:pt x="37765" y="475571"/>
                </a:lnTo>
                <a:lnTo>
                  <a:pt x="6857" y="451854"/>
                </a:lnTo>
                <a:lnTo>
                  <a:pt x="0" y="222498"/>
                </a:lnTo>
                <a:lnTo>
                  <a:pt x="246881" y="222498"/>
                </a:lnTo>
                <a:lnTo>
                  <a:pt x="246881" y="62482"/>
                </a:lnTo>
                <a:lnTo>
                  <a:pt x="0" y="62482"/>
                </a:lnTo>
                <a:lnTo>
                  <a:pt x="0" y="17525"/>
                </a:lnTo>
                <a:lnTo>
                  <a:pt x="272789" y="17525"/>
                </a:lnTo>
                <a:lnTo>
                  <a:pt x="288451" y="17745"/>
                </a:lnTo>
                <a:lnTo>
                  <a:pt x="324109" y="40176"/>
                </a:lnTo>
                <a:lnTo>
                  <a:pt x="330699" y="71626"/>
                </a:lnTo>
                <a:lnTo>
                  <a:pt x="330699" y="267455"/>
                </a:lnTo>
                <a:lnTo>
                  <a:pt x="83817" y="267455"/>
                </a:lnTo>
                <a:lnTo>
                  <a:pt x="83817" y="435853"/>
                </a:lnTo>
                <a:lnTo>
                  <a:pt x="350511" y="435853"/>
                </a:lnTo>
                <a:lnTo>
                  <a:pt x="350511" y="480809"/>
                </a:lnTo>
                <a:close/>
              </a:path>
              <a:path w="571500" h="546100">
                <a:moveTo>
                  <a:pt x="411469" y="545578"/>
                </a:moveTo>
                <a:lnTo>
                  <a:pt x="415279" y="541006"/>
                </a:lnTo>
                <a:lnTo>
                  <a:pt x="418327" y="531862"/>
                </a:lnTo>
                <a:lnTo>
                  <a:pt x="419089" y="528814"/>
                </a:lnTo>
                <a:lnTo>
                  <a:pt x="419089" y="0"/>
                </a:lnTo>
                <a:lnTo>
                  <a:pt x="427691" y="1387"/>
                </a:lnTo>
                <a:lnTo>
                  <a:pt x="468195" y="12852"/>
                </a:lnTo>
                <a:lnTo>
                  <a:pt x="502907" y="37337"/>
                </a:lnTo>
                <a:lnTo>
                  <a:pt x="502907" y="214878"/>
                </a:lnTo>
                <a:lnTo>
                  <a:pt x="571485" y="214878"/>
                </a:lnTo>
                <a:lnTo>
                  <a:pt x="571485" y="262883"/>
                </a:lnTo>
                <a:lnTo>
                  <a:pt x="502907" y="262883"/>
                </a:lnTo>
                <a:lnTo>
                  <a:pt x="502907" y="524242"/>
                </a:lnTo>
                <a:lnTo>
                  <a:pt x="461653" y="541589"/>
                </a:lnTo>
                <a:lnTo>
                  <a:pt x="420077" y="545554"/>
                </a:lnTo>
                <a:lnTo>
                  <a:pt x="411469" y="5455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923918" y="7185614"/>
            <a:ext cx="565785" cy="542290"/>
          </a:xfrm>
          <a:custGeom>
            <a:avLst/>
            <a:gdLst/>
            <a:ahLst/>
            <a:cxnLst/>
            <a:rect l="l" t="t" r="r" b="b"/>
            <a:pathLst>
              <a:path w="565785" h="542290">
                <a:moveTo>
                  <a:pt x="532624" y="197353"/>
                </a:moveTo>
                <a:lnTo>
                  <a:pt x="108201" y="197353"/>
                </a:lnTo>
                <a:lnTo>
                  <a:pt x="99617" y="197311"/>
                </a:lnTo>
                <a:lnTo>
                  <a:pt x="62006" y="189489"/>
                </a:lnTo>
                <a:lnTo>
                  <a:pt x="34735" y="162581"/>
                </a:lnTo>
                <a:lnTo>
                  <a:pt x="32003" y="0"/>
                </a:lnTo>
                <a:lnTo>
                  <a:pt x="42670" y="1523"/>
                </a:lnTo>
                <a:lnTo>
                  <a:pt x="93723" y="18287"/>
                </a:lnTo>
                <a:lnTo>
                  <a:pt x="116583" y="152396"/>
                </a:lnTo>
                <a:lnTo>
                  <a:pt x="532624" y="152396"/>
                </a:lnTo>
                <a:lnTo>
                  <a:pt x="532624" y="197353"/>
                </a:lnTo>
                <a:close/>
              </a:path>
              <a:path w="565785" h="542290">
                <a:moveTo>
                  <a:pt x="565389" y="294124"/>
                </a:moveTo>
                <a:lnTo>
                  <a:pt x="0" y="294124"/>
                </a:lnTo>
                <a:lnTo>
                  <a:pt x="0" y="249167"/>
                </a:lnTo>
                <a:lnTo>
                  <a:pt x="565389" y="249167"/>
                </a:lnTo>
                <a:lnTo>
                  <a:pt x="565389" y="294124"/>
                </a:lnTo>
                <a:close/>
              </a:path>
              <a:path w="565785" h="542290">
                <a:moveTo>
                  <a:pt x="536434" y="541768"/>
                </a:moveTo>
                <a:lnTo>
                  <a:pt x="106677" y="541768"/>
                </a:lnTo>
                <a:lnTo>
                  <a:pt x="98099" y="541714"/>
                </a:lnTo>
                <a:lnTo>
                  <a:pt x="61238" y="532071"/>
                </a:lnTo>
                <a:lnTo>
                  <a:pt x="33348" y="504133"/>
                </a:lnTo>
                <a:lnTo>
                  <a:pt x="28955" y="485381"/>
                </a:lnTo>
                <a:lnTo>
                  <a:pt x="28955" y="350511"/>
                </a:lnTo>
                <a:lnTo>
                  <a:pt x="115821" y="350511"/>
                </a:lnTo>
                <a:lnTo>
                  <a:pt x="115821" y="496811"/>
                </a:lnTo>
                <a:lnTo>
                  <a:pt x="536434" y="496811"/>
                </a:lnTo>
                <a:lnTo>
                  <a:pt x="536434" y="5417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688505" y="7190949"/>
            <a:ext cx="565785" cy="536575"/>
          </a:xfrm>
          <a:custGeom>
            <a:avLst/>
            <a:gdLst/>
            <a:ahLst/>
            <a:cxnLst/>
            <a:rect l="l" t="t" r="r" b="b"/>
            <a:pathLst>
              <a:path w="565785" h="536575">
                <a:moveTo>
                  <a:pt x="438139" y="192781"/>
                </a:moveTo>
                <a:lnTo>
                  <a:pt x="442710" y="185161"/>
                </a:lnTo>
                <a:lnTo>
                  <a:pt x="446520" y="175255"/>
                </a:lnTo>
                <a:lnTo>
                  <a:pt x="448044" y="170683"/>
                </a:lnTo>
                <a:lnTo>
                  <a:pt x="448044" y="128012"/>
                </a:lnTo>
                <a:lnTo>
                  <a:pt x="41908" y="128012"/>
                </a:lnTo>
                <a:lnTo>
                  <a:pt x="41908" y="89151"/>
                </a:lnTo>
                <a:lnTo>
                  <a:pt x="448044" y="89151"/>
                </a:lnTo>
                <a:lnTo>
                  <a:pt x="448044" y="41908"/>
                </a:lnTo>
                <a:lnTo>
                  <a:pt x="32003" y="41908"/>
                </a:lnTo>
                <a:lnTo>
                  <a:pt x="32003" y="0"/>
                </a:lnTo>
                <a:lnTo>
                  <a:pt x="467094" y="0"/>
                </a:lnTo>
                <a:lnTo>
                  <a:pt x="479631" y="77"/>
                </a:lnTo>
                <a:lnTo>
                  <a:pt x="521194" y="18287"/>
                </a:lnTo>
                <a:lnTo>
                  <a:pt x="528814" y="26669"/>
                </a:lnTo>
                <a:lnTo>
                  <a:pt x="531862" y="48766"/>
                </a:lnTo>
                <a:lnTo>
                  <a:pt x="531862" y="166873"/>
                </a:lnTo>
                <a:lnTo>
                  <a:pt x="496811" y="185161"/>
                </a:lnTo>
                <a:lnTo>
                  <a:pt x="458391" y="191816"/>
                </a:lnTo>
                <a:lnTo>
                  <a:pt x="446318" y="192745"/>
                </a:lnTo>
                <a:lnTo>
                  <a:pt x="438139" y="192781"/>
                </a:lnTo>
                <a:close/>
              </a:path>
              <a:path w="565785" h="536575">
                <a:moveTo>
                  <a:pt x="565389" y="288790"/>
                </a:moveTo>
                <a:lnTo>
                  <a:pt x="0" y="288790"/>
                </a:lnTo>
                <a:lnTo>
                  <a:pt x="0" y="243833"/>
                </a:lnTo>
                <a:lnTo>
                  <a:pt x="565389" y="243833"/>
                </a:lnTo>
                <a:lnTo>
                  <a:pt x="565389" y="288790"/>
                </a:lnTo>
                <a:close/>
              </a:path>
              <a:path w="565785" h="536575">
                <a:moveTo>
                  <a:pt x="536434" y="536434"/>
                </a:moveTo>
                <a:lnTo>
                  <a:pt x="106677" y="536434"/>
                </a:lnTo>
                <a:lnTo>
                  <a:pt x="98099" y="536381"/>
                </a:lnTo>
                <a:lnTo>
                  <a:pt x="61238" y="526737"/>
                </a:lnTo>
                <a:lnTo>
                  <a:pt x="33348" y="498799"/>
                </a:lnTo>
                <a:lnTo>
                  <a:pt x="28955" y="480048"/>
                </a:lnTo>
                <a:lnTo>
                  <a:pt x="28955" y="345177"/>
                </a:lnTo>
                <a:lnTo>
                  <a:pt x="115059" y="345177"/>
                </a:lnTo>
                <a:lnTo>
                  <a:pt x="115059" y="491477"/>
                </a:lnTo>
                <a:lnTo>
                  <a:pt x="536434" y="491477"/>
                </a:lnTo>
                <a:lnTo>
                  <a:pt x="536434" y="5364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450933" y="7204664"/>
            <a:ext cx="567690" cy="525780"/>
          </a:xfrm>
          <a:custGeom>
            <a:avLst/>
            <a:gdLst/>
            <a:ahLst/>
            <a:cxnLst/>
            <a:rect l="l" t="t" r="r" b="b"/>
            <a:pathLst>
              <a:path w="567690" h="525779">
                <a:moveTo>
                  <a:pt x="524242" y="46480"/>
                </a:moveTo>
                <a:lnTo>
                  <a:pt x="30479" y="46480"/>
                </a:lnTo>
                <a:lnTo>
                  <a:pt x="30479" y="0"/>
                </a:lnTo>
                <a:lnTo>
                  <a:pt x="524242" y="0"/>
                </a:lnTo>
                <a:lnTo>
                  <a:pt x="524242" y="46480"/>
                </a:lnTo>
                <a:close/>
              </a:path>
              <a:path w="567690" h="525779">
                <a:moveTo>
                  <a:pt x="51052" y="265931"/>
                </a:moveTo>
                <a:lnTo>
                  <a:pt x="48766" y="263645"/>
                </a:lnTo>
                <a:lnTo>
                  <a:pt x="44903" y="258257"/>
                </a:lnTo>
                <a:lnTo>
                  <a:pt x="41146" y="254501"/>
                </a:lnTo>
                <a:lnTo>
                  <a:pt x="38099" y="249929"/>
                </a:lnTo>
                <a:lnTo>
                  <a:pt x="27431" y="237738"/>
                </a:lnTo>
                <a:lnTo>
                  <a:pt x="19049" y="227832"/>
                </a:lnTo>
                <a:lnTo>
                  <a:pt x="55862" y="217355"/>
                </a:lnTo>
                <a:lnTo>
                  <a:pt x="109135" y="194745"/>
                </a:lnTo>
                <a:lnTo>
                  <a:pt x="150872" y="167635"/>
                </a:lnTo>
                <a:lnTo>
                  <a:pt x="185965" y="133346"/>
                </a:lnTo>
                <a:lnTo>
                  <a:pt x="210800" y="98021"/>
                </a:lnTo>
                <a:lnTo>
                  <a:pt x="231642" y="46480"/>
                </a:lnTo>
                <a:lnTo>
                  <a:pt x="323079" y="46480"/>
                </a:lnTo>
                <a:lnTo>
                  <a:pt x="337319" y="85722"/>
                </a:lnTo>
                <a:lnTo>
                  <a:pt x="359274" y="118107"/>
                </a:lnTo>
                <a:lnTo>
                  <a:pt x="373759" y="137156"/>
                </a:lnTo>
                <a:lnTo>
                  <a:pt x="278123" y="137156"/>
                </a:lnTo>
                <a:lnTo>
                  <a:pt x="251834" y="165873"/>
                </a:lnTo>
                <a:lnTo>
                  <a:pt x="206044" y="201383"/>
                </a:lnTo>
                <a:lnTo>
                  <a:pt x="146187" y="234505"/>
                </a:lnTo>
                <a:lnTo>
                  <a:pt x="87431" y="255912"/>
                </a:lnTo>
                <a:lnTo>
                  <a:pt x="65607" y="262258"/>
                </a:lnTo>
                <a:lnTo>
                  <a:pt x="51052" y="265931"/>
                </a:lnTo>
                <a:close/>
              </a:path>
              <a:path w="567690" h="525779">
                <a:moveTo>
                  <a:pt x="503669" y="260597"/>
                </a:moveTo>
                <a:lnTo>
                  <a:pt x="433727" y="242732"/>
                </a:lnTo>
                <a:lnTo>
                  <a:pt x="374341" y="216075"/>
                </a:lnTo>
                <a:lnTo>
                  <a:pt x="332604" y="188590"/>
                </a:lnTo>
                <a:lnTo>
                  <a:pt x="293118" y="154676"/>
                </a:lnTo>
                <a:lnTo>
                  <a:pt x="278123" y="137156"/>
                </a:lnTo>
                <a:lnTo>
                  <a:pt x="373759" y="137156"/>
                </a:lnTo>
                <a:lnTo>
                  <a:pt x="383228" y="147919"/>
                </a:lnTo>
                <a:lnTo>
                  <a:pt x="394366" y="157218"/>
                </a:lnTo>
                <a:lnTo>
                  <a:pt x="426941" y="179934"/>
                </a:lnTo>
                <a:lnTo>
                  <a:pt x="468999" y="200400"/>
                </a:lnTo>
                <a:lnTo>
                  <a:pt x="514914" y="217009"/>
                </a:lnTo>
                <a:lnTo>
                  <a:pt x="535672" y="222498"/>
                </a:lnTo>
                <a:lnTo>
                  <a:pt x="531862" y="227070"/>
                </a:lnTo>
                <a:lnTo>
                  <a:pt x="525004" y="233928"/>
                </a:lnTo>
                <a:lnTo>
                  <a:pt x="503669" y="260597"/>
                </a:lnTo>
                <a:close/>
              </a:path>
              <a:path w="567690" h="525779">
                <a:moveTo>
                  <a:pt x="567675" y="358131"/>
                </a:moveTo>
                <a:lnTo>
                  <a:pt x="0" y="358131"/>
                </a:lnTo>
                <a:lnTo>
                  <a:pt x="0" y="313174"/>
                </a:lnTo>
                <a:lnTo>
                  <a:pt x="567675" y="313174"/>
                </a:lnTo>
                <a:lnTo>
                  <a:pt x="567675" y="358131"/>
                </a:lnTo>
                <a:close/>
              </a:path>
              <a:path w="567690" h="525779">
                <a:moveTo>
                  <a:pt x="326127" y="525766"/>
                </a:moveTo>
                <a:lnTo>
                  <a:pt x="242309" y="525766"/>
                </a:lnTo>
                <a:lnTo>
                  <a:pt x="242309" y="358131"/>
                </a:lnTo>
                <a:lnTo>
                  <a:pt x="326127" y="358131"/>
                </a:lnTo>
                <a:lnTo>
                  <a:pt x="326127" y="5257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052898" y="7186376"/>
            <a:ext cx="572770" cy="546100"/>
          </a:xfrm>
          <a:custGeom>
            <a:avLst/>
            <a:gdLst/>
            <a:ahLst/>
            <a:cxnLst/>
            <a:rect l="l" t="t" r="r" b="b"/>
            <a:pathLst>
              <a:path w="572770" h="546100">
                <a:moveTo>
                  <a:pt x="374132" y="545578"/>
                </a:moveTo>
                <a:lnTo>
                  <a:pt x="362702" y="545578"/>
                </a:lnTo>
                <a:lnTo>
                  <a:pt x="364988" y="541006"/>
                </a:lnTo>
                <a:lnTo>
                  <a:pt x="368036" y="532624"/>
                </a:lnTo>
                <a:lnTo>
                  <a:pt x="368798" y="529576"/>
                </a:lnTo>
                <a:lnTo>
                  <a:pt x="368798" y="255263"/>
                </a:lnTo>
                <a:lnTo>
                  <a:pt x="296410" y="255263"/>
                </a:lnTo>
                <a:lnTo>
                  <a:pt x="296410" y="207258"/>
                </a:lnTo>
                <a:lnTo>
                  <a:pt x="368798" y="207258"/>
                </a:lnTo>
                <a:lnTo>
                  <a:pt x="368798" y="0"/>
                </a:lnTo>
                <a:lnTo>
                  <a:pt x="376936" y="1387"/>
                </a:lnTo>
                <a:lnTo>
                  <a:pt x="413797" y="13173"/>
                </a:lnTo>
                <a:lnTo>
                  <a:pt x="420613" y="16763"/>
                </a:lnTo>
                <a:lnTo>
                  <a:pt x="432043" y="22097"/>
                </a:lnTo>
                <a:lnTo>
                  <a:pt x="446520" y="38099"/>
                </a:lnTo>
                <a:lnTo>
                  <a:pt x="446520" y="525004"/>
                </a:lnTo>
                <a:lnTo>
                  <a:pt x="405737" y="541589"/>
                </a:lnTo>
                <a:lnTo>
                  <a:pt x="395366" y="543137"/>
                </a:lnTo>
                <a:lnTo>
                  <a:pt x="374132" y="545578"/>
                </a:lnTo>
                <a:close/>
              </a:path>
              <a:path w="572770" h="546100">
                <a:moveTo>
                  <a:pt x="281170" y="63244"/>
                </a:moveTo>
                <a:lnTo>
                  <a:pt x="17525" y="63244"/>
                </a:lnTo>
                <a:lnTo>
                  <a:pt x="17525" y="18287"/>
                </a:lnTo>
                <a:lnTo>
                  <a:pt x="281170" y="18287"/>
                </a:lnTo>
                <a:lnTo>
                  <a:pt x="281170" y="63244"/>
                </a:lnTo>
                <a:close/>
              </a:path>
              <a:path w="572770" h="546100">
                <a:moveTo>
                  <a:pt x="35813" y="473952"/>
                </a:moveTo>
                <a:lnTo>
                  <a:pt x="0" y="435091"/>
                </a:lnTo>
                <a:lnTo>
                  <a:pt x="21924" y="417351"/>
                </a:lnTo>
                <a:lnTo>
                  <a:pt x="35384" y="404611"/>
                </a:lnTo>
                <a:lnTo>
                  <a:pt x="59053" y="369560"/>
                </a:lnTo>
                <a:lnTo>
                  <a:pt x="79484" y="333366"/>
                </a:lnTo>
                <a:lnTo>
                  <a:pt x="92199" y="294886"/>
                </a:lnTo>
                <a:lnTo>
                  <a:pt x="101914" y="256835"/>
                </a:lnTo>
                <a:lnTo>
                  <a:pt x="107677" y="196739"/>
                </a:lnTo>
                <a:lnTo>
                  <a:pt x="108963" y="63244"/>
                </a:lnTo>
                <a:lnTo>
                  <a:pt x="192019" y="63244"/>
                </a:lnTo>
                <a:lnTo>
                  <a:pt x="192019" y="132584"/>
                </a:lnTo>
                <a:lnTo>
                  <a:pt x="192781" y="154682"/>
                </a:lnTo>
                <a:lnTo>
                  <a:pt x="192871" y="207258"/>
                </a:lnTo>
                <a:lnTo>
                  <a:pt x="198115" y="252215"/>
                </a:lnTo>
                <a:lnTo>
                  <a:pt x="208508" y="298291"/>
                </a:lnTo>
                <a:lnTo>
                  <a:pt x="220084" y="329175"/>
                </a:lnTo>
                <a:lnTo>
                  <a:pt x="150110" y="329175"/>
                </a:lnTo>
                <a:lnTo>
                  <a:pt x="125917" y="375704"/>
                </a:lnTo>
                <a:lnTo>
                  <a:pt x="98295" y="413374"/>
                </a:lnTo>
                <a:lnTo>
                  <a:pt x="69340" y="448092"/>
                </a:lnTo>
                <a:lnTo>
                  <a:pt x="56077" y="459289"/>
                </a:lnTo>
                <a:lnTo>
                  <a:pt x="35813" y="473952"/>
                </a:lnTo>
                <a:close/>
              </a:path>
              <a:path w="572770" h="546100">
                <a:moveTo>
                  <a:pt x="265931" y="474714"/>
                </a:moveTo>
                <a:lnTo>
                  <a:pt x="231070" y="449473"/>
                </a:lnTo>
                <a:lnTo>
                  <a:pt x="201924" y="414517"/>
                </a:lnTo>
                <a:lnTo>
                  <a:pt x="174303" y="376418"/>
                </a:lnTo>
                <a:lnTo>
                  <a:pt x="150110" y="329175"/>
                </a:lnTo>
                <a:lnTo>
                  <a:pt x="220084" y="329175"/>
                </a:lnTo>
                <a:lnTo>
                  <a:pt x="223016" y="336718"/>
                </a:lnTo>
                <a:lnTo>
                  <a:pt x="228927" y="349511"/>
                </a:lnTo>
                <a:lnTo>
                  <a:pt x="261377" y="397640"/>
                </a:lnTo>
                <a:lnTo>
                  <a:pt x="300220" y="435091"/>
                </a:lnTo>
                <a:lnTo>
                  <a:pt x="295648" y="440425"/>
                </a:lnTo>
                <a:lnTo>
                  <a:pt x="289552" y="447282"/>
                </a:lnTo>
                <a:lnTo>
                  <a:pt x="285742" y="451854"/>
                </a:lnTo>
                <a:lnTo>
                  <a:pt x="281170" y="457188"/>
                </a:lnTo>
                <a:lnTo>
                  <a:pt x="277361" y="461760"/>
                </a:lnTo>
                <a:lnTo>
                  <a:pt x="269741" y="470142"/>
                </a:lnTo>
                <a:lnTo>
                  <a:pt x="265931" y="474714"/>
                </a:lnTo>
                <a:close/>
              </a:path>
              <a:path w="572770" h="546100">
                <a:moveTo>
                  <a:pt x="487667" y="545578"/>
                </a:moveTo>
                <a:lnTo>
                  <a:pt x="490715" y="541768"/>
                </a:lnTo>
                <a:lnTo>
                  <a:pt x="492239" y="536434"/>
                </a:lnTo>
                <a:lnTo>
                  <a:pt x="493001" y="535672"/>
                </a:lnTo>
                <a:lnTo>
                  <a:pt x="493001" y="534148"/>
                </a:lnTo>
                <a:lnTo>
                  <a:pt x="493763" y="531862"/>
                </a:lnTo>
                <a:lnTo>
                  <a:pt x="494525" y="531100"/>
                </a:lnTo>
                <a:lnTo>
                  <a:pt x="494525" y="0"/>
                </a:lnTo>
                <a:lnTo>
                  <a:pt x="533862" y="10096"/>
                </a:lnTo>
                <a:lnTo>
                  <a:pt x="572247" y="37337"/>
                </a:lnTo>
                <a:lnTo>
                  <a:pt x="572247" y="525004"/>
                </a:lnTo>
                <a:lnTo>
                  <a:pt x="531457" y="541583"/>
                </a:lnTo>
                <a:lnTo>
                  <a:pt x="499097" y="544816"/>
                </a:lnTo>
                <a:lnTo>
                  <a:pt x="487667" y="5455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665576" y="7186376"/>
            <a:ext cx="558165" cy="546100"/>
          </a:xfrm>
          <a:custGeom>
            <a:avLst/>
            <a:gdLst/>
            <a:ahLst/>
            <a:cxnLst/>
            <a:rect l="l" t="t" r="r" b="b"/>
            <a:pathLst>
              <a:path w="558165" h="546100">
                <a:moveTo>
                  <a:pt x="134825" y="480048"/>
                </a:moveTo>
                <a:lnTo>
                  <a:pt x="86439" y="468999"/>
                </a:lnTo>
                <a:lnTo>
                  <a:pt x="51007" y="438901"/>
                </a:lnTo>
                <a:lnTo>
                  <a:pt x="42042" y="427947"/>
                </a:lnTo>
                <a:lnTo>
                  <a:pt x="20052" y="381728"/>
                </a:lnTo>
                <a:lnTo>
                  <a:pt x="10622" y="345939"/>
                </a:lnTo>
                <a:lnTo>
                  <a:pt x="7062" y="330568"/>
                </a:lnTo>
                <a:lnTo>
                  <a:pt x="919" y="280004"/>
                </a:lnTo>
                <a:lnTo>
                  <a:pt x="0" y="236565"/>
                </a:lnTo>
                <a:lnTo>
                  <a:pt x="191" y="229356"/>
                </a:lnTo>
                <a:lnTo>
                  <a:pt x="4098" y="181970"/>
                </a:lnTo>
                <a:lnTo>
                  <a:pt x="11563" y="141597"/>
                </a:lnTo>
                <a:lnTo>
                  <a:pt x="28338" y="91068"/>
                </a:lnTo>
                <a:lnTo>
                  <a:pt x="47197" y="60958"/>
                </a:lnTo>
                <a:lnTo>
                  <a:pt x="55907" y="49314"/>
                </a:lnTo>
                <a:lnTo>
                  <a:pt x="96411" y="21906"/>
                </a:lnTo>
                <a:lnTo>
                  <a:pt x="134825" y="16763"/>
                </a:lnTo>
                <a:lnTo>
                  <a:pt x="152396" y="16954"/>
                </a:lnTo>
                <a:lnTo>
                  <a:pt x="199052" y="35699"/>
                </a:lnTo>
                <a:lnTo>
                  <a:pt x="221347" y="57148"/>
                </a:lnTo>
                <a:lnTo>
                  <a:pt x="122633" y="57148"/>
                </a:lnTo>
                <a:lnTo>
                  <a:pt x="113490" y="66673"/>
                </a:lnTo>
                <a:lnTo>
                  <a:pt x="94666" y="100545"/>
                </a:lnTo>
                <a:lnTo>
                  <a:pt x="84820" y="144776"/>
                </a:lnTo>
                <a:lnTo>
                  <a:pt x="83010" y="163825"/>
                </a:lnTo>
                <a:lnTo>
                  <a:pt x="81683" y="175112"/>
                </a:lnTo>
                <a:lnTo>
                  <a:pt x="80000" y="218456"/>
                </a:lnTo>
                <a:lnTo>
                  <a:pt x="80123" y="273479"/>
                </a:lnTo>
                <a:lnTo>
                  <a:pt x="83183" y="335741"/>
                </a:lnTo>
                <a:lnTo>
                  <a:pt x="89279" y="377746"/>
                </a:lnTo>
                <a:lnTo>
                  <a:pt x="103203" y="419756"/>
                </a:lnTo>
                <a:lnTo>
                  <a:pt x="121109" y="441948"/>
                </a:lnTo>
                <a:lnTo>
                  <a:pt x="217501" y="441948"/>
                </a:lnTo>
                <a:lnTo>
                  <a:pt x="212547" y="448253"/>
                </a:lnTo>
                <a:lnTo>
                  <a:pt x="172329" y="475065"/>
                </a:lnTo>
                <a:lnTo>
                  <a:pt x="151898" y="479863"/>
                </a:lnTo>
                <a:lnTo>
                  <a:pt x="134825" y="480048"/>
                </a:lnTo>
                <a:close/>
              </a:path>
              <a:path w="558165" h="546100">
                <a:moveTo>
                  <a:pt x="217501" y="441948"/>
                </a:moveTo>
                <a:lnTo>
                  <a:pt x="134825" y="441948"/>
                </a:lnTo>
                <a:lnTo>
                  <a:pt x="143338" y="441770"/>
                </a:lnTo>
                <a:lnTo>
                  <a:pt x="148636" y="440520"/>
                </a:lnTo>
                <a:lnTo>
                  <a:pt x="174448" y="401563"/>
                </a:lnTo>
                <a:lnTo>
                  <a:pt x="183680" y="361298"/>
                </a:lnTo>
                <a:lnTo>
                  <a:pt x="188164" y="319270"/>
                </a:lnTo>
                <a:lnTo>
                  <a:pt x="190276" y="270122"/>
                </a:lnTo>
                <a:lnTo>
                  <a:pt x="190334" y="222474"/>
                </a:lnTo>
                <a:lnTo>
                  <a:pt x="189825" y="199692"/>
                </a:lnTo>
                <a:lnTo>
                  <a:pt x="186789" y="160432"/>
                </a:lnTo>
                <a:lnTo>
                  <a:pt x="180371" y="119666"/>
                </a:lnTo>
                <a:lnTo>
                  <a:pt x="166447" y="79150"/>
                </a:lnTo>
                <a:lnTo>
                  <a:pt x="148541" y="57148"/>
                </a:lnTo>
                <a:lnTo>
                  <a:pt x="221347" y="57148"/>
                </a:lnTo>
                <a:lnTo>
                  <a:pt x="247217" y="103248"/>
                </a:lnTo>
                <a:lnTo>
                  <a:pt x="262076" y="153158"/>
                </a:lnTo>
                <a:lnTo>
                  <a:pt x="269315" y="203829"/>
                </a:lnTo>
                <a:lnTo>
                  <a:pt x="271190" y="236565"/>
                </a:lnTo>
                <a:lnTo>
                  <a:pt x="271084" y="263121"/>
                </a:lnTo>
                <a:lnTo>
                  <a:pt x="267489" y="306655"/>
                </a:lnTo>
                <a:lnTo>
                  <a:pt x="258082" y="357494"/>
                </a:lnTo>
                <a:lnTo>
                  <a:pt x="240711" y="407415"/>
                </a:lnTo>
                <a:lnTo>
                  <a:pt x="230650" y="425215"/>
                </a:lnTo>
                <a:lnTo>
                  <a:pt x="217501" y="441948"/>
                </a:lnTo>
                <a:close/>
              </a:path>
              <a:path w="558165" h="546100">
                <a:moveTo>
                  <a:pt x="359610" y="545578"/>
                </a:moveTo>
                <a:lnTo>
                  <a:pt x="348180" y="545578"/>
                </a:lnTo>
                <a:lnTo>
                  <a:pt x="350466" y="541006"/>
                </a:lnTo>
                <a:lnTo>
                  <a:pt x="353514" y="532624"/>
                </a:lnTo>
                <a:lnTo>
                  <a:pt x="354276" y="529576"/>
                </a:lnTo>
                <a:lnTo>
                  <a:pt x="354276" y="255263"/>
                </a:lnTo>
                <a:lnTo>
                  <a:pt x="281887" y="255263"/>
                </a:lnTo>
                <a:lnTo>
                  <a:pt x="281887" y="207258"/>
                </a:lnTo>
                <a:lnTo>
                  <a:pt x="354276" y="207258"/>
                </a:lnTo>
                <a:lnTo>
                  <a:pt x="354276" y="0"/>
                </a:lnTo>
                <a:lnTo>
                  <a:pt x="362413" y="1387"/>
                </a:lnTo>
                <a:lnTo>
                  <a:pt x="399274" y="13173"/>
                </a:lnTo>
                <a:lnTo>
                  <a:pt x="406090" y="16763"/>
                </a:lnTo>
                <a:lnTo>
                  <a:pt x="417520" y="22097"/>
                </a:lnTo>
                <a:lnTo>
                  <a:pt x="431998" y="38099"/>
                </a:lnTo>
                <a:lnTo>
                  <a:pt x="431998" y="525004"/>
                </a:lnTo>
                <a:lnTo>
                  <a:pt x="391214" y="541589"/>
                </a:lnTo>
                <a:lnTo>
                  <a:pt x="380844" y="543137"/>
                </a:lnTo>
                <a:lnTo>
                  <a:pt x="359610" y="545578"/>
                </a:lnTo>
                <a:close/>
              </a:path>
              <a:path w="558165" h="546100">
                <a:moveTo>
                  <a:pt x="473145" y="545578"/>
                </a:moveTo>
                <a:lnTo>
                  <a:pt x="476193" y="541768"/>
                </a:lnTo>
                <a:lnTo>
                  <a:pt x="477717" y="536434"/>
                </a:lnTo>
                <a:lnTo>
                  <a:pt x="478479" y="535672"/>
                </a:lnTo>
                <a:lnTo>
                  <a:pt x="478479" y="534148"/>
                </a:lnTo>
                <a:lnTo>
                  <a:pt x="479241" y="531862"/>
                </a:lnTo>
                <a:lnTo>
                  <a:pt x="480003" y="531100"/>
                </a:lnTo>
                <a:lnTo>
                  <a:pt x="480003" y="0"/>
                </a:lnTo>
                <a:lnTo>
                  <a:pt x="519340" y="10096"/>
                </a:lnTo>
                <a:lnTo>
                  <a:pt x="557725" y="37337"/>
                </a:lnTo>
                <a:lnTo>
                  <a:pt x="557725" y="525004"/>
                </a:lnTo>
                <a:lnTo>
                  <a:pt x="516935" y="541583"/>
                </a:lnTo>
                <a:lnTo>
                  <a:pt x="484574" y="544816"/>
                </a:lnTo>
                <a:lnTo>
                  <a:pt x="473145" y="5455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240065" y="7187138"/>
            <a:ext cx="557530" cy="546100"/>
          </a:xfrm>
          <a:custGeom>
            <a:avLst/>
            <a:gdLst/>
            <a:ahLst/>
            <a:cxnLst/>
            <a:rect l="l" t="t" r="r" b="b"/>
            <a:pathLst>
              <a:path w="557529" h="546100">
                <a:moveTo>
                  <a:pt x="464808" y="545578"/>
                </a:moveTo>
                <a:lnTo>
                  <a:pt x="470904" y="534910"/>
                </a:lnTo>
                <a:lnTo>
                  <a:pt x="473190" y="528052"/>
                </a:lnTo>
                <a:lnTo>
                  <a:pt x="473190" y="254501"/>
                </a:lnTo>
                <a:lnTo>
                  <a:pt x="326127" y="254501"/>
                </a:lnTo>
                <a:lnTo>
                  <a:pt x="326127" y="206496"/>
                </a:lnTo>
                <a:lnTo>
                  <a:pt x="473190" y="206496"/>
                </a:lnTo>
                <a:lnTo>
                  <a:pt x="473190" y="0"/>
                </a:lnTo>
                <a:lnTo>
                  <a:pt x="482333" y="1523"/>
                </a:lnTo>
                <a:lnTo>
                  <a:pt x="502145" y="6095"/>
                </a:lnTo>
                <a:lnTo>
                  <a:pt x="510527" y="9143"/>
                </a:lnTo>
                <a:lnTo>
                  <a:pt x="520433" y="12191"/>
                </a:lnTo>
                <a:lnTo>
                  <a:pt x="555484" y="34289"/>
                </a:lnTo>
                <a:lnTo>
                  <a:pt x="557008" y="48004"/>
                </a:lnTo>
                <a:lnTo>
                  <a:pt x="557008" y="524242"/>
                </a:lnTo>
                <a:lnTo>
                  <a:pt x="554722" y="528052"/>
                </a:lnTo>
                <a:lnTo>
                  <a:pt x="544816" y="534148"/>
                </a:lnTo>
                <a:lnTo>
                  <a:pt x="537958" y="536434"/>
                </a:lnTo>
                <a:lnTo>
                  <a:pt x="528814" y="537958"/>
                </a:lnTo>
                <a:lnTo>
                  <a:pt x="505955" y="542530"/>
                </a:lnTo>
                <a:lnTo>
                  <a:pt x="493763" y="544054"/>
                </a:lnTo>
                <a:lnTo>
                  <a:pt x="486905" y="544816"/>
                </a:lnTo>
                <a:lnTo>
                  <a:pt x="473190" y="544816"/>
                </a:lnTo>
                <a:lnTo>
                  <a:pt x="464808" y="545578"/>
                </a:lnTo>
                <a:close/>
              </a:path>
              <a:path w="557529" h="546100">
                <a:moveTo>
                  <a:pt x="38099" y="489191"/>
                </a:moveTo>
                <a:lnTo>
                  <a:pt x="17525" y="454902"/>
                </a:lnTo>
                <a:lnTo>
                  <a:pt x="15239" y="451854"/>
                </a:lnTo>
                <a:lnTo>
                  <a:pt x="6857" y="441948"/>
                </a:lnTo>
                <a:lnTo>
                  <a:pt x="3047" y="438139"/>
                </a:lnTo>
                <a:lnTo>
                  <a:pt x="0" y="434329"/>
                </a:lnTo>
                <a:lnTo>
                  <a:pt x="33982" y="401944"/>
                </a:lnTo>
                <a:lnTo>
                  <a:pt x="65054" y="368132"/>
                </a:lnTo>
                <a:lnTo>
                  <a:pt x="81531" y="347463"/>
                </a:lnTo>
                <a:lnTo>
                  <a:pt x="90967" y="335694"/>
                </a:lnTo>
                <a:lnTo>
                  <a:pt x="116291" y="295464"/>
                </a:lnTo>
                <a:lnTo>
                  <a:pt x="132816" y="253561"/>
                </a:lnTo>
                <a:lnTo>
                  <a:pt x="143496" y="208175"/>
                </a:lnTo>
                <a:lnTo>
                  <a:pt x="150372" y="163688"/>
                </a:lnTo>
                <a:lnTo>
                  <a:pt x="154039" y="122565"/>
                </a:lnTo>
                <a:lnTo>
                  <a:pt x="154682" y="17525"/>
                </a:lnTo>
                <a:lnTo>
                  <a:pt x="240785" y="17525"/>
                </a:lnTo>
                <a:lnTo>
                  <a:pt x="240821" y="108284"/>
                </a:lnTo>
                <a:lnTo>
                  <a:pt x="241071" y="115344"/>
                </a:lnTo>
                <a:lnTo>
                  <a:pt x="241750" y="122833"/>
                </a:lnTo>
                <a:lnTo>
                  <a:pt x="244531" y="146508"/>
                </a:lnTo>
                <a:lnTo>
                  <a:pt x="245262" y="153348"/>
                </a:lnTo>
                <a:lnTo>
                  <a:pt x="245965" y="161539"/>
                </a:lnTo>
                <a:lnTo>
                  <a:pt x="246881" y="173731"/>
                </a:lnTo>
                <a:lnTo>
                  <a:pt x="248304" y="186875"/>
                </a:lnTo>
                <a:lnTo>
                  <a:pt x="259484" y="233428"/>
                </a:lnTo>
                <a:lnTo>
                  <a:pt x="272795" y="275414"/>
                </a:lnTo>
                <a:lnTo>
                  <a:pt x="278930" y="288790"/>
                </a:lnTo>
                <a:lnTo>
                  <a:pt x="197353" y="288790"/>
                </a:lnTo>
                <a:lnTo>
                  <a:pt x="179922" y="323460"/>
                </a:lnTo>
                <a:lnTo>
                  <a:pt x="153074" y="367036"/>
                </a:lnTo>
                <a:lnTo>
                  <a:pt x="127250" y="400040"/>
                </a:lnTo>
                <a:lnTo>
                  <a:pt x="116344" y="413583"/>
                </a:lnTo>
                <a:lnTo>
                  <a:pt x="87627" y="443853"/>
                </a:lnTo>
                <a:lnTo>
                  <a:pt x="54731" y="474767"/>
                </a:lnTo>
                <a:lnTo>
                  <a:pt x="38099" y="489191"/>
                </a:lnTo>
                <a:close/>
              </a:path>
              <a:path w="557529" h="546100">
                <a:moveTo>
                  <a:pt x="358893" y="486905"/>
                </a:moveTo>
                <a:lnTo>
                  <a:pt x="311638" y="449205"/>
                </a:lnTo>
                <a:lnTo>
                  <a:pt x="281760" y="421607"/>
                </a:lnTo>
                <a:lnTo>
                  <a:pt x="252263" y="387514"/>
                </a:lnTo>
                <a:lnTo>
                  <a:pt x="230070" y="353940"/>
                </a:lnTo>
                <a:lnTo>
                  <a:pt x="208068" y="313936"/>
                </a:lnTo>
                <a:lnTo>
                  <a:pt x="197353" y="288790"/>
                </a:lnTo>
                <a:lnTo>
                  <a:pt x="278930" y="288790"/>
                </a:lnTo>
                <a:lnTo>
                  <a:pt x="280379" y="291666"/>
                </a:lnTo>
                <a:lnTo>
                  <a:pt x="286885" y="303649"/>
                </a:lnTo>
                <a:lnTo>
                  <a:pt x="323068" y="357404"/>
                </a:lnTo>
                <a:lnTo>
                  <a:pt x="349749" y="387086"/>
                </a:lnTo>
                <a:lnTo>
                  <a:pt x="381573" y="417089"/>
                </a:lnTo>
                <a:lnTo>
                  <a:pt x="397754" y="429757"/>
                </a:lnTo>
                <a:lnTo>
                  <a:pt x="358893" y="4869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9019984" y="7186376"/>
            <a:ext cx="578485" cy="546100"/>
          </a:xfrm>
          <a:custGeom>
            <a:avLst/>
            <a:gdLst/>
            <a:ahLst/>
            <a:cxnLst/>
            <a:rect l="l" t="t" r="r" b="b"/>
            <a:pathLst>
              <a:path w="578484" h="546100">
                <a:moveTo>
                  <a:pt x="174440" y="497573"/>
                </a:moveTo>
                <a:lnTo>
                  <a:pt x="129596" y="492430"/>
                </a:lnTo>
                <a:lnTo>
                  <a:pt x="88383" y="472237"/>
                </a:lnTo>
                <a:lnTo>
                  <a:pt x="56106" y="441526"/>
                </a:lnTo>
                <a:lnTo>
                  <a:pt x="34997" y="408040"/>
                </a:lnTo>
                <a:lnTo>
                  <a:pt x="18959" y="371084"/>
                </a:lnTo>
                <a:lnTo>
                  <a:pt x="7328" y="327794"/>
                </a:lnTo>
                <a:lnTo>
                  <a:pt x="1392" y="285832"/>
                </a:lnTo>
                <a:lnTo>
                  <a:pt x="0" y="266484"/>
                </a:lnTo>
                <a:lnTo>
                  <a:pt x="16" y="241756"/>
                </a:lnTo>
                <a:lnTo>
                  <a:pt x="4875" y="194590"/>
                </a:lnTo>
                <a:lnTo>
                  <a:pt x="13662" y="157730"/>
                </a:lnTo>
                <a:lnTo>
                  <a:pt x="17823" y="141466"/>
                </a:lnTo>
                <a:lnTo>
                  <a:pt x="33092" y="104391"/>
                </a:lnTo>
                <a:lnTo>
                  <a:pt x="53505" y="70209"/>
                </a:lnTo>
                <a:lnTo>
                  <a:pt x="85431" y="38337"/>
                </a:lnTo>
                <a:lnTo>
                  <a:pt x="127774" y="17495"/>
                </a:lnTo>
                <a:lnTo>
                  <a:pt x="174440" y="12191"/>
                </a:lnTo>
                <a:lnTo>
                  <a:pt x="195621" y="12388"/>
                </a:lnTo>
                <a:lnTo>
                  <a:pt x="236922" y="24383"/>
                </a:lnTo>
                <a:lnTo>
                  <a:pt x="271533" y="44742"/>
                </a:lnTo>
                <a:lnTo>
                  <a:pt x="281849" y="54862"/>
                </a:lnTo>
                <a:lnTo>
                  <a:pt x="174440" y="54862"/>
                </a:lnTo>
                <a:lnTo>
                  <a:pt x="161420" y="55076"/>
                </a:lnTo>
                <a:lnTo>
                  <a:pt x="127461" y="76912"/>
                </a:lnTo>
                <a:lnTo>
                  <a:pt x="111195" y="102867"/>
                </a:lnTo>
                <a:lnTo>
                  <a:pt x="104945" y="115148"/>
                </a:lnTo>
                <a:lnTo>
                  <a:pt x="92062" y="162867"/>
                </a:lnTo>
                <a:lnTo>
                  <a:pt x="85044" y="208098"/>
                </a:lnTo>
                <a:lnTo>
                  <a:pt x="83073" y="246881"/>
                </a:lnTo>
                <a:lnTo>
                  <a:pt x="83152" y="266484"/>
                </a:lnTo>
                <a:lnTo>
                  <a:pt x="86121" y="311525"/>
                </a:lnTo>
                <a:lnTo>
                  <a:pt x="88336" y="324603"/>
                </a:lnTo>
                <a:lnTo>
                  <a:pt x="90193" y="338188"/>
                </a:lnTo>
                <a:lnTo>
                  <a:pt x="101158" y="385038"/>
                </a:lnTo>
                <a:lnTo>
                  <a:pt x="119881" y="424959"/>
                </a:lnTo>
                <a:lnTo>
                  <a:pt x="147919" y="452045"/>
                </a:lnTo>
                <a:lnTo>
                  <a:pt x="174440" y="457188"/>
                </a:lnTo>
                <a:lnTo>
                  <a:pt x="277838" y="457188"/>
                </a:lnTo>
                <a:lnTo>
                  <a:pt x="271967" y="463623"/>
                </a:lnTo>
                <a:lnTo>
                  <a:pt x="237303" y="485000"/>
                </a:lnTo>
                <a:lnTo>
                  <a:pt x="195567" y="497377"/>
                </a:lnTo>
                <a:lnTo>
                  <a:pt x="174440" y="497573"/>
                </a:lnTo>
                <a:close/>
              </a:path>
              <a:path w="578484" h="546100">
                <a:moveTo>
                  <a:pt x="277838" y="457188"/>
                </a:moveTo>
                <a:lnTo>
                  <a:pt x="174440" y="457188"/>
                </a:lnTo>
                <a:lnTo>
                  <a:pt x="187459" y="456986"/>
                </a:lnTo>
                <a:lnTo>
                  <a:pt x="195727" y="455569"/>
                </a:lnTo>
                <a:lnTo>
                  <a:pt x="227064" y="430328"/>
                </a:lnTo>
                <a:lnTo>
                  <a:pt x="247066" y="390277"/>
                </a:lnTo>
                <a:lnTo>
                  <a:pt x="256697" y="351273"/>
                </a:lnTo>
                <a:lnTo>
                  <a:pt x="263841" y="305774"/>
                </a:lnTo>
                <a:lnTo>
                  <a:pt x="266639" y="260597"/>
                </a:lnTo>
                <a:lnTo>
                  <a:pt x="266639" y="246881"/>
                </a:lnTo>
                <a:lnTo>
                  <a:pt x="263841" y="203103"/>
                </a:lnTo>
                <a:lnTo>
                  <a:pt x="255906" y="158617"/>
                </a:lnTo>
                <a:lnTo>
                  <a:pt x="246304" y="120916"/>
                </a:lnTo>
                <a:lnTo>
                  <a:pt x="225683" y="81627"/>
                </a:lnTo>
                <a:lnTo>
                  <a:pt x="195013" y="56481"/>
                </a:lnTo>
                <a:lnTo>
                  <a:pt x="174440" y="54862"/>
                </a:lnTo>
                <a:lnTo>
                  <a:pt x="281849" y="54862"/>
                </a:lnTo>
                <a:lnTo>
                  <a:pt x="307620" y="86657"/>
                </a:lnTo>
                <a:lnTo>
                  <a:pt x="327598" y="127393"/>
                </a:lnTo>
                <a:lnTo>
                  <a:pt x="335218" y="153920"/>
                </a:lnTo>
                <a:lnTo>
                  <a:pt x="339670" y="169749"/>
                </a:lnTo>
                <a:lnTo>
                  <a:pt x="347647" y="222409"/>
                </a:lnTo>
                <a:lnTo>
                  <a:pt x="348886" y="241756"/>
                </a:lnTo>
                <a:lnTo>
                  <a:pt x="348871" y="266484"/>
                </a:lnTo>
                <a:lnTo>
                  <a:pt x="344605" y="313662"/>
                </a:lnTo>
                <a:lnTo>
                  <a:pt x="335924" y="351469"/>
                </a:lnTo>
                <a:lnTo>
                  <a:pt x="323014" y="389205"/>
                </a:lnTo>
                <a:lnTo>
                  <a:pt x="301690" y="429852"/>
                </a:lnTo>
                <a:lnTo>
                  <a:pt x="294618" y="438793"/>
                </a:lnTo>
                <a:lnTo>
                  <a:pt x="277838" y="457188"/>
                </a:lnTo>
                <a:close/>
              </a:path>
              <a:path w="578484" h="546100">
                <a:moveTo>
                  <a:pt x="418273" y="545578"/>
                </a:moveTo>
                <a:lnTo>
                  <a:pt x="422083" y="541006"/>
                </a:lnTo>
                <a:lnTo>
                  <a:pt x="425131" y="531862"/>
                </a:lnTo>
                <a:lnTo>
                  <a:pt x="425893" y="528814"/>
                </a:lnTo>
                <a:lnTo>
                  <a:pt x="425893" y="0"/>
                </a:lnTo>
                <a:lnTo>
                  <a:pt x="434495" y="1387"/>
                </a:lnTo>
                <a:lnTo>
                  <a:pt x="474999" y="12852"/>
                </a:lnTo>
                <a:lnTo>
                  <a:pt x="509711" y="37337"/>
                </a:lnTo>
                <a:lnTo>
                  <a:pt x="509711" y="214878"/>
                </a:lnTo>
                <a:lnTo>
                  <a:pt x="578289" y="214878"/>
                </a:lnTo>
                <a:lnTo>
                  <a:pt x="578289" y="262883"/>
                </a:lnTo>
                <a:lnTo>
                  <a:pt x="509711" y="262883"/>
                </a:lnTo>
                <a:lnTo>
                  <a:pt x="509711" y="524242"/>
                </a:lnTo>
                <a:lnTo>
                  <a:pt x="468457" y="541589"/>
                </a:lnTo>
                <a:lnTo>
                  <a:pt x="426881" y="545554"/>
                </a:lnTo>
                <a:lnTo>
                  <a:pt x="418273" y="5455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9618140" y="7186376"/>
            <a:ext cx="525780" cy="546100"/>
          </a:xfrm>
          <a:custGeom>
            <a:avLst/>
            <a:gdLst/>
            <a:ahLst/>
            <a:cxnLst/>
            <a:rect l="l" t="t" r="r" b="b"/>
            <a:pathLst>
              <a:path w="525779" h="546100">
                <a:moveTo>
                  <a:pt x="174440" y="497573"/>
                </a:moveTo>
                <a:lnTo>
                  <a:pt x="129596" y="492430"/>
                </a:lnTo>
                <a:lnTo>
                  <a:pt x="88383" y="472237"/>
                </a:lnTo>
                <a:lnTo>
                  <a:pt x="56106" y="441526"/>
                </a:lnTo>
                <a:lnTo>
                  <a:pt x="34997" y="408040"/>
                </a:lnTo>
                <a:lnTo>
                  <a:pt x="18959" y="371084"/>
                </a:lnTo>
                <a:lnTo>
                  <a:pt x="7328" y="327794"/>
                </a:lnTo>
                <a:lnTo>
                  <a:pt x="1392" y="285832"/>
                </a:lnTo>
                <a:lnTo>
                  <a:pt x="0" y="266484"/>
                </a:lnTo>
                <a:lnTo>
                  <a:pt x="16" y="241756"/>
                </a:lnTo>
                <a:lnTo>
                  <a:pt x="4875" y="194590"/>
                </a:lnTo>
                <a:lnTo>
                  <a:pt x="13662" y="157730"/>
                </a:lnTo>
                <a:lnTo>
                  <a:pt x="17823" y="141466"/>
                </a:lnTo>
                <a:lnTo>
                  <a:pt x="33092" y="104391"/>
                </a:lnTo>
                <a:lnTo>
                  <a:pt x="53505" y="70209"/>
                </a:lnTo>
                <a:lnTo>
                  <a:pt x="85431" y="38337"/>
                </a:lnTo>
                <a:lnTo>
                  <a:pt x="127774" y="17495"/>
                </a:lnTo>
                <a:lnTo>
                  <a:pt x="174440" y="12191"/>
                </a:lnTo>
                <a:lnTo>
                  <a:pt x="195621" y="12388"/>
                </a:lnTo>
                <a:lnTo>
                  <a:pt x="236922" y="24383"/>
                </a:lnTo>
                <a:lnTo>
                  <a:pt x="271533" y="44742"/>
                </a:lnTo>
                <a:lnTo>
                  <a:pt x="281849" y="54862"/>
                </a:lnTo>
                <a:lnTo>
                  <a:pt x="174440" y="54862"/>
                </a:lnTo>
                <a:lnTo>
                  <a:pt x="161420" y="55076"/>
                </a:lnTo>
                <a:lnTo>
                  <a:pt x="127461" y="76912"/>
                </a:lnTo>
                <a:lnTo>
                  <a:pt x="111195" y="102867"/>
                </a:lnTo>
                <a:lnTo>
                  <a:pt x="104945" y="115148"/>
                </a:lnTo>
                <a:lnTo>
                  <a:pt x="92062" y="162867"/>
                </a:lnTo>
                <a:lnTo>
                  <a:pt x="85044" y="208098"/>
                </a:lnTo>
                <a:lnTo>
                  <a:pt x="83073" y="246881"/>
                </a:lnTo>
                <a:lnTo>
                  <a:pt x="83152" y="266484"/>
                </a:lnTo>
                <a:lnTo>
                  <a:pt x="86121" y="311525"/>
                </a:lnTo>
                <a:lnTo>
                  <a:pt x="88336" y="324603"/>
                </a:lnTo>
                <a:lnTo>
                  <a:pt x="90193" y="338188"/>
                </a:lnTo>
                <a:lnTo>
                  <a:pt x="101158" y="385038"/>
                </a:lnTo>
                <a:lnTo>
                  <a:pt x="119881" y="424959"/>
                </a:lnTo>
                <a:lnTo>
                  <a:pt x="147919" y="452045"/>
                </a:lnTo>
                <a:lnTo>
                  <a:pt x="174440" y="457188"/>
                </a:lnTo>
                <a:lnTo>
                  <a:pt x="277838" y="457188"/>
                </a:lnTo>
                <a:lnTo>
                  <a:pt x="271967" y="463623"/>
                </a:lnTo>
                <a:lnTo>
                  <a:pt x="237303" y="485000"/>
                </a:lnTo>
                <a:lnTo>
                  <a:pt x="195567" y="497377"/>
                </a:lnTo>
                <a:lnTo>
                  <a:pt x="174440" y="497573"/>
                </a:lnTo>
                <a:close/>
              </a:path>
              <a:path w="525779" h="546100">
                <a:moveTo>
                  <a:pt x="277838" y="457188"/>
                </a:moveTo>
                <a:lnTo>
                  <a:pt x="174440" y="457188"/>
                </a:lnTo>
                <a:lnTo>
                  <a:pt x="187459" y="456986"/>
                </a:lnTo>
                <a:lnTo>
                  <a:pt x="195727" y="455569"/>
                </a:lnTo>
                <a:lnTo>
                  <a:pt x="227064" y="430328"/>
                </a:lnTo>
                <a:lnTo>
                  <a:pt x="247066" y="390277"/>
                </a:lnTo>
                <a:lnTo>
                  <a:pt x="256697" y="351273"/>
                </a:lnTo>
                <a:lnTo>
                  <a:pt x="263841" y="305774"/>
                </a:lnTo>
                <a:lnTo>
                  <a:pt x="266639" y="260597"/>
                </a:lnTo>
                <a:lnTo>
                  <a:pt x="266639" y="246881"/>
                </a:lnTo>
                <a:lnTo>
                  <a:pt x="263841" y="203103"/>
                </a:lnTo>
                <a:lnTo>
                  <a:pt x="255906" y="158617"/>
                </a:lnTo>
                <a:lnTo>
                  <a:pt x="246304" y="120916"/>
                </a:lnTo>
                <a:lnTo>
                  <a:pt x="225683" y="81627"/>
                </a:lnTo>
                <a:lnTo>
                  <a:pt x="195013" y="56481"/>
                </a:lnTo>
                <a:lnTo>
                  <a:pt x="174440" y="54862"/>
                </a:lnTo>
                <a:lnTo>
                  <a:pt x="281849" y="54862"/>
                </a:lnTo>
                <a:lnTo>
                  <a:pt x="307620" y="86657"/>
                </a:lnTo>
                <a:lnTo>
                  <a:pt x="327598" y="127393"/>
                </a:lnTo>
                <a:lnTo>
                  <a:pt x="335218" y="153920"/>
                </a:lnTo>
                <a:lnTo>
                  <a:pt x="339670" y="169749"/>
                </a:lnTo>
                <a:lnTo>
                  <a:pt x="347647" y="222409"/>
                </a:lnTo>
                <a:lnTo>
                  <a:pt x="348886" y="241756"/>
                </a:lnTo>
                <a:lnTo>
                  <a:pt x="348871" y="266484"/>
                </a:lnTo>
                <a:lnTo>
                  <a:pt x="344605" y="313662"/>
                </a:lnTo>
                <a:lnTo>
                  <a:pt x="335924" y="351469"/>
                </a:lnTo>
                <a:lnTo>
                  <a:pt x="323014" y="389205"/>
                </a:lnTo>
                <a:lnTo>
                  <a:pt x="301690" y="429852"/>
                </a:lnTo>
                <a:lnTo>
                  <a:pt x="294618" y="438793"/>
                </a:lnTo>
                <a:lnTo>
                  <a:pt x="277838" y="457188"/>
                </a:lnTo>
                <a:close/>
              </a:path>
              <a:path w="525779" h="546100">
                <a:moveTo>
                  <a:pt x="441133" y="545578"/>
                </a:moveTo>
                <a:lnTo>
                  <a:pt x="442657" y="543292"/>
                </a:lnTo>
                <a:lnTo>
                  <a:pt x="446467" y="536434"/>
                </a:lnTo>
                <a:lnTo>
                  <a:pt x="447991" y="528814"/>
                </a:lnTo>
                <a:lnTo>
                  <a:pt x="447991" y="0"/>
                </a:lnTo>
                <a:lnTo>
                  <a:pt x="459420" y="1523"/>
                </a:lnTo>
                <a:lnTo>
                  <a:pt x="502187" y="14858"/>
                </a:lnTo>
                <a:lnTo>
                  <a:pt x="525713" y="48004"/>
                </a:lnTo>
                <a:lnTo>
                  <a:pt x="525713" y="525004"/>
                </a:lnTo>
                <a:lnTo>
                  <a:pt x="523427" y="528052"/>
                </a:lnTo>
                <a:lnTo>
                  <a:pt x="519617" y="533386"/>
                </a:lnTo>
                <a:lnTo>
                  <a:pt x="468350" y="543863"/>
                </a:lnTo>
                <a:lnTo>
                  <a:pt x="452872" y="545102"/>
                </a:lnTo>
                <a:lnTo>
                  <a:pt x="441133" y="5455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0223099" y="7186376"/>
            <a:ext cx="519430" cy="546100"/>
          </a:xfrm>
          <a:custGeom>
            <a:avLst/>
            <a:gdLst/>
            <a:ahLst/>
            <a:cxnLst/>
            <a:rect l="l" t="t" r="r" b="b"/>
            <a:pathLst>
              <a:path w="519429" h="546100">
                <a:moveTo>
                  <a:pt x="358131" y="477762"/>
                </a:moveTo>
                <a:lnTo>
                  <a:pt x="33527" y="477762"/>
                </a:lnTo>
                <a:lnTo>
                  <a:pt x="19049" y="470904"/>
                </a:lnTo>
                <a:lnTo>
                  <a:pt x="12953" y="465570"/>
                </a:lnTo>
                <a:lnTo>
                  <a:pt x="7619" y="460236"/>
                </a:lnTo>
                <a:lnTo>
                  <a:pt x="0" y="444996"/>
                </a:lnTo>
                <a:lnTo>
                  <a:pt x="0" y="18287"/>
                </a:lnTo>
                <a:lnTo>
                  <a:pt x="336795" y="18287"/>
                </a:lnTo>
                <a:lnTo>
                  <a:pt x="336795" y="63244"/>
                </a:lnTo>
                <a:lnTo>
                  <a:pt x="83817" y="63244"/>
                </a:lnTo>
                <a:lnTo>
                  <a:pt x="83817" y="432805"/>
                </a:lnTo>
                <a:lnTo>
                  <a:pt x="358131" y="432805"/>
                </a:lnTo>
                <a:lnTo>
                  <a:pt x="358131" y="477762"/>
                </a:lnTo>
                <a:close/>
              </a:path>
              <a:path w="519429" h="546100">
                <a:moveTo>
                  <a:pt x="434329" y="545578"/>
                </a:moveTo>
                <a:lnTo>
                  <a:pt x="435853" y="543292"/>
                </a:lnTo>
                <a:lnTo>
                  <a:pt x="439663" y="536434"/>
                </a:lnTo>
                <a:lnTo>
                  <a:pt x="441186" y="528814"/>
                </a:lnTo>
                <a:lnTo>
                  <a:pt x="441186" y="0"/>
                </a:lnTo>
                <a:lnTo>
                  <a:pt x="452616" y="1523"/>
                </a:lnTo>
                <a:lnTo>
                  <a:pt x="495382" y="14858"/>
                </a:lnTo>
                <a:lnTo>
                  <a:pt x="518909" y="48004"/>
                </a:lnTo>
                <a:lnTo>
                  <a:pt x="518909" y="525004"/>
                </a:lnTo>
                <a:lnTo>
                  <a:pt x="516623" y="528052"/>
                </a:lnTo>
                <a:lnTo>
                  <a:pt x="512813" y="533386"/>
                </a:lnTo>
                <a:lnTo>
                  <a:pt x="461546" y="543863"/>
                </a:lnTo>
                <a:lnTo>
                  <a:pt x="446068" y="545102"/>
                </a:lnTo>
                <a:lnTo>
                  <a:pt x="434329" y="5455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0814449" y="7186376"/>
            <a:ext cx="546100" cy="546100"/>
          </a:xfrm>
          <a:custGeom>
            <a:avLst/>
            <a:gdLst/>
            <a:ahLst/>
            <a:cxnLst/>
            <a:rect l="l" t="t" r="r" b="b"/>
            <a:pathLst>
              <a:path w="546100" h="546100">
                <a:moveTo>
                  <a:pt x="174440" y="497573"/>
                </a:moveTo>
                <a:lnTo>
                  <a:pt x="129596" y="492430"/>
                </a:lnTo>
                <a:lnTo>
                  <a:pt x="88383" y="472237"/>
                </a:lnTo>
                <a:lnTo>
                  <a:pt x="56106" y="441526"/>
                </a:lnTo>
                <a:lnTo>
                  <a:pt x="34997" y="408040"/>
                </a:lnTo>
                <a:lnTo>
                  <a:pt x="18959" y="371084"/>
                </a:lnTo>
                <a:lnTo>
                  <a:pt x="7328" y="327794"/>
                </a:lnTo>
                <a:lnTo>
                  <a:pt x="1392" y="285832"/>
                </a:lnTo>
                <a:lnTo>
                  <a:pt x="0" y="266484"/>
                </a:lnTo>
                <a:lnTo>
                  <a:pt x="16" y="241756"/>
                </a:lnTo>
                <a:lnTo>
                  <a:pt x="4875" y="194590"/>
                </a:lnTo>
                <a:lnTo>
                  <a:pt x="13662" y="157730"/>
                </a:lnTo>
                <a:lnTo>
                  <a:pt x="17823" y="141466"/>
                </a:lnTo>
                <a:lnTo>
                  <a:pt x="33092" y="104391"/>
                </a:lnTo>
                <a:lnTo>
                  <a:pt x="53505" y="70209"/>
                </a:lnTo>
                <a:lnTo>
                  <a:pt x="85431" y="38337"/>
                </a:lnTo>
                <a:lnTo>
                  <a:pt x="127774" y="17495"/>
                </a:lnTo>
                <a:lnTo>
                  <a:pt x="174440" y="12191"/>
                </a:lnTo>
                <a:lnTo>
                  <a:pt x="195621" y="12388"/>
                </a:lnTo>
                <a:lnTo>
                  <a:pt x="236922" y="24383"/>
                </a:lnTo>
                <a:lnTo>
                  <a:pt x="271533" y="44742"/>
                </a:lnTo>
                <a:lnTo>
                  <a:pt x="281849" y="54862"/>
                </a:lnTo>
                <a:lnTo>
                  <a:pt x="174440" y="54862"/>
                </a:lnTo>
                <a:lnTo>
                  <a:pt x="161420" y="55076"/>
                </a:lnTo>
                <a:lnTo>
                  <a:pt x="127461" y="76912"/>
                </a:lnTo>
                <a:lnTo>
                  <a:pt x="111195" y="102867"/>
                </a:lnTo>
                <a:lnTo>
                  <a:pt x="104945" y="115148"/>
                </a:lnTo>
                <a:lnTo>
                  <a:pt x="92062" y="162867"/>
                </a:lnTo>
                <a:lnTo>
                  <a:pt x="85044" y="208098"/>
                </a:lnTo>
                <a:lnTo>
                  <a:pt x="83073" y="246881"/>
                </a:lnTo>
                <a:lnTo>
                  <a:pt x="83152" y="266484"/>
                </a:lnTo>
                <a:lnTo>
                  <a:pt x="86121" y="311525"/>
                </a:lnTo>
                <a:lnTo>
                  <a:pt x="88336" y="324603"/>
                </a:lnTo>
                <a:lnTo>
                  <a:pt x="90193" y="338188"/>
                </a:lnTo>
                <a:lnTo>
                  <a:pt x="101158" y="385038"/>
                </a:lnTo>
                <a:lnTo>
                  <a:pt x="119881" y="424959"/>
                </a:lnTo>
                <a:lnTo>
                  <a:pt x="147919" y="452045"/>
                </a:lnTo>
                <a:lnTo>
                  <a:pt x="174440" y="457188"/>
                </a:lnTo>
                <a:lnTo>
                  <a:pt x="277838" y="457188"/>
                </a:lnTo>
                <a:lnTo>
                  <a:pt x="271967" y="463623"/>
                </a:lnTo>
                <a:lnTo>
                  <a:pt x="237303" y="485000"/>
                </a:lnTo>
                <a:lnTo>
                  <a:pt x="195567" y="497377"/>
                </a:lnTo>
                <a:lnTo>
                  <a:pt x="174440" y="497573"/>
                </a:lnTo>
                <a:close/>
              </a:path>
              <a:path w="546100" h="546100">
                <a:moveTo>
                  <a:pt x="277838" y="457188"/>
                </a:moveTo>
                <a:lnTo>
                  <a:pt x="174440" y="457188"/>
                </a:lnTo>
                <a:lnTo>
                  <a:pt x="187459" y="456986"/>
                </a:lnTo>
                <a:lnTo>
                  <a:pt x="195727" y="455569"/>
                </a:lnTo>
                <a:lnTo>
                  <a:pt x="227064" y="430328"/>
                </a:lnTo>
                <a:lnTo>
                  <a:pt x="247066" y="390277"/>
                </a:lnTo>
                <a:lnTo>
                  <a:pt x="256697" y="351273"/>
                </a:lnTo>
                <a:lnTo>
                  <a:pt x="263841" y="305774"/>
                </a:lnTo>
                <a:lnTo>
                  <a:pt x="266639" y="260597"/>
                </a:lnTo>
                <a:lnTo>
                  <a:pt x="266639" y="246881"/>
                </a:lnTo>
                <a:lnTo>
                  <a:pt x="263841" y="203103"/>
                </a:lnTo>
                <a:lnTo>
                  <a:pt x="255906" y="158617"/>
                </a:lnTo>
                <a:lnTo>
                  <a:pt x="246304" y="120916"/>
                </a:lnTo>
                <a:lnTo>
                  <a:pt x="225683" y="81627"/>
                </a:lnTo>
                <a:lnTo>
                  <a:pt x="195013" y="56481"/>
                </a:lnTo>
                <a:lnTo>
                  <a:pt x="174440" y="54862"/>
                </a:lnTo>
                <a:lnTo>
                  <a:pt x="281849" y="54862"/>
                </a:lnTo>
                <a:lnTo>
                  <a:pt x="307620" y="86657"/>
                </a:lnTo>
                <a:lnTo>
                  <a:pt x="327598" y="127393"/>
                </a:lnTo>
                <a:lnTo>
                  <a:pt x="335218" y="153920"/>
                </a:lnTo>
                <a:lnTo>
                  <a:pt x="339670" y="169749"/>
                </a:lnTo>
                <a:lnTo>
                  <a:pt x="347647" y="222409"/>
                </a:lnTo>
                <a:lnTo>
                  <a:pt x="348886" y="241756"/>
                </a:lnTo>
                <a:lnTo>
                  <a:pt x="348871" y="266484"/>
                </a:lnTo>
                <a:lnTo>
                  <a:pt x="344605" y="313662"/>
                </a:lnTo>
                <a:lnTo>
                  <a:pt x="335924" y="351469"/>
                </a:lnTo>
                <a:lnTo>
                  <a:pt x="323014" y="389205"/>
                </a:lnTo>
                <a:lnTo>
                  <a:pt x="301690" y="429852"/>
                </a:lnTo>
                <a:lnTo>
                  <a:pt x="294618" y="438793"/>
                </a:lnTo>
                <a:lnTo>
                  <a:pt x="277838" y="457188"/>
                </a:lnTo>
                <a:close/>
              </a:path>
              <a:path w="546100" h="546100">
                <a:moveTo>
                  <a:pt x="454087" y="545578"/>
                </a:moveTo>
                <a:lnTo>
                  <a:pt x="454849" y="544816"/>
                </a:lnTo>
                <a:lnTo>
                  <a:pt x="457896" y="539482"/>
                </a:lnTo>
                <a:lnTo>
                  <a:pt x="460944" y="531862"/>
                </a:lnTo>
                <a:lnTo>
                  <a:pt x="461706" y="528814"/>
                </a:lnTo>
                <a:lnTo>
                  <a:pt x="461706" y="265169"/>
                </a:lnTo>
                <a:lnTo>
                  <a:pt x="364173" y="265169"/>
                </a:lnTo>
                <a:lnTo>
                  <a:pt x="364173" y="217164"/>
                </a:lnTo>
                <a:lnTo>
                  <a:pt x="461706" y="217164"/>
                </a:lnTo>
                <a:lnTo>
                  <a:pt x="461706" y="0"/>
                </a:lnTo>
                <a:lnTo>
                  <a:pt x="470308" y="1387"/>
                </a:lnTo>
                <a:lnTo>
                  <a:pt x="510812" y="12852"/>
                </a:lnTo>
                <a:lnTo>
                  <a:pt x="545524" y="37337"/>
                </a:lnTo>
                <a:lnTo>
                  <a:pt x="545524" y="524242"/>
                </a:lnTo>
                <a:lnTo>
                  <a:pt x="501234" y="541589"/>
                </a:lnTo>
                <a:lnTo>
                  <a:pt x="461802" y="545554"/>
                </a:lnTo>
                <a:lnTo>
                  <a:pt x="454087" y="5455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1404931" y="7190949"/>
            <a:ext cx="565785" cy="544195"/>
          </a:xfrm>
          <a:custGeom>
            <a:avLst/>
            <a:gdLst/>
            <a:ahLst/>
            <a:cxnLst/>
            <a:rect l="l" t="t" r="r" b="b"/>
            <a:pathLst>
              <a:path w="565784" h="544195">
                <a:moveTo>
                  <a:pt x="537958" y="197353"/>
                </a:moveTo>
                <a:lnTo>
                  <a:pt x="114297" y="197353"/>
                </a:lnTo>
                <a:lnTo>
                  <a:pt x="105248" y="197305"/>
                </a:lnTo>
                <a:lnTo>
                  <a:pt x="63351" y="188733"/>
                </a:lnTo>
                <a:lnTo>
                  <a:pt x="34735" y="161819"/>
                </a:lnTo>
                <a:lnTo>
                  <a:pt x="32003" y="80769"/>
                </a:lnTo>
                <a:lnTo>
                  <a:pt x="448044" y="80769"/>
                </a:lnTo>
                <a:lnTo>
                  <a:pt x="448044" y="43432"/>
                </a:lnTo>
                <a:lnTo>
                  <a:pt x="32003" y="43432"/>
                </a:lnTo>
                <a:lnTo>
                  <a:pt x="32003" y="0"/>
                </a:lnTo>
                <a:lnTo>
                  <a:pt x="531100" y="0"/>
                </a:lnTo>
                <a:lnTo>
                  <a:pt x="531100" y="117345"/>
                </a:lnTo>
                <a:lnTo>
                  <a:pt x="115821" y="117345"/>
                </a:lnTo>
                <a:lnTo>
                  <a:pt x="115821" y="152396"/>
                </a:lnTo>
                <a:lnTo>
                  <a:pt x="537958" y="152396"/>
                </a:lnTo>
                <a:lnTo>
                  <a:pt x="537958" y="197353"/>
                </a:lnTo>
                <a:close/>
              </a:path>
              <a:path w="565784" h="544195">
                <a:moveTo>
                  <a:pt x="565389" y="288790"/>
                </a:moveTo>
                <a:lnTo>
                  <a:pt x="0" y="288790"/>
                </a:lnTo>
                <a:lnTo>
                  <a:pt x="0" y="243833"/>
                </a:lnTo>
                <a:lnTo>
                  <a:pt x="565389" y="243833"/>
                </a:lnTo>
                <a:lnTo>
                  <a:pt x="565389" y="288790"/>
                </a:lnTo>
                <a:close/>
              </a:path>
              <a:path w="565784" h="544195">
                <a:moveTo>
                  <a:pt x="534910" y="544054"/>
                </a:moveTo>
                <a:lnTo>
                  <a:pt x="112011" y="544054"/>
                </a:lnTo>
                <a:lnTo>
                  <a:pt x="102516" y="544006"/>
                </a:lnTo>
                <a:lnTo>
                  <a:pt x="60190" y="535113"/>
                </a:lnTo>
                <a:lnTo>
                  <a:pt x="53338" y="531100"/>
                </a:lnTo>
                <a:lnTo>
                  <a:pt x="42670" y="525004"/>
                </a:lnTo>
                <a:lnTo>
                  <a:pt x="28955" y="419851"/>
                </a:lnTo>
                <a:lnTo>
                  <a:pt x="444996" y="419851"/>
                </a:lnTo>
                <a:lnTo>
                  <a:pt x="444996" y="379466"/>
                </a:lnTo>
                <a:lnTo>
                  <a:pt x="28955" y="379466"/>
                </a:lnTo>
                <a:lnTo>
                  <a:pt x="28955" y="338319"/>
                </a:lnTo>
                <a:lnTo>
                  <a:pt x="528814" y="338319"/>
                </a:lnTo>
                <a:lnTo>
                  <a:pt x="528814" y="457950"/>
                </a:lnTo>
                <a:lnTo>
                  <a:pt x="112773" y="457950"/>
                </a:lnTo>
                <a:lnTo>
                  <a:pt x="112773" y="502145"/>
                </a:lnTo>
                <a:lnTo>
                  <a:pt x="534910" y="502145"/>
                </a:lnTo>
                <a:lnTo>
                  <a:pt x="534910" y="5440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2166838" y="7204664"/>
            <a:ext cx="567690" cy="525780"/>
          </a:xfrm>
          <a:custGeom>
            <a:avLst/>
            <a:gdLst/>
            <a:ahLst/>
            <a:cxnLst/>
            <a:rect l="l" t="t" r="r" b="b"/>
            <a:pathLst>
              <a:path w="567690" h="525779">
                <a:moveTo>
                  <a:pt x="430519" y="260597"/>
                </a:moveTo>
                <a:lnTo>
                  <a:pt x="433567" y="256787"/>
                </a:lnTo>
                <a:lnTo>
                  <a:pt x="438901" y="244595"/>
                </a:lnTo>
                <a:lnTo>
                  <a:pt x="440425" y="238500"/>
                </a:lnTo>
                <a:lnTo>
                  <a:pt x="440425" y="44956"/>
                </a:lnTo>
                <a:lnTo>
                  <a:pt x="31241" y="44956"/>
                </a:lnTo>
                <a:lnTo>
                  <a:pt x="31241" y="0"/>
                </a:lnTo>
                <a:lnTo>
                  <a:pt x="454902" y="0"/>
                </a:lnTo>
                <a:lnTo>
                  <a:pt x="477172" y="244"/>
                </a:lnTo>
                <a:lnTo>
                  <a:pt x="517652" y="25127"/>
                </a:lnTo>
                <a:lnTo>
                  <a:pt x="524242" y="61720"/>
                </a:lnTo>
                <a:lnTo>
                  <a:pt x="524242" y="234690"/>
                </a:lnTo>
                <a:lnTo>
                  <a:pt x="486905" y="252977"/>
                </a:lnTo>
                <a:lnTo>
                  <a:pt x="444377" y="259645"/>
                </a:lnTo>
                <a:lnTo>
                  <a:pt x="438680" y="260121"/>
                </a:lnTo>
                <a:lnTo>
                  <a:pt x="430519" y="260597"/>
                </a:lnTo>
                <a:close/>
              </a:path>
              <a:path w="567690" h="525779">
                <a:moveTo>
                  <a:pt x="567675" y="358131"/>
                </a:moveTo>
                <a:lnTo>
                  <a:pt x="0" y="358131"/>
                </a:lnTo>
                <a:lnTo>
                  <a:pt x="0" y="313174"/>
                </a:lnTo>
                <a:lnTo>
                  <a:pt x="567675" y="313174"/>
                </a:lnTo>
                <a:lnTo>
                  <a:pt x="567675" y="358131"/>
                </a:lnTo>
                <a:close/>
              </a:path>
              <a:path w="567690" h="525779">
                <a:moveTo>
                  <a:pt x="326127" y="525766"/>
                </a:moveTo>
                <a:lnTo>
                  <a:pt x="242309" y="525766"/>
                </a:lnTo>
                <a:lnTo>
                  <a:pt x="242309" y="358131"/>
                </a:lnTo>
                <a:lnTo>
                  <a:pt x="326127" y="358131"/>
                </a:lnTo>
                <a:lnTo>
                  <a:pt x="326127" y="5257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2762707" y="7187138"/>
            <a:ext cx="590550" cy="546735"/>
          </a:xfrm>
          <a:custGeom>
            <a:avLst/>
            <a:gdLst/>
            <a:ahLst/>
            <a:cxnLst/>
            <a:rect l="l" t="t" r="r" b="b"/>
            <a:pathLst>
              <a:path w="590550" h="546734">
                <a:moveTo>
                  <a:pt x="33527" y="271265"/>
                </a:moveTo>
                <a:lnTo>
                  <a:pt x="16001" y="249929"/>
                </a:lnTo>
                <a:lnTo>
                  <a:pt x="12191" y="245357"/>
                </a:lnTo>
                <a:lnTo>
                  <a:pt x="3809" y="236214"/>
                </a:lnTo>
                <a:lnTo>
                  <a:pt x="0" y="231642"/>
                </a:lnTo>
                <a:lnTo>
                  <a:pt x="35574" y="216354"/>
                </a:lnTo>
                <a:lnTo>
                  <a:pt x="81978" y="183690"/>
                </a:lnTo>
                <a:lnTo>
                  <a:pt x="125589" y="133906"/>
                </a:lnTo>
                <a:lnTo>
                  <a:pt x="144395" y="93723"/>
                </a:lnTo>
                <a:lnTo>
                  <a:pt x="154521" y="50969"/>
                </a:lnTo>
                <a:lnTo>
                  <a:pt x="154682" y="6857"/>
                </a:lnTo>
                <a:lnTo>
                  <a:pt x="230118" y="6857"/>
                </a:lnTo>
                <a:lnTo>
                  <a:pt x="231451" y="56243"/>
                </a:lnTo>
                <a:lnTo>
                  <a:pt x="247274" y="105504"/>
                </a:lnTo>
                <a:lnTo>
                  <a:pt x="272027" y="144776"/>
                </a:lnTo>
                <a:lnTo>
                  <a:pt x="277629" y="152396"/>
                </a:lnTo>
                <a:lnTo>
                  <a:pt x="191257" y="152396"/>
                </a:lnTo>
                <a:lnTo>
                  <a:pt x="179928" y="167689"/>
                </a:lnTo>
                <a:lnTo>
                  <a:pt x="172064" y="177589"/>
                </a:lnTo>
                <a:lnTo>
                  <a:pt x="140031" y="210396"/>
                </a:lnTo>
                <a:lnTo>
                  <a:pt x="99813" y="241684"/>
                </a:lnTo>
                <a:lnTo>
                  <a:pt x="60476" y="262746"/>
                </a:lnTo>
                <a:lnTo>
                  <a:pt x="44843" y="268473"/>
                </a:lnTo>
                <a:lnTo>
                  <a:pt x="33527" y="271265"/>
                </a:lnTo>
                <a:close/>
              </a:path>
              <a:path w="590550" h="546734">
                <a:moveTo>
                  <a:pt x="351273" y="263645"/>
                </a:moveTo>
                <a:lnTo>
                  <a:pt x="313459" y="255596"/>
                </a:lnTo>
                <a:lnTo>
                  <a:pt x="272789" y="231261"/>
                </a:lnTo>
                <a:lnTo>
                  <a:pt x="231737" y="201115"/>
                </a:lnTo>
                <a:lnTo>
                  <a:pt x="191257" y="152396"/>
                </a:lnTo>
                <a:lnTo>
                  <a:pt x="277629" y="152396"/>
                </a:lnTo>
                <a:lnTo>
                  <a:pt x="283927" y="160962"/>
                </a:lnTo>
                <a:lnTo>
                  <a:pt x="292934" y="171398"/>
                </a:lnTo>
                <a:lnTo>
                  <a:pt x="337492" y="205455"/>
                </a:lnTo>
                <a:lnTo>
                  <a:pt x="384800" y="225546"/>
                </a:lnTo>
                <a:lnTo>
                  <a:pt x="351273" y="263645"/>
                </a:lnTo>
                <a:close/>
              </a:path>
              <a:path w="590550" h="546734">
                <a:moveTo>
                  <a:pt x="537196" y="272027"/>
                </a:moveTo>
                <a:lnTo>
                  <a:pt x="453378" y="272027"/>
                </a:lnTo>
                <a:lnTo>
                  <a:pt x="453378" y="0"/>
                </a:lnTo>
                <a:lnTo>
                  <a:pt x="490733" y="8221"/>
                </a:lnTo>
                <a:lnTo>
                  <a:pt x="537196" y="36575"/>
                </a:lnTo>
                <a:lnTo>
                  <a:pt x="537196" y="131060"/>
                </a:lnTo>
                <a:lnTo>
                  <a:pt x="590535" y="131060"/>
                </a:lnTo>
                <a:lnTo>
                  <a:pt x="590535" y="179065"/>
                </a:lnTo>
                <a:lnTo>
                  <a:pt x="537196" y="179065"/>
                </a:lnTo>
                <a:lnTo>
                  <a:pt x="537196" y="272027"/>
                </a:lnTo>
                <a:close/>
              </a:path>
              <a:path w="590550" h="546734">
                <a:moveTo>
                  <a:pt x="305554" y="546340"/>
                </a:moveTo>
                <a:lnTo>
                  <a:pt x="255882" y="545340"/>
                </a:lnTo>
                <a:lnTo>
                  <a:pt x="209925" y="538339"/>
                </a:lnTo>
                <a:lnTo>
                  <a:pt x="165968" y="529529"/>
                </a:lnTo>
                <a:lnTo>
                  <a:pt x="130298" y="515861"/>
                </a:lnTo>
                <a:lnTo>
                  <a:pt x="88026" y="492019"/>
                </a:lnTo>
                <a:lnTo>
                  <a:pt x="58148" y="458093"/>
                </a:lnTo>
                <a:lnTo>
                  <a:pt x="55624" y="432805"/>
                </a:lnTo>
                <a:lnTo>
                  <a:pt x="55940" y="417506"/>
                </a:lnTo>
                <a:lnTo>
                  <a:pt x="88026" y="374192"/>
                </a:lnTo>
                <a:lnTo>
                  <a:pt x="130298" y="350511"/>
                </a:lnTo>
                <a:lnTo>
                  <a:pt x="165968" y="336795"/>
                </a:lnTo>
                <a:lnTo>
                  <a:pt x="209925" y="327651"/>
                </a:lnTo>
                <a:lnTo>
                  <a:pt x="255882" y="320317"/>
                </a:lnTo>
                <a:lnTo>
                  <a:pt x="305554" y="319270"/>
                </a:lnTo>
                <a:lnTo>
                  <a:pt x="334896" y="319395"/>
                </a:lnTo>
                <a:lnTo>
                  <a:pt x="373436" y="322645"/>
                </a:lnTo>
                <a:lnTo>
                  <a:pt x="427167" y="332134"/>
                </a:lnTo>
                <a:lnTo>
                  <a:pt x="500192" y="359208"/>
                </a:lnTo>
                <a:lnTo>
                  <a:pt x="509658" y="364226"/>
                </a:lnTo>
                <a:lnTo>
                  <a:pt x="304792" y="364226"/>
                </a:lnTo>
                <a:lnTo>
                  <a:pt x="285379" y="364304"/>
                </a:lnTo>
                <a:lnTo>
                  <a:pt x="224171" y="372174"/>
                </a:lnTo>
                <a:lnTo>
                  <a:pt x="175547" y="387997"/>
                </a:lnTo>
                <a:lnTo>
                  <a:pt x="145068" y="411749"/>
                </a:lnTo>
                <a:lnTo>
                  <a:pt x="139442" y="432805"/>
                </a:lnTo>
                <a:lnTo>
                  <a:pt x="139638" y="442258"/>
                </a:lnTo>
                <a:lnTo>
                  <a:pt x="165778" y="474142"/>
                </a:lnTo>
                <a:lnTo>
                  <a:pt x="186685" y="483095"/>
                </a:lnTo>
                <a:lnTo>
                  <a:pt x="200371" y="488888"/>
                </a:lnTo>
                <a:lnTo>
                  <a:pt x="239643" y="497192"/>
                </a:lnTo>
                <a:lnTo>
                  <a:pt x="284058" y="501317"/>
                </a:lnTo>
                <a:lnTo>
                  <a:pt x="511320" y="501383"/>
                </a:lnTo>
                <a:lnTo>
                  <a:pt x="500192" y="507485"/>
                </a:lnTo>
                <a:lnTo>
                  <a:pt x="459522" y="525112"/>
                </a:lnTo>
                <a:lnTo>
                  <a:pt x="400801" y="538720"/>
                </a:lnTo>
                <a:lnTo>
                  <a:pt x="355178" y="545387"/>
                </a:lnTo>
                <a:lnTo>
                  <a:pt x="335331" y="546221"/>
                </a:lnTo>
                <a:lnTo>
                  <a:pt x="305554" y="546340"/>
                </a:lnTo>
                <a:close/>
              </a:path>
              <a:path w="590550" h="546734">
                <a:moveTo>
                  <a:pt x="511320" y="501383"/>
                </a:moveTo>
                <a:lnTo>
                  <a:pt x="304792" y="501383"/>
                </a:lnTo>
                <a:lnTo>
                  <a:pt x="325526" y="501317"/>
                </a:lnTo>
                <a:lnTo>
                  <a:pt x="339224" y="500859"/>
                </a:lnTo>
                <a:lnTo>
                  <a:pt x="387699" y="494614"/>
                </a:lnTo>
                <a:lnTo>
                  <a:pt x="422899" y="483095"/>
                </a:lnTo>
                <a:lnTo>
                  <a:pt x="435882" y="478047"/>
                </a:lnTo>
                <a:lnTo>
                  <a:pt x="466040" y="454021"/>
                </a:lnTo>
                <a:lnTo>
                  <a:pt x="471666" y="432805"/>
                </a:lnTo>
                <a:lnTo>
                  <a:pt x="471445" y="423357"/>
                </a:lnTo>
                <a:lnTo>
                  <a:pt x="442472" y="392086"/>
                </a:lnTo>
                <a:lnTo>
                  <a:pt x="396944" y="374561"/>
                </a:lnTo>
                <a:lnTo>
                  <a:pt x="349743" y="366316"/>
                </a:lnTo>
                <a:lnTo>
                  <a:pt x="304792" y="364226"/>
                </a:lnTo>
                <a:lnTo>
                  <a:pt x="509658" y="364226"/>
                </a:lnTo>
                <a:lnTo>
                  <a:pt x="546804" y="398462"/>
                </a:lnTo>
                <a:lnTo>
                  <a:pt x="555484" y="432805"/>
                </a:lnTo>
                <a:lnTo>
                  <a:pt x="555162" y="448550"/>
                </a:lnTo>
                <a:lnTo>
                  <a:pt x="522480" y="492781"/>
                </a:lnTo>
                <a:lnTo>
                  <a:pt x="512622" y="500669"/>
                </a:lnTo>
                <a:lnTo>
                  <a:pt x="511320" y="5013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3373055" y="7184852"/>
            <a:ext cx="578485" cy="535305"/>
          </a:xfrm>
          <a:custGeom>
            <a:avLst/>
            <a:gdLst/>
            <a:ahLst/>
            <a:cxnLst/>
            <a:rect l="l" t="t" r="r" b="b"/>
            <a:pathLst>
              <a:path w="578484" h="535304">
                <a:moveTo>
                  <a:pt x="228594" y="36575"/>
                </a:moveTo>
                <a:lnTo>
                  <a:pt x="138680" y="36575"/>
                </a:lnTo>
                <a:lnTo>
                  <a:pt x="138680" y="0"/>
                </a:lnTo>
                <a:lnTo>
                  <a:pt x="228594" y="0"/>
                </a:lnTo>
                <a:lnTo>
                  <a:pt x="228594" y="36575"/>
                </a:lnTo>
                <a:close/>
              </a:path>
              <a:path w="578484" h="535304">
                <a:moveTo>
                  <a:pt x="354321" y="78484"/>
                </a:moveTo>
                <a:lnTo>
                  <a:pt x="0" y="78484"/>
                </a:lnTo>
                <a:lnTo>
                  <a:pt x="0" y="36575"/>
                </a:lnTo>
                <a:lnTo>
                  <a:pt x="354321" y="36575"/>
                </a:lnTo>
                <a:lnTo>
                  <a:pt x="354321" y="78484"/>
                </a:lnTo>
                <a:close/>
              </a:path>
              <a:path w="578484" h="535304">
                <a:moveTo>
                  <a:pt x="176779" y="279647"/>
                </a:moveTo>
                <a:lnTo>
                  <a:pt x="136775" y="278504"/>
                </a:lnTo>
                <a:lnTo>
                  <a:pt x="84782" y="264966"/>
                </a:lnTo>
                <a:lnTo>
                  <a:pt x="36577" y="236226"/>
                </a:lnTo>
                <a:lnTo>
                  <a:pt x="8792" y="196692"/>
                </a:lnTo>
                <a:lnTo>
                  <a:pt x="3809" y="153920"/>
                </a:lnTo>
                <a:lnTo>
                  <a:pt x="9524" y="141347"/>
                </a:lnTo>
                <a:lnTo>
                  <a:pt x="31872" y="109052"/>
                </a:lnTo>
                <a:lnTo>
                  <a:pt x="66863" y="84437"/>
                </a:lnTo>
                <a:lnTo>
                  <a:pt x="86103" y="78484"/>
                </a:lnTo>
                <a:lnTo>
                  <a:pt x="270503" y="78484"/>
                </a:lnTo>
                <a:lnTo>
                  <a:pt x="308002" y="97533"/>
                </a:lnTo>
                <a:lnTo>
                  <a:pt x="176779" y="97533"/>
                </a:lnTo>
                <a:lnTo>
                  <a:pt x="165951" y="97622"/>
                </a:lnTo>
                <a:lnTo>
                  <a:pt x="126155" y="109391"/>
                </a:lnTo>
                <a:lnTo>
                  <a:pt x="93723" y="140204"/>
                </a:lnTo>
                <a:lnTo>
                  <a:pt x="86972" y="157670"/>
                </a:lnTo>
                <a:lnTo>
                  <a:pt x="87038" y="174362"/>
                </a:lnTo>
                <a:lnTo>
                  <a:pt x="106381" y="210151"/>
                </a:lnTo>
                <a:lnTo>
                  <a:pt x="142490" y="230880"/>
                </a:lnTo>
                <a:lnTo>
                  <a:pt x="316688" y="236214"/>
                </a:lnTo>
                <a:lnTo>
                  <a:pt x="289552" y="254751"/>
                </a:lnTo>
                <a:lnTo>
                  <a:pt x="248405" y="270503"/>
                </a:lnTo>
                <a:lnTo>
                  <a:pt x="200186" y="279504"/>
                </a:lnTo>
                <a:lnTo>
                  <a:pt x="176779" y="279647"/>
                </a:lnTo>
                <a:close/>
              </a:path>
              <a:path w="578484" h="535304">
                <a:moveTo>
                  <a:pt x="316688" y="236214"/>
                </a:moveTo>
                <a:lnTo>
                  <a:pt x="176779" y="236214"/>
                </a:lnTo>
                <a:lnTo>
                  <a:pt x="187161" y="236130"/>
                </a:lnTo>
                <a:lnTo>
                  <a:pt x="194114" y="235547"/>
                </a:lnTo>
                <a:lnTo>
                  <a:pt x="231523" y="221450"/>
                </a:lnTo>
                <a:lnTo>
                  <a:pt x="239262" y="215640"/>
                </a:lnTo>
                <a:lnTo>
                  <a:pt x="246882" y="210146"/>
                </a:lnTo>
                <a:lnTo>
                  <a:pt x="268092" y="174362"/>
                </a:lnTo>
                <a:lnTo>
                  <a:pt x="268110" y="157670"/>
                </a:lnTo>
                <a:lnTo>
                  <a:pt x="267360" y="152491"/>
                </a:lnTo>
                <a:lnTo>
                  <a:pt x="242309" y="118107"/>
                </a:lnTo>
                <a:lnTo>
                  <a:pt x="203353" y="99944"/>
                </a:lnTo>
                <a:lnTo>
                  <a:pt x="176779" y="97533"/>
                </a:lnTo>
                <a:lnTo>
                  <a:pt x="308002" y="97533"/>
                </a:lnTo>
                <a:lnTo>
                  <a:pt x="337748" y="128727"/>
                </a:lnTo>
                <a:lnTo>
                  <a:pt x="350511" y="153920"/>
                </a:lnTo>
                <a:lnTo>
                  <a:pt x="350388" y="174362"/>
                </a:lnTo>
                <a:lnTo>
                  <a:pt x="330914" y="221676"/>
                </a:lnTo>
                <a:lnTo>
                  <a:pt x="324794" y="229451"/>
                </a:lnTo>
                <a:lnTo>
                  <a:pt x="316688" y="236214"/>
                </a:lnTo>
                <a:close/>
              </a:path>
              <a:path w="578484" h="535304">
                <a:moveTo>
                  <a:pt x="525004" y="274313"/>
                </a:moveTo>
                <a:lnTo>
                  <a:pt x="441186" y="274313"/>
                </a:lnTo>
                <a:lnTo>
                  <a:pt x="441186" y="2285"/>
                </a:lnTo>
                <a:lnTo>
                  <a:pt x="478541" y="10507"/>
                </a:lnTo>
                <a:lnTo>
                  <a:pt x="525004" y="38861"/>
                </a:lnTo>
                <a:lnTo>
                  <a:pt x="525004" y="133346"/>
                </a:lnTo>
                <a:lnTo>
                  <a:pt x="578343" y="133346"/>
                </a:lnTo>
                <a:lnTo>
                  <a:pt x="578343" y="181351"/>
                </a:lnTo>
                <a:lnTo>
                  <a:pt x="525004" y="181351"/>
                </a:lnTo>
                <a:lnTo>
                  <a:pt x="525004" y="274313"/>
                </a:lnTo>
                <a:close/>
              </a:path>
              <a:path w="578484" h="535304">
                <a:moveTo>
                  <a:pt x="537958" y="534910"/>
                </a:moveTo>
                <a:lnTo>
                  <a:pt x="130298" y="534910"/>
                </a:lnTo>
                <a:lnTo>
                  <a:pt x="121256" y="534857"/>
                </a:lnTo>
                <a:lnTo>
                  <a:pt x="80752" y="525213"/>
                </a:lnTo>
                <a:lnTo>
                  <a:pt x="51058" y="496049"/>
                </a:lnTo>
                <a:lnTo>
                  <a:pt x="48004" y="330699"/>
                </a:lnTo>
                <a:lnTo>
                  <a:pt x="537958" y="330699"/>
                </a:lnTo>
                <a:lnTo>
                  <a:pt x="537958" y="375656"/>
                </a:lnTo>
                <a:lnTo>
                  <a:pt x="131822" y="375656"/>
                </a:lnTo>
                <a:lnTo>
                  <a:pt x="131822" y="489953"/>
                </a:lnTo>
                <a:lnTo>
                  <a:pt x="537958" y="489953"/>
                </a:lnTo>
                <a:lnTo>
                  <a:pt x="537958" y="534910"/>
                </a:lnTo>
                <a:close/>
              </a:path>
              <a:path w="578484" h="535304">
                <a:moveTo>
                  <a:pt x="537958" y="489953"/>
                </a:moveTo>
                <a:lnTo>
                  <a:pt x="454140" y="489953"/>
                </a:lnTo>
                <a:lnTo>
                  <a:pt x="454140" y="375656"/>
                </a:lnTo>
                <a:lnTo>
                  <a:pt x="537958" y="375656"/>
                </a:lnTo>
                <a:lnTo>
                  <a:pt x="537958" y="4899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964394" y="2390238"/>
            <a:ext cx="1782445" cy="697865"/>
          </a:xfrm>
          <a:custGeom>
            <a:avLst/>
            <a:gdLst/>
            <a:ahLst/>
            <a:cxnLst/>
            <a:rect l="l" t="t" r="r" b="b"/>
            <a:pathLst>
              <a:path w="1782445" h="697864">
                <a:moveTo>
                  <a:pt x="0" y="0"/>
                </a:moveTo>
                <a:lnTo>
                  <a:pt x="0" y="697523"/>
                </a:lnTo>
                <a:lnTo>
                  <a:pt x="1781907" y="697523"/>
                </a:lnTo>
                <a:lnTo>
                  <a:pt x="178190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091976" y="2546491"/>
            <a:ext cx="415925" cy="0"/>
          </a:xfrm>
          <a:custGeom>
            <a:avLst/>
            <a:gdLst/>
            <a:ahLst/>
            <a:cxnLst/>
            <a:rect l="l" t="t" r="r" b="b"/>
            <a:pathLst>
              <a:path w="415925" h="0">
                <a:moveTo>
                  <a:pt x="0" y="0"/>
                </a:moveTo>
                <a:lnTo>
                  <a:pt x="415734" y="0"/>
                </a:lnTo>
              </a:path>
            </a:pathLst>
          </a:custGeom>
          <a:ln w="3596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204748" y="2564474"/>
            <a:ext cx="0" cy="158115"/>
          </a:xfrm>
          <a:custGeom>
            <a:avLst/>
            <a:gdLst/>
            <a:ahLst/>
            <a:cxnLst/>
            <a:rect l="l" t="t" r="r" b="b"/>
            <a:pathLst>
              <a:path w="0" h="158114">
                <a:moveTo>
                  <a:pt x="0" y="0"/>
                </a:moveTo>
                <a:lnTo>
                  <a:pt x="0" y="157881"/>
                </a:lnTo>
              </a:path>
            </a:pathLst>
          </a:custGeom>
          <a:ln w="6827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394328" y="2564474"/>
            <a:ext cx="0" cy="158115"/>
          </a:xfrm>
          <a:custGeom>
            <a:avLst/>
            <a:gdLst/>
            <a:ahLst/>
            <a:cxnLst/>
            <a:rect l="l" t="t" r="r" b="b"/>
            <a:pathLst>
              <a:path w="0" h="158114">
                <a:moveTo>
                  <a:pt x="0" y="0"/>
                </a:moveTo>
                <a:lnTo>
                  <a:pt x="0" y="157881"/>
                </a:lnTo>
              </a:path>
            </a:pathLst>
          </a:custGeom>
          <a:ln w="6827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091976" y="2740338"/>
            <a:ext cx="415925" cy="0"/>
          </a:xfrm>
          <a:custGeom>
            <a:avLst/>
            <a:gdLst/>
            <a:ahLst/>
            <a:cxnLst/>
            <a:rect l="l" t="t" r="r" b="b"/>
            <a:pathLst>
              <a:path w="415925" h="0">
                <a:moveTo>
                  <a:pt x="0" y="0"/>
                </a:moveTo>
                <a:lnTo>
                  <a:pt x="415734" y="0"/>
                </a:lnTo>
              </a:path>
            </a:pathLst>
          </a:custGeom>
          <a:ln w="3596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071859" y="2888466"/>
            <a:ext cx="455295" cy="0"/>
          </a:xfrm>
          <a:custGeom>
            <a:avLst/>
            <a:gdLst/>
            <a:ahLst/>
            <a:cxnLst/>
            <a:rect l="l" t="t" r="r" b="b"/>
            <a:pathLst>
              <a:path w="455295" h="0">
                <a:moveTo>
                  <a:pt x="0" y="0"/>
                </a:moveTo>
                <a:lnTo>
                  <a:pt x="454747" y="0"/>
                </a:lnTo>
              </a:path>
            </a:pathLst>
          </a:custGeom>
          <a:ln w="3596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547333" y="2527899"/>
            <a:ext cx="454659" cy="379095"/>
          </a:xfrm>
          <a:custGeom>
            <a:avLst/>
            <a:gdLst/>
            <a:ahLst/>
            <a:cxnLst/>
            <a:rect l="l" t="t" r="r" b="b"/>
            <a:pathLst>
              <a:path w="454660" h="379094">
                <a:moveTo>
                  <a:pt x="432192" y="235907"/>
                </a:moveTo>
                <a:lnTo>
                  <a:pt x="97532" y="235907"/>
                </a:lnTo>
                <a:lnTo>
                  <a:pt x="89932" y="235869"/>
                </a:lnTo>
                <a:lnTo>
                  <a:pt x="49985" y="225544"/>
                </a:lnTo>
                <a:lnTo>
                  <a:pt x="30479" y="203600"/>
                </a:lnTo>
                <a:lnTo>
                  <a:pt x="30479" y="95094"/>
                </a:lnTo>
                <a:lnTo>
                  <a:pt x="358433" y="95094"/>
                </a:lnTo>
                <a:lnTo>
                  <a:pt x="358433" y="35965"/>
                </a:lnTo>
                <a:lnTo>
                  <a:pt x="30479" y="35965"/>
                </a:lnTo>
                <a:lnTo>
                  <a:pt x="30479" y="0"/>
                </a:lnTo>
                <a:lnTo>
                  <a:pt x="372453" y="0"/>
                </a:lnTo>
                <a:lnTo>
                  <a:pt x="388860" y="176"/>
                </a:lnTo>
                <a:lnTo>
                  <a:pt x="423925" y="24192"/>
                </a:lnTo>
                <a:lnTo>
                  <a:pt x="425487" y="46937"/>
                </a:lnTo>
                <a:lnTo>
                  <a:pt x="425487" y="131059"/>
                </a:lnTo>
                <a:lnTo>
                  <a:pt x="97532" y="131059"/>
                </a:lnTo>
                <a:lnTo>
                  <a:pt x="97532" y="199942"/>
                </a:lnTo>
                <a:lnTo>
                  <a:pt x="432192" y="199942"/>
                </a:lnTo>
                <a:lnTo>
                  <a:pt x="432192" y="235907"/>
                </a:lnTo>
                <a:close/>
              </a:path>
              <a:path w="454660" h="379094">
                <a:moveTo>
                  <a:pt x="260900" y="342584"/>
                </a:moveTo>
                <a:lnTo>
                  <a:pt x="193846" y="342584"/>
                </a:lnTo>
                <a:lnTo>
                  <a:pt x="193846" y="235907"/>
                </a:lnTo>
                <a:lnTo>
                  <a:pt x="260900" y="235907"/>
                </a:lnTo>
                <a:lnTo>
                  <a:pt x="260900" y="342584"/>
                </a:lnTo>
                <a:close/>
              </a:path>
              <a:path w="454660" h="379094">
                <a:moveTo>
                  <a:pt x="454137" y="378549"/>
                </a:moveTo>
                <a:lnTo>
                  <a:pt x="0" y="378549"/>
                </a:lnTo>
                <a:lnTo>
                  <a:pt x="0" y="342584"/>
                </a:lnTo>
                <a:lnTo>
                  <a:pt x="454137" y="342584"/>
                </a:lnTo>
                <a:lnTo>
                  <a:pt x="454137" y="3785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020977" y="2507783"/>
            <a:ext cx="455295" cy="426720"/>
          </a:xfrm>
          <a:custGeom>
            <a:avLst/>
            <a:gdLst/>
            <a:ahLst/>
            <a:cxnLst/>
            <a:rect l="l" t="t" r="r" b="b"/>
            <a:pathLst>
              <a:path w="455295" h="426719">
                <a:moveTo>
                  <a:pt x="343194" y="220668"/>
                </a:moveTo>
                <a:lnTo>
                  <a:pt x="281016" y="220668"/>
                </a:lnTo>
                <a:lnTo>
                  <a:pt x="281016" y="124354"/>
                </a:lnTo>
                <a:lnTo>
                  <a:pt x="223716" y="124354"/>
                </a:lnTo>
                <a:lnTo>
                  <a:pt x="223716" y="85950"/>
                </a:lnTo>
                <a:lnTo>
                  <a:pt x="281016" y="85950"/>
                </a:lnTo>
                <a:lnTo>
                  <a:pt x="281016" y="0"/>
                </a:lnTo>
                <a:lnTo>
                  <a:pt x="291989" y="1828"/>
                </a:lnTo>
                <a:lnTo>
                  <a:pt x="313934" y="8534"/>
                </a:lnTo>
                <a:lnTo>
                  <a:pt x="323077" y="13410"/>
                </a:lnTo>
                <a:lnTo>
                  <a:pt x="331612" y="17677"/>
                </a:lnTo>
                <a:lnTo>
                  <a:pt x="343194" y="30479"/>
                </a:lnTo>
                <a:lnTo>
                  <a:pt x="343194" y="220668"/>
                </a:lnTo>
                <a:close/>
              </a:path>
              <a:path w="455295" h="426719">
                <a:moveTo>
                  <a:pt x="225544" y="50595"/>
                </a:moveTo>
                <a:lnTo>
                  <a:pt x="13410" y="50595"/>
                </a:lnTo>
                <a:lnTo>
                  <a:pt x="13410" y="14629"/>
                </a:lnTo>
                <a:lnTo>
                  <a:pt x="225544" y="14629"/>
                </a:lnTo>
                <a:lnTo>
                  <a:pt x="225544" y="50595"/>
                </a:lnTo>
                <a:close/>
              </a:path>
              <a:path w="455295" h="426719">
                <a:moveTo>
                  <a:pt x="26821" y="216401"/>
                </a:moveTo>
                <a:lnTo>
                  <a:pt x="0" y="186531"/>
                </a:lnTo>
                <a:lnTo>
                  <a:pt x="12939" y="179254"/>
                </a:lnTo>
                <a:lnTo>
                  <a:pt x="21221" y="174035"/>
                </a:lnTo>
                <a:lnTo>
                  <a:pt x="53605" y="144851"/>
                </a:lnTo>
                <a:lnTo>
                  <a:pt x="75054" y="111248"/>
                </a:lnTo>
                <a:lnTo>
                  <a:pt x="87246" y="72235"/>
                </a:lnTo>
                <a:lnTo>
                  <a:pt x="89608" y="50595"/>
                </a:lnTo>
                <a:lnTo>
                  <a:pt x="149956" y="50595"/>
                </a:lnTo>
                <a:lnTo>
                  <a:pt x="157576" y="92351"/>
                </a:lnTo>
                <a:lnTo>
                  <a:pt x="174949" y="128621"/>
                </a:lnTo>
                <a:lnTo>
                  <a:pt x="180230" y="137155"/>
                </a:lnTo>
                <a:lnTo>
                  <a:pt x="120087" y="137155"/>
                </a:lnTo>
                <a:lnTo>
                  <a:pt x="113215" y="146508"/>
                </a:lnTo>
                <a:lnTo>
                  <a:pt x="108543" y="152547"/>
                </a:lnTo>
                <a:lnTo>
                  <a:pt x="80983" y="181055"/>
                </a:lnTo>
                <a:lnTo>
                  <a:pt x="73759" y="186531"/>
                </a:lnTo>
                <a:lnTo>
                  <a:pt x="66882" y="192279"/>
                </a:lnTo>
                <a:lnTo>
                  <a:pt x="34050" y="212767"/>
                </a:lnTo>
                <a:lnTo>
                  <a:pt x="26821" y="216401"/>
                </a:lnTo>
                <a:close/>
              </a:path>
              <a:path w="455295" h="426719">
                <a:moveTo>
                  <a:pt x="211524" y="213962"/>
                </a:moveTo>
                <a:lnTo>
                  <a:pt x="176283" y="194151"/>
                </a:lnTo>
                <a:lnTo>
                  <a:pt x="165196" y="185312"/>
                </a:lnTo>
                <a:lnTo>
                  <a:pt x="158324" y="180193"/>
                </a:lnTo>
                <a:lnTo>
                  <a:pt x="131098" y="152509"/>
                </a:lnTo>
                <a:lnTo>
                  <a:pt x="120087" y="137155"/>
                </a:lnTo>
                <a:lnTo>
                  <a:pt x="180230" y="137155"/>
                </a:lnTo>
                <a:lnTo>
                  <a:pt x="181188" y="138703"/>
                </a:lnTo>
                <a:lnTo>
                  <a:pt x="185998" y="145270"/>
                </a:lnTo>
                <a:lnTo>
                  <a:pt x="217696" y="172778"/>
                </a:lnTo>
                <a:lnTo>
                  <a:pt x="238346" y="184093"/>
                </a:lnTo>
                <a:lnTo>
                  <a:pt x="211524" y="213962"/>
                </a:lnTo>
                <a:close/>
              </a:path>
              <a:path w="455295" h="426719">
                <a:moveTo>
                  <a:pt x="454747" y="220668"/>
                </a:moveTo>
                <a:lnTo>
                  <a:pt x="392570" y="220668"/>
                </a:lnTo>
                <a:lnTo>
                  <a:pt x="392570" y="0"/>
                </a:lnTo>
                <a:lnTo>
                  <a:pt x="432802" y="12191"/>
                </a:lnTo>
                <a:lnTo>
                  <a:pt x="454747" y="29869"/>
                </a:lnTo>
                <a:lnTo>
                  <a:pt x="454747" y="220668"/>
                </a:lnTo>
                <a:close/>
              </a:path>
              <a:path w="455295" h="426719">
                <a:moveTo>
                  <a:pt x="366967" y="426097"/>
                </a:moveTo>
                <a:lnTo>
                  <a:pt x="369406" y="422439"/>
                </a:lnTo>
                <a:lnTo>
                  <a:pt x="372453" y="415124"/>
                </a:lnTo>
                <a:lnTo>
                  <a:pt x="373063" y="412686"/>
                </a:lnTo>
                <a:lnTo>
                  <a:pt x="373063" y="299304"/>
                </a:lnTo>
                <a:lnTo>
                  <a:pt x="47547" y="299304"/>
                </a:lnTo>
                <a:lnTo>
                  <a:pt x="47547" y="263338"/>
                </a:lnTo>
                <a:lnTo>
                  <a:pt x="440117" y="263338"/>
                </a:lnTo>
                <a:lnTo>
                  <a:pt x="440117" y="409028"/>
                </a:lnTo>
                <a:lnTo>
                  <a:pt x="438288" y="411467"/>
                </a:lnTo>
                <a:lnTo>
                  <a:pt x="429754" y="416343"/>
                </a:lnTo>
                <a:lnTo>
                  <a:pt x="425182" y="418172"/>
                </a:lnTo>
                <a:lnTo>
                  <a:pt x="423658" y="418172"/>
                </a:lnTo>
                <a:lnTo>
                  <a:pt x="417081" y="419967"/>
                </a:lnTo>
                <a:lnTo>
                  <a:pt x="376363" y="425711"/>
                </a:lnTo>
                <a:lnTo>
                  <a:pt x="366967" y="426097"/>
                </a:lnTo>
                <a:close/>
              </a:path>
              <a:path w="455295" h="426719">
                <a:moveTo>
                  <a:pt x="423658" y="418782"/>
                </a:moveTo>
                <a:lnTo>
                  <a:pt x="423658" y="418172"/>
                </a:lnTo>
                <a:lnTo>
                  <a:pt x="425182" y="418172"/>
                </a:lnTo>
                <a:lnTo>
                  <a:pt x="423658" y="4187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498279" y="2527899"/>
            <a:ext cx="455295" cy="379095"/>
          </a:xfrm>
          <a:custGeom>
            <a:avLst/>
            <a:gdLst/>
            <a:ahLst/>
            <a:cxnLst/>
            <a:rect l="l" t="t" r="r" b="b"/>
            <a:pathLst>
              <a:path w="455295" h="379094">
                <a:moveTo>
                  <a:pt x="429754" y="231640"/>
                </a:moveTo>
                <a:lnTo>
                  <a:pt x="87779" y="231640"/>
                </a:lnTo>
                <a:lnTo>
                  <a:pt x="78807" y="231602"/>
                </a:lnTo>
                <a:lnTo>
                  <a:pt x="36393" y="217496"/>
                </a:lnTo>
                <a:lnTo>
                  <a:pt x="30479" y="0"/>
                </a:lnTo>
                <a:lnTo>
                  <a:pt x="424877" y="0"/>
                </a:lnTo>
                <a:lnTo>
                  <a:pt x="424877" y="35965"/>
                </a:lnTo>
                <a:lnTo>
                  <a:pt x="97532" y="35965"/>
                </a:lnTo>
                <a:lnTo>
                  <a:pt x="97532" y="95704"/>
                </a:lnTo>
                <a:lnTo>
                  <a:pt x="418782" y="95704"/>
                </a:lnTo>
                <a:lnTo>
                  <a:pt x="418782" y="131669"/>
                </a:lnTo>
                <a:lnTo>
                  <a:pt x="97532" y="131669"/>
                </a:lnTo>
                <a:lnTo>
                  <a:pt x="97532" y="195675"/>
                </a:lnTo>
                <a:lnTo>
                  <a:pt x="429754" y="195675"/>
                </a:lnTo>
                <a:lnTo>
                  <a:pt x="429754" y="231640"/>
                </a:lnTo>
                <a:close/>
              </a:path>
              <a:path w="455295" h="379094">
                <a:moveTo>
                  <a:pt x="454747" y="378549"/>
                </a:moveTo>
                <a:lnTo>
                  <a:pt x="0" y="378549"/>
                </a:lnTo>
                <a:lnTo>
                  <a:pt x="0" y="342584"/>
                </a:lnTo>
                <a:lnTo>
                  <a:pt x="454747" y="342584"/>
                </a:lnTo>
                <a:lnTo>
                  <a:pt x="454747" y="3785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103456" y="2522413"/>
            <a:ext cx="454659" cy="421005"/>
          </a:xfrm>
          <a:custGeom>
            <a:avLst/>
            <a:gdLst/>
            <a:ahLst/>
            <a:cxnLst/>
            <a:rect l="l" t="t" r="r" b="b"/>
            <a:pathLst>
              <a:path w="454660" h="421005">
                <a:moveTo>
                  <a:pt x="419391" y="37184"/>
                </a:moveTo>
                <a:lnTo>
                  <a:pt x="24383" y="37184"/>
                </a:lnTo>
                <a:lnTo>
                  <a:pt x="24383" y="0"/>
                </a:lnTo>
                <a:lnTo>
                  <a:pt x="419391" y="0"/>
                </a:lnTo>
                <a:lnTo>
                  <a:pt x="419391" y="37184"/>
                </a:lnTo>
                <a:close/>
              </a:path>
              <a:path w="454660" h="421005">
                <a:moveTo>
                  <a:pt x="40841" y="212743"/>
                </a:moveTo>
                <a:lnTo>
                  <a:pt x="39013" y="210915"/>
                </a:lnTo>
                <a:lnTo>
                  <a:pt x="35922" y="206605"/>
                </a:lnTo>
                <a:lnTo>
                  <a:pt x="32917" y="203600"/>
                </a:lnTo>
                <a:lnTo>
                  <a:pt x="30479" y="199942"/>
                </a:lnTo>
                <a:lnTo>
                  <a:pt x="21944" y="190189"/>
                </a:lnTo>
                <a:lnTo>
                  <a:pt x="15239" y="182264"/>
                </a:lnTo>
                <a:lnTo>
                  <a:pt x="55829" y="169577"/>
                </a:lnTo>
                <a:lnTo>
                  <a:pt x="97647" y="150490"/>
                </a:lnTo>
                <a:lnTo>
                  <a:pt x="133293" y="123516"/>
                </a:lnTo>
                <a:lnTo>
                  <a:pt x="158795" y="92656"/>
                </a:lnTo>
                <a:lnTo>
                  <a:pt x="179412" y="55881"/>
                </a:lnTo>
                <a:lnTo>
                  <a:pt x="185312" y="37184"/>
                </a:lnTo>
                <a:lnTo>
                  <a:pt x="258462" y="37184"/>
                </a:lnTo>
                <a:lnTo>
                  <a:pt x="276506" y="79531"/>
                </a:lnTo>
                <a:lnTo>
                  <a:pt x="299005" y="109724"/>
                </a:lnTo>
                <a:lnTo>
                  <a:pt x="222497" y="109724"/>
                </a:lnTo>
                <a:lnTo>
                  <a:pt x="192322" y="140456"/>
                </a:lnTo>
                <a:lnTo>
                  <a:pt x="155290" y="167596"/>
                </a:lnTo>
                <a:lnTo>
                  <a:pt x="116949" y="187603"/>
                </a:lnTo>
                <a:lnTo>
                  <a:pt x="69944" y="204728"/>
                </a:lnTo>
                <a:lnTo>
                  <a:pt x="52485" y="209805"/>
                </a:lnTo>
                <a:lnTo>
                  <a:pt x="40841" y="212743"/>
                </a:lnTo>
                <a:close/>
              </a:path>
              <a:path w="454660" h="421005">
                <a:moveTo>
                  <a:pt x="402933" y="208476"/>
                </a:moveTo>
                <a:lnTo>
                  <a:pt x="346980" y="194184"/>
                </a:lnTo>
                <a:lnTo>
                  <a:pt x="299470" y="172859"/>
                </a:lnTo>
                <a:lnTo>
                  <a:pt x="266082" y="150871"/>
                </a:lnTo>
                <a:lnTo>
                  <a:pt x="234493" y="123740"/>
                </a:lnTo>
                <a:lnTo>
                  <a:pt x="222497" y="109724"/>
                </a:lnTo>
                <a:lnTo>
                  <a:pt x="299005" y="109724"/>
                </a:lnTo>
                <a:lnTo>
                  <a:pt x="306581" y="118334"/>
                </a:lnTo>
                <a:lnTo>
                  <a:pt x="315491" y="125773"/>
                </a:lnTo>
                <a:lnTo>
                  <a:pt x="350470" y="149423"/>
                </a:lnTo>
                <a:lnTo>
                  <a:pt x="390260" y="166425"/>
                </a:lnTo>
                <a:lnTo>
                  <a:pt x="428535" y="177997"/>
                </a:lnTo>
                <a:lnTo>
                  <a:pt x="425487" y="181655"/>
                </a:lnTo>
                <a:lnTo>
                  <a:pt x="420001" y="187141"/>
                </a:lnTo>
                <a:lnTo>
                  <a:pt x="402933" y="208476"/>
                </a:lnTo>
                <a:close/>
              </a:path>
              <a:path w="454660" h="421005">
                <a:moveTo>
                  <a:pt x="454137" y="286503"/>
                </a:moveTo>
                <a:lnTo>
                  <a:pt x="0" y="286503"/>
                </a:lnTo>
                <a:lnTo>
                  <a:pt x="0" y="250537"/>
                </a:lnTo>
                <a:lnTo>
                  <a:pt x="454137" y="250537"/>
                </a:lnTo>
                <a:lnTo>
                  <a:pt x="454137" y="286503"/>
                </a:lnTo>
                <a:close/>
              </a:path>
              <a:path w="454660" h="421005">
                <a:moveTo>
                  <a:pt x="260900" y="420610"/>
                </a:moveTo>
                <a:lnTo>
                  <a:pt x="193846" y="420610"/>
                </a:lnTo>
                <a:lnTo>
                  <a:pt x="193846" y="286503"/>
                </a:lnTo>
                <a:lnTo>
                  <a:pt x="260900" y="286503"/>
                </a:lnTo>
                <a:lnTo>
                  <a:pt x="260900" y="420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581977" y="2507783"/>
            <a:ext cx="457834" cy="436880"/>
          </a:xfrm>
          <a:custGeom>
            <a:avLst/>
            <a:gdLst/>
            <a:ahLst/>
            <a:cxnLst/>
            <a:rect l="l" t="t" r="r" b="b"/>
            <a:pathLst>
              <a:path w="457835" h="436880">
                <a:moveTo>
                  <a:pt x="299304" y="436459"/>
                </a:moveTo>
                <a:lnTo>
                  <a:pt x="290160" y="436459"/>
                </a:lnTo>
                <a:lnTo>
                  <a:pt x="291989" y="432802"/>
                </a:lnTo>
                <a:lnTo>
                  <a:pt x="294427" y="426097"/>
                </a:lnTo>
                <a:lnTo>
                  <a:pt x="295037" y="423658"/>
                </a:lnTo>
                <a:lnTo>
                  <a:pt x="295037" y="204209"/>
                </a:lnTo>
                <a:lnTo>
                  <a:pt x="237126" y="204209"/>
                </a:lnTo>
                <a:lnTo>
                  <a:pt x="237126" y="165806"/>
                </a:lnTo>
                <a:lnTo>
                  <a:pt x="295037" y="165806"/>
                </a:lnTo>
                <a:lnTo>
                  <a:pt x="295037" y="0"/>
                </a:lnTo>
                <a:lnTo>
                  <a:pt x="306009" y="1828"/>
                </a:lnTo>
                <a:lnTo>
                  <a:pt x="327344" y="8534"/>
                </a:lnTo>
                <a:lnTo>
                  <a:pt x="336488" y="13410"/>
                </a:lnTo>
                <a:lnTo>
                  <a:pt x="345632" y="17677"/>
                </a:lnTo>
                <a:lnTo>
                  <a:pt x="357214" y="30479"/>
                </a:lnTo>
                <a:lnTo>
                  <a:pt x="357214" y="420001"/>
                </a:lnTo>
                <a:lnTo>
                  <a:pt x="354776" y="423658"/>
                </a:lnTo>
                <a:lnTo>
                  <a:pt x="340146" y="430364"/>
                </a:lnTo>
                <a:lnTo>
                  <a:pt x="320639" y="434021"/>
                </a:lnTo>
                <a:lnTo>
                  <a:pt x="299304" y="436459"/>
                </a:lnTo>
                <a:close/>
              </a:path>
              <a:path w="457835" h="436880">
                <a:moveTo>
                  <a:pt x="224935" y="50595"/>
                </a:moveTo>
                <a:lnTo>
                  <a:pt x="14020" y="50595"/>
                </a:lnTo>
                <a:lnTo>
                  <a:pt x="14020" y="14629"/>
                </a:lnTo>
                <a:lnTo>
                  <a:pt x="224935" y="14629"/>
                </a:lnTo>
                <a:lnTo>
                  <a:pt x="224935" y="50595"/>
                </a:lnTo>
                <a:close/>
              </a:path>
              <a:path w="457835" h="436880">
                <a:moveTo>
                  <a:pt x="28650" y="379159"/>
                </a:moveTo>
                <a:lnTo>
                  <a:pt x="0" y="348070"/>
                </a:lnTo>
                <a:lnTo>
                  <a:pt x="17539" y="333878"/>
                </a:lnTo>
                <a:lnTo>
                  <a:pt x="28307" y="323687"/>
                </a:lnTo>
                <a:lnTo>
                  <a:pt x="57429" y="278597"/>
                </a:lnTo>
                <a:lnTo>
                  <a:pt x="73759" y="235907"/>
                </a:lnTo>
                <a:lnTo>
                  <a:pt x="83188" y="193175"/>
                </a:lnTo>
                <a:lnTo>
                  <a:pt x="86865" y="145499"/>
                </a:lnTo>
                <a:lnTo>
                  <a:pt x="87170" y="50595"/>
                </a:lnTo>
                <a:lnTo>
                  <a:pt x="153614" y="50595"/>
                </a:lnTo>
                <a:lnTo>
                  <a:pt x="153614" y="106067"/>
                </a:lnTo>
                <a:lnTo>
                  <a:pt x="154223" y="123744"/>
                </a:lnTo>
                <a:lnTo>
                  <a:pt x="154296" y="165806"/>
                </a:lnTo>
                <a:lnTo>
                  <a:pt x="161110" y="217334"/>
                </a:lnTo>
                <a:lnTo>
                  <a:pt x="172563" y="254328"/>
                </a:lnTo>
                <a:lnTo>
                  <a:pt x="176066" y="263338"/>
                </a:lnTo>
                <a:lnTo>
                  <a:pt x="120087" y="263338"/>
                </a:lnTo>
                <a:lnTo>
                  <a:pt x="100733" y="300561"/>
                </a:lnTo>
                <a:lnTo>
                  <a:pt x="65168" y="347742"/>
                </a:lnTo>
                <a:lnTo>
                  <a:pt x="44861" y="367429"/>
                </a:lnTo>
                <a:lnTo>
                  <a:pt x="28650" y="379159"/>
                </a:lnTo>
                <a:close/>
              </a:path>
              <a:path w="457835" h="436880">
                <a:moveTo>
                  <a:pt x="212743" y="379768"/>
                </a:moveTo>
                <a:lnTo>
                  <a:pt x="175025" y="348823"/>
                </a:lnTo>
                <a:lnTo>
                  <a:pt x="148204" y="314086"/>
                </a:lnTo>
                <a:lnTo>
                  <a:pt x="120087" y="263338"/>
                </a:lnTo>
                <a:lnTo>
                  <a:pt x="176066" y="263338"/>
                </a:lnTo>
                <a:lnTo>
                  <a:pt x="178411" y="269372"/>
                </a:lnTo>
                <a:lnTo>
                  <a:pt x="183140" y="279607"/>
                </a:lnTo>
                <a:lnTo>
                  <a:pt x="209100" y="318110"/>
                </a:lnTo>
                <a:lnTo>
                  <a:pt x="240174" y="348070"/>
                </a:lnTo>
                <a:lnTo>
                  <a:pt x="236517" y="352337"/>
                </a:lnTo>
                <a:lnTo>
                  <a:pt x="231640" y="357824"/>
                </a:lnTo>
                <a:lnTo>
                  <a:pt x="228592" y="361481"/>
                </a:lnTo>
                <a:lnTo>
                  <a:pt x="224935" y="365748"/>
                </a:lnTo>
                <a:lnTo>
                  <a:pt x="221887" y="369406"/>
                </a:lnTo>
                <a:lnTo>
                  <a:pt x="215791" y="376111"/>
                </a:lnTo>
                <a:lnTo>
                  <a:pt x="212743" y="379768"/>
                </a:lnTo>
                <a:close/>
              </a:path>
              <a:path w="457835" h="436880">
                <a:moveTo>
                  <a:pt x="390131" y="436459"/>
                </a:moveTo>
                <a:lnTo>
                  <a:pt x="392570" y="433412"/>
                </a:lnTo>
                <a:lnTo>
                  <a:pt x="393789" y="429145"/>
                </a:lnTo>
                <a:lnTo>
                  <a:pt x="394398" y="428535"/>
                </a:lnTo>
                <a:lnTo>
                  <a:pt x="394398" y="427316"/>
                </a:lnTo>
                <a:lnTo>
                  <a:pt x="395008" y="425487"/>
                </a:lnTo>
                <a:lnTo>
                  <a:pt x="395618" y="424877"/>
                </a:lnTo>
                <a:lnTo>
                  <a:pt x="395618" y="0"/>
                </a:lnTo>
                <a:lnTo>
                  <a:pt x="436459" y="12191"/>
                </a:lnTo>
                <a:lnTo>
                  <a:pt x="457795" y="29869"/>
                </a:lnTo>
                <a:lnTo>
                  <a:pt x="457795" y="420001"/>
                </a:lnTo>
                <a:lnTo>
                  <a:pt x="421220" y="434021"/>
                </a:lnTo>
                <a:lnTo>
                  <a:pt x="399275" y="435850"/>
                </a:lnTo>
                <a:lnTo>
                  <a:pt x="390131" y="436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769078" y="1399744"/>
            <a:ext cx="967334" cy="3581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2780607" y="1433271"/>
            <a:ext cx="327660" cy="292735"/>
          </a:xfrm>
          <a:custGeom>
            <a:avLst/>
            <a:gdLst/>
            <a:ahLst/>
            <a:cxnLst/>
            <a:rect l="l" t="t" r="r" b="b"/>
            <a:pathLst>
              <a:path w="327660" h="292735">
                <a:moveTo>
                  <a:pt x="284980" y="10286"/>
                </a:moveTo>
                <a:lnTo>
                  <a:pt x="198877" y="10286"/>
                </a:lnTo>
                <a:lnTo>
                  <a:pt x="214116" y="8762"/>
                </a:lnTo>
                <a:lnTo>
                  <a:pt x="222498" y="5714"/>
                </a:lnTo>
                <a:lnTo>
                  <a:pt x="228975" y="2285"/>
                </a:lnTo>
                <a:lnTo>
                  <a:pt x="231261" y="0"/>
                </a:lnTo>
                <a:lnTo>
                  <a:pt x="238500" y="380"/>
                </a:lnTo>
                <a:lnTo>
                  <a:pt x="254501" y="761"/>
                </a:lnTo>
                <a:lnTo>
                  <a:pt x="262121" y="1523"/>
                </a:lnTo>
                <a:lnTo>
                  <a:pt x="274313" y="2285"/>
                </a:lnTo>
                <a:lnTo>
                  <a:pt x="284980" y="9143"/>
                </a:lnTo>
                <a:lnTo>
                  <a:pt x="284980" y="10286"/>
                </a:lnTo>
                <a:close/>
              </a:path>
              <a:path w="327660" h="292735">
                <a:moveTo>
                  <a:pt x="286504" y="191257"/>
                </a:moveTo>
                <a:lnTo>
                  <a:pt x="94485" y="191257"/>
                </a:lnTo>
                <a:lnTo>
                  <a:pt x="86791" y="191188"/>
                </a:lnTo>
                <a:lnTo>
                  <a:pt x="55243" y="26288"/>
                </a:lnTo>
                <a:lnTo>
                  <a:pt x="50671" y="20954"/>
                </a:lnTo>
                <a:lnTo>
                  <a:pt x="47623" y="19430"/>
                </a:lnTo>
                <a:lnTo>
                  <a:pt x="44194" y="17525"/>
                </a:lnTo>
                <a:lnTo>
                  <a:pt x="35051" y="15239"/>
                </a:lnTo>
                <a:lnTo>
                  <a:pt x="30860" y="14477"/>
                </a:lnTo>
                <a:lnTo>
                  <a:pt x="28574" y="13715"/>
                </a:lnTo>
                <a:lnTo>
                  <a:pt x="22478" y="11810"/>
                </a:lnTo>
                <a:lnTo>
                  <a:pt x="22478" y="7238"/>
                </a:lnTo>
                <a:lnTo>
                  <a:pt x="32384" y="3428"/>
                </a:lnTo>
                <a:lnTo>
                  <a:pt x="44956" y="3428"/>
                </a:lnTo>
                <a:lnTo>
                  <a:pt x="63625" y="4952"/>
                </a:lnTo>
                <a:lnTo>
                  <a:pt x="68578" y="5714"/>
                </a:lnTo>
                <a:lnTo>
                  <a:pt x="71626" y="6095"/>
                </a:lnTo>
                <a:lnTo>
                  <a:pt x="78484" y="8762"/>
                </a:lnTo>
                <a:lnTo>
                  <a:pt x="79627" y="10286"/>
                </a:lnTo>
                <a:lnTo>
                  <a:pt x="284980" y="10286"/>
                </a:lnTo>
                <a:lnTo>
                  <a:pt x="284980" y="18668"/>
                </a:lnTo>
                <a:lnTo>
                  <a:pt x="280028" y="23621"/>
                </a:lnTo>
                <a:lnTo>
                  <a:pt x="76579" y="23621"/>
                </a:lnTo>
                <a:lnTo>
                  <a:pt x="76579" y="92199"/>
                </a:lnTo>
                <a:lnTo>
                  <a:pt x="277361" y="92199"/>
                </a:lnTo>
                <a:lnTo>
                  <a:pt x="277361" y="100962"/>
                </a:lnTo>
                <a:lnTo>
                  <a:pt x="273170" y="105153"/>
                </a:lnTo>
                <a:lnTo>
                  <a:pt x="76579" y="105153"/>
                </a:lnTo>
                <a:lnTo>
                  <a:pt x="76579" y="171826"/>
                </a:lnTo>
                <a:lnTo>
                  <a:pt x="88389" y="177922"/>
                </a:lnTo>
                <a:lnTo>
                  <a:pt x="290695" y="177922"/>
                </a:lnTo>
                <a:lnTo>
                  <a:pt x="290695" y="187066"/>
                </a:lnTo>
                <a:lnTo>
                  <a:pt x="286504" y="191257"/>
                </a:lnTo>
                <a:close/>
              </a:path>
              <a:path w="327660" h="292735">
                <a:moveTo>
                  <a:pt x="277361" y="92199"/>
                </a:moveTo>
                <a:lnTo>
                  <a:pt x="192781" y="92199"/>
                </a:lnTo>
                <a:lnTo>
                  <a:pt x="207639" y="91056"/>
                </a:lnTo>
                <a:lnTo>
                  <a:pt x="212592" y="89532"/>
                </a:lnTo>
                <a:lnTo>
                  <a:pt x="216783" y="88389"/>
                </a:lnTo>
                <a:lnTo>
                  <a:pt x="223641" y="84579"/>
                </a:lnTo>
                <a:lnTo>
                  <a:pt x="225546" y="82674"/>
                </a:lnTo>
                <a:lnTo>
                  <a:pt x="232023" y="83055"/>
                </a:lnTo>
                <a:lnTo>
                  <a:pt x="246500" y="83436"/>
                </a:lnTo>
                <a:lnTo>
                  <a:pt x="254882" y="84198"/>
                </a:lnTo>
                <a:lnTo>
                  <a:pt x="267074" y="84960"/>
                </a:lnTo>
                <a:lnTo>
                  <a:pt x="277361" y="92199"/>
                </a:lnTo>
                <a:close/>
              </a:path>
              <a:path w="327660" h="292735">
                <a:moveTo>
                  <a:pt x="290695" y="177922"/>
                </a:moveTo>
                <a:lnTo>
                  <a:pt x="202305" y="177922"/>
                </a:lnTo>
                <a:lnTo>
                  <a:pt x="216783" y="176779"/>
                </a:lnTo>
                <a:lnTo>
                  <a:pt x="221736" y="175255"/>
                </a:lnTo>
                <a:lnTo>
                  <a:pt x="225927" y="174112"/>
                </a:lnTo>
                <a:lnTo>
                  <a:pt x="233166" y="169921"/>
                </a:lnTo>
                <a:lnTo>
                  <a:pt x="235071" y="167635"/>
                </a:lnTo>
                <a:lnTo>
                  <a:pt x="258692" y="168778"/>
                </a:lnTo>
                <a:lnTo>
                  <a:pt x="281551" y="170683"/>
                </a:lnTo>
                <a:lnTo>
                  <a:pt x="290695" y="177160"/>
                </a:lnTo>
                <a:lnTo>
                  <a:pt x="290695" y="177922"/>
                </a:lnTo>
                <a:close/>
              </a:path>
              <a:path w="327660" h="292735">
                <a:moveTo>
                  <a:pt x="326182" y="267836"/>
                </a:moveTo>
                <a:lnTo>
                  <a:pt x="222498" y="267836"/>
                </a:lnTo>
                <a:lnTo>
                  <a:pt x="237357" y="267455"/>
                </a:lnTo>
                <a:lnTo>
                  <a:pt x="245738" y="266693"/>
                </a:lnTo>
                <a:lnTo>
                  <a:pt x="258311" y="265169"/>
                </a:lnTo>
                <a:lnTo>
                  <a:pt x="262502" y="263645"/>
                </a:lnTo>
                <a:lnTo>
                  <a:pt x="266312" y="262502"/>
                </a:lnTo>
                <a:lnTo>
                  <a:pt x="272027" y="259454"/>
                </a:lnTo>
                <a:lnTo>
                  <a:pt x="273932" y="257930"/>
                </a:lnTo>
                <a:lnTo>
                  <a:pt x="279266" y="258311"/>
                </a:lnTo>
                <a:lnTo>
                  <a:pt x="289552" y="258692"/>
                </a:lnTo>
                <a:lnTo>
                  <a:pt x="294505" y="259454"/>
                </a:lnTo>
                <a:lnTo>
                  <a:pt x="300601" y="259835"/>
                </a:lnTo>
                <a:lnTo>
                  <a:pt x="315460" y="262502"/>
                </a:lnTo>
                <a:lnTo>
                  <a:pt x="320793" y="263645"/>
                </a:lnTo>
                <a:lnTo>
                  <a:pt x="326182" y="267836"/>
                </a:lnTo>
                <a:close/>
              </a:path>
              <a:path w="327660" h="292735">
                <a:moveTo>
                  <a:pt x="44575" y="292600"/>
                </a:moveTo>
                <a:lnTo>
                  <a:pt x="43813" y="292600"/>
                </a:lnTo>
                <a:lnTo>
                  <a:pt x="38480" y="290695"/>
                </a:lnTo>
                <a:lnTo>
                  <a:pt x="36575" y="289933"/>
                </a:lnTo>
                <a:lnTo>
                  <a:pt x="33908" y="288790"/>
                </a:lnTo>
                <a:lnTo>
                  <a:pt x="27431" y="285742"/>
                </a:lnTo>
                <a:lnTo>
                  <a:pt x="23240" y="283837"/>
                </a:lnTo>
                <a:lnTo>
                  <a:pt x="19811" y="281932"/>
                </a:lnTo>
                <a:lnTo>
                  <a:pt x="11429" y="277742"/>
                </a:lnTo>
                <a:lnTo>
                  <a:pt x="8381" y="275837"/>
                </a:lnTo>
                <a:lnTo>
                  <a:pt x="5714" y="273932"/>
                </a:lnTo>
                <a:lnTo>
                  <a:pt x="0" y="269360"/>
                </a:lnTo>
                <a:lnTo>
                  <a:pt x="0" y="265550"/>
                </a:lnTo>
                <a:lnTo>
                  <a:pt x="3047" y="263645"/>
                </a:lnTo>
                <a:lnTo>
                  <a:pt x="5333" y="264026"/>
                </a:lnTo>
                <a:lnTo>
                  <a:pt x="9905" y="264407"/>
                </a:lnTo>
                <a:lnTo>
                  <a:pt x="60892" y="267595"/>
                </a:lnTo>
                <a:lnTo>
                  <a:pt x="326182" y="267836"/>
                </a:lnTo>
                <a:lnTo>
                  <a:pt x="327651" y="268979"/>
                </a:lnTo>
                <a:lnTo>
                  <a:pt x="327651" y="278504"/>
                </a:lnTo>
                <a:lnTo>
                  <a:pt x="325696" y="281170"/>
                </a:lnTo>
                <a:lnTo>
                  <a:pt x="114931" y="281179"/>
                </a:lnTo>
                <a:lnTo>
                  <a:pt x="109463" y="281242"/>
                </a:lnTo>
                <a:lnTo>
                  <a:pt x="104174" y="281412"/>
                </a:lnTo>
                <a:lnTo>
                  <a:pt x="83817" y="282313"/>
                </a:lnTo>
                <a:lnTo>
                  <a:pt x="78484" y="283075"/>
                </a:lnTo>
                <a:lnTo>
                  <a:pt x="73531" y="283456"/>
                </a:lnTo>
                <a:lnTo>
                  <a:pt x="62101" y="285742"/>
                </a:lnTo>
                <a:lnTo>
                  <a:pt x="58291" y="286885"/>
                </a:lnTo>
                <a:lnTo>
                  <a:pt x="55243" y="287647"/>
                </a:lnTo>
                <a:lnTo>
                  <a:pt x="47623" y="291076"/>
                </a:lnTo>
                <a:lnTo>
                  <a:pt x="44575" y="292600"/>
                </a:lnTo>
                <a:close/>
              </a:path>
              <a:path w="327660" h="292735">
                <a:moveTo>
                  <a:pt x="323460" y="284218"/>
                </a:moveTo>
                <a:lnTo>
                  <a:pt x="316984" y="284218"/>
                </a:lnTo>
                <a:lnTo>
                  <a:pt x="298696" y="282694"/>
                </a:lnTo>
                <a:lnTo>
                  <a:pt x="291457" y="281932"/>
                </a:lnTo>
                <a:lnTo>
                  <a:pt x="266693" y="281170"/>
                </a:lnTo>
                <a:lnTo>
                  <a:pt x="325696" y="281170"/>
                </a:lnTo>
                <a:lnTo>
                  <a:pt x="323460" y="2842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3217392" y="1399744"/>
            <a:ext cx="298450" cy="358140"/>
          </a:xfrm>
          <a:custGeom>
            <a:avLst/>
            <a:gdLst/>
            <a:ahLst/>
            <a:cxnLst/>
            <a:rect l="l" t="t" r="r" b="b"/>
            <a:pathLst>
              <a:path w="298450" h="358139">
                <a:moveTo>
                  <a:pt x="294886" y="163444"/>
                </a:moveTo>
                <a:lnTo>
                  <a:pt x="274313" y="163444"/>
                </a:lnTo>
                <a:lnTo>
                  <a:pt x="274313" y="35432"/>
                </a:lnTo>
                <a:lnTo>
                  <a:pt x="273551" y="30479"/>
                </a:lnTo>
                <a:lnTo>
                  <a:pt x="272027" y="28193"/>
                </a:lnTo>
                <a:lnTo>
                  <a:pt x="270884" y="26288"/>
                </a:lnTo>
                <a:lnTo>
                  <a:pt x="267455" y="22478"/>
                </a:lnTo>
                <a:lnTo>
                  <a:pt x="265550" y="20954"/>
                </a:lnTo>
                <a:lnTo>
                  <a:pt x="263645" y="19049"/>
                </a:lnTo>
                <a:lnTo>
                  <a:pt x="252977" y="12953"/>
                </a:lnTo>
                <a:lnTo>
                  <a:pt x="246881" y="10286"/>
                </a:lnTo>
                <a:lnTo>
                  <a:pt x="244595" y="9524"/>
                </a:lnTo>
                <a:lnTo>
                  <a:pt x="242690" y="8762"/>
                </a:lnTo>
                <a:lnTo>
                  <a:pt x="237738" y="6095"/>
                </a:lnTo>
                <a:lnTo>
                  <a:pt x="237738" y="2285"/>
                </a:lnTo>
                <a:lnTo>
                  <a:pt x="244214" y="0"/>
                </a:lnTo>
                <a:lnTo>
                  <a:pt x="250310" y="0"/>
                </a:lnTo>
                <a:lnTo>
                  <a:pt x="264026" y="2285"/>
                </a:lnTo>
                <a:lnTo>
                  <a:pt x="268979" y="3809"/>
                </a:lnTo>
                <a:lnTo>
                  <a:pt x="273551" y="4952"/>
                </a:lnTo>
                <a:lnTo>
                  <a:pt x="286504" y="8762"/>
                </a:lnTo>
                <a:lnTo>
                  <a:pt x="289933" y="10286"/>
                </a:lnTo>
                <a:lnTo>
                  <a:pt x="292981" y="11810"/>
                </a:lnTo>
                <a:lnTo>
                  <a:pt x="297934" y="14858"/>
                </a:lnTo>
                <a:lnTo>
                  <a:pt x="297830" y="19811"/>
                </a:lnTo>
                <a:lnTo>
                  <a:pt x="296791" y="23621"/>
                </a:lnTo>
                <a:lnTo>
                  <a:pt x="296029" y="26288"/>
                </a:lnTo>
                <a:lnTo>
                  <a:pt x="295648" y="28574"/>
                </a:lnTo>
                <a:lnTo>
                  <a:pt x="294995" y="35432"/>
                </a:lnTo>
                <a:lnTo>
                  <a:pt x="294886" y="163444"/>
                </a:lnTo>
                <a:close/>
              </a:path>
              <a:path w="298450" h="358139">
                <a:moveTo>
                  <a:pt x="211449" y="337176"/>
                </a:moveTo>
                <a:lnTo>
                  <a:pt x="208782" y="337176"/>
                </a:lnTo>
                <a:lnTo>
                  <a:pt x="206877" y="334890"/>
                </a:lnTo>
                <a:lnTo>
                  <a:pt x="206115" y="333366"/>
                </a:lnTo>
                <a:lnTo>
                  <a:pt x="205734" y="331842"/>
                </a:lnTo>
                <a:lnTo>
                  <a:pt x="204591" y="327651"/>
                </a:lnTo>
                <a:lnTo>
                  <a:pt x="202305" y="302887"/>
                </a:lnTo>
                <a:lnTo>
                  <a:pt x="202305" y="48766"/>
                </a:lnTo>
                <a:lnTo>
                  <a:pt x="201162" y="43432"/>
                </a:lnTo>
                <a:lnTo>
                  <a:pt x="200020" y="41908"/>
                </a:lnTo>
                <a:lnTo>
                  <a:pt x="198877" y="40004"/>
                </a:lnTo>
                <a:lnTo>
                  <a:pt x="196210" y="36956"/>
                </a:lnTo>
                <a:lnTo>
                  <a:pt x="193924" y="35432"/>
                </a:lnTo>
                <a:lnTo>
                  <a:pt x="192019" y="33908"/>
                </a:lnTo>
                <a:lnTo>
                  <a:pt x="187447" y="31241"/>
                </a:lnTo>
                <a:lnTo>
                  <a:pt x="183637" y="29336"/>
                </a:lnTo>
                <a:lnTo>
                  <a:pt x="178684" y="27050"/>
                </a:lnTo>
                <a:lnTo>
                  <a:pt x="176398" y="26288"/>
                </a:lnTo>
                <a:lnTo>
                  <a:pt x="174493" y="25526"/>
                </a:lnTo>
                <a:lnTo>
                  <a:pt x="169540" y="23240"/>
                </a:lnTo>
                <a:lnTo>
                  <a:pt x="169540" y="19049"/>
                </a:lnTo>
                <a:lnTo>
                  <a:pt x="175255" y="17144"/>
                </a:lnTo>
                <a:lnTo>
                  <a:pt x="179827" y="17144"/>
                </a:lnTo>
                <a:lnTo>
                  <a:pt x="190495" y="18668"/>
                </a:lnTo>
                <a:lnTo>
                  <a:pt x="195448" y="19811"/>
                </a:lnTo>
                <a:lnTo>
                  <a:pt x="200781" y="20954"/>
                </a:lnTo>
                <a:lnTo>
                  <a:pt x="213354" y="24383"/>
                </a:lnTo>
                <a:lnTo>
                  <a:pt x="217164" y="25907"/>
                </a:lnTo>
                <a:lnTo>
                  <a:pt x="219450" y="26669"/>
                </a:lnTo>
                <a:lnTo>
                  <a:pt x="224784" y="30098"/>
                </a:lnTo>
                <a:lnTo>
                  <a:pt x="224784" y="34289"/>
                </a:lnTo>
                <a:lnTo>
                  <a:pt x="223260" y="40004"/>
                </a:lnTo>
                <a:lnTo>
                  <a:pt x="222879" y="41908"/>
                </a:lnTo>
                <a:lnTo>
                  <a:pt x="222498" y="43432"/>
                </a:lnTo>
                <a:lnTo>
                  <a:pt x="222202" y="48766"/>
                </a:lnTo>
                <a:lnTo>
                  <a:pt x="222117" y="163444"/>
                </a:lnTo>
                <a:lnTo>
                  <a:pt x="294886" y="163444"/>
                </a:lnTo>
                <a:lnTo>
                  <a:pt x="294886" y="176779"/>
                </a:lnTo>
                <a:lnTo>
                  <a:pt x="222117" y="176779"/>
                </a:lnTo>
                <a:lnTo>
                  <a:pt x="222117" y="269741"/>
                </a:lnTo>
                <a:lnTo>
                  <a:pt x="221355" y="292600"/>
                </a:lnTo>
                <a:lnTo>
                  <a:pt x="220593" y="299839"/>
                </a:lnTo>
                <a:lnTo>
                  <a:pt x="220212" y="307840"/>
                </a:lnTo>
                <a:lnTo>
                  <a:pt x="218688" y="319651"/>
                </a:lnTo>
                <a:lnTo>
                  <a:pt x="217926" y="322698"/>
                </a:lnTo>
                <a:lnTo>
                  <a:pt x="217545" y="325365"/>
                </a:lnTo>
                <a:lnTo>
                  <a:pt x="215259" y="331842"/>
                </a:lnTo>
                <a:lnTo>
                  <a:pt x="213735" y="334890"/>
                </a:lnTo>
                <a:lnTo>
                  <a:pt x="211449" y="337176"/>
                </a:lnTo>
                <a:close/>
              </a:path>
              <a:path w="298450" h="358139">
                <a:moveTo>
                  <a:pt x="171064" y="67054"/>
                </a:moveTo>
                <a:lnTo>
                  <a:pt x="137918" y="67054"/>
                </a:lnTo>
                <a:lnTo>
                  <a:pt x="145538" y="61339"/>
                </a:lnTo>
                <a:lnTo>
                  <a:pt x="148967" y="61720"/>
                </a:lnTo>
                <a:lnTo>
                  <a:pt x="158873" y="62482"/>
                </a:lnTo>
                <a:lnTo>
                  <a:pt x="160777" y="62863"/>
                </a:lnTo>
                <a:lnTo>
                  <a:pt x="164206" y="63244"/>
                </a:lnTo>
                <a:lnTo>
                  <a:pt x="171064" y="65530"/>
                </a:lnTo>
                <a:lnTo>
                  <a:pt x="171064" y="67054"/>
                </a:lnTo>
                <a:close/>
              </a:path>
              <a:path w="298450" h="358139">
                <a:moveTo>
                  <a:pt x="50290" y="89532"/>
                </a:moveTo>
                <a:lnTo>
                  <a:pt x="49528" y="89532"/>
                </a:lnTo>
                <a:lnTo>
                  <a:pt x="42670" y="86865"/>
                </a:lnTo>
                <a:lnTo>
                  <a:pt x="39623" y="85341"/>
                </a:lnTo>
                <a:lnTo>
                  <a:pt x="35432" y="83436"/>
                </a:lnTo>
                <a:lnTo>
                  <a:pt x="25907" y="78103"/>
                </a:lnTo>
                <a:lnTo>
                  <a:pt x="21716" y="75817"/>
                </a:lnTo>
                <a:lnTo>
                  <a:pt x="19049" y="73912"/>
                </a:lnTo>
                <a:lnTo>
                  <a:pt x="12572" y="69721"/>
                </a:lnTo>
                <a:lnTo>
                  <a:pt x="12572" y="65149"/>
                </a:lnTo>
                <a:lnTo>
                  <a:pt x="16382" y="63625"/>
                </a:lnTo>
                <a:lnTo>
                  <a:pt x="17906" y="64006"/>
                </a:lnTo>
                <a:lnTo>
                  <a:pt x="20192" y="64387"/>
                </a:lnTo>
                <a:lnTo>
                  <a:pt x="27812" y="65149"/>
                </a:lnTo>
                <a:lnTo>
                  <a:pt x="31241" y="65530"/>
                </a:lnTo>
                <a:lnTo>
                  <a:pt x="58672" y="67054"/>
                </a:lnTo>
                <a:lnTo>
                  <a:pt x="171064" y="67054"/>
                </a:lnTo>
                <a:lnTo>
                  <a:pt x="171064" y="70102"/>
                </a:lnTo>
                <a:lnTo>
                  <a:pt x="165809" y="79627"/>
                </a:lnTo>
                <a:lnTo>
                  <a:pt x="98676" y="79627"/>
                </a:lnTo>
                <a:lnTo>
                  <a:pt x="88404" y="79653"/>
                </a:lnTo>
                <a:lnTo>
                  <a:pt x="82222" y="79841"/>
                </a:lnTo>
                <a:lnTo>
                  <a:pt x="77647" y="80350"/>
                </a:lnTo>
                <a:lnTo>
                  <a:pt x="63244" y="83055"/>
                </a:lnTo>
                <a:lnTo>
                  <a:pt x="59815" y="84579"/>
                </a:lnTo>
                <a:lnTo>
                  <a:pt x="57148" y="85722"/>
                </a:lnTo>
                <a:lnTo>
                  <a:pt x="52576" y="88008"/>
                </a:lnTo>
                <a:lnTo>
                  <a:pt x="50290" y="89532"/>
                </a:lnTo>
                <a:close/>
              </a:path>
              <a:path w="298450" h="358139">
                <a:moveTo>
                  <a:pt x="5714" y="294124"/>
                </a:moveTo>
                <a:lnTo>
                  <a:pt x="0" y="288028"/>
                </a:lnTo>
                <a:lnTo>
                  <a:pt x="4952" y="284599"/>
                </a:lnTo>
                <a:lnTo>
                  <a:pt x="12572" y="278123"/>
                </a:lnTo>
                <a:lnTo>
                  <a:pt x="30860" y="260597"/>
                </a:lnTo>
                <a:lnTo>
                  <a:pt x="46099" y="245357"/>
                </a:lnTo>
                <a:lnTo>
                  <a:pt x="60196" y="229356"/>
                </a:lnTo>
                <a:lnTo>
                  <a:pt x="66673" y="221736"/>
                </a:lnTo>
                <a:lnTo>
                  <a:pt x="72388" y="215259"/>
                </a:lnTo>
                <a:lnTo>
                  <a:pt x="85341" y="197734"/>
                </a:lnTo>
                <a:lnTo>
                  <a:pt x="89913" y="191638"/>
                </a:lnTo>
                <a:lnTo>
                  <a:pt x="94485" y="185161"/>
                </a:lnTo>
                <a:lnTo>
                  <a:pt x="104391" y="169540"/>
                </a:lnTo>
                <a:lnTo>
                  <a:pt x="108963" y="161920"/>
                </a:lnTo>
                <a:lnTo>
                  <a:pt x="113154" y="155063"/>
                </a:lnTo>
                <a:lnTo>
                  <a:pt x="123821" y="132584"/>
                </a:lnTo>
                <a:lnTo>
                  <a:pt x="126869" y="126488"/>
                </a:lnTo>
                <a:lnTo>
                  <a:pt x="132965" y="109725"/>
                </a:lnTo>
                <a:lnTo>
                  <a:pt x="135251" y="103629"/>
                </a:lnTo>
                <a:lnTo>
                  <a:pt x="137156" y="98295"/>
                </a:lnTo>
                <a:lnTo>
                  <a:pt x="140585" y="86103"/>
                </a:lnTo>
                <a:lnTo>
                  <a:pt x="141728" y="79627"/>
                </a:lnTo>
                <a:lnTo>
                  <a:pt x="165809" y="79627"/>
                </a:lnTo>
                <a:lnTo>
                  <a:pt x="164968" y="81150"/>
                </a:lnTo>
                <a:lnTo>
                  <a:pt x="163825" y="86484"/>
                </a:lnTo>
                <a:lnTo>
                  <a:pt x="159254" y="102486"/>
                </a:lnTo>
                <a:lnTo>
                  <a:pt x="157349" y="108582"/>
                </a:lnTo>
                <a:lnTo>
                  <a:pt x="155063" y="115059"/>
                </a:lnTo>
                <a:lnTo>
                  <a:pt x="148967" y="131441"/>
                </a:lnTo>
                <a:lnTo>
                  <a:pt x="145919" y="137918"/>
                </a:lnTo>
                <a:lnTo>
                  <a:pt x="142490" y="145538"/>
                </a:lnTo>
                <a:lnTo>
                  <a:pt x="135251" y="160016"/>
                </a:lnTo>
                <a:lnTo>
                  <a:pt x="131441" y="166492"/>
                </a:lnTo>
                <a:lnTo>
                  <a:pt x="127250" y="174112"/>
                </a:lnTo>
                <a:lnTo>
                  <a:pt x="115440" y="191638"/>
                </a:lnTo>
                <a:lnTo>
                  <a:pt x="110487" y="198115"/>
                </a:lnTo>
                <a:lnTo>
                  <a:pt x="105153" y="205353"/>
                </a:lnTo>
                <a:lnTo>
                  <a:pt x="89151" y="224403"/>
                </a:lnTo>
                <a:lnTo>
                  <a:pt x="82293" y="231261"/>
                </a:lnTo>
                <a:lnTo>
                  <a:pt x="74293" y="239643"/>
                </a:lnTo>
                <a:lnTo>
                  <a:pt x="58291" y="254501"/>
                </a:lnTo>
                <a:lnTo>
                  <a:pt x="39593" y="269741"/>
                </a:lnTo>
                <a:lnTo>
                  <a:pt x="19049" y="286123"/>
                </a:lnTo>
                <a:lnTo>
                  <a:pt x="10667" y="291457"/>
                </a:lnTo>
                <a:lnTo>
                  <a:pt x="5714" y="294124"/>
                </a:lnTo>
                <a:close/>
              </a:path>
              <a:path w="298450" h="358139">
                <a:moveTo>
                  <a:pt x="284218" y="358131"/>
                </a:moveTo>
                <a:lnTo>
                  <a:pt x="280789" y="358131"/>
                </a:lnTo>
                <a:lnTo>
                  <a:pt x="278504" y="354702"/>
                </a:lnTo>
                <a:lnTo>
                  <a:pt x="277742" y="353178"/>
                </a:lnTo>
                <a:lnTo>
                  <a:pt x="277273" y="350892"/>
                </a:lnTo>
                <a:lnTo>
                  <a:pt x="276218" y="346320"/>
                </a:lnTo>
                <a:lnTo>
                  <a:pt x="275837" y="343653"/>
                </a:lnTo>
                <a:lnTo>
                  <a:pt x="275510" y="339081"/>
                </a:lnTo>
                <a:lnTo>
                  <a:pt x="274694" y="323841"/>
                </a:lnTo>
                <a:lnTo>
                  <a:pt x="274313" y="315460"/>
                </a:lnTo>
                <a:lnTo>
                  <a:pt x="274313" y="176779"/>
                </a:lnTo>
                <a:lnTo>
                  <a:pt x="294886" y="176779"/>
                </a:lnTo>
                <a:lnTo>
                  <a:pt x="294886" y="279647"/>
                </a:lnTo>
                <a:lnTo>
                  <a:pt x="294202" y="299839"/>
                </a:lnTo>
                <a:lnTo>
                  <a:pt x="294079" y="302887"/>
                </a:lnTo>
                <a:lnTo>
                  <a:pt x="293743" y="308602"/>
                </a:lnTo>
                <a:lnTo>
                  <a:pt x="293362" y="320032"/>
                </a:lnTo>
                <a:lnTo>
                  <a:pt x="291838" y="335652"/>
                </a:lnTo>
                <a:lnTo>
                  <a:pt x="291076" y="339081"/>
                </a:lnTo>
                <a:lnTo>
                  <a:pt x="290314" y="344034"/>
                </a:lnTo>
                <a:lnTo>
                  <a:pt x="288409" y="350892"/>
                </a:lnTo>
                <a:lnTo>
                  <a:pt x="286885" y="354702"/>
                </a:lnTo>
                <a:lnTo>
                  <a:pt x="284218" y="3581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3559521" y="1414222"/>
            <a:ext cx="327660" cy="317500"/>
          </a:xfrm>
          <a:custGeom>
            <a:avLst/>
            <a:gdLst/>
            <a:ahLst/>
            <a:cxnLst/>
            <a:rect l="l" t="t" r="r" b="b"/>
            <a:pathLst>
              <a:path w="327660" h="317500">
                <a:moveTo>
                  <a:pt x="230499" y="292219"/>
                </a:moveTo>
                <a:lnTo>
                  <a:pt x="217926" y="292219"/>
                </a:lnTo>
                <a:lnTo>
                  <a:pt x="228975" y="222117"/>
                </a:lnTo>
                <a:lnTo>
                  <a:pt x="229737" y="218688"/>
                </a:lnTo>
                <a:lnTo>
                  <a:pt x="224784" y="211449"/>
                </a:lnTo>
                <a:lnTo>
                  <a:pt x="205353" y="198115"/>
                </a:lnTo>
                <a:lnTo>
                  <a:pt x="205353" y="195067"/>
                </a:lnTo>
                <a:lnTo>
                  <a:pt x="209163" y="193162"/>
                </a:lnTo>
                <a:lnTo>
                  <a:pt x="214878" y="193162"/>
                </a:lnTo>
                <a:lnTo>
                  <a:pt x="226689" y="195829"/>
                </a:lnTo>
                <a:lnTo>
                  <a:pt x="230499" y="196972"/>
                </a:lnTo>
                <a:lnTo>
                  <a:pt x="234690" y="198115"/>
                </a:lnTo>
                <a:lnTo>
                  <a:pt x="242690" y="201162"/>
                </a:lnTo>
                <a:lnTo>
                  <a:pt x="245357" y="202305"/>
                </a:lnTo>
                <a:lnTo>
                  <a:pt x="251834" y="204972"/>
                </a:lnTo>
                <a:lnTo>
                  <a:pt x="256406" y="210306"/>
                </a:lnTo>
                <a:lnTo>
                  <a:pt x="255263" y="213735"/>
                </a:lnTo>
                <a:lnTo>
                  <a:pt x="230499" y="292219"/>
                </a:lnTo>
                <a:close/>
              </a:path>
              <a:path w="327660" h="317500">
                <a:moveTo>
                  <a:pt x="121916" y="292219"/>
                </a:moveTo>
                <a:lnTo>
                  <a:pt x="108201" y="292219"/>
                </a:lnTo>
                <a:lnTo>
                  <a:pt x="91056" y="228213"/>
                </a:lnTo>
                <a:lnTo>
                  <a:pt x="90675" y="225165"/>
                </a:lnTo>
                <a:lnTo>
                  <a:pt x="86484" y="219831"/>
                </a:lnTo>
                <a:lnTo>
                  <a:pt x="83436" y="217926"/>
                </a:lnTo>
                <a:lnTo>
                  <a:pt x="80388" y="215640"/>
                </a:lnTo>
                <a:lnTo>
                  <a:pt x="72769" y="212211"/>
                </a:lnTo>
                <a:lnTo>
                  <a:pt x="67435" y="210687"/>
                </a:lnTo>
                <a:lnTo>
                  <a:pt x="61339" y="208401"/>
                </a:lnTo>
                <a:lnTo>
                  <a:pt x="61339" y="204591"/>
                </a:lnTo>
                <a:lnTo>
                  <a:pt x="67435" y="201924"/>
                </a:lnTo>
                <a:lnTo>
                  <a:pt x="73531" y="201924"/>
                </a:lnTo>
                <a:lnTo>
                  <a:pt x="85341" y="202686"/>
                </a:lnTo>
                <a:lnTo>
                  <a:pt x="89151" y="203448"/>
                </a:lnTo>
                <a:lnTo>
                  <a:pt x="102105" y="205353"/>
                </a:lnTo>
                <a:lnTo>
                  <a:pt x="104391" y="206115"/>
                </a:lnTo>
                <a:lnTo>
                  <a:pt x="107439" y="206496"/>
                </a:lnTo>
                <a:lnTo>
                  <a:pt x="114297" y="209925"/>
                </a:lnTo>
                <a:lnTo>
                  <a:pt x="114713" y="213735"/>
                </a:lnTo>
                <a:lnTo>
                  <a:pt x="121916" y="292219"/>
                </a:lnTo>
                <a:close/>
              </a:path>
              <a:path w="327660" h="317500">
                <a:moveTo>
                  <a:pt x="326182" y="292219"/>
                </a:moveTo>
                <a:lnTo>
                  <a:pt x="230499" y="292219"/>
                </a:lnTo>
                <a:lnTo>
                  <a:pt x="234309" y="291838"/>
                </a:lnTo>
                <a:lnTo>
                  <a:pt x="239643" y="291457"/>
                </a:lnTo>
                <a:lnTo>
                  <a:pt x="241547" y="291457"/>
                </a:lnTo>
                <a:lnTo>
                  <a:pt x="245738" y="291076"/>
                </a:lnTo>
                <a:lnTo>
                  <a:pt x="258311" y="289552"/>
                </a:lnTo>
                <a:lnTo>
                  <a:pt x="262502" y="288028"/>
                </a:lnTo>
                <a:lnTo>
                  <a:pt x="266312" y="286885"/>
                </a:lnTo>
                <a:lnTo>
                  <a:pt x="272027" y="283837"/>
                </a:lnTo>
                <a:lnTo>
                  <a:pt x="273932" y="282313"/>
                </a:lnTo>
                <a:lnTo>
                  <a:pt x="279266" y="282694"/>
                </a:lnTo>
                <a:lnTo>
                  <a:pt x="289552" y="283075"/>
                </a:lnTo>
                <a:lnTo>
                  <a:pt x="294505" y="283837"/>
                </a:lnTo>
                <a:lnTo>
                  <a:pt x="300601" y="284218"/>
                </a:lnTo>
                <a:lnTo>
                  <a:pt x="315460" y="286885"/>
                </a:lnTo>
                <a:lnTo>
                  <a:pt x="320793" y="288028"/>
                </a:lnTo>
                <a:lnTo>
                  <a:pt x="326182" y="292219"/>
                </a:lnTo>
                <a:close/>
              </a:path>
              <a:path w="327660" h="317500">
                <a:moveTo>
                  <a:pt x="44575" y="316984"/>
                </a:moveTo>
                <a:lnTo>
                  <a:pt x="43813" y="316984"/>
                </a:lnTo>
                <a:lnTo>
                  <a:pt x="38480" y="315079"/>
                </a:lnTo>
                <a:lnTo>
                  <a:pt x="36575" y="314317"/>
                </a:lnTo>
                <a:lnTo>
                  <a:pt x="33908" y="313174"/>
                </a:lnTo>
                <a:lnTo>
                  <a:pt x="27431" y="310126"/>
                </a:lnTo>
                <a:lnTo>
                  <a:pt x="23240" y="308221"/>
                </a:lnTo>
                <a:lnTo>
                  <a:pt x="19811" y="306316"/>
                </a:lnTo>
                <a:lnTo>
                  <a:pt x="11429" y="302125"/>
                </a:lnTo>
                <a:lnTo>
                  <a:pt x="8381" y="300220"/>
                </a:lnTo>
                <a:lnTo>
                  <a:pt x="5714" y="298315"/>
                </a:lnTo>
                <a:lnTo>
                  <a:pt x="0" y="293743"/>
                </a:lnTo>
                <a:lnTo>
                  <a:pt x="0" y="289933"/>
                </a:lnTo>
                <a:lnTo>
                  <a:pt x="3047" y="288028"/>
                </a:lnTo>
                <a:lnTo>
                  <a:pt x="5333" y="288409"/>
                </a:lnTo>
                <a:lnTo>
                  <a:pt x="9905" y="288790"/>
                </a:lnTo>
                <a:lnTo>
                  <a:pt x="60892" y="291978"/>
                </a:lnTo>
                <a:lnTo>
                  <a:pt x="326182" y="292219"/>
                </a:lnTo>
                <a:lnTo>
                  <a:pt x="327651" y="293362"/>
                </a:lnTo>
                <a:lnTo>
                  <a:pt x="327651" y="302887"/>
                </a:lnTo>
                <a:lnTo>
                  <a:pt x="325696" y="305554"/>
                </a:lnTo>
                <a:lnTo>
                  <a:pt x="114931" y="305563"/>
                </a:lnTo>
                <a:lnTo>
                  <a:pt x="109463" y="305625"/>
                </a:lnTo>
                <a:lnTo>
                  <a:pt x="104174" y="305795"/>
                </a:lnTo>
                <a:lnTo>
                  <a:pt x="83817" y="306697"/>
                </a:lnTo>
                <a:lnTo>
                  <a:pt x="78484" y="307459"/>
                </a:lnTo>
                <a:lnTo>
                  <a:pt x="73531" y="307840"/>
                </a:lnTo>
                <a:lnTo>
                  <a:pt x="62101" y="310126"/>
                </a:lnTo>
                <a:lnTo>
                  <a:pt x="58291" y="311269"/>
                </a:lnTo>
                <a:lnTo>
                  <a:pt x="55243" y="312031"/>
                </a:lnTo>
                <a:lnTo>
                  <a:pt x="47623" y="315460"/>
                </a:lnTo>
                <a:lnTo>
                  <a:pt x="44575" y="316984"/>
                </a:lnTo>
                <a:close/>
              </a:path>
              <a:path w="327660" h="317500">
                <a:moveTo>
                  <a:pt x="323460" y="308602"/>
                </a:moveTo>
                <a:lnTo>
                  <a:pt x="316984" y="308602"/>
                </a:lnTo>
                <a:lnTo>
                  <a:pt x="298696" y="307078"/>
                </a:lnTo>
                <a:lnTo>
                  <a:pt x="291457" y="306316"/>
                </a:lnTo>
                <a:lnTo>
                  <a:pt x="266693" y="305554"/>
                </a:lnTo>
                <a:lnTo>
                  <a:pt x="325696" y="305554"/>
                </a:lnTo>
                <a:lnTo>
                  <a:pt x="323460" y="308602"/>
                </a:lnTo>
                <a:close/>
              </a:path>
              <a:path w="327660" h="317500">
                <a:moveTo>
                  <a:pt x="161920" y="192781"/>
                </a:moveTo>
                <a:lnTo>
                  <a:pt x="123360" y="189727"/>
                </a:lnTo>
                <a:lnTo>
                  <a:pt x="75817" y="172969"/>
                </a:lnTo>
                <a:lnTo>
                  <a:pt x="48004" y="143252"/>
                </a:lnTo>
                <a:lnTo>
                  <a:pt x="43432" y="134489"/>
                </a:lnTo>
                <a:lnTo>
                  <a:pt x="40004" y="116964"/>
                </a:lnTo>
                <a:lnTo>
                  <a:pt x="40004" y="98676"/>
                </a:lnTo>
                <a:lnTo>
                  <a:pt x="43432" y="80388"/>
                </a:lnTo>
                <a:lnTo>
                  <a:pt x="48004" y="71626"/>
                </a:lnTo>
                <a:lnTo>
                  <a:pt x="51052" y="65149"/>
                </a:lnTo>
                <a:lnTo>
                  <a:pt x="61720" y="51814"/>
                </a:lnTo>
                <a:lnTo>
                  <a:pt x="68959" y="46861"/>
                </a:lnTo>
                <a:lnTo>
                  <a:pt x="75817" y="41527"/>
                </a:lnTo>
                <a:lnTo>
                  <a:pt x="114678" y="26669"/>
                </a:lnTo>
                <a:lnTo>
                  <a:pt x="146681" y="22859"/>
                </a:lnTo>
                <a:lnTo>
                  <a:pt x="150110" y="21335"/>
                </a:lnTo>
                <a:lnTo>
                  <a:pt x="153920" y="17525"/>
                </a:lnTo>
                <a:lnTo>
                  <a:pt x="154301" y="16001"/>
                </a:lnTo>
                <a:lnTo>
                  <a:pt x="154301" y="13715"/>
                </a:lnTo>
                <a:lnTo>
                  <a:pt x="152015" y="10286"/>
                </a:lnTo>
                <a:lnTo>
                  <a:pt x="150110" y="8762"/>
                </a:lnTo>
                <a:lnTo>
                  <a:pt x="148586" y="6857"/>
                </a:lnTo>
                <a:lnTo>
                  <a:pt x="144014" y="4190"/>
                </a:lnTo>
                <a:lnTo>
                  <a:pt x="144395" y="3047"/>
                </a:lnTo>
                <a:lnTo>
                  <a:pt x="145157" y="1142"/>
                </a:lnTo>
                <a:lnTo>
                  <a:pt x="148967" y="0"/>
                </a:lnTo>
                <a:lnTo>
                  <a:pt x="150872" y="380"/>
                </a:lnTo>
                <a:lnTo>
                  <a:pt x="154301" y="761"/>
                </a:lnTo>
                <a:lnTo>
                  <a:pt x="161920" y="2666"/>
                </a:lnTo>
                <a:lnTo>
                  <a:pt x="165730" y="4190"/>
                </a:lnTo>
                <a:lnTo>
                  <a:pt x="168778" y="5333"/>
                </a:lnTo>
                <a:lnTo>
                  <a:pt x="175255" y="9524"/>
                </a:lnTo>
                <a:lnTo>
                  <a:pt x="175255" y="12191"/>
                </a:lnTo>
                <a:lnTo>
                  <a:pt x="174493" y="14858"/>
                </a:lnTo>
                <a:lnTo>
                  <a:pt x="171445" y="20192"/>
                </a:lnTo>
                <a:lnTo>
                  <a:pt x="169921" y="22478"/>
                </a:lnTo>
                <a:lnTo>
                  <a:pt x="177824" y="22722"/>
                </a:lnTo>
                <a:lnTo>
                  <a:pt x="183137" y="23002"/>
                </a:lnTo>
                <a:lnTo>
                  <a:pt x="188271" y="23496"/>
                </a:lnTo>
                <a:lnTo>
                  <a:pt x="208020" y="25907"/>
                </a:lnTo>
                <a:lnTo>
                  <a:pt x="217545" y="28955"/>
                </a:lnTo>
                <a:lnTo>
                  <a:pt x="228594" y="32003"/>
                </a:lnTo>
                <a:lnTo>
                  <a:pt x="236366" y="35813"/>
                </a:lnTo>
                <a:lnTo>
                  <a:pt x="161920" y="35813"/>
                </a:lnTo>
                <a:lnTo>
                  <a:pt x="153557" y="35839"/>
                </a:lnTo>
                <a:lnTo>
                  <a:pt x="147871" y="36027"/>
                </a:lnTo>
                <a:lnTo>
                  <a:pt x="142258" y="36536"/>
                </a:lnTo>
                <a:lnTo>
                  <a:pt x="120392" y="39242"/>
                </a:lnTo>
                <a:lnTo>
                  <a:pt x="111630" y="42289"/>
                </a:lnTo>
                <a:lnTo>
                  <a:pt x="103248" y="44956"/>
                </a:lnTo>
                <a:lnTo>
                  <a:pt x="71245" y="71626"/>
                </a:lnTo>
                <a:lnTo>
                  <a:pt x="62482" y="114678"/>
                </a:lnTo>
                <a:lnTo>
                  <a:pt x="65149" y="131060"/>
                </a:lnTo>
                <a:lnTo>
                  <a:pt x="89151" y="161920"/>
                </a:lnTo>
                <a:lnTo>
                  <a:pt x="141963" y="178261"/>
                </a:lnTo>
                <a:lnTo>
                  <a:pt x="236067" y="179065"/>
                </a:lnTo>
                <a:lnTo>
                  <a:pt x="228594" y="182875"/>
                </a:lnTo>
                <a:lnTo>
                  <a:pt x="183405" y="191977"/>
                </a:lnTo>
                <a:lnTo>
                  <a:pt x="171177" y="192751"/>
                </a:lnTo>
                <a:lnTo>
                  <a:pt x="161920" y="192781"/>
                </a:lnTo>
                <a:close/>
              </a:path>
              <a:path w="327660" h="317500">
                <a:moveTo>
                  <a:pt x="236067" y="179065"/>
                </a:moveTo>
                <a:lnTo>
                  <a:pt x="161920" y="179065"/>
                </a:lnTo>
                <a:lnTo>
                  <a:pt x="170502" y="179035"/>
                </a:lnTo>
                <a:lnTo>
                  <a:pt x="176279" y="178827"/>
                </a:lnTo>
                <a:lnTo>
                  <a:pt x="220974" y="169540"/>
                </a:lnTo>
                <a:lnTo>
                  <a:pt x="251834" y="142871"/>
                </a:lnTo>
                <a:lnTo>
                  <a:pt x="261359" y="114678"/>
                </a:lnTo>
                <a:lnTo>
                  <a:pt x="261359" y="99819"/>
                </a:lnTo>
                <a:lnTo>
                  <a:pt x="245357" y="61339"/>
                </a:lnTo>
                <a:lnTo>
                  <a:pt x="212211" y="42289"/>
                </a:lnTo>
                <a:lnTo>
                  <a:pt x="203448" y="39242"/>
                </a:lnTo>
                <a:lnTo>
                  <a:pt x="181878" y="36536"/>
                </a:lnTo>
                <a:lnTo>
                  <a:pt x="176279" y="36027"/>
                </a:lnTo>
                <a:lnTo>
                  <a:pt x="170502" y="35839"/>
                </a:lnTo>
                <a:lnTo>
                  <a:pt x="161920" y="35813"/>
                </a:lnTo>
                <a:lnTo>
                  <a:pt x="236366" y="35813"/>
                </a:lnTo>
                <a:lnTo>
                  <a:pt x="248024" y="41527"/>
                </a:lnTo>
                <a:lnTo>
                  <a:pt x="254882" y="46861"/>
                </a:lnTo>
                <a:lnTo>
                  <a:pt x="262121" y="51814"/>
                </a:lnTo>
                <a:lnTo>
                  <a:pt x="272789" y="65149"/>
                </a:lnTo>
                <a:lnTo>
                  <a:pt x="275837" y="71626"/>
                </a:lnTo>
                <a:lnTo>
                  <a:pt x="280408" y="80388"/>
                </a:lnTo>
                <a:lnTo>
                  <a:pt x="283837" y="97533"/>
                </a:lnTo>
                <a:lnTo>
                  <a:pt x="283837" y="116964"/>
                </a:lnTo>
                <a:lnTo>
                  <a:pt x="280408" y="134489"/>
                </a:lnTo>
                <a:lnTo>
                  <a:pt x="275837" y="143252"/>
                </a:lnTo>
                <a:lnTo>
                  <a:pt x="272789" y="149348"/>
                </a:lnTo>
                <a:lnTo>
                  <a:pt x="262121" y="162682"/>
                </a:lnTo>
                <a:lnTo>
                  <a:pt x="254882" y="168016"/>
                </a:lnTo>
                <a:lnTo>
                  <a:pt x="248024" y="172969"/>
                </a:lnTo>
                <a:lnTo>
                  <a:pt x="236067" y="1790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2126921" y="2500172"/>
            <a:ext cx="425450" cy="425450"/>
          </a:xfrm>
          <a:custGeom>
            <a:avLst/>
            <a:gdLst/>
            <a:ahLst/>
            <a:cxnLst/>
            <a:rect l="l" t="t" r="r" b="b"/>
            <a:pathLst>
              <a:path w="425450" h="425450">
                <a:moveTo>
                  <a:pt x="212900" y="425424"/>
                </a:moveTo>
                <a:lnTo>
                  <a:pt x="171997" y="422163"/>
                </a:lnTo>
                <a:lnTo>
                  <a:pt x="128660" y="409213"/>
                </a:lnTo>
                <a:lnTo>
                  <a:pt x="90795" y="387634"/>
                </a:lnTo>
                <a:lnTo>
                  <a:pt x="61740" y="362440"/>
                </a:lnTo>
                <a:lnTo>
                  <a:pt x="36779" y="333373"/>
                </a:lnTo>
                <a:lnTo>
                  <a:pt x="15576" y="295556"/>
                </a:lnTo>
                <a:lnTo>
                  <a:pt x="3018" y="252524"/>
                </a:lnTo>
                <a:lnTo>
                  <a:pt x="0" y="198174"/>
                </a:lnTo>
                <a:lnTo>
                  <a:pt x="42" y="195114"/>
                </a:lnTo>
                <a:lnTo>
                  <a:pt x="7345" y="156885"/>
                </a:lnTo>
                <a:lnTo>
                  <a:pt x="20470" y="120491"/>
                </a:lnTo>
                <a:lnTo>
                  <a:pt x="28531" y="106499"/>
                </a:lnTo>
                <a:lnTo>
                  <a:pt x="36444" y="92618"/>
                </a:lnTo>
                <a:lnTo>
                  <a:pt x="60881" y="63269"/>
                </a:lnTo>
                <a:lnTo>
                  <a:pt x="89704" y="38004"/>
                </a:lnTo>
                <a:lnTo>
                  <a:pt x="127551" y="16747"/>
                </a:lnTo>
                <a:lnTo>
                  <a:pt x="171312" y="3381"/>
                </a:lnTo>
                <a:lnTo>
                  <a:pt x="212900" y="0"/>
                </a:lnTo>
                <a:lnTo>
                  <a:pt x="230264" y="125"/>
                </a:lnTo>
                <a:lnTo>
                  <a:pt x="269013" y="7729"/>
                </a:lnTo>
                <a:lnTo>
                  <a:pt x="305407" y="21136"/>
                </a:lnTo>
                <a:lnTo>
                  <a:pt x="333429" y="37217"/>
                </a:lnTo>
                <a:lnTo>
                  <a:pt x="212328" y="37217"/>
                </a:lnTo>
                <a:lnTo>
                  <a:pt x="198407" y="37315"/>
                </a:lnTo>
                <a:lnTo>
                  <a:pt x="153308" y="47335"/>
                </a:lnTo>
                <a:lnTo>
                  <a:pt x="113218" y="68136"/>
                </a:lnTo>
                <a:lnTo>
                  <a:pt x="79776" y="98322"/>
                </a:lnTo>
                <a:lnTo>
                  <a:pt x="55017" y="135852"/>
                </a:lnTo>
                <a:lnTo>
                  <a:pt x="39897" y="179332"/>
                </a:lnTo>
                <a:lnTo>
                  <a:pt x="37119" y="212425"/>
                </a:lnTo>
                <a:lnTo>
                  <a:pt x="37338" y="233776"/>
                </a:lnTo>
                <a:lnTo>
                  <a:pt x="51147" y="280276"/>
                </a:lnTo>
                <a:lnTo>
                  <a:pt x="75102" y="321702"/>
                </a:lnTo>
                <a:lnTo>
                  <a:pt x="103292" y="350219"/>
                </a:lnTo>
                <a:lnTo>
                  <a:pt x="144541" y="373919"/>
                </a:lnTo>
                <a:lnTo>
                  <a:pt x="190977" y="387419"/>
                </a:lnTo>
                <a:lnTo>
                  <a:pt x="212328" y="387634"/>
                </a:lnTo>
                <a:lnTo>
                  <a:pt x="334433" y="387634"/>
                </a:lnTo>
                <a:lnTo>
                  <a:pt x="320545" y="396222"/>
                </a:lnTo>
                <a:lnTo>
                  <a:pt x="285962" y="413010"/>
                </a:lnTo>
                <a:lnTo>
                  <a:pt x="242352" y="424458"/>
                </a:lnTo>
                <a:lnTo>
                  <a:pt x="230538" y="425303"/>
                </a:lnTo>
                <a:lnTo>
                  <a:pt x="212900" y="425424"/>
                </a:lnTo>
                <a:close/>
              </a:path>
              <a:path w="425450" h="425450">
                <a:moveTo>
                  <a:pt x="334433" y="387634"/>
                </a:moveTo>
                <a:lnTo>
                  <a:pt x="212328" y="387634"/>
                </a:lnTo>
                <a:lnTo>
                  <a:pt x="233678" y="387419"/>
                </a:lnTo>
                <a:lnTo>
                  <a:pt x="247863" y="385916"/>
                </a:lnTo>
                <a:lnTo>
                  <a:pt x="298925" y="365572"/>
                </a:lnTo>
                <a:lnTo>
                  <a:pt x="336004" y="336102"/>
                </a:lnTo>
                <a:lnTo>
                  <a:pt x="365474" y="299023"/>
                </a:lnTo>
                <a:lnTo>
                  <a:pt x="381739" y="261340"/>
                </a:lnTo>
                <a:lnTo>
                  <a:pt x="387438" y="198174"/>
                </a:lnTo>
                <a:lnTo>
                  <a:pt x="386749" y="188592"/>
                </a:lnTo>
                <a:lnTo>
                  <a:pt x="374295" y="144074"/>
                </a:lnTo>
                <a:lnTo>
                  <a:pt x="351428" y="105210"/>
                </a:lnTo>
                <a:lnTo>
                  <a:pt x="319077" y="73289"/>
                </a:lnTo>
                <a:lnTo>
                  <a:pt x="280214" y="50458"/>
                </a:lnTo>
                <a:lnTo>
                  <a:pt x="236125" y="38004"/>
                </a:lnTo>
                <a:lnTo>
                  <a:pt x="212328" y="37217"/>
                </a:lnTo>
                <a:lnTo>
                  <a:pt x="333429" y="37217"/>
                </a:lnTo>
                <a:lnTo>
                  <a:pt x="362629" y="61838"/>
                </a:lnTo>
                <a:lnTo>
                  <a:pt x="387872" y="90905"/>
                </a:lnTo>
                <a:lnTo>
                  <a:pt x="409115" y="128758"/>
                </a:lnTo>
                <a:lnTo>
                  <a:pt x="422065" y="172086"/>
                </a:lnTo>
                <a:lnTo>
                  <a:pt x="425209" y="229732"/>
                </a:lnTo>
                <a:lnTo>
                  <a:pt x="424389" y="241376"/>
                </a:lnTo>
                <a:lnTo>
                  <a:pt x="413365" y="284463"/>
                </a:lnTo>
                <a:lnTo>
                  <a:pt x="396697" y="318925"/>
                </a:lnTo>
                <a:lnTo>
                  <a:pt x="374948" y="350819"/>
                </a:lnTo>
                <a:lnTo>
                  <a:pt x="343519" y="381264"/>
                </a:lnTo>
                <a:lnTo>
                  <a:pt x="334433" y="387634"/>
                </a:lnTo>
                <a:close/>
              </a:path>
              <a:path w="425450" h="425450">
                <a:moveTo>
                  <a:pt x="163659" y="171772"/>
                </a:moveTo>
                <a:lnTo>
                  <a:pt x="136175" y="135128"/>
                </a:lnTo>
                <a:lnTo>
                  <a:pt x="206029" y="79015"/>
                </a:lnTo>
                <a:lnTo>
                  <a:pt x="249545" y="79015"/>
                </a:lnTo>
                <a:lnTo>
                  <a:pt x="249048" y="83488"/>
                </a:lnTo>
                <a:lnTo>
                  <a:pt x="248973" y="141426"/>
                </a:lnTo>
                <a:lnTo>
                  <a:pt x="196868" y="141426"/>
                </a:lnTo>
                <a:lnTo>
                  <a:pt x="163659" y="171772"/>
                </a:lnTo>
                <a:close/>
              </a:path>
              <a:path w="425450" h="425450">
                <a:moveTo>
                  <a:pt x="248973" y="349844"/>
                </a:moveTo>
                <a:lnTo>
                  <a:pt x="196868" y="349844"/>
                </a:lnTo>
                <a:lnTo>
                  <a:pt x="196868" y="141426"/>
                </a:lnTo>
                <a:lnTo>
                  <a:pt x="248973" y="141426"/>
                </a:lnTo>
                <a:lnTo>
                  <a:pt x="248973" y="349844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389210" y="1457258"/>
            <a:ext cx="138956" cy="2372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730619" y="1927742"/>
            <a:ext cx="14816455" cy="0"/>
          </a:xfrm>
          <a:custGeom>
            <a:avLst/>
            <a:gdLst/>
            <a:ahLst/>
            <a:cxnLst/>
            <a:rect l="l" t="t" r="r" b="b"/>
            <a:pathLst>
              <a:path w="14816455" h="0">
                <a:moveTo>
                  <a:pt x="0" y="0"/>
                </a:moveTo>
                <a:lnTo>
                  <a:pt x="14816137" y="0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30619" y="2009500"/>
            <a:ext cx="14816455" cy="0"/>
          </a:xfrm>
          <a:custGeom>
            <a:avLst/>
            <a:gdLst/>
            <a:ahLst/>
            <a:cxnLst/>
            <a:rect l="l" t="t" r="r" b="b"/>
            <a:pathLst>
              <a:path w="14816455" h="0">
                <a:moveTo>
                  <a:pt x="0" y="0"/>
                </a:moveTo>
                <a:lnTo>
                  <a:pt x="14816137" y="0"/>
                </a:lnTo>
              </a:path>
            </a:pathLst>
          </a:custGeom>
          <a:ln w="3393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64394" y="2390238"/>
            <a:ext cx="1782445" cy="697865"/>
          </a:xfrm>
          <a:custGeom>
            <a:avLst/>
            <a:gdLst/>
            <a:ahLst/>
            <a:cxnLst/>
            <a:rect l="l" t="t" r="r" b="b"/>
            <a:pathLst>
              <a:path w="1782445" h="697864">
                <a:moveTo>
                  <a:pt x="0" y="0"/>
                </a:moveTo>
                <a:lnTo>
                  <a:pt x="0" y="697523"/>
                </a:lnTo>
                <a:lnTo>
                  <a:pt x="1781907" y="697523"/>
                </a:lnTo>
                <a:lnTo>
                  <a:pt x="178190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69078" y="1415736"/>
            <a:ext cx="327660" cy="342265"/>
          </a:xfrm>
          <a:custGeom>
            <a:avLst/>
            <a:gdLst/>
            <a:ahLst/>
            <a:cxnLst/>
            <a:rect l="l" t="t" r="r" b="b"/>
            <a:pathLst>
              <a:path w="327660" h="342264">
                <a:moveTo>
                  <a:pt x="326623" y="182104"/>
                </a:moveTo>
                <a:lnTo>
                  <a:pt x="71289" y="182104"/>
                </a:lnTo>
                <a:lnTo>
                  <a:pt x="219882" y="182101"/>
                </a:lnTo>
                <a:lnTo>
                  <a:pt x="227189" y="182018"/>
                </a:lnTo>
                <a:lnTo>
                  <a:pt x="232960" y="181791"/>
                </a:lnTo>
                <a:lnTo>
                  <a:pt x="252215" y="180589"/>
                </a:lnTo>
                <a:lnTo>
                  <a:pt x="257168" y="179065"/>
                </a:lnTo>
                <a:lnTo>
                  <a:pt x="262502" y="177541"/>
                </a:lnTo>
                <a:lnTo>
                  <a:pt x="269741" y="174493"/>
                </a:lnTo>
                <a:lnTo>
                  <a:pt x="272408" y="172207"/>
                </a:lnTo>
                <a:lnTo>
                  <a:pt x="277742" y="172588"/>
                </a:lnTo>
                <a:lnTo>
                  <a:pt x="293743" y="173350"/>
                </a:lnTo>
                <a:lnTo>
                  <a:pt x="298696" y="174112"/>
                </a:lnTo>
                <a:lnTo>
                  <a:pt x="304411" y="174493"/>
                </a:lnTo>
                <a:lnTo>
                  <a:pt x="314317" y="176398"/>
                </a:lnTo>
                <a:lnTo>
                  <a:pt x="318508" y="177541"/>
                </a:lnTo>
                <a:lnTo>
                  <a:pt x="321555" y="178303"/>
                </a:lnTo>
                <a:lnTo>
                  <a:pt x="326623" y="182104"/>
                </a:lnTo>
                <a:close/>
              </a:path>
              <a:path w="327660" h="342264">
                <a:moveTo>
                  <a:pt x="44956" y="206496"/>
                </a:moveTo>
                <a:lnTo>
                  <a:pt x="43432" y="206496"/>
                </a:lnTo>
                <a:lnTo>
                  <a:pt x="31241" y="201543"/>
                </a:lnTo>
                <a:lnTo>
                  <a:pt x="22097" y="197353"/>
                </a:lnTo>
                <a:lnTo>
                  <a:pt x="13334" y="192781"/>
                </a:lnTo>
                <a:lnTo>
                  <a:pt x="9524" y="190495"/>
                </a:lnTo>
                <a:lnTo>
                  <a:pt x="6095" y="188590"/>
                </a:lnTo>
                <a:lnTo>
                  <a:pt x="0" y="183637"/>
                </a:lnTo>
                <a:lnTo>
                  <a:pt x="0" y="179065"/>
                </a:lnTo>
                <a:lnTo>
                  <a:pt x="3428" y="177541"/>
                </a:lnTo>
                <a:lnTo>
                  <a:pt x="6095" y="177922"/>
                </a:lnTo>
                <a:lnTo>
                  <a:pt x="10286" y="178303"/>
                </a:lnTo>
                <a:lnTo>
                  <a:pt x="58830" y="181872"/>
                </a:lnTo>
                <a:lnTo>
                  <a:pt x="326623" y="182104"/>
                </a:lnTo>
                <a:lnTo>
                  <a:pt x="327651" y="182875"/>
                </a:lnTo>
                <a:lnTo>
                  <a:pt x="327651" y="191638"/>
                </a:lnTo>
                <a:lnTo>
                  <a:pt x="325937" y="195067"/>
                </a:lnTo>
                <a:lnTo>
                  <a:pt x="121916" y="195067"/>
                </a:lnTo>
                <a:lnTo>
                  <a:pt x="108466" y="195093"/>
                </a:lnTo>
                <a:lnTo>
                  <a:pt x="68959" y="198496"/>
                </a:lnTo>
                <a:lnTo>
                  <a:pt x="48004" y="204591"/>
                </a:lnTo>
                <a:lnTo>
                  <a:pt x="44956" y="206496"/>
                </a:lnTo>
                <a:close/>
              </a:path>
              <a:path w="327660" h="342264">
                <a:moveTo>
                  <a:pt x="162682" y="342129"/>
                </a:moveTo>
                <a:lnTo>
                  <a:pt x="160016" y="342129"/>
                </a:lnTo>
                <a:lnTo>
                  <a:pt x="157730" y="339843"/>
                </a:lnTo>
                <a:lnTo>
                  <a:pt x="152880" y="294124"/>
                </a:lnTo>
                <a:lnTo>
                  <a:pt x="152777" y="195067"/>
                </a:lnTo>
                <a:lnTo>
                  <a:pt x="174112" y="195067"/>
                </a:lnTo>
                <a:lnTo>
                  <a:pt x="174112" y="266693"/>
                </a:lnTo>
                <a:lnTo>
                  <a:pt x="173731" y="282313"/>
                </a:lnTo>
                <a:lnTo>
                  <a:pt x="173350" y="288790"/>
                </a:lnTo>
                <a:lnTo>
                  <a:pt x="172969" y="294124"/>
                </a:lnTo>
                <a:lnTo>
                  <a:pt x="172588" y="307078"/>
                </a:lnTo>
                <a:lnTo>
                  <a:pt x="171826" y="311650"/>
                </a:lnTo>
                <a:lnTo>
                  <a:pt x="170302" y="324222"/>
                </a:lnTo>
                <a:lnTo>
                  <a:pt x="169540" y="326889"/>
                </a:lnTo>
                <a:lnTo>
                  <a:pt x="169159" y="329556"/>
                </a:lnTo>
                <a:lnTo>
                  <a:pt x="166873" y="336414"/>
                </a:lnTo>
                <a:lnTo>
                  <a:pt x="165349" y="339462"/>
                </a:lnTo>
                <a:lnTo>
                  <a:pt x="162682" y="342129"/>
                </a:lnTo>
                <a:close/>
              </a:path>
              <a:path w="327660" h="342264">
                <a:moveTo>
                  <a:pt x="324222" y="198496"/>
                </a:moveTo>
                <a:lnTo>
                  <a:pt x="318889" y="198115"/>
                </a:lnTo>
                <a:lnTo>
                  <a:pt x="315841" y="197734"/>
                </a:lnTo>
                <a:lnTo>
                  <a:pt x="304030" y="196972"/>
                </a:lnTo>
                <a:lnTo>
                  <a:pt x="299839" y="196591"/>
                </a:lnTo>
                <a:lnTo>
                  <a:pt x="293743" y="196210"/>
                </a:lnTo>
                <a:lnTo>
                  <a:pt x="270884" y="195067"/>
                </a:lnTo>
                <a:lnTo>
                  <a:pt x="325937" y="195067"/>
                </a:lnTo>
                <a:lnTo>
                  <a:pt x="324222" y="198496"/>
                </a:lnTo>
                <a:close/>
              </a:path>
              <a:path w="327660" h="342264">
                <a:moveTo>
                  <a:pt x="285869" y="8762"/>
                </a:moveTo>
                <a:lnTo>
                  <a:pt x="200020" y="8762"/>
                </a:lnTo>
                <a:lnTo>
                  <a:pt x="220212" y="7619"/>
                </a:lnTo>
                <a:lnTo>
                  <a:pt x="225546" y="6476"/>
                </a:lnTo>
                <a:lnTo>
                  <a:pt x="229737" y="5714"/>
                </a:lnTo>
                <a:lnTo>
                  <a:pt x="238119" y="1904"/>
                </a:lnTo>
                <a:lnTo>
                  <a:pt x="240024" y="0"/>
                </a:lnTo>
                <a:lnTo>
                  <a:pt x="244214" y="380"/>
                </a:lnTo>
                <a:lnTo>
                  <a:pt x="257549" y="1142"/>
                </a:lnTo>
                <a:lnTo>
                  <a:pt x="260216" y="1523"/>
                </a:lnTo>
                <a:lnTo>
                  <a:pt x="266312" y="1904"/>
                </a:lnTo>
                <a:lnTo>
                  <a:pt x="275456" y="3809"/>
                </a:lnTo>
                <a:lnTo>
                  <a:pt x="279266" y="4952"/>
                </a:lnTo>
                <a:lnTo>
                  <a:pt x="282313" y="5714"/>
                </a:lnTo>
                <a:lnTo>
                  <a:pt x="285869" y="8762"/>
                </a:lnTo>
                <a:close/>
              </a:path>
              <a:path w="327660" h="342264">
                <a:moveTo>
                  <a:pt x="72769" y="31622"/>
                </a:moveTo>
                <a:lnTo>
                  <a:pt x="72007" y="31622"/>
                </a:lnTo>
                <a:lnTo>
                  <a:pt x="63625" y="28193"/>
                </a:lnTo>
                <a:lnTo>
                  <a:pt x="59434" y="26288"/>
                </a:lnTo>
                <a:lnTo>
                  <a:pt x="56005" y="24383"/>
                </a:lnTo>
                <a:lnTo>
                  <a:pt x="44194" y="18668"/>
                </a:lnTo>
                <a:lnTo>
                  <a:pt x="40765" y="16763"/>
                </a:lnTo>
                <a:lnTo>
                  <a:pt x="38099" y="15239"/>
                </a:lnTo>
                <a:lnTo>
                  <a:pt x="32384" y="10667"/>
                </a:lnTo>
                <a:lnTo>
                  <a:pt x="32384" y="6857"/>
                </a:lnTo>
                <a:lnTo>
                  <a:pt x="35813" y="4952"/>
                </a:lnTo>
                <a:lnTo>
                  <a:pt x="37718" y="5333"/>
                </a:lnTo>
                <a:lnTo>
                  <a:pt x="41527" y="5714"/>
                </a:lnTo>
                <a:lnTo>
                  <a:pt x="49909" y="6857"/>
                </a:lnTo>
                <a:lnTo>
                  <a:pt x="52957" y="7238"/>
                </a:lnTo>
                <a:lnTo>
                  <a:pt x="58291" y="7619"/>
                </a:lnTo>
                <a:lnTo>
                  <a:pt x="82293" y="8762"/>
                </a:lnTo>
                <a:lnTo>
                  <a:pt x="285869" y="8762"/>
                </a:lnTo>
                <a:lnTo>
                  <a:pt x="287647" y="10286"/>
                </a:lnTo>
                <a:lnTo>
                  <a:pt x="287647" y="19049"/>
                </a:lnTo>
                <a:lnTo>
                  <a:pt x="285742" y="21716"/>
                </a:lnTo>
                <a:lnTo>
                  <a:pt x="116583" y="21716"/>
                </a:lnTo>
                <a:lnTo>
                  <a:pt x="99057" y="22859"/>
                </a:lnTo>
                <a:lnTo>
                  <a:pt x="95247" y="23621"/>
                </a:lnTo>
                <a:lnTo>
                  <a:pt x="91818" y="24002"/>
                </a:lnTo>
                <a:lnTo>
                  <a:pt x="84579" y="25907"/>
                </a:lnTo>
                <a:lnTo>
                  <a:pt x="81531" y="27050"/>
                </a:lnTo>
                <a:lnTo>
                  <a:pt x="79246" y="27812"/>
                </a:lnTo>
                <a:lnTo>
                  <a:pt x="75055" y="30098"/>
                </a:lnTo>
                <a:lnTo>
                  <a:pt x="72769" y="31622"/>
                </a:lnTo>
                <a:close/>
              </a:path>
              <a:path w="327660" h="342264">
                <a:moveTo>
                  <a:pt x="15239" y="142109"/>
                </a:moveTo>
                <a:lnTo>
                  <a:pt x="11429" y="136013"/>
                </a:lnTo>
                <a:lnTo>
                  <a:pt x="16382" y="134108"/>
                </a:lnTo>
                <a:lnTo>
                  <a:pt x="23240" y="131060"/>
                </a:lnTo>
                <a:lnTo>
                  <a:pt x="41908" y="121916"/>
                </a:lnTo>
                <a:lnTo>
                  <a:pt x="49909" y="118107"/>
                </a:lnTo>
                <a:lnTo>
                  <a:pt x="56767" y="114678"/>
                </a:lnTo>
                <a:lnTo>
                  <a:pt x="72388" y="105915"/>
                </a:lnTo>
                <a:lnTo>
                  <a:pt x="80008" y="101343"/>
                </a:lnTo>
                <a:lnTo>
                  <a:pt x="86484" y="97152"/>
                </a:lnTo>
                <a:lnTo>
                  <a:pt x="102105" y="87246"/>
                </a:lnTo>
                <a:lnTo>
                  <a:pt x="108201" y="82674"/>
                </a:lnTo>
                <a:lnTo>
                  <a:pt x="113535" y="78865"/>
                </a:lnTo>
                <a:lnTo>
                  <a:pt x="127250" y="68578"/>
                </a:lnTo>
                <a:lnTo>
                  <a:pt x="132203" y="64006"/>
                </a:lnTo>
                <a:lnTo>
                  <a:pt x="137537" y="59434"/>
                </a:lnTo>
                <a:lnTo>
                  <a:pt x="145157" y="52195"/>
                </a:lnTo>
                <a:lnTo>
                  <a:pt x="148205" y="48766"/>
                </a:lnTo>
                <a:lnTo>
                  <a:pt x="151253" y="45718"/>
                </a:lnTo>
                <a:lnTo>
                  <a:pt x="156968" y="38861"/>
                </a:lnTo>
                <a:lnTo>
                  <a:pt x="158492" y="36575"/>
                </a:lnTo>
                <a:lnTo>
                  <a:pt x="158111" y="34289"/>
                </a:lnTo>
                <a:lnTo>
                  <a:pt x="154682" y="25907"/>
                </a:lnTo>
                <a:lnTo>
                  <a:pt x="152396" y="21716"/>
                </a:lnTo>
                <a:lnTo>
                  <a:pt x="164968" y="21716"/>
                </a:lnTo>
                <a:lnTo>
                  <a:pt x="166873" y="23240"/>
                </a:lnTo>
                <a:lnTo>
                  <a:pt x="171445" y="27431"/>
                </a:lnTo>
                <a:lnTo>
                  <a:pt x="172969" y="28574"/>
                </a:lnTo>
                <a:lnTo>
                  <a:pt x="176398" y="31241"/>
                </a:lnTo>
                <a:lnTo>
                  <a:pt x="183637" y="36194"/>
                </a:lnTo>
                <a:lnTo>
                  <a:pt x="184399" y="38099"/>
                </a:lnTo>
                <a:lnTo>
                  <a:pt x="185161" y="39623"/>
                </a:lnTo>
                <a:lnTo>
                  <a:pt x="180970" y="46861"/>
                </a:lnTo>
                <a:lnTo>
                  <a:pt x="179065" y="49147"/>
                </a:lnTo>
                <a:lnTo>
                  <a:pt x="177160" y="51814"/>
                </a:lnTo>
                <a:lnTo>
                  <a:pt x="171826" y="58291"/>
                </a:lnTo>
                <a:lnTo>
                  <a:pt x="166873" y="63244"/>
                </a:lnTo>
                <a:lnTo>
                  <a:pt x="171445" y="65911"/>
                </a:lnTo>
                <a:lnTo>
                  <a:pt x="181732" y="70864"/>
                </a:lnTo>
                <a:lnTo>
                  <a:pt x="185161" y="72769"/>
                </a:lnTo>
                <a:lnTo>
                  <a:pt x="187447" y="73912"/>
                </a:lnTo>
                <a:lnTo>
                  <a:pt x="156206" y="73912"/>
                </a:lnTo>
                <a:lnTo>
                  <a:pt x="152396" y="77341"/>
                </a:lnTo>
                <a:lnTo>
                  <a:pt x="144014" y="83436"/>
                </a:lnTo>
                <a:lnTo>
                  <a:pt x="139442" y="86484"/>
                </a:lnTo>
                <a:lnTo>
                  <a:pt x="133346" y="90675"/>
                </a:lnTo>
                <a:lnTo>
                  <a:pt x="118488" y="99819"/>
                </a:lnTo>
                <a:lnTo>
                  <a:pt x="80008" y="119250"/>
                </a:lnTo>
                <a:lnTo>
                  <a:pt x="42289" y="134489"/>
                </a:lnTo>
                <a:lnTo>
                  <a:pt x="20192" y="141347"/>
                </a:lnTo>
                <a:lnTo>
                  <a:pt x="15239" y="142109"/>
                </a:lnTo>
                <a:close/>
              </a:path>
              <a:path w="327660" h="342264">
                <a:moveTo>
                  <a:pt x="283837" y="24383"/>
                </a:moveTo>
                <a:lnTo>
                  <a:pt x="277742" y="24383"/>
                </a:lnTo>
                <a:lnTo>
                  <a:pt x="264407" y="23240"/>
                </a:lnTo>
                <a:lnTo>
                  <a:pt x="259454" y="22859"/>
                </a:lnTo>
                <a:lnTo>
                  <a:pt x="232785" y="21716"/>
                </a:lnTo>
                <a:lnTo>
                  <a:pt x="285742" y="21716"/>
                </a:lnTo>
                <a:lnTo>
                  <a:pt x="283837" y="24383"/>
                </a:lnTo>
                <a:close/>
              </a:path>
              <a:path w="327660" h="342264">
                <a:moveTo>
                  <a:pt x="296410" y="132203"/>
                </a:moveTo>
                <a:lnTo>
                  <a:pt x="291457" y="131441"/>
                </a:lnTo>
                <a:lnTo>
                  <a:pt x="287266" y="130298"/>
                </a:lnTo>
                <a:lnTo>
                  <a:pt x="262502" y="120773"/>
                </a:lnTo>
                <a:lnTo>
                  <a:pt x="254501" y="117345"/>
                </a:lnTo>
                <a:lnTo>
                  <a:pt x="231642" y="108201"/>
                </a:lnTo>
                <a:lnTo>
                  <a:pt x="215640" y="100962"/>
                </a:lnTo>
                <a:lnTo>
                  <a:pt x="194305" y="92199"/>
                </a:lnTo>
                <a:lnTo>
                  <a:pt x="186304" y="88389"/>
                </a:lnTo>
                <a:lnTo>
                  <a:pt x="180208" y="85341"/>
                </a:lnTo>
                <a:lnTo>
                  <a:pt x="163825" y="77722"/>
                </a:lnTo>
                <a:lnTo>
                  <a:pt x="156206" y="73912"/>
                </a:lnTo>
                <a:lnTo>
                  <a:pt x="187447" y="73912"/>
                </a:lnTo>
                <a:lnTo>
                  <a:pt x="190495" y="75436"/>
                </a:lnTo>
                <a:lnTo>
                  <a:pt x="206496" y="81150"/>
                </a:lnTo>
                <a:lnTo>
                  <a:pt x="243833" y="91056"/>
                </a:lnTo>
                <a:lnTo>
                  <a:pt x="260978" y="92580"/>
                </a:lnTo>
                <a:lnTo>
                  <a:pt x="265169" y="94104"/>
                </a:lnTo>
                <a:lnTo>
                  <a:pt x="272408" y="98676"/>
                </a:lnTo>
                <a:lnTo>
                  <a:pt x="276218" y="100581"/>
                </a:lnTo>
                <a:lnTo>
                  <a:pt x="280408" y="103248"/>
                </a:lnTo>
                <a:lnTo>
                  <a:pt x="290314" y="109725"/>
                </a:lnTo>
                <a:lnTo>
                  <a:pt x="294124" y="112773"/>
                </a:lnTo>
                <a:lnTo>
                  <a:pt x="298315" y="115821"/>
                </a:lnTo>
                <a:lnTo>
                  <a:pt x="303649" y="123440"/>
                </a:lnTo>
                <a:lnTo>
                  <a:pt x="301363" y="130298"/>
                </a:lnTo>
                <a:lnTo>
                  <a:pt x="296410" y="1322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098634" y="1399735"/>
            <a:ext cx="300990" cy="358140"/>
          </a:xfrm>
          <a:custGeom>
            <a:avLst/>
            <a:gdLst/>
            <a:ahLst/>
            <a:cxnLst/>
            <a:rect l="l" t="t" r="r" b="b"/>
            <a:pathLst>
              <a:path w="300989" h="358139">
                <a:moveTo>
                  <a:pt x="235071" y="146681"/>
                </a:moveTo>
                <a:lnTo>
                  <a:pt x="215259" y="146681"/>
                </a:lnTo>
                <a:lnTo>
                  <a:pt x="215259" y="48766"/>
                </a:lnTo>
                <a:lnTo>
                  <a:pt x="214116" y="43432"/>
                </a:lnTo>
                <a:lnTo>
                  <a:pt x="212973" y="41908"/>
                </a:lnTo>
                <a:lnTo>
                  <a:pt x="211830" y="40004"/>
                </a:lnTo>
                <a:lnTo>
                  <a:pt x="209163" y="36956"/>
                </a:lnTo>
                <a:lnTo>
                  <a:pt x="206877" y="35432"/>
                </a:lnTo>
                <a:lnTo>
                  <a:pt x="204972" y="33908"/>
                </a:lnTo>
                <a:lnTo>
                  <a:pt x="200400" y="31241"/>
                </a:lnTo>
                <a:lnTo>
                  <a:pt x="196591" y="29336"/>
                </a:lnTo>
                <a:lnTo>
                  <a:pt x="191638" y="27050"/>
                </a:lnTo>
                <a:lnTo>
                  <a:pt x="189352" y="26288"/>
                </a:lnTo>
                <a:lnTo>
                  <a:pt x="187447" y="25526"/>
                </a:lnTo>
                <a:lnTo>
                  <a:pt x="182494" y="23240"/>
                </a:lnTo>
                <a:lnTo>
                  <a:pt x="182494" y="19049"/>
                </a:lnTo>
                <a:lnTo>
                  <a:pt x="188209" y="17144"/>
                </a:lnTo>
                <a:lnTo>
                  <a:pt x="192781" y="17144"/>
                </a:lnTo>
                <a:lnTo>
                  <a:pt x="203448" y="18668"/>
                </a:lnTo>
                <a:lnTo>
                  <a:pt x="208401" y="19811"/>
                </a:lnTo>
                <a:lnTo>
                  <a:pt x="213735" y="20954"/>
                </a:lnTo>
                <a:lnTo>
                  <a:pt x="226308" y="24383"/>
                </a:lnTo>
                <a:lnTo>
                  <a:pt x="230118" y="25907"/>
                </a:lnTo>
                <a:lnTo>
                  <a:pt x="232404" y="26669"/>
                </a:lnTo>
                <a:lnTo>
                  <a:pt x="237738" y="30098"/>
                </a:lnTo>
                <a:lnTo>
                  <a:pt x="237738" y="34289"/>
                </a:lnTo>
                <a:lnTo>
                  <a:pt x="236214" y="40004"/>
                </a:lnTo>
                <a:lnTo>
                  <a:pt x="235833" y="41908"/>
                </a:lnTo>
                <a:lnTo>
                  <a:pt x="235452" y="43432"/>
                </a:lnTo>
                <a:lnTo>
                  <a:pt x="235155" y="48766"/>
                </a:lnTo>
                <a:lnTo>
                  <a:pt x="235071" y="146681"/>
                </a:lnTo>
                <a:close/>
              </a:path>
              <a:path w="300989" h="358139">
                <a:moveTo>
                  <a:pt x="175841" y="60958"/>
                </a:moveTo>
                <a:lnTo>
                  <a:pt x="110106" y="60958"/>
                </a:lnTo>
                <a:lnTo>
                  <a:pt x="124202" y="59815"/>
                </a:lnTo>
                <a:lnTo>
                  <a:pt x="128012" y="58672"/>
                </a:lnTo>
                <a:lnTo>
                  <a:pt x="131060" y="57910"/>
                </a:lnTo>
                <a:lnTo>
                  <a:pt x="136775" y="54481"/>
                </a:lnTo>
                <a:lnTo>
                  <a:pt x="138680" y="52576"/>
                </a:lnTo>
                <a:lnTo>
                  <a:pt x="142871" y="52957"/>
                </a:lnTo>
                <a:lnTo>
                  <a:pt x="150872" y="53338"/>
                </a:lnTo>
                <a:lnTo>
                  <a:pt x="155444" y="54100"/>
                </a:lnTo>
                <a:lnTo>
                  <a:pt x="159635" y="54481"/>
                </a:lnTo>
                <a:lnTo>
                  <a:pt x="166111" y="55624"/>
                </a:lnTo>
                <a:lnTo>
                  <a:pt x="168397" y="56386"/>
                </a:lnTo>
                <a:lnTo>
                  <a:pt x="171445" y="57148"/>
                </a:lnTo>
                <a:lnTo>
                  <a:pt x="175841" y="60958"/>
                </a:lnTo>
                <a:close/>
              </a:path>
              <a:path w="300989" h="358139">
                <a:moveTo>
                  <a:pt x="38861" y="83055"/>
                </a:moveTo>
                <a:lnTo>
                  <a:pt x="37718" y="83055"/>
                </a:lnTo>
                <a:lnTo>
                  <a:pt x="24764" y="76579"/>
                </a:lnTo>
                <a:lnTo>
                  <a:pt x="13334" y="68959"/>
                </a:lnTo>
                <a:lnTo>
                  <a:pt x="11048" y="67054"/>
                </a:lnTo>
                <a:lnTo>
                  <a:pt x="5714" y="62482"/>
                </a:lnTo>
                <a:lnTo>
                  <a:pt x="5714" y="59053"/>
                </a:lnTo>
                <a:lnTo>
                  <a:pt x="9524" y="57148"/>
                </a:lnTo>
                <a:lnTo>
                  <a:pt x="11048" y="57529"/>
                </a:lnTo>
                <a:lnTo>
                  <a:pt x="14096" y="57910"/>
                </a:lnTo>
                <a:lnTo>
                  <a:pt x="21716" y="59053"/>
                </a:lnTo>
                <a:lnTo>
                  <a:pt x="24764" y="59434"/>
                </a:lnTo>
                <a:lnTo>
                  <a:pt x="48004" y="60958"/>
                </a:lnTo>
                <a:lnTo>
                  <a:pt x="175841" y="60958"/>
                </a:lnTo>
                <a:lnTo>
                  <a:pt x="177160" y="62101"/>
                </a:lnTo>
                <a:lnTo>
                  <a:pt x="177160" y="71245"/>
                </a:lnTo>
                <a:lnTo>
                  <a:pt x="174909" y="73150"/>
                </a:lnTo>
                <a:lnTo>
                  <a:pt x="72007" y="73150"/>
                </a:lnTo>
                <a:lnTo>
                  <a:pt x="61339" y="74293"/>
                </a:lnTo>
                <a:lnTo>
                  <a:pt x="58291" y="75055"/>
                </a:lnTo>
                <a:lnTo>
                  <a:pt x="56005" y="75436"/>
                </a:lnTo>
                <a:lnTo>
                  <a:pt x="48766" y="77722"/>
                </a:lnTo>
                <a:lnTo>
                  <a:pt x="46861" y="78484"/>
                </a:lnTo>
                <a:lnTo>
                  <a:pt x="40765" y="81531"/>
                </a:lnTo>
                <a:lnTo>
                  <a:pt x="38861" y="83055"/>
                </a:lnTo>
                <a:close/>
              </a:path>
              <a:path w="300989" h="358139">
                <a:moveTo>
                  <a:pt x="5714" y="296791"/>
                </a:moveTo>
                <a:lnTo>
                  <a:pt x="0" y="291457"/>
                </a:lnTo>
                <a:lnTo>
                  <a:pt x="2666" y="288409"/>
                </a:lnTo>
                <a:lnTo>
                  <a:pt x="6476" y="283075"/>
                </a:lnTo>
                <a:lnTo>
                  <a:pt x="16001" y="268217"/>
                </a:lnTo>
                <a:lnTo>
                  <a:pt x="19811" y="262121"/>
                </a:lnTo>
                <a:lnTo>
                  <a:pt x="23240" y="256787"/>
                </a:lnTo>
                <a:lnTo>
                  <a:pt x="47242" y="213354"/>
                </a:lnTo>
                <a:lnTo>
                  <a:pt x="66292" y="171445"/>
                </a:lnTo>
                <a:lnTo>
                  <a:pt x="72388" y="154301"/>
                </a:lnTo>
                <a:lnTo>
                  <a:pt x="74674" y="148586"/>
                </a:lnTo>
                <a:lnTo>
                  <a:pt x="76960" y="142490"/>
                </a:lnTo>
                <a:lnTo>
                  <a:pt x="81150" y="128774"/>
                </a:lnTo>
                <a:lnTo>
                  <a:pt x="82674" y="123059"/>
                </a:lnTo>
                <a:lnTo>
                  <a:pt x="84198" y="117726"/>
                </a:lnTo>
                <a:lnTo>
                  <a:pt x="88389" y="101343"/>
                </a:lnTo>
                <a:lnTo>
                  <a:pt x="89151" y="95628"/>
                </a:lnTo>
                <a:lnTo>
                  <a:pt x="88770" y="92199"/>
                </a:lnTo>
                <a:lnTo>
                  <a:pt x="83055" y="79246"/>
                </a:lnTo>
                <a:lnTo>
                  <a:pt x="80008" y="73150"/>
                </a:lnTo>
                <a:lnTo>
                  <a:pt x="91056" y="73150"/>
                </a:lnTo>
                <a:lnTo>
                  <a:pt x="92961" y="75436"/>
                </a:lnTo>
                <a:lnTo>
                  <a:pt x="97533" y="80388"/>
                </a:lnTo>
                <a:lnTo>
                  <a:pt x="103248" y="86103"/>
                </a:lnTo>
                <a:lnTo>
                  <a:pt x="111249" y="92580"/>
                </a:lnTo>
                <a:lnTo>
                  <a:pt x="112392" y="94485"/>
                </a:lnTo>
                <a:lnTo>
                  <a:pt x="112011" y="98676"/>
                </a:lnTo>
                <a:lnTo>
                  <a:pt x="107820" y="115059"/>
                </a:lnTo>
                <a:lnTo>
                  <a:pt x="106296" y="120392"/>
                </a:lnTo>
                <a:lnTo>
                  <a:pt x="104772" y="126488"/>
                </a:lnTo>
                <a:lnTo>
                  <a:pt x="99819" y="140966"/>
                </a:lnTo>
                <a:lnTo>
                  <a:pt x="97914" y="146300"/>
                </a:lnTo>
                <a:lnTo>
                  <a:pt x="96771" y="148967"/>
                </a:lnTo>
                <a:lnTo>
                  <a:pt x="94485" y="155825"/>
                </a:lnTo>
                <a:lnTo>
                  <a:pt x="92961" y="159635"/>
                </a:lnTo>
                <a:lnTo>
                  <a:pt x="96771" y="166111"/>
                </a:lnTo>
                <a:lnTo>
                  <a:pt x="103343" y="176398"/>
                </a:lnTo>
                <a:lnTo>
                  <a:pt x="86103" y="176398"/>
                </a:lnTo>
                <a:lnTo>
                  <a:pt x="85722" y="176779"/>
                </a:lnTo>
                <a:lnTo>
                  <a:pt x="85722" y="177541"/>
                </a:lnTo>
                <a:lnTo>
                  <a:pt x="85341" y="178303"/>
                </a:lnTo>
                <a:lnTo>
                  <a:pt x="81912" y="185542"/>
                </a:lnTo>
                <a:lnTo>
                  <a:pt x="73912" y="202686"/>
                </a:lnTo>
                <a:lnTo>
                  <a:pt x="69721" y="210306"/>
                </a:lnTo>
                <a:lnTo>
                  <a:pt x="65149" y="217926"/>
                </a:lnTo>
                <a:lnTo>
                  <a:pt x="54481" y="235833"/>
                </a:lnTo>
                <a:lnTo>
                  <a:pt x="49909" y="242309"/>
                </a:lnTo>
                <a:lnTo>
                  <a:pt x="44956" y="249548"/>
                </a:lnTo>
                <a:lnTo>
                  <a:pt x="35051" y="263264"/>
                </a:lnTo>
                <a:lnTo>
                  <a:pt x="30479" y="268598"/>
                </a:lnTo>
                <a:lnTo>
                  <a:pt x="25526" y="274313"/>
                </a:lnTo>
                <a:lnTo>
                  <a:pt x="14477" y="287647"/>
                </a:lnTo>
                <a:lnTo>
                  <a:pt x="9143" y="292981"/>
                </a:lnTo>
                <a:lnTo>
                  <a:pt x="5714" y="296791"/>
                </a:lnTo>
                <a:close/>
              </a:path>
              <a:path w="300989" h="358139">
                <a:moveTo>
                  <a:pt x="172207" y="75436"/>
                </a:moveTo>
                <a:lnTo>
                  <a:pt x="167635" y="75436"/>
                </a:lnTo>
                <a:lnTo>
                  <a:pt x="158111" y="74674"/>
                </a:lnTo>
                <a:lnTo>
                  <a:pt x="155063" y="74293"/>
                </a:lnTo>
                <a:lnTo>
                  <a:pt x="151634" y="73912"/>
                </a:lnTo>
                <a:lnTo>
                  <a:pt x="132965" y="73150"/>
                </a:lnTo>
                <a:lnTo>
                  <a:pt x="174909" y="73150"/>
                </a:lnTo>
                <a:lnTo>
                  <a:pt x="172207" y="75436"/>
                </a:lnTo>
                <a:close/>
              </a:path>
              <a:path w="300989" h="358139">
                <a:moveTo>
                  <a:pt x="166492" y="168778"/>
                </a:moveTo>
                <a:lnTo>
                  <a:pt x="134108" y="148586"/>
                </a:lnTo>
                <a:lnTo>
                  <a:pt x="134108" y="145157"/>
                </a:lnTo>
                <a:lnTo>
                  <a:pt x="137156" y="143252"/>
                </a:lnTo>
                <a:lnTo>
                  <a:pt x="139442" y="143633"/>
                </a:lnTo>
                <a:lnTo>
                  <a:pt x="141347" y="144014"/>
                </a:lnTo>
                <a:lnTo>
                  <a:pt x="151253" y="145157"/>
                </a:lnTo>
                <a:lnTo>
                  <a:pt x="158873" y="145919"/>
                </a:lnTo>
                <a:lnTo>
                  <a:pt x="172969" y="146681"/>
                </a:lnTo>
                <a:lnTo>
                  <a:pt x="235071" y="146681"/>
                </a:lnTo>
                <a:lnTo>
                  <a:pt x="235071" y="158873"/>
                </a:lnTo>
                <a:lnTo>
                  <a:pt x="191638" y="158873"/>
                </a:lnTo>
                <a:lnTo>
                  <a:pt x="179827" y="161920"/>
                </a:lnTo>
                <a:lnTo>
                  <a:pt x="176017" y="163444"/>
                </a:lnTo>
                <a:lnTo>
                  <a:pt x="173350" y="164587"/>
                </a:lnTo>
                <a:lnTo>
                  <a:pt x="168778" y="167254"/>
                </a:lnTo>
                <a:lnTo>
                  <a:pt x="166492" y="168778"/>
                </a:lnTo>
                <a:close/>
              </a:path>
              <a:path w="300989" h="358139">
                <a:moveTo>
                  <a:pt x="224403" y="337176"/>
                </a:moveTo>
                <a:lnTo>
                  <a:pt x="221736" y="337176"/>
                </a:lnTo>
                <a:lnTo>
                  <a:pt x="219831" y="334890"/>
                </a:lnTo>
                <a:lnTo>
                  <a:pt x="219069" y="333366"/>
                </a:lnTo>
                <a:lnTo>
                  <a:pt x="218688" y="331842"/>
                </a:lnTo>
                <a:lnTo>
                  <a:pt x="217545" y="327651"/>
                </a:lnTo>
                <a:lnTo>
                  <a:pt x="215259" y="302887"/>
                </a:lnTo>
                <a:lnTo>
                  <a:pt x="215259" y="158873"/>
                </a:lnTo>
                <a:lnTo>
                  <a:pt x="235071" y="158873"/>
                </a:lnTo>
                <a:lnTo>
                  <a:pt x="235071" y="269741"/>
                </a:lnTo>
                <a:lnTo>
                  <a:pt x="234309" y="292600"/>
                </a:lnTo>
                <a:lnTo>
                  <a:pt x="233547" y="299839"/>
                </a:lnTo>
                <a:lnTo>
                  <a:pt x="233166" y="307840"/>
                </a:lnTo>
                <a:lnTo>
                  <a:pt x="231642" y="319651"/>
                </a:lnTo>
                <a:lnTo>
                  <a:pt x="230880" y="322698"/>
                </a:lnTo>
                <a:lnTo>
                  <a:pt x="230499" y="325365"/>
                </a:lnTo>
                <a:lnTo>
                  <a:pt x="228213" y="331842"/>
                </a:lnTo>
                <a:lnTo>
                  <a:pt x="226689" y="334890"/>
                </a:lnTo>
                <a:lnTo>
                  <a:pt x="224403" y="337176"/>
                </a:lnTo>
                <a:close/>
              </a:path>
              <a:path w="300989" h="358139">
                <a:moveTo>
                  <a:pt x="172207" y="289171"/>
                </a:moveTo>
                <a:lnTo>
                  <a:pt x="166873" y="287647"/>
                </a:lnTo>
                <a:lnTo>
                  <a:pt x="164587" y="285361"/>
                </a:lnTo>
                <a:lnTo>
                  <a:pt x="152396" y="269741"/>
                </a:lnTo>
                <a:lnTo>
                  <a:pt x="148967" y="264788"/>
                </a:lnTo>
                <a:lnTo>
                  <a:pt x="144014" y="258311"/>
                </a:lnTo>
                <a:lnTo>
                  <a:pt x="105915" y="206115"/>
                </a:lnTo>
                <a:lnTo>
                  <a:pt x="100962" y="198877"/>
                </a:lnTo>
                <a:lnTo>
                  <a:pt x="97533" y="193543"/>
                </a:lnTo>
                <a:lnTo>
                  <a:pt x="86103" y="176398"/>
                </a:lnTo>
                <a:lnTo>
                  <a:pt x="103343" y="176398"/>
                </a:lnTo>
                <a:lnTo>
                  <a:pt x="105534" y="179827"/>
                </a:lnTo>
                <a:lnTo>
                  <a:pt x="108201" y="183637"/>
                </a:lnTo>
                <a:lnTo>
                  <a:pt x="112392" y="189733"/>
                </a:lnTo>
                <a:lnTo>
                  <a:pt x="120773" y="201162"/>
                </a:lnTo>
                <a:lnTo>
                  <a:pt x="124583" y="205734"/>
                </a:lnTo>
                <a:lnTo>
                  <a:pt x="128012" y="209925"/>
                </a:lnTo>
                <a:lnTo>
                  <a:pt x="137918" y="219450"/>
                </a:lnTo>
                <a:lnTo>
                  <a:pt x="141728" y="222117"/>
                </a:lnTo>
                <a:lnTo>
                  <a:pt x="144776" y="224403"/>
                </a:lnTo>
                <a:lnTo>
                  <a:pt x="154301" y="230118"/>
                </a:lnTo>
                <a:lnTo>
                  <a:pt x="157730" y="231642"/>
                </a:lnTo>
                <a:lnTo>
                  <a:pt x="160396" y="236214"/>
                </a:lnTo>
                <a:lnTo>
                  <a:pt x="167635" y="251453"/>
                </a:lnTo>
                <a:lnTo>
                  <a:pt x="169540" y="256406"/>
                </a:lnTo>
                <a:lnTo>
                  <a:pt x="172969" y="264407"/>
                </a:lnTo>
                <a:lnTo>
                  <a:pt x="179446" y="284599"/>
                </a:lnTo>
                <a:lnTo>
                  <a:pt x="174874" y="287647"/>
                </a:lnTo>
                <a:lnTo>
                  <a:pt x="172207" y="289171"/>
                </a:lnTo>
                <a:close/>
              </a:path>
              <a:path w="300989" h="358139">
                <a:moveTo>
                  <a:pt x="286885" y="358131"/>
                </a:moveTo>
                <a:lnTo>
                  <a:pt x="283456" y="358131"/>
                </a:lnTo>
                <a:lnTo>
                  <a:pt x="281170" y="354702"/>
                </a:lnTo>
                <a:lnTo>
                  <a:pt x="280408" y="353178"/>
                </a:lnTo>
                <a:lnTo>
                  <a:pt x="279940" y="350892"/>
                </a:lnTo>
                <a:lnTo>
                  <a:pt x="278885" y="346320"/>
                </a:lnTo>
                <a:lnTo>
                  <a:pt x="278504" y="343653"/>
                </a:lnTo>
                <a:lnTo>
                  <a:pt x="278123" y="338319"/>
                </a:lnTo>
                <a:lnTo>
                  <a:pt x="277742" y="330699"/>
                </a:lnTo>
                <a:lnTo>
                  <a:pt x="277361" y="323841"/>
                </a:lnTo>
                <a:lnTo>
                  <a:pt x="276980" y="315460"/>
                </a:lnTo>
                <a:lnTo>
                  <a:pt x="276980" y="35432"/>
                </a:lnTo>
                <a:lnTo>
                  <a:pt x="276218" y="30479"/>
                </a:lnTo>
                <a:lnTo>
                  <a:pt x="274694" y="28193"/>
                </a:lnTo>
                <a:lnTo>
                  <a:pt x="273551" y="26288"/>
                </a:lnTo>
                <a:lnTo>
                  <a:pt x="270122" y="22478"/>
                </a:lnTo>
                <a:lnTo>
                  <a:pt x="268217" y="20954"/>
                </a:lnTo>
                <a:lnTo>
                  <a:pt x="266312" y="19049"/>
                </a:lnTo>
                <a:lnTo>
                  <a:pt x="255644" y="12953"/>
                </a:lnTo>
                <a:lnTo>
                  <a:pt x="249548" y="10286"/>
                </a:lnTo>
                <a:lnTo>
                  <a:pt x="247262" y="9524"/>
                </a:lnTo>
                <a:lnTo>
                  <a:pt x="245357" y="8762"/>
                </a:lnTo>
                <a:lnTo>
                  <a:pt x="240404" y="6095"/>
                </a:lnTo>
                <a:lnTo>
                  <a:pt x="240404" y="2285"/>
                </a:lnTo>
                <a:lnTo>
                  <a:pt x="246881" y="0"/>
                </a:lnTo>
                <a:lnTo>
                  <a:pt x="252977" y="0"/>
                </a:lnTo>
                <a:lnTo>
                  <a:pt x="266693" y="2285"/>
                </a:lnTo>
                <a:lnTo>
                  <a:pt x="271646" y="3809"/>
                </a:lnTo>
                <a:lnTo>
                  <a:pt x="276218" y="4952"/>
                </a:lnTo>
                <a:lnTo>
                  <a:pt x="289171" y="8762"/>
                </a:lnTo>
                <a:lnTo>
                  <a:pt x="292600" y="10286"/>
                </a:lnTo>
                <a:lnTo>
                  <a:pt x="295648" y="11810"/>
                </a:lnTo>
                <a:lnTo>
                  <a:pt x="300601" y="14858"/>
                </a:lnTo>
                <a:lnTo>
                  <a:pt x="300601" y="19430"/>
                </a:lnTo>
                <a:lnTo>
                  <a:pt x="299458" y="23621"/>
                </a:lnTo>
                <a:lnTo>
                  <a:pt x="298696" y="26288"/>
                </a:lnTo>
                <a:lnTo>
                  <a:pt x="298315" y="28574"/>
                </a:lnTo>
                <a:lnTo>
                  <a:pt x="297662" y="35432"/>
                </a:lnTo>
                <a:lnTo>
                  <a:pt x="297553" y="279647"/>
                </a:lnTo>
                <a:lnTo>
                  <a:pt x="296791" y="302125"/>
                </a:lnTo>
                <a:lnTo>
                  <a:pt x="296410" y="308602"/>
                </a:lnTo>
                <a:lnTo>
                  <a:pt x="296029" y="320032"/>
                </a:lnTo>
                <a:lnTo>
                  <a:pt x="294505" y="335652"/>
                </a:lnTo>
                <a:lnTo>
                  <a:pt x="293743" y="339081"/>
                </a:lnTo>
                <a:lnTo>
                  <a:pt x="292981" y="344034"/>
                </a:lnTo>
                <a:lnTo>
                  <a:pt x="291076" y="350892"/>
                </a:lnTo>
                <a:lnTo>
                  <a:pt x="289552" y="354702"/>
                </a:lnTo>
                <a:lnTo>
                  <a:pt x="286885" y="3581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435811" y="1399735"/>
            <a:ext cx="637778" cy="347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224631" y="1399735"/>
            <a:ext cx="311785" cy="354965"/>
          </a:xfrm>
          <a:custGeom>
            <a:avLst/>
            <a:gdLst/>
            <a:ahLst/>
            <a:cxnLst/>
            <a:rect l="l" t="t" r="r" b="b"/>
            <a:pathLst>
              <a:path w="311785" h="354964">
                <a:moveTo>
                  <a:pt x="296251" y="239643"/>
                </a:moveTo>
                <a:lnTo>
                  <a:pt x="207258" y="239643"/>
                </a:lnTo>
                <a:lnTo>
                  <a:pt x="229737" y="238500"/>
                </a:lnTo>
                <a:lnTo>
                  <a:pt x="235071" y="237357"/>
                </a:lnTo>
                <a:lnTo>
                  <a:pt x="239643" y="236595"/>
                </a:lnTo>
                <a:lnTo>
                  <a:pt x="248786" y="232785"/>
                </a:lnTo>
                <a:lnTo>
                  <a:pt x="250691" y="231261"/>
                </a:lnTo>
                <a:lnTo>
                  <a:pt x="268217" y="232404"/>
                </a:lnTo>
                <a:lnTo>
                  <a:pt x="273170" y="233166"/>
                </a:lnTo>
                <a:lnTo>
                  <a:pt x="277361" y="233547"/>
                </a:lnTo>
                <a:lnTo>
                  <a:pt x="288028" y="235452"/>
                </a:lnTo>
                <a:lnTo>
                  <a:pt x="291838" y="236976"/>
                </a:lnTo>
                <a:lnTo>
                  <a:pt x="294505" y="237738"/>
                </a:lnTo>
                <a:lnTo>
                  <a:pt x="296251" y="239643"/>
                </a:lnTo>
                <a:close/>
              </a:path>
              <a:path w="311785" h="354964">
                <a:moveTo>
                  <a:pt x="80769" y="261740"/>
                </a:moveTo>
                <a:lnTo>
                  <a:pt x="79246" y="261740"/>
                </a:lnTo>
                <a:lnTo>
                  <a:pt x="71626" y="258692"/>
                </a:lnTo>
                <a:lnTo>
                  <a:pt x="67435" y="257168"/>
                </a:lnTo>
                <a:lnTo>
                  <a:pt x="39623" y="241166"/>
                </a:lnTo>
                <a:lnTo>
                  <a:pt x="39623" y="237738"/>
                </a:lnTo>
                <a:lnTo>
                  <a:pt x="43051" y="235833"/>
                </a:lnTo>
                <a:lnTo>
                  <a:pt x="44575" y="236214"/>
                </a:lnTo>
                <a:lnTo>
                  <a:pt x="56767" y="237738"/>
                </a:lnTo>
                <a:lnTo>
                  <a:pt x="64768" y="238500"/>
                </a:lnTo>
                <a:lnTo>
                  <a:pt x="89151" y="239643"/>
                </a:lnTo>
                <a:lnTo>
                  <a:pt x="296251" y="239643"/>
                </a:lnTo>
                <a:lnTo>
                  <a:pt x="298696" y="242309"/>
                </a:lnTo>
                <a:lnTo>
                  <a:pt x="298696" y="249929"/>
                </a:lnTo>
                <a:lnTo>
                  <a:pt x="296964" y="251834"/>
                </a:lnTo>
                <a:lnTo>
                  <a:pt x="133727" y="251834"/>
                </a:lnTo>
                <a:lnTo>
                  <a:pt x="123878" y="251858"/>
                </a:lnTo>
                <a:lnTo>
                  <a:pt x="117797" y="252025"/>
                </a:lnTo>
                <a:lnTo>
                  <a:pt x="112966" y="252477"/>
                </a:lnTo>
                <a:lnTo>
                  <a:pt x="96771" y="254882"/>
                </a:lnTo>
                <a:lnTo>
                  <a:pt x="91437" y="256787"/>
                </a:lnTo>
                <a:lnTo>
                  <a:pt x="88770" y="257549"/>
                </a:lnTo>
                <a:lnTo>
                  <a:pt x="82674" y="260597"/>
                </a:lnTo>
                <a:lnTo>
                  <a:pt x="80769" y="261740"/>
                </a:lnTo>
                <a:close/>
              </a:path>
              <a:path w="311785" h="354964">
                <a:moveTo>
                  <a:pt x="27431" y="354702"/>
                </a:moveTo>
                <a:lnTo>
                  <a:pt x="24764" y="348987"/>
                </a:lnTo>
                <a:lnTo>
                  <a:pt x="29717" y="347463"/>
                </a:lnTo>
                <a:lnTo>
                  <a:pt x="35813" y="345177"/>
                </a:lnTo>
                <a:lnTo>
                  <a:pt x="76198" y="327651"/>
                </a:lnTo>
                <a:lnTo>
                  <a:pt x="111630" y="308221"/>
                </a:lnTo>
                <a:lnTo>
                  <a:pt x="122678" y="301744"/>
                </a:lnTo>
                <a:lnTo>
                  <a:pt x="131441" y="295648"/>
                </a:lnTo>
                <a:lnTo>
                  <a:pt x="140966" y="288790"/>
                </a:lnTo>
                <a:lnTo>
                  <a:pt x="144776" y="286123"/>
                </a:lnTo>
                <a:lnTo>
                  <a:pt x="147824" y="283456"/>
                </a:lnTo>
                <a:lnTo>
                  <a:pt x="154682" y="277742"/>
                </a:lnTo>
                <a:lnTo>
                  <a:pt x="158111" y="274694"/>
                </a:lnTo>
                <a:lnTo>
                  <a:pt x="167254" y="265550"/>
                </a:lnTo>
                <a:lnTo>
                  <a:pt x="168778" y="263645"/>
                </a:lnTo>
                <a:lnTo>
                  <a:pt x="168397" y="261740"/>
                </a:lnTo>
                <a:lnTo>
                  <a:pt x="165349" y="254882"/>
                </a:lnTo>
                <a:lnTo>
                  <a:pt x="163063" y="251834"/>
                </a:lnTo>
                <a:lnTo>
                  <a:pt x="174112" y="251834"/>
                </a:lnTo>
                <a:lnTo>
                  <a:pt x="179446" y="256787"/>
                </a:lnTo>
                <a:lnTo>
                  <a:pt x="191257" y="264788"/>
                </a:lnTo>
                <a:lnTo>
                  <a:pt x="192781" y="266693"/>
                </a:lnTo>
                <a:lnTo>
                  <a:pt x="192781" y="267836"/>
                </a:lnTo>
                <a:lnTo>
                  <a:pt x="187828" y="273551"/>
                </a:lnTo>
                <a:lnTo>
                  <a:pt x="185923" y="276218"/>
                </a:lnTo>
                <a:lnTo>
                  <a:pt x="185161" y="277361"/>
                </a:lnTo>
                <a:lnTo>
                  <a:pt x="183256" y="279266"/>
                </a:lnTo>
                <a:lnTo>
                  <a:pt x="182113" y="280789"/>
                </a:lnTo>
                <a:lnTo>
                  <a:pt x="193543" y="286504"/>
                </a:lnTo>
                <a:lnTo>
                  <a:pt x="196591" y="288409"/>
                </a:lnTo>
                <a:lnTo>
                  <a:pt x="198877" y="289552"/>
                </a:lnTo>
                <a:lnTo>
                  <a:pt x="172207" y="289552"/>
                </a:lnTo>
                <a:lnTo>
                  <a:pt x="168778" y="292600"/>
                </a:lnTo>
                <a:lnTo>
                  <a:pt x="159635" y="300220"/>
                </a:lnTo>
                <a:lnTo>
                  <a:pt x="155063" y="303268"/>
                </a:lnTo>
                <a:lnTo>
                  <a:pt x="148967" y="307459"/>
                </a:lnTo>
                <a:lnTo>
                  <a:pt x="134489" y="315841"/>
                </a:lnTo>
                <a:lnTo>
                  <a:pt x="88008" y="337176"/>
                </a:lnTo>
                <a:lnTo>
                  <a:pt x="40004" y="352416"/>
                </a:lnTo>
                <a:lnTo>
                  <a:pt x="32384" y="354321"/>
                </a:lnTo>
                <a:lnTo>
                  <a:pt x="27431" y="354702"/>
                </a:lnTo>
                <a:close/>
              </a:path>
              <a:path w="311785" h="354964">
                <a:moveTo>
                  <a:pt x="294886" y="254120"/>
                </a:moveTo>
                <a:lnTo>
                  <a:pt x="288790" y="254120"/>
                </a:lnTo>
                <a:lnTo>
                  <a:pt x="275456" y="252977"/>
                </a:lnTo>
                <a:lnTo>
                  <a:pt x="269741" y="252596"/>
                </a:lnTo>
                <a:lnTo>
                  <a:pt x="243833" y="251834"/>
                </a:lnTo>
                <a:lnTo>
                  <a:pt x="296964" y="251834"/>
                </a:lnTo>
                <a:lnTo>
                  <a:pt x="294886" y="254120"/>
                </a:lnTo>
                <a:close/>
              </a:path>
              <a:path w="311785" h="354964">
                <a:moveTo>
                  <a:pt x="302125" y="353178"/>
                </a:moveTo>
                <a:lnTo>
                  <a:pt x="296791" y="351654"/>
                </a:lnTo>
                <a:lnTo>
                  <a:pt x="290314" y="348606"/>
                </a:lnTo>
                <a:lnTo>
                  <a:pt x="273551" y="340986"/>
                </a:lnTo>
                <a:lnTo>
                  <a:pt x="266312" y="337557"/>
                </a:lnTo>
                <a:lnTo>
                  <a:pt x="258692" y="333747"/>
                </a:lnTo>
                <a:lnTo>
                  <a:pt x="240024" y="324603"/>
                </a:lnTo>
                <a:lnTo>
                  <a:pt x="232785" y="321174"/>
                </a:lnTo>
                <a:lnTo>
                  <a:pt x="224403" y="316984"/>
                </a:lnTo>
                <a:lnTo>
                  <a:pt x="208020" y="308602"/>
                </a:lnTo>
                <a:lnTo>
                  <a:pt x="200400" y="304792"/>
                </a:lnTo>
                <a:lnTo>
                  <a:pt x="193924" y="301744"/>
                </a:lnTo>
                <a:lnTo>
                  <a:pt x="179446" y="293362"/>
                </a:lnTo>
                <a:lnTo>
                  <a:pt x="172207" y="289552"/>
                </a:lnTo>
                <a:lnTo>
                  <a:pt x="198877" y="289552"/>
                </a:lnTo>
                <a:lnTo>
                  <a:pt x="201924" y="291076"/>
                </a:lnTo>
                <a:lnTo>
                  <a:pt x="215640" y="297553"/>
                </a:lnTo>
                <a:lnTo>
                  <a:pt x="227070" y="302125"/>
                </a:lnTo>
                <a:lnTo>
                  <a:pt x="241928" y="306697"/>
                </a:lnTo>
                <a:lnTo>
                  <a:pt x="252596" y="308983"/>
                </a:lnTo>
                <a:lnTo>
                  <a:pt x="268598" y="310507"/>
                </a:lnTo>
                <a:lnTo>
                  <a:pt x="275456" y="314698"/>
                </a:lnTo>
                <a:lnTo>
                  <a:pt x="287647" y="323079"/>
                </a:lnTo>
                <a:lnTo>
                  <a:pt x="294505" y="328413"/>
                </a:lnTo>
                <a:lnTo>
                  <a:pt x="300982" y="333366"/>
                </a:lnTo>
                <a:lnTo>
                  <a:pt x="311650" y="345177"/>
                </a:lnTo>
                <a:lnTo>
                  <a:pt x="309745" y="349368"/>
                </a:lnTo>
                <a:lnTo>
                  <a:pt x="308221" y="352416"/>
                </a:lnTo>
                <a:lnTo>
                  <a:pt x="302125" y="353178"/>
                </a:lnTo>
                <a:close/>
              </a:path>
              <a:path w="311785" h="354964">
                <a:moveTo>
                  <a:pt x="270503" y="203067"/>
                </a:moveTo>
                <a:lnTo>
                  <a:pt x="268598" y="203067"/>
                </a:lnTo>
                <a:lnTo>
                  <a:pt x="266312" y="201162"/>
                </a:lnTo>
                <a:lnTo>
                  <a:pt x="261472" y="159635"/>
                </a:lnTo>
                <a:lnTo>
                  <a:pt x="261359" y="36194"/>
                </a:lnTo>
                <a:lnTo>
                  <a:pt x="259454" y="29717"/>
                </a:lnTo>
                <a:lnTo>
                  <a:pt x="256406" y="25907"/>
                </a:lnTo>
                <a:lnTo>
                  <a:pt x="252596" y="22097"/>
                </a:lnTo>
                <a:lnTo>
                  <a:pt x="250310" y="20573"/>
                </a:lnTo>
                <a:lnTo>
                  <a:pt x="247643" y="18668"/>
                </a:lnTo>
                <a:lnTo>
                  <a:pt x="241166" y="15239"/>
                </a:lnTo>
                <a:lnTo>
                  <a:pt x="238881" y="14096"/>
                </a:lnTo>
                <a:lnTo>
                  <a:pt x="230118" y="10286"/>
                </a:lnTo>
                <a:lnTo>
                  <a:pt x="227832" y="9524"/>
                </a:lnTo>
                <a:lnTo>
                  <a:pt x="225927" y="8762"/>
                </a:lnTo>
                <a:lnTo>
                  <a:pt x="220593" y="6476"/>
                </a:lnTo>
                <a:lnTo>
                  <a:pt x="220593" y="2285"/>
                </a:lnTo>
                <a:lnTo>
                  <a:pt x="226689" y="0"/>
                </a:lnTo>
                <a:lnTo>
                  <a:pt x="232785" y="0"/>
                </a:lnTo>
                <a:lnTo>
                  <a:pt x="248024" y="2285"/>
                </a:lnTo>
                <a:lnTo>
                  <a:pt x="254120" y="3809"/>
                </a:lnTo>
                <a:lnTo>
                  <a:pt x="259073" y="4952"/>
                </a:lnTo>
                <a:lnTo>
                  <a:pt x="269360" y="8000"/>
                </a:lnTo>
                <a:lnTo>
                  <a:pt x="274694" y="9905"/>
                </a:lnTo>
                <a:lnTo>
                  <a:pt x="278504" y="11429"/>
                </a:lnTo>
                <a:lnTo>
                  <a:pt x="285361" y="15239"/>
                </a:lnTo>
                <a:lnTo>
                  <a:pt x="285361" y="19811"/>
                </a:lnTo>
                <a:lnTo>
                  <a:pt x="283837" y="24383"/>
                </a:lnTo>
                <a:lnTo>
                  <a:pt x="283075" y="27050"/>
                </a:lnTo>
                <a:lnTo>
                  <a:pt x="282694" y="29336"/>
                </a:lnTo>
                <a:lnTo>
                  <a:pt x="282009" y="36194"/>
                </a:lnTo>
                <a:lnTo>
                  <a:pt x="281932" y="135632"/>
                </a:lnTo>
                <a:lnTo>
                  <a:pt x="281551" y="148205"/>
                </a:lnTo>
                <a:lnTo>
                  <a:pt x="280746" y="160396"/>
                </a:lnTo>
                <a:lnTo>
                  <a:pt x="280028" y="172969"/>
                </a:lnTo>
                <a:lnTo>
                  <a:pt x="279647" y="175255"/>
                </a:lnTo>
                <a:lnTo>
                  <a:pt x="279222" y="178303"/>
                </a:lnTo>
                <a:lnTo>
                  <a:pt x="278123" y="187828"/>
                </a:lnTo>
                <a:lnTo>
                  <a:pt x="277361" y="190114"/>
                </a:lnTo>
                <a:lnTo>
                  <a:pt x="276980" y="192781"/>
                </a:lnTo>
                <a:lnTo>
                  <a:pt x="274694" y="198115"/>
                </a:lnTo>
                <a:lnTo>
                  <a:pt x="273170" y="201162"/>
                </a:lnTo>
                <a:lnTo>
                  <a:pt x="270503" y="203067"/>
                </a:lnTo>
                <a:close/>
              </a:path>
              <a:path w="311785" h="354964">
                <a:moveTo>
                  <a:pt x="43813" y="194305"/>
                </a:moveTo>
                <a:lnTo>
                  <a:pt x="40765" y="194305"/>
                </a:lnTo>
                <a:lnTo>
                  <a:pt x="38480" y="192019"/>
                </a:lnTo>
                <a:lnTo>
                  <a:pt x="34670" y="177922"/>
                </a:lnTo>
                <a:lnTo>
                  <a:pt x="33527" y="168397"/>
                </a:lnTo>
                <a:lnTo>
                  <a:pt x="33146" y="164587"/>
                </a:lnTo>
                <a:lnTo>
                  <a:pt x="32765" y="160396"/>
                </a:lnTo>
                <a:lnTo>
                  <a:pt x="32384" y="151634"/>
                </a:lnTo>
                <a:lnTo>
                  <a:pt x="32003" y="144776"/>
                </a:lnTo>
                <a:lnTo>
                  <a:pt x="28193" y="53719"/>
                </a:lnTo>
                <a:lnTo>
                  <a:pt x="15620" y="41908"/>
                </a:lnTo>
                <a:lnTo>
                  <a:pt x="14096" y="41146"/>
                </a:lnTo>
                <a:lnTo>
                  <a:pt x="8381" y="40004"/>
                </a:lnTo>
                <a:lnTo>
                  <a:pt x="5333" y="39242"/>
                </a:lnTo>
                <a:lnTo>
                  <a:pt x="0" y="38099"/>
                </a:lnTo>
                <a:lnTo>
                  <a:pt x="0" y="33527"/>
                </a:lnTo>
                <a:lnTo>
                  <a:pt x="4190" y="30479"/>
                </a:lnTo>
                <a:lnTo>
                  <a:pt x="5714" y="30098"/>
                </a:lnTo>
                <a:lnTo>
                  <a:pt x="7619" y="29336"/>
                </a:lnTo>
                <a:lnTo>
                  <a:pt x="14477" y="28574"/>
                </a:lnTo>
                <a:lnTo>
                  <a:pt x="20192" y="28574"/>
                </a:lnTo>
                <a:lnTo>
                  <a:pt x="30098" y="28955"/>
                </a:lnTo>
                <a:lnTo>
                  <a:pt x="35051" y="29717"/>
                </a:lnTo>
                <a:lnTo>
                  <a:pt x="38099" y="30098"/>
                </a:lnTo>
                <a:lnTo>
                  <a:pt x="46861" y="31622"/>
                </a:lnTo>
                <a:lnTo>
                  <a:pt x="50290" y="32765"/>
                </a:lnTo>
                <a:lnTo>
                  <a:pt x="51814" y="33908"/>
                </a:lnTo>
                <a:lnTo>
                  <a:pt x="52195" y="35051"/>
                </a:lnTo>
                <a:lnTo>
                  <a:pt x="193162" y="35051"/>
                </a:lnTo>
                <a:lnTo>
                  <a:pt x="193035" y="38099"/>
                </a:lnTo>
                <a:lnTo>
                  <a:pt x="191638" y="42289"/>
                </a:lnTo>
                <a:lnTo>
                  <a:pt x="190876" y="44194"/>
                </a:lnTo>
                <a:lnTo>
                  <a:pt x="190495" y="45718"/>
                </a:lnTo>
                <a:lnTo>
                  <a:pt x="190059" y="47242"/>
                </a:lnTo>
                <a:lnTo>
                  <a:pt x="51052" y="47242"/>
                </a:lnTo>
                <a:lnTo>
                  <a:pt x="50957" y="155825"/>
                </a:lnTo>
                <a:lnTo>
                  <a:pt x="50671" y="159254"/>
                </a:lnTo>
                <a:lnTo>
                  <a:pt x="185669" y="159254"/>
                </a:lnTo>
                <a:lnTo>
                  <a:pt x="191257" y="163063"/>
                </a:lnTo>
                <a:lnTo>
                  <a:pt x="191257" y="168778"/>
                </a:lnTo>
                <a:lnTo>
                  <a:pt x="188209" y="171445"/>
                </a:lnTo>
                <a:lnTo>
                  <a:pt x="49909" y="171445"/>
                </a:lnTo>
                <a:lnTo>
                  <a:pt x="49833" y="175255"/>
                </a:lnTo>
                <a:lnTo>
                  <a:pt x="49528" y="178303"/>
                </a:lnTo>
                <a:lnTo>
                  <a:pt x="49147" y="180208"/>
                </a:lnTo>
                <a:lnTo>
                  <a:pt x="48766" y="182494"/>
                </a:lnTo>
                <a:lnTo>
                  <a:pt x="47623" y="188209"/>
                </a:lnTo>
                <a:lnTo>
                  <a:pt x="46861" y="189733"/>
                </a:lnTo>
                <a:lnTo>
                  <a:pt x="46480" y="191257"/>
                </a:lnTo>
                <a:lnTo>
                  <a:pt x="43813" y="194305"/>
                </a:lnTo>
                <a:close/>
              </a:path>
              <a:path w="311785" h="354964">
                <a:moveTo>
                  <a:pt x="193162" y="35051"/>
                </a:moveTo>
                <a:lnTo>
                  <a:pt x="158873" y="35051"/>
                </a:lnTo>
                <a:lnTo>
                  <a:pt x="166873" y="29717"/>
                </a:lnTo>
                <a:lnTo>
                  <a:pt x="169921" y="29717"/>
                </a:lnTo>
                <a:lnTo>
                  <a:pt x="177922" y="30098"/>
                </a:lnTo>
                <a:lnTo>
                  <a:pt x="183256" y="30860"/>
                </a:lnTo>
                <a:lnTo>
                  <a:pt x="188590" y="31241"/>
                </a:lnTo>
                <a:lnTo>
                  <a:pt x="193162" y="34289"/>
                </a:lnTo>
                <a:lnTo>
                  <a:pt x="193162" y="35051"/>
                </a:lnTo>
                <a:close/>
              </a:path>
              <a:path w="311785" h="354964">
                <a:moveTo>
                  <a:pt x="185669" y="159254"/>
                </a:moveTo>
                <a:lnTo>
                  <a:pt x="159254" y="159254"/>
                </a:lnTo>
                <a:lnTo>
                  <a:pt x="164968" y="154301"/>
                </a:lnTo>
                <a:lnTo>
                  <a:pt x="164968" y="47242"/>
                </a:lnTo>
                <a:lnTo>
                  <a:pt x="190059" y="47242"/>
                </a:lnTo>
                <a:lnTo>
                  <a:pt x="188971" y="51052"/>
                </a:lnTo>
                <a:lnTo>
                  <a:pt x="188590" y="52957"/>
                </a:lnTo>
                <a:lnTo>
                  <a:pt x="179827" y="155825"/>
                </a:lnTo>
                <a:lnTo>
                  <a:pt x="182875" y="157349"/>
                </a:lnTo>
                <a:lnTo>
                  <a:pt x="185669" y="159254"/>
                </a:lnTo>
                <a:close/>
              </a:path>
              <a:path w="311785" h="354964">
                <a:moveTo>
                  <a:pt x="229737" y="212592"/>
                </a:moveTo>
                <a:lnTo>
                  <a:pt x="135632" y="212592"/>
                </a:lnTo>
                <a:lnTo>
                  <a:pt x="122678" y="208782"/>
                </a:lnTo>
                <a:lnTo>
                  <a:pt x="117345" y="205734"/>
                </a:lnTo>
                <a:lnTo>
                  <a:pt x="113535" y="203448"/>
                </a:lnTo>
                <a:lnTo>
                  <a:pt x="105153" y="196591"/>
                </a:lnTo>
                <a:lnTo>
                  <a:pt x="105153" y="192019"/>
                </a:lnTo>
                <a:lnTo>
                  <a:pt x="108582" y="190495"/>
                </a:lnTo>
                <a:lnTo>
                  <a:pt x="110487" y="191257"/>
                </a:lnTo>
                <a:lnTo>
                  <a:pt x="113154" y="192019"/>
                </a:lnTo>
                <a:lnTo>
                  <a:pt x="118869" y="193924"/>
                </a:lnTo>
                <a:lnTo>
                  <a:pt x="126488" y="195448"/>
                </a:lnTo>
                <a:lnTo>
                  <a:pt x="142109" y="197353"/>
                </a:lnTo>
                <a:lnTo>
                  <a:pt x="230880" y="197353"/>
                </a:lnTo>
                <a:lnTo>
                  <a:pt x="234690" y="199258"/>
                </a:lnTo>
                <a:lnTo>
                  <a:pt x="234690" y="208782"/>
                </a:lnTo>
                <a:lnTo>
                  <a:pt x="229737" y="212592"/>
                </a:lnTo>
                <a:close/>
              </a:path>
              <a:path w="311785" h="354964">
                <a:moveTo>
                  <a:pt x="230880" y="197353"/>
                </a:moveTo>
                <a:lnTo>
                  <a:pt x="187447" y="197353"/>
                </a:lnTo>
                <a:lnTo>
                  <a:pt x="198115" y="195067"/>
                </a:lnTo>
                <a:lnTo>
                  <a:pt x="200781" y="192400"/>
                </a:lnTo>
                <a:lnTo>
                  <a:pt x="205734" y="192781"/>
                </a:lnTo>
                <a:lnTo>
                  <a:pt x="217164" y="193543"/>
                </a:lnTo>
                <a:lnTo>
                  <a:pt x="220974" y="194305"/>
                </a:lnTo>
                <a:lnTo>
                  <a:pt x="225546" y="194686"/>
                </a:lnTo>
                <a:lnTo>
                  <a:pt x="230880" y="1973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664353" y="1421070"/>
            <a:ext cx="327660" cy="306705"/>
          </a:xfrm>
          <a:custGeom>
            <a:avLst/>
            <a:gdLst/>
            <a:ahLst/>
            <a:cxnLst/>
            <a:rect l="l" t="t" r="r" b="b"/>
            <a:pathLst>
              <a:path w="327660" h="306705">
                <a:moveTo>
                  <a:pt x="163825" y="228975"/>
                </a:moveTo>
                <a:lnTo>
                  <a:pt x="116583" y="225546"/>
                </a:lnTo>
                <a:lnTo>
                  <a:pt x="78484" y="211830"/>
                </a:lnTo>
                <a:lnTo>
                  <a:pt x="61720" y="195067"/>
                </a:lnTo>
                <a:lnTo>
                  <a:pt x="57910" y="188971"/>
                </a:lnTo>
                <a:lnTo>
                  <a:pt x="55243" y="173731"/>
                </a:lnTo>
                <a:lnTo>
                  <a:pt x="55243" y="163063"/>
                </a:lnTo>
                <a:lnTo>
                  <a:pt x="57910" y="147824"/>
                </a:lnTo>
                <a:lnTo>
                  <a:pt x="61720" y="141728"/>
                </a:lnTo>
                <a:lnTo>
                  <a:pt x="64768" y="136775"/>
                </a:lnTo>
                <a:lnTo>
                  <a:pt x="72388" y="128774"/>
                </a:lnTo>
                <a:lnTo>
                  <a:pt x="78484" y="124964"/>
                </a:lnTo>
                <a:lnTo>
                  <a:pt x="83817" y="121535"/>
                </a:lnTo>
                <a:lnTo>
                  <a:pt x="141779" y="108543"/>
                </a:lnTo>
                <a:lnTo>
                  <a:pt x="163825" y="107820"/>
                </a:lnTo>
                <a:lnTo>
                  <a:pt x="173106" y="107847"/>
                </a:lnTo>
                <a:lnTo>
                  <a:pt x="211449" y="111249"/>
                </a:lnTo>
                <a:lnTo>
                  <a:pt x="241391" y="120392"/>
                </a:lnTo>
                <a:lnTo>
                  <a:pt x="151253" y="120392"/>
                </a:lnTo>
                <a:lnTo>
                  <a:pt x="126107" y="123440"/>
                </a:lnTo>
                <a:lnTo>
                  <a:pt x="113916" y="126488"/>
                </a:lnTo>
                <a:lnTo>
                  <a:pt x="100200" y="131441"/>
                </a:lnTo>
                <a:lnTo>
                  <a:pt x="95628" y="134489"/>
                </a:lnTo>
                <a:lnTo>
                  <a:pt x="90294" y="137918"/>
                </a:lnTo>
                <a:lnTo>
                  <a:pt x="84198" y="144776"/>
                </a:lnTo>
                <a:lnTo>
                  <a:pt x="81912" y="148967"/>
                </a:lnTo>
                <a:lnTo>
                  <a:pt x="79627" y="152777"/>
                </a:lnTo>
                <a:lnTo>
                  <a:pt x="77341" y="163825"/>
                </a:lnTo>
                <a:lnTo>
                  <a:pt x="77341" y="172207"/>
                </a:lnTo>
                <a:lnTo>
                  <a:pt x="100200" y="204210"/>
                </a:lnTo>
                <a:lnTo>
                  <a:pt x="151253" y="215640"/>
                </a:lnTo>
                <a:lnTo>
                  <a:pt x="243273" y="215640"/>
                </a:lnTo>
                <a:lnTo>
                  <a:pt x="228213" y="221736"/>
                </a:lnTo>
                <a:lnTo>
                  <a:pt x="211449" y="225546"/>
                </a:lnTo>
                <a:lnTo>
                  <a:pt x="185953" y="228251"/>
                </a:lnTo>
                <a:lnTo>
                  <a:pt x="179494" y="228760"/>
                </a:lnTo>
                <a:lnTo>
                  <a:pt x="173106" y="228948"/>
                </a:lnTo>
                <a:lnTo>
                  <a:pt x="163825" y="228975"/>
                </a:lnTo>
                <a:close/>
              </a:path>
              <a:path w="327660" h="306705">
                <a:moveTo>
                  <a:pt x="243273" y="215640"/>
                </a:moveTo>
                <a:lnTo>
                  <a:pt x="176398" y="215640"/>
                </a:lnTo>
                <a:lnTo>
                  <a:pt x="201543" y="212592"/>
                </a:lnTo>
                <a:lnTo>
                  <a:pt x="207639" y="211068"/>
                </a:lnTo>
                <a:lnTo>
                  <a:pt x="243452" y="190876"/>
                </a:lnTo>
                <a:lnTo>
                  <a:pt x="250310" y="172207"/>
                </a:lnTo>
                <a:lnTo>
                  <a:pt x="250310" y="163825"/>
                </a:lnTo>
                <a:lnTo>
                  <a:pt x="248024" y="152777"/>
                </a:lnTo>
                <a:lnTo>
                  <a:pt x="245738" y="148967"/>
                </a:lnTo>
                <a:lnTo>
                  <a:pt x="243452" y="144776"/>
                </a:lnTo>
                <a:lnTo>
                  <a:pt x="237357" y="137918"/>
                </a:lnTo>
                <a:lnTo>
                  <a:pt x="232023" y="134489"/>
                </a:lnTo>
                <a:lnTo>
                  <a:pt x="227451" y="131441"/>
                </a:lnTo>
                <a:lnTo>
                  <a:pt x="214116" y="126488"/>
                </a:lnTo>
                <a:lnTo>
                  <a:pt x="207639" y="124964"/>
                </a:lnTo>
                <a:lnTo>
                  <a:pt x="201543" y="123440"/>
                </a:lnTo>
                <a:lnTo>
                  <a:pt x="176398" y="120392"/>
                </a:lnTo>
                <a:lnTo>
                  <a:pt x="241391" y="120392"/>
                </a:lnTo>
                <a:lnTo>
                  <a:pt x="244214" y="121535"/>
                </a:lnTo>
                <a:lnTo>
                  <a:pt x="249167" y="124964"/>
                </a:lnTo>
                <a:lnTo>
                  <a:pt x="255263" y="128774"/>
                </a:lnTo>
                <a:lnTo>
                  <a:pt x="262883" y="136775"/>
                </a:lnTo>
                <a:lnTo>
                  <a:pt x="265931" y="141728"/>
                </a:lnTo>
                <a:lnTo>
                  <a:pt x="269741" y="147824"/>
                </a:lnTo>
                <a:lnTo>
                  <a:pt x="272408" y="163063"/>
                </a:lnTo>
                <a:lnTo>
                  <a:pt x="272408" y="173731"/>
                </a:lnTo>
                <a:lnTo>
                  <a:pt x="269741" y="188971"/>
                </a:lnTo>
                <a:lnTo>
                  <a:pt x="265931" y="195067"/>
                </a:lnTo>
                <a:lnTo>
                  <a:pt x="262883" y="200020"/>
                </a:lnTo>
                <a:lnTo>
                  <a:pt x="255263" y="207639"/>
                </a:lnTo>
                <a:lnTo>
                  <a:pt x="244214" y="215259"/>
                </a:lnTo>
                <a:lnTo>
                  <a:pt x="243273" y="215640"/>
                </a:lnTo>
                <a:close/>
              </a:path>
              <a:path w="327660" h="306705">
                <a:moveTo>
                  <a:pt x="298930" y="62863"/>
                </a:moveTo>
                <a:lnTo>
                  <a:pt x="212211" y="62863"/>
                </a:lnTo>
                <a:lnTo>
                  <a:pt x="232404" y="61720"/>
                </a:lnTo>
                <a:lnTo>
                  <a:pt x="237738" y="60577"/>
                </a:lnTo>
                <a:lnTo>
                  <a:pt x="241928" y="59815"/>
                </a:lnTo>
                <a:lnTo>
                  <a:pt x="249548" y="56386"/>
                </a:lnTo>
                <a:lnTo>
                  <a:pt x="252215" y="54100"/>
                </a:lnTo>
                <a:lnTo>
                  <a:pt x="256406" y="54481"/>
                </a:lnTo>
                <a:lnTo>
                  <a:pt x="268217" y="54862"/>
                </a:lnTo>
                <a:lnTo>
                  <a:pt x="273170" y="55624"/>
                </a:lnTo>
                <a:lnTo>
                  <a:pt x="279266" y="56005"/>
                </a:lnTo>
                <a:lnTo>
                  <a:pt x="288790" y="57910"/>
                </a:lnTo>
                <a:lnTo>
                  <a:pt x="292600" y="59053"/>
                </a:lnTo>
                <a:lnTo>
                  <a:pt x="295648" y="59815"/>
                </a:lnTo>
                <a:lnTo>
                  <a:pt x="298930" y="62863"/>
                </a:lnTo>
                <a:close/>
              </a:path>
              <a:path w="327660" h="306705">
                <a:moveTo>
                  <a:pt x="59053" y="86103"/>
                </a:moveTo>
                <a:lnTo>
                  <a:pt x="57910" y="86103"/>
                </a:lnTo>
                <a:lnTo>
                  <a:pt x="49147" y="82293"/>
                </a:lnTo>
                <a:lnTo>
                  <a:pt x="45337" y="80769"/>
                </a:lnTo>
                <a:lnTo>
                  <a:pt x="17144" y="64768"/>
                </a:lnTo>
                <a:lnTo>
                  <a:pt x="17144" y="60958"/>
                </a:lnTo>
                <a:lnTo>
                  <a:pt x="20573" y="59053"/>
                </a:lnTo>
                <a:lnTo>
                  <a:pt x="22478" y="59434"/>
                </a:lnTo>
                <a:lnTo>
                  <a:pt x="26288" y="59815"/>
                </a:lnTo>
                <a:lnTo>
                  <a:pt x="38099" y="61339"/>
                </a:lnTo>
                <a:lnTo>
                  <a:pt x="43432" y="61720"/>
                </a:lnTo>
                <a:lnTo>
                  <a:pt x="67054" y="62863"/>
                </a:lnTo>
                <a:lnTo>
                  <a:pt x="298930" y="62863"/>
                </a:lnTo>
                <a:lnTo>
                  <a:pt x="300982" y="64768"/>
                </a:lnTo>
                <a:lnTo>
                  <a:pt x="300982" y="73150"/>
                </a:lnTo>
                <a:lnTo>
                  <a:pt x="299077" y="75817"/>
                </a:lnTo>
                <a:lnTo>
                  <a:pt x="104010" y="75817"/>
                </a:lnTo>
                <a:lnTo>
                  <a:pt x="86103" y="76960"/>
                </a:lnTo>
                <a:lnTo>
                  <a:pt x="82674" y="77722"/>
                </a:lnTo>
                <a:lnTo>
                  <a:pt x="78865" y="78103"/>
                </a:lnTo>
                <a:lnTo>
                  <a:pt x="71245" y="80388"/>
                </a:lnTo>
                <a:lnTo>
                  <a:pt x="68197" y="81531"/>
                </a:lnTo>
                <a:lnTo>
                  <a:pt x="65911" y="82293"/>
                </a:lnTo>
                <a:lnTo>
                  <a:pt x="61339" y="84579"/>
                </a:lnTo>
                <a:lnTo>
                  <a:pt x="59053" y="86103"/>
                </a:lnTo>
                <a:close/>
              </a:path>
              <a:path w="327660" h="306705">
                <a:moveTo>
                  <a:pt x="297172" y="78484"/>
                </a:moveTo>
                <a:lnTo>
                  <a:pt x="291076" y="78484"/>
                </a:lnTo>
                <a:lnTo>
                  <a:pt x="273551" y="76960"/>
                </a:lnTo>
                <a:lnTo>
                  <a:pt x="246119" y="75817"/>
                </a:lnTo>
                <a:lnTo>
                  <a:pt x="299077" y="75817"/>
                </a:lnTo>
                <a:lnTo>
                  <a:pt x="297172" y="78484"/>
                </a:lnTo>
                <a:close/>
              </a:path>
              <a:path w="327660" h="306705">
                <a:moveTo>
                  <a:pt x="326019" y="281551"/>
                </a:moveTo>
                <a:lnTo>
                  <a:pt x="222498" y="281551"/>
                </a:lnTo>
                <a:lnTo>
                  <a:pt x="237357" y="281170"/>
                </a:lnTo>
                <a:lnTo>
                  <a:pt x="245738" y="280408"/>
                </a:lnTo>
                <a:lnTo>
                  <a:pt x="258311" y="278885"/>
                </a:lnTo>
                <a:lnTo>
                  <a:pt x="262502" y="277361"/>
                </a:lnTo>
                <a:lnTo>
                  <a:pt x="266312" y="276218"/>
                </a:lnTo>
                <a:lnTo>
                  <a:pt x="272027" y="273170"/>
                </a:lnTo>
                <a:lnTo>
                  <a:pt x="273932" y="271646"/>
                </a:lnTo>
                <a:lnTo>
                  <a:pt x="279266" y="272027"/>
                </a:lnTo>
                <a:lnTo>
                  <a:pt x="289552" y="272408"/>
                </a:lnTo>
                <a:lnTo>
                  <a:pt x="294505" y="273170"/>
                </a:lnTo>
                <a:lnTo>
                  <a:pt x="300601" y="273551"/>
                </a:lnTo>
                <a:lnTo>
                  <a:pt x="310507" y="275456"/>
                </a:lnTo>
                <a:lnTo>
                  <a:pt x="314698" y="276218"/>
                </a:lnTo>
                <a:lnTo>
                  <a:pt x="320032" y="277361"/>
                </a:lnTo>
                <a:lnTo>
                  <a:pt x="326019" y="281551"/>
                </a:lnTo>
                <a:close/>
              </a:path>
              <a:path w="327660" h="306705">
                <a:moveTo>
                  <a:pt x="44575" y="306316"/>
                </a:moveTo>
                <a:lnTo>
                  <a:pt x="43813" y="306316"/>
                </a:lnTo>
                <a:lnTo>
                  <a:pt x="38480" y="304411"/>
                </a:lnTo>
                <a:lnTo>
                  <a:pt x="36575" y="303649"/>
                </a:lnTo>
                <a:lnTo>
                  <a:pt x="33908" y="302506"/>
                </a:lnTo>
                <a:lnTo>
                  <a:pt x="27431" y="299458"/>
                </a:lnTo>
                <a:lnTo>
                  <a:pt x="23240" y="297553"/>
                </a:lnTo>
                <a:lnTo>
                  <a:pt x="19811" y="295648"/>
                </a:lnTo>
                <a:lnTo>
                  <a:pt x="11429" y="291457"/>
                </a:lnTo>
                <a:lnTo>
                  <a:pt x="8381" y="289552"/>
                </a:lnTo>
                <a:lnTo>
                  <a:pt x="5714" y="287647"/>
                </a:lnTo>
                <a:lnTo>
                  <a:pt x="0" y="283075"/>
                </a:lnTo>
                <a:lnTo>
                  <a:pt x="0" y="279266"/>
                </a:lnTo>
                <a:lnTo>
                  <a:pt x="3047" y="277361"/>
                </a:lnTo>
                <a:lnTo>
                  <a:pt x="5333" y="277742"/>
                </a:lnTo>
                <a:lnTo>
                  <a:pt x="9905" y="278123"/>
                </a:lnTo>
                <a:lnTo>
                  <a:pt x="60892" y="281310"/>
                </a:lnTo>
                <a:lnTo>
                  <a:pt x="326019" y="281551"/>
                </a:lnTo>
                <a:lnTo>
                  <a:pt x="327651" y="282694"/>
                </a:lnTo>
                <a:lnTo>
                  <a:pt x="327651" y="292219"/>
                </a:lnTo>
                <a:lnTo>
                  <a:pt x="325696" y="294886"/>
                </a:lnTo>
                <a:lnTo>
                  <a:pt x="114931" y="294895"/>
                </a:lnTo>
                <a:lnTo>
                  <a:pt x="109463" y="294958"/>
                </a:lnTo>
                <a:lnTo>
                  <a:pt x="104174" y="295127"/>
                </a:lnTo>
                <a:lnTo>
                  <a:pt x="83817" y="296029"/>
                </a:lnTo>
                <a:lnTo>
                  <a:pt x="78484" y="296791"/>
                </a:lnTo>
                <a:lnTo>
                  <a:pt x="73531" y="297172"/>
                </a:lnTo>
                <a:lnTo>
                  <a:pt x="62101" y="299458"/>
                </a:lnTo>
                <a:lnTo>
                  <a:pt x="58291" y="300601"/>
                </a:lnTo>
                <a:lnTo>
                  <a:pt x="55243" y="301363"/>
                </a:lnTo>
                <a:lnTo>
                  <a:pt x="47623" y="304792"/>
                </a:lnTo>
                <a:lnTo>
                  <a:pt x="44575" y="306316"/>
                </a:lnTo>
                <a:close/>
              </a:path>
              <a:path w="327660" h="306705">
                <a:moveTo>
                  <a:pt x="323460" y="297934"/>
                </a:moveTo>
                <a:lnTo>
                  <a:pt x="316984" y="297934"/>
                </a:lnTo>
                <a:lnTo>
                  <a:pt x="298696" y="296410"/>
                </a:lnTo>
                <a:lnTo>
                  <a:pt x="291457" y="295648"/>
                </a:lnTo>
                <a:lnTo>
                  <a:pt x="266693" y="294886"/>
                </a:lnTo>
                <a:lnTo>
                  <a:pt x="325696" y="294886"/>
                </a:lnTo>
                <a:lnTo>
                  <a:pt x="323460" y="297934"/>
                </a:lnTo>
                <a:close/>
              </a:path>
              <a:path w="327660" h="306705">
                <a:moveTo>
                  <a:pt x="227832" y="24002"/>
                </a:moveTo>
                <a:lnTo>
                  <a:pt x="115059" y="24002"/>
                </a:lnTo>
                <a:lnTo>
                  <a:pt x="99819" y="19049"/>
                </a:lnTo>
                <a:lnTo>
                  <a:pt x="90675" y="14477"/>
                </a:lnTo>
                <a:lnTo>
                  <a:pt x="81912" y="6476"/>
                </a:lnTo>
                <a:lnTo>
                  <a:pt x="81912" y="1523"/>
                </a:lnTo>
                <a:lnTo>
                  <a:pt x="85722" y="0"/>
                </a:lnTo>
                <a:lnTo>
                  <a:pt x="87246" y="761"/>
                </a:lnTo>
                <a:lnTo>
                  <a:pt x="89532" y="1142"/>
                </a:lnTo>
                <a:lnTo>
                  <a:pt x="96009" y="3428"/>
                </a:lnTo>
                <a:lnTo>
                  <a:pt x="99819" y="4190"/>
                </a:lnTo>
                <a:lnTo>
                  <a:pt x="106296" y="5714"/>
                </a:lnTo>
                <a:lnTo>
                  <a:pt x="123059" y="7238"/>
                </a:lnTo>
                <a:lnTo>
                  <a:pt x="229795" y="7238"/>
                </a:lnTo>
                <a:lnTo>
                  <a:pt x="233166" y="9143"/>
                </a:lnTo>
                <a:lnTo>
                  <a:pt x="233166" y="19049"/>
                </a:lnTo>
                <a:lnTo>
                  <a:pt x="227832" y="24002"/>
                </a:lnTo>
                <a:close/>
              </a:path>
              <a:path w="327660" h="306705">
                <a:moveTo>
                  <a:pt x="229795" y="7238"/>
                </a:moveTo>
                <a:lnTo>
                  <a:pt x="184780" y="7238"/>
                </a:lnTo>
                <a:lnTo>
                  <a:pt x="194686" y="4571"/>
                </a:lnTo>
                <a:lnTo>
                  <a:pt x="198496" y="1523"/>
                </a:lnTo>
                <a:lnTo>
                  <a:pt x="203448" y="1904"/>
                </a:lnTo>
                <a:lnTo>
                  <a:pt x="215640" y="2666"/>
                </a:lnTo>
                <a:lnTo>
                  <a:pt x="219450" y="3428"/>
                </a:lnTo>
                <a:lnTo>
                  <a:pt x="224403" y="4190"/>
                </a:lnTo>
                <a:lnTo>
                  <a:pt x="229795" y="72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001529" y="1413450"/>
            <a:ext cx="327660" cy="344805"/>
          </a:xfrm>
          <a:custGeom>
            <a:avLst/>
            <a:gdLst/>
            <a:ahLst/>
            <a:cxnLst/>
            <a:rect l="l" t="t" r="r" b="b"/>
            <a:pathLst>
              <a:path w="327660" h="344805">
                <a:moveTo>
                  <a:pt x="79627" y="344415"/>
                </a:moveTo>
                <a:lnTo>
                  <a:pt x="75817" y="344415"/>
                </a:lnTo>
                <a:lnTo>
                  <a:pt x="73150" y="342129"/>
                </a:lnTo>
                <a:lnTo>
                  <a:pt x="72388" y="339843"/>
                </a:lnTo>
                <a:lnTo>
                  <a:pt x="71626" y="337938"/>
                </a:lnTo>
                <a:lnTo>
                  <a:pt x="70102" y="331461"/>
                </a:lnTo>
                <a:lnTo>
                  <a:pt x="69340" y="327651"/>
                </a:lnTo>
                <a:lnTo>
                  <a:pt x="68578" y="322317"/>
                </a:lnTo>
                <a:lnTo>
                  <a:pt x="67838" y="309745"/>
                </a:lnTo>
                <a:lnTo>
                  <a:pt x="67721" y="308602"/>
                </a:lnTo>
                <a:lnTo>
                  <a:pt x="67054" y="303268"/>
                </a:lnTo>
                <a:lnTo>
                  <a:pt x="62863" y="238500"/>
                </a:lnTo>
                <a:lnTo>
                  <a:pt x="62482" y="235452"/>
                </a:lnTo>
                <a:lnTo>
                  <a:pt x="43051" y="225927"/>
                </a:lnTo>
                <a:lnTo>
                  <a:pt x="33527" y="223260"/>
                </a:lnTo>
                <a:lnTo>
                  <a:pt x="33527" y="218688"/>
                </a:lnTo>
                <a:lnTo>
                  <a:pt x="41527" y="214497"/>
                </a:lnTo>
                <a:lnTo>
                  <a:pt x="52576" y="214497"/>
                </a:lnTo>
                <a:lnTo>
                  <a:pt x="72007" y="215640"/>
                </a:lnTo>
                <a:lnTo>
                  <a:pt x="76960" y="216402"/>
                </a:lnTo>
                <a:lnTo>
                  <a:pt x="80388" y="216783"/>
                </a:lnTo>
                <a:lnTo>
                  <a:pt x="86103" y="218307"/>
                </a:lnTo>
                <a:lnTo>
                  <a:pt x="87246" y="220212"/>
                </a:lnTo>
                <a:lnTo>
                  <a:pt x="280789" y="220212"/>
                </a:lnTo>
                <a:lnTo>
                  <a:pt x="280789" y="222879"/>
                </a:lnTo>
                <a:lnTo>
                  <a:pt x="276980" y="231261"/>
                </a:lnTo>
                <a:lnTo>
                  <a:pt x="276503" y="233166"/>
                </a:lnTo>
                <a:lnTo>
                  <a:pt x="85722" y="233166"/>
                </a:lnTo>
                <a:lnTo>
                  <a:pt x="86484" y="296410"/>
                </a:lnTo>
                <a:lnTo>
                  <a:pt x="86400" y="309745"/>
                </a:lnTo>
                <a:lnTo>
                  <a:pt x="86103" y="312412"/>
                </a:lnTo>
                <a:lnTo>
                  <a:pt x="272990" y="312412"/>
                </a:lnTo>
                <a:lnTo>
                  <a:pt x="279266" y="317746"/>
                </a:lnTo>
                <a:lnTo>
                  <a:pt x="279266" y="322698"/>
                </a:lnTo>
                <a:lnTo>
                  <a:pt x="275456" y="325365"/>
                </a:lnTo>
                <a:lnTo>
                  <a:pt x="85341" y="325365"/>
                </a:lnTo>
                <a:lnTo>
                  <a:pt x="84960" y="329937"/>
                </a:lnTo>
                <a:lnTo>
                  <a:pt x="83817" y="336033"/>
                </a:lnTo>
                <a:lnTo>
                  <a:pt x="83055" y="337938"/>
                </a:lnTo>
                <a:lnTo>
                  <a:pt x="81912" y="340986"/>
                </a:lnTo>
                <a:lnTo>
                  <a:pt x="79627" y="344415"/>
                </a:lnTo>
                <a:close/>
              </a:path>
              <a:path w="327660" h="344805">
                <a:moveTo>
                  <a:pt x="280789" y="220212"/>
                </a:moveTo>
                <a:lnTo>
                  <a:pt x="246500" y="220212"/>
                </a:lnTo>
                <a:lnTo>
                  <a:pt x="253739" y="214878"/>
                </a:lnTo>
                <a:lnTo>
                  <a:pt x="259073" y="215259"/>
                </a:lnTo>
                <a:lnTo>
                  <a:pt x="268217" y="215640"/>
                </a:lnTo>
                <a:lnTo>
                  <a:pt x="272789" y="216402"/>
                </a:lnTo>
                <a:lnTo>
                  <a:pt x="275837" y="216783"/>
                </a:lnTo>
                <a:lnTo>
                  <a:pt x="280789" y="219069"/>
                </a:lnTo>
                <a:lnTo>
                  <a:pt x="280789" y="220212"/>
                </a:lnTo>
                <a:close/>
              </a:path>
              <a:path w="327660" h="344805">
                <a:moveTo>
                  <a:pt x="272990" y="312412"/>
                </a:moveTo>
                <a:lnTo>
                  <a:pt x="247643" y="312412"/>
                </a:lnTo>
                <a:lnTo>
                  <a:pt x="252215" y="308602"/>
                </a:lnTo>
                <a:lnTo>
                  <a:pt x="252215" y="233166"/>
                </a:lnTo>
                <a:lnTo>
                  <a:pt x="276503" y="233166"/>
                </a:lnTo>
                <a:lnTo>
                  <a:pt x="275837" y="235833"/>
                </a:lnTo>
                <a:lnTo>
                  <a:pt x="267455" y="309745"/>
                </a:lnTo>
                <a:lnTo>
                  <a:pt x="271646" y="311269"/>
                </a:lnTo>
                <a:lnTo>
                  <a:pt x="272990" y="312412"/>
                </a:lnTo>
                <a:close/>
              </a:path>
              <a:path w="327660" h="344805">
                <a:moveTo>
                  <a:pt x="326538" y="166873"/>
                </a:moveTo>
                <a:lnTo>
                  <a:pt x="227451" y="166873"/>
                </a:lnTo>
                <a:lnTo>
                  <a:pt x="246119" y="166111"/>
                </a:lnTo>
                <a:lnTo>
                  <a:pt x="250691" y="165730"/>
                </a:lnTo>
                <a:lnTo>
                  <a:pt x="254501" y="164968"/>
                </a:lnTo>
                <a:lnTo>
                  <a:pt x="264788" y="163063"/>
                </a:lnTo>
                <a:lnTo>
                  <a:pt x="267455" y="161539"/>
                </a:lnTo>
                <a:lnTo>
                  <a:pt x="269360" y="160777"/>
                </a:lnTo>
                <a:lnTo>
                  <a:pt x="272789" y="158492"/>
                </a:lnTo>
                <a:lnTo>
                  <a:pt x="274313" y="157349"/>
                </a:lnTo>
                <a:lnTo>
                  <a:pt x="279647" y="157730"/>
                </a:lnTo>
                <a:lnTo>
                  <a:pt x="291076" y="158111"/>
                </a:lnTo>
                <a:lnTo>
                  <a:pt x="297172" y="158873"/>
                </a:lnTo>
                <a:lnTo>
                  <a:pt x="303268" y="159254"/>
                </a:lnTo>
                <a:lnTo>
                  <a:pt x="320412" y="162682"/>
                </a:lnTo>
                <a:lnTo>
                  <a:pt x="326538" y="166873"/>
                </a:lnTo>
                <a:close/>
              </a:path>
              <a:path w="327660" h="344805">
                <a:moveTo>
                  <a:pt x="43813" y="190495"/>
                </a:moveTo>
                <a:lnTo>
                  <a:pt x="42289" y="190495"/>
                </a:lnTo>
                <a:lnTo>
                  <a:pt x="32003" y="186304"/>
                </a:lnTo>
                <a:lnTo>
                  <a:pt x="27812" y="184399"/>
                </a:lnTo>
                <a:lnTo>
                  <a:pt x="23240" y="182494"/>
                </a:lnTo>
                <a:lnTo>
                  <a:pt x="9905" y="175255"/>
                </a:lnTo>
                <a:lnTo>
                  <a:pt x="6476" y="173350"/>
                </a:lnTo>
                <a:lnTo>
                  <a:pt x="0" y="168397"/>
                </a:lnTo>
                <a:lnTo>
                  <a:pt x="0" y="164206"/>
                </a:lnTo>
                <a:lnTo>
                  <a:pt x="3428" y="162301"/>
                </a:lnTo>
                <a:lnTo>
                  <a:pt x="5714" y="162682"/>
                </a:lnTo>
                <a:lnTo>
                  <a:pt x="9143" y="163063"/>
                </a:lnTo>
                <a:lnTo>
                  <a:pt x="56523" y="166552"/>
                </a:lnTo>
                <a:lnTo>
                  <a:pt x="326538" y="166873"/>
                </a:lnTo>
                <a:lnTo>
                  <a:pt x="327651" y="167635"/>
                </a:lnTo>
                <a:lnTo>
                  <a:pt x="327651" y="176779"/>
                </a:lnTo>
                <a:lnTo>
                  <a:pt x="325746" y="179827"/>
                </a:lnTo>
                <a:lnTo>
                  <a:pt x="119250" y="179827"/>
                </a:lnTo>
                <a:lnTo>
                  <a:pt x="106659" y="179851"/>
                </a:lnTo>
                <a:lnTo>
                  <a:pt x="65149" y="182875"/>
                </a:lnTo>
                <a:lnTo>
                  <a:pt x="47623" y="188590"/>
                </a:lnTo>
                <a:lnTo>
                  <a:pt x="43813" y="190495"/>
                </a:lnTo>
                <a:close/>
              </a:path>
              <a:path w="327660" h="344805">
                <a:moveTo>
                  <a:pt x="323841" y="182875"/>
                </a:moveTo>
                <a:lnTo>
                  <a:pt x="318508" y="182494"/>
                </a:lnTo>
                <a:lnTo>
                  <a:pt x="314698" y="182113"/>
                </a:lnTo>
                <a:lnTo>
                  <a:pt x="305935" y="181732"/>
                </a:lnTo>
                <a:lnTo>
                  <a:pt x="297172" y="180970"/>
                </a:lnTo>
                <a:lnTo>
                  <a:pt x="272408" y="179827"/>
                </a:lnTo>
                <a:lnTo>
                  <a:pt x="325746" y="179827"/>
                </a:lnTo>
                <a:lnTo>
                  <a:pt x="323841" y="182875"/>
                </a:lnTo>
                <a:close/>
              </a:path>
              <a:path w="327660" h="344805">
                <a:moveTo>
                  <a:pt x="276218" y="5333"/>
                </a:moveTo>
                <a:lnTo>
                  <a:pt x="241547" y="5333"/>
                </a:lnTo>
                <a:lnTo>
                  <a:pt x="248786" y="0"/>
                </a:lnTo>
                <a:lnTo>
                  <a:pt x="252977" y="380"/>
                </a:lnTo>
                <a:lnTo>
                  <a:pt x="263645" y="761"/>
                </a:lnTo>
                <a:lnTo>
                  <a:pt x="267836" y="1523"/>
                </a:lnTo>
                <a:lnTo>
                  <a:pt x="272027" y="1904"/>
                </a:lnTo>
                <a:lnTo>
                  <a:pt x="276218" y="4571"/>
                </a:lnTo>
                <a:lnTo>
                  <a:pt x="276218" y="5333"/>
                </a:lnTo>
                <a:close/>
              </a:path>
              <a:path w="327660" h="344805">
                <a:moveTo>
                  <a:pt x="73912" y="28193"/>
                </a:moveTo>
                <a:lnTo>
                  <a:pt x="73150" y="28193"/>
                </a:lnTo>
                <a:lnTo>
                  <a:pt x="67435" y="26669"/>
                </a:lnTo>
                <a:lnTo>
                  <a:pt x="65530" y="25907"/>
                </a:lnTo>
                <a:lnTo>
                  <a:pt x="62863" y="24764"/>
                </a:lnTo>
                <a:lnTo>
                  <a:pt x="56767" y="22478"/>
                </a:lnTo>
                <a:lnTo>
                  <a:pt x="49909" y="19049"/>
                </a:lnTo>
                <a:lnTo>
                  <a:pt x="44194" y="16001"/>
                </a:lnTo>
                <a:lnTo>
                  <a:pt x="41146" y="14477"/>
                </a:lnTo>
                <a:lnTo>
                  <a:pt x="38480" y="12572"/>
                </a:lnTo>
                <a:lnTo>
                  <a:pt x="31241" y="8000"/>
                </a:lnTo>
                <a:lnTo>
                  <a:pt x="31241" y="3047"/>
                </a:lnTo>
                <a:lnTo>
                  <a:pt x="35813" y="1904"/>
                </a:lnTo>
                <a:lnTo>
                  <a:pt x="37337" y="2285"/>
                </a:lnTo>
                <a:lnTo>
                  <a:pt x="39623" y="2666"/>
                </a:lnTo>
                <a:lnTo>
                  <a:pt x="48385" y="3428"/>
                </a:lnTo>
                <a:lnTo>
                  <a:pt x="52195" y="3809"/>
                </a:lnTo>
                <a:lnTo>
                  <a:pt x="59053" y="4190"/>
                </a:lnTo>
                <a:lnTo>
                  <a:pt x="80436" y="5092"/>
                </a:lnTo>
                <a:lnTo>
                  <a:pt x="86770" y="5262"/>
                </a:lnTo>
                <a:lnTo>
                  <a:pt x="276218" y="5333"/>
                </a:lnTo>
                <a:lnTo>
                  <a:pt x="276218" y="8381"/>
                </a:lnTo>
                <a:lnTo>
                  <a:pt x="272408" y="16382"/>
                </a:lnTo>
                <a:lnTo>
                  <a:pt x="271836" y="18287"/>
                </a:lnTo>
                <a:lnTo>
                  <a:pt x="135945" y="18296"/>
                </a:lnTo>
                <a:lnTo>
                  <a:pt x="130703" y="18358"/>
                </a:lnTo>
                <a:lnTo>
                  <a:pt x="125497" y="18528"/>
                </a:lnTo>
                <a:lnTo>
                  <a:pt x="105153" y="19430"/>
                </a:lnTo>
                <a:lnTo>
                  <a:pt x="99819" y="20192"/>
                </a:lnTo>
                <a:lnTo>
                  <a:pt x="96009" y="20573"/>
                </a:lnTo>
                <a:lnTo>
                  <a:pt x="86865" y="22478"/>
                </a:lnTo>
                <a:lnTo>
                  <a:pt x="80769" y="24764"/>
                </a:lnTo>
                <a:lnTo>
                  <a:pt x="76198" y="26669"/>
                </a:lnTo>
                <a:lnTo>
                  <a:pt x="73912" y="28193"/>
                </a:lnTo>
                <a:close/>
              </a:path>
              <a:path w="327660" h="344805">
                <a:moveTo>
                  <a:pt x="269100" y="61720"/>
                </a:moveTo>
                <a:lnTo>
                  <a:pt x="243452" y="61720"/>
                </a:lnTo>
                <a:lnTo>
                  <a:pt x="247643" y="57910"/>
                </a:lnTo>
                <a:lnTo>
                  <a:pt x="247643" y="18287"/>
                </a:lnTo>
                <a:lnTo>
                  <a:pt x="271836" y="18287"/>
                </a:lnTo>
                <a:lnTo>
                  <a:pt x="271265" y="20192"/>
                </a:lnTo>
                <a:lnTo>
                  <a:pt x="263645" y="58291"/>
                </a:lnTo>
                <a:lnTo>
                  <a:pt x="269100" y="61720"/>
                </a:lnTo>
                <a:close/>
              </a:path>
              <a:path w="327660" h="344805">
                <a:moveTo>
                  <a:pt x="287266" y="131822"/>
                </a:moveTo>
                <a:lnTo>
                  <a:pt x="91437" y="131822"/>
                </a:lnTo>
                <a:lnTo>
                  <a:pt x="82898" y="131763"/>
                </a:lnTo>
                <a:lnTo>
                  <a:pt x="77412" y="131346"/>
                </a:lnTo>
                <a:lnTo>
                  <a:pt x="72605" y="130215"/>
                </a:lnTo>
                <a:lnTo>
                  <a:pt x="66101" y="128012"/>
                </a:lnTo>
                <a:lnTo>
                  <a:pt x="55243" y="124202"/>
                </a:lnTo>
                <a:lnTo>
                  <a:pt x="55243" y="77722"/>
                </a:lnTo>
                <a:lnTo>
                  <a:pt x="50290" y="73531"/>
                </a:lnTo>
                <a:lnTo>
                  <a:pt x="44194" y="70483"/>
                </a:lnTo>
                <a:lnTo>
                  <a:pt x="37337" y="68578"/>
                </a:lnTo>
                <a:lnTo>
                  <a:pt x="33146" y="67816"/>
                </a:lnTo>
                <a:lnTo>
                  <a:pt x="30860" y="67054"/>
                </a:lnTo>
                <a:lnTo>
                  <a:pt x="24764" y="65149"/>
                </a:lnTo>
                <a:lnTo>
                  <a:pt x="24764" y="60577"/>
                </a:lnTo>
                <a:lnTo>
                  <a:pt x="34289" y="56767"/>
                </a:lnTo>
                <a:lnTo>
                  <a:pt x="48004" y="56767"/>
                </a:lnTo>
                <a:lnTo>
                  <a:pt x="64768" y="57529"/>
                </a:lnTo>
                <a:lnTo>
                  <a:pt x="68578" y="58291"/>
                </a:lnTo>
                <a:lnTo>
                  <a:pt x="71626" y="58672"/>
                </a:lnTo>
                <a:lnTo>
                  <a:pt x="77341" y="60577"/>
                </a:lnTo>
                <a:lnTo>
                  <a:pt x="78484" y="61720"/>
                </a:lnTo>
                <a:lnTo>
                  <a:pt x="269100" y="61720"/>
                </a:lnTo>
                <a:lnTo>
                  <a:pt x="276980" y="66673"/>
                </a:lnTo>
                <a:lnTo>
                  <a:pt x="270503" y="74293"/>
                </a:lnTo>
                <a:lnTo>
                  <a:pt x="76579" y="74293"/>
                </a:lnTo>
                <a:lnTo>
                  <a:pt x="76579" y="114678"/>
                </a:lnTo>
                <a:lnTo>
                  <a:pt x="86484" y="118869"/>
                </a:lnTo>
                <a:lnTo>
                  <a:pt x="291457" y="118869"/>
                </a:lnTo>
                <a:lnTo>
                  <a:pt x="291457" y="127631"/>
                </a:lnTo>
                <a:lnTo>
                  <a:pt x="287266" y="131822"/>
                </a:lnTo>
                <a:close/>
              </a:path>
              <a:path w="327660" h="344805">
                <a:moveTo>
                  <a:pt x="291457" y="118869"/>
                </a:moveTo>
                <a:lnTo>
                  <a:pt x="205353" y="118869"/>
                </a:lnTo>
                <a:lnTo>
                  <a:pt x="220593" y="117726"/>
                </a:lnTo>
                <a:lnTo>
                  <a:pt x="228975" y="115440"/>
                </a:lnTo>
                <a:lnTo>
                  <a:pt x="236214" y="111630"/>
                </a:lnTo>
                <a:lnTo>
                  <a:pt x="238119" y="109725"/>
                </a:lnTo>
                <a:lnTo>
                  <a:pt x="244976" y="110106"/>
                </a:lnTo>
                <a:lnTo>
                  <a:pt x="259454" y="110487"/>
                </a:lnTo>
                <a:lnTo>
                  <a:pt x="268598" y="111249"/>
                </a:lnTo>
                <a:lnTo>
                  <a:pt x="280789" y="112011"/>
                </a:lnTo>
                <a:lnTo>
                  <a:pt x="291457" y="117345"/>
                </a:lnTo>
                <a:lnTo>
                  <a:pt x="291457" y="1188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951816" y="2498725"/>
            <a:ext cx="450850" cy="434340"/>
          </a:xfrm>
          <a:custGeom>
            <a:avLst/>
            <a:gdLst/>
            <a:ahLst/>
            <a:cxnLst/>
            <a:rect l="l" t="t" r="r" b="b"/>
            <a:pathLst>
              <a:path w="450850" h="434339">
                <a:moveTo>
                  <a:pt x="181655" y="28040"/>
                </a:moveTo>
                <a:lnTo>
                  <a:pt x="115210" y="28040"/>
                </a:lnTo>
                <a:lnTo>
                  <a:pt x="115210" y="0"/>
                </a:lnTo>
                <a:lnTo>
                  <a:pt x="181655" y="0"/>
                </a:lnTo>
                <a:lnTo>
                  <a:pt x="181655" y="28040"/>
                </a:lnTo>
                <a:close/>
              </a:path>
              <a:path w="450850" h="434339">
                <a:moveTo>
                  <a:pt x="286503" y="64006"/>
                </a:moveTo>
                <a:lnTo>
                  <a:pt x="12191" y="64006"/>
                </a:lnTo>
                <a:lnTo>
                  <a:pt x="12191" y="28040"/>
                </a:lnTo>
                <a:lnTo>
                  <a:pt x="286503" y="28040"/>
                </a:lnTo>
                <a:lnTo>
                  <a:pt x="286503" y="64006"/>
                </a:lnTo>
                <a:close/>
              </a:path>
              <a:path w="450850" h="434339">
                <a:moveTo>
                  <a:pt x="26211" y="227983"/>
                </a:moveTo>
                <a:lnTo>
                  <a:pt x="11582" y="212134"/>
                </a:lnTo>
                <a:lnTo>
                  <a:pt x="0" y="198723"/>
                </a:lnTo>
                <a:lnTo>
                  <a:pt x="14768" y="192889"/>
                </a:lnTo>
                <a:lnTo>
                  <a:pt x="24421" y="188627"/>
                </a:lnTo>
                <a:lnTo>
                  <a:pt x="57448" y="168992"/>
                </a:lnTo>
                <a:lnTo>
                  <a:pt x="89413" y="137679"/>
                </a:lnTo>
                <a:lnTo>
                  <a:pt x="109700" y="97952"/>
                </a:lnTo>
                <a:lnTo>
                  <a:pt x="116429" y="64006"/>
                </a:lnTo>
                <a:lnTo>
                  <a:pt x="181655" y="64006"/>
                </a:lnTo>
                <a:lnTo>
                  <a:pt x="193237" y="111248"/>
                </a:lnTo>
                <a:lnTo>
                  <a:pt x="214848" y="145689"/>
                </a:lnTo>
                <a:lnTo>
                  <a:pt x="148737" y="145689"/>
                </a:lnTo>
                <a:lnTo>
                  <a:pt x="117953" y="178607"/>
                </a:lnTo>
                <a:lnTo>
                  <a:pt x="85950" y="202380"/>
                </a:lnTo>
                <a:lnTo>
                  <a:pt x="76550" y="208467"/>
                </a:lnTo>
                <a:lnTo>
                  <a:pt x="39851" y="224554"/>
                </a:lnTo>
                <a:lnTo>
                  <a:pt x="34203" y="226125"/>
                </a:lnTo>
                <a:lnTo>
                  <a:pt x="26211" y="227983"/>
                </a:lnTo>
                <a:close/>
              </a:path>
              <a:path w="450850" h="434339">
                <a:moveTo>
                  <a:pt x="271873" y="227983"/>
                </a:moveTo>
                <a:lnTo>
                  <a:pt x="234645" y="215772"/>
                </a:lnTo>
                <a:lnTo>
                  <a:pt x="196856" y="192741"/>
                </a:lnTo>
                <a:lnTo>
                  <a:pt x="164590" y="163977"/>
                </a:lnTo>
                <a:lnTo>
                  <a:pt x="148737" y="145689"/>
                </a:lnTo>
                <a:lnTo>
                  <a:pt x="214848" y="145689"/>
                </a:lnTo>
                <a:lnTo>
                  <a:pt x="217620" y="148737"/>
                </a:lnTo>
                <a:lnTo>
                  <a:pt x="226745" y="158095"/>
                </a:lnTo>
                <a:lnTo>
                  <a:pt x="264996" y="184450"/>
                </a:lnTo>
                <a:lnTo>
                  <a:pt x="298085" y="198723"/>
                </a:lnTo>
                <a:lnTo>
                  <a:pt x="293818" y="203600"/>
                </a:lnTo>
                <a:lnTo>
                  <a:pt x="286503" y="211524"/>
                </a:lnTo>
                <a:lnTo>
                  <a:pt x="282235" y="215791"/>
                </a:lnTo>
                <a:lnTo>
                  <a:pt x="281626" y="217010"/>
                </a:lnTo>
                <a:lnTo>
                  <a:pt x="279188" y="219449"/>
                </a:lnTo>
                <a:lnTo>
                  <a:pt x="274921" y="224935"/>
                </a:lnTo>
                <a:lnTo>
                  <a:pt x="271873" y="227983"/>
                </a:lnTo>
                <a:close/>
              </a:path>
              <a:path w="450850" h="434339">
                <a:moveTo>
                  <a:pt x="446822" y="242003"/>
                </a:moveTo>
                <a:lnTo>
                  <a:pt x="379768" y="242003"/>
                </a:lnTo>
                <a:lnTo>
                  <a:pt x="379768" y="144470"/>
                </a:lnTo>
                <a:lnTo>
                  <a:pt x="298694" y="144470"/>
                </a:lnTo>
                <a:lnTo>
                  <a:pt x="298694" y="106067"/>
                </a:lnTo>
                <a:lnTo>
                  <a:pt x="379768" y="106067"/>
                </a:lnTo>
                <a:lnTo>
                  <a:pt x="379768" y="8534"/>
                </a:lnTo>
                <a:lnTo>
                  <a:pt x="390131" y="9753"/>
                </a:lnTo>
                <a:lnTo>
                  <a:pt x="413905" y="15849"/>
                </a:lnTo>
                <a:lnTo>
                  <a:pt x="424268" y="20725"/>
                </a:lnTo>
                <a:lnTo>
                  <a:pt x="434021" y="24992"/>
                </a:lnTo>
                <a:lnTo>
                  <a:pt x="446822" y="37794"/>
                </a:lnTo>
                <a:lnTo>
                  <a:pt x="446822" y="242003"/>
                </a:lnTo>
                <a:close/>
              </a:path>
              <a:path w="450850" h="434339">
                <a:moveTo>
                  <a:pt x="56081" y="434021"/>
                </a:moveTo>
                <a:lnTo>
                  <a:pt x="36574" y="398056"/>
                </a:lnTo>
                <a:lnTo>
                  <a:pt x="48171" y="395860"/>
                </a:lnTo>
                <a:lnTo>
                  <a:pt x="56195" y="394208"/>
                </a:lnTo>
                <a:lnTo>
                  <a:pt x="96732" y="383769"/>
                </a:lnTo>
                <a:lnTo>
                  <a:pt x="134566" y="369139"/>
                </a:lnTo>
                <a:lnTo>
                  <a:pt x="168244" y="350737"/>
                </a:lnTo>
                <a:lnTo>
                  <a:pt x="181045" y="338927"/>
                </a:lnTo>
                <a:lnTo>
                  <a:pt x="188560" y="331650"/>
                </a:lnTo>
                <a:lnTo>
                  <a:pt x="207562" y="297094"/>
                </a:lnTo>
                <a:lnTo>
                  <a:pt x="208476" y="270653"/>
                </a:lnTo>
                <a:lnTo>
                  <a:pt x="278578" y="270653"/>
                </a:lnTo>
                <a:lnTo>
                  <a:pt x="285588" y="312105"/>
                </a:lnTo>
                <a:lnTo>
                  <a:pt x="304790" y="338317"/>
                </a:lnTo>
                <a:lnTo>
                  <a:pt x="307265" y="340755"/>
                </a:lnTo>
                <a:lnTo>
                  <a:pt x="243832" y="340755"/>
                </a:lnTo>
                <a:lnTo>
                  <a:pt x="233245" y="352990"/>
                </a:lnTo>
                <a:lnTo>
                  <a:pt x="225430" y="360910"/>
                </a:lnTo>
                <a:lnTo>
                  <a:pt x="188727" y="387155"/>
                </a:lnTo>
                <a:lnTo>
                  <a:pt x="154223" y="405371"/>
                </a:lnTo>
                <a:lnTo>
                  <a:pt x="118220" y="419858"/>
                </a:lnTo>
                <a:lnTo>
                  <a:pt x="77950" y="430973"/>
                </a:lnTo>
                <a:lnTo>
                  <a:pt x="68815" y="432497"/>
                </a:lnTo>
                <a:lnTo>
                  <a:pt x="56081" y="434021"/>
                </a:lnTo>
                <a:close/>
              </a:path>
              <a:path w="450850" h="434339">
                <a:moveTo>
                  <a:pt x="430973" y="434021"/>
                </a:moveTo>
                <a:lnTo>
                  <a:pt x="368706" y="419858"/>
                </a:lnTo>
                <a:lnTo>
                  <a:pt x="332831" y="405371"/>
                </a:lnTo>
                <a:lnTo>
                  <a:pt x="297856" y="387155"/>
                </a:lnTo>
                <a:lnTo>
                  <a:pt x="261662" y="360910"/>
                </a:lnTo>
                <a:lnTo>
                  <a:pt x="243832" y="340755"/>
                </a:lnTo>
                <a:lnTo>
                  <a:pt x="307265" y="340755"/>
                </a:lnTo>
                <a:lnTo>
                  <a:pt x="312095" y="345513"/>
                </a:lnTo>
                <a:lnTo>
                  <a:pt x="317515" y="350166"/>
                </a:lnTo>
                <a:lnTo>
                  <a:pt x="357884" y="372349"/>
                </a:lnTo>
                <a:lnTo>
                  <a:pt x="396751" y="386107"/>
                </a:lnTo>
                <a:lnTo>
                  <a:pt x="438174" y="395860"/>
                </a:lnTo>
                <a:lnTo>
                  <a:pt x="450480" y="398056"/>
                </a:lnTo>
                <a:lnTo>
                  <a:pt x="430973" y="4340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440090" y="2507259"/>
            <a:ext cx="434340" cy="426720"/>
          </a:xfrm>
          <a:custGeom>
            <a:avLst/>
            <a:gdLst/>
            <a:ahLst/>
            <a:cxnLst/>
            <a:rect l="l" t="t" r="r" b="b"/>
            <a:pathLst>
              <a:path w="434339" h="426719">
                <a:moveTo>
                  <a:pt x="271873" y="217620"/>
                </a:moveTo>
                <a:lnTo>
                  <a:pt x="60958" y="217620"/>
                </a:lnTo>
                <a:lnTo>
                  <a:pt x="52676" y="217577"/>
                </a:lnTo>
                <a:lnTo>
                  <a:pt x="47280" y="217277"/>
                </a:lnTo>
                <a:lnTo>
                  <a:pt x="42399" y="216463"/>
                </a:lnTo>
                <a:lnTo>
                  <a:pt x="24383" y="212134"/>
                </a:lnTo>
                <a:lnTo>
                  <a:pt x="16458" y="206038"/>
                </a:lnTo>
                <a:lnTo>
                  <a:pt x="7924" y="200552"/>
                </a:lnTo>
                <a:lnTo>
                  <a:pt x="0" y="182264"/>
                </a:lnTo>
                <a:lnTo>
                  <a:pt x="0" y="5486"/>
                </a:lnTo>
                <a:lnTo>
                  <a:pt x="44499" y="17677"/>
                </a:lnTo>
                <a:lnTo>
                  <a:pt x="67053" y="35355"/>
                </a:lnTo>
                <a:lnTo>
                  <a:pt x="67053" y="86560"/>
                </a:lnTo>
                <a:lnTo>
                  <a:pt x="271873" y="86560"/>
                </a:lnTo>
                <a:lnTo>
                  <a:pt x="271873" y="117649"/>
                </a:lnTo>
                <a:lnTo>
                  <a:pt x="67053" y="117649"/>
                </a:lnTo>
                <a:lnTo>
                  <a:pt x="67053" y="180435"/>
                </a:lnTo>
                <a:lnTo>
                  <a:pt x="271873" y="180435"/>
                </a:lnTo>
                <a:lnTo>
                  <a:pt x="271873" y="217620"/>
                </a:lnTo>
                <a:close/>
              </a:path>
              <a:path w="434339" h="426719">
                <a:moveTo>
                  <a:pt x="271873" y="86560"/>
                </a:moveTo>
                <a:lnTo>
                  <a:pt x="204819" y="86560"/>
                </a:lnTo>
                <a:lnTo>
                  <a:pt x="204819" y="5486"/>
                </a:lnTo>
                <a:lnTo>
                  <a:pt x="215791" y="7924"/>
                </a:lnTo>
                <a:lnTo>
                  <a:pt x="239565" y="14020"/>
                </a:lnTo>
                <a:lnTo>
                  <a:pt x="249318" y="18287"/>
                </a:lnTo>
                <a:lnTo>
                  <a:pt x="259681" y="22554"/>
                </a:lnTo>
                <a:lnTo>
                  <a:pt x="271873" y="35355"/>
                </a:lnTo>
                <a:lnTo>
                  <a:pt x="271873" y="86560"/>
                </a:lnTo>
                <a:close/>
              </a:path>
              <a:path w="434339" h="426719">
                <a:moveTo>
                  <a:pt x="271873" y="180435"/>
                </a:moveTo>
                <a:lnTo>
                  <a:pt x="204819" y="180435"/>
                </a:lnTo>
                <a:lnTo>
                  <a:pt x="204819" y="117649"/>
                </a:lnTo>
                <a:lnTo>
                  <a:pt x="271873" y="117649"/>
                </a:lnTo>
                <a:lnTo>
                  <a:pt x="271873" y="180435"/>
                </a:lnTo>
                <a:close/>
              </a:path>
              <a:path w="434339" h="426719">
                <a:moveTo>
                  <a:pt x="434021" y="233469"/>
                </a:moveTo>
                <a:lnTo>
                  <a:pt x="366967" y="233469"/>
                </a:lnTo>
                <a:lnTo>
                  <a:pt x="366967" y="135936"/>
                </a:lnTo>
                <a:lnTo>
                  <a:pt x="285893" y="135936"/>
                </a:lnTo>
                <a:lnTo>
                  <a:pt x="285893" y="97532"/>
                </a:lnTo>
                <a:lnTo>
                  <a:pt x="366967" y="97532"/>
                </a:lnTo>
                <a:lnTo>
                  <a:pt x="366967" y="0"/>
                </a:lnTo>
                <a:lnTo>
                  <a:pt x="377330" y="1219"/>
                </a:lnTo>
                <a:lnTo>
                  <a:pt x="401104" y="7314"/>
                </a:lnTo>
                <a:lnTo>
                  <a:pt x="411467" y="12191"/>
                </a:lnTo>
                <a:lnTo>
                  <a:pt x="421220" y="16458"/>
                </a:lnTo>
                <a:lnTo>
                  <a:pt x="434021" y="29259"/>
                </a:lnTo>
                <a:lnTo>
                  <a:pt x="434021" y="233469"/>
                </a:lnTo>
                <a:close/>
              </a:path>
              <a:path w="434339" h="426719">
                <a:moveTo>
                  <a:pt x="433412" y="426097"/>
                </a:moveTo>
                <a:lnTo>
                  <a:pt x="83512" y="426097"/>
                </a:lnTo>
                <a:lnTo>
                  <a:pt x="62177" y="421220"/>
                </a:lnTo>
                <a:lnTo>
                  <a:pt x="54252" y="415734"/>
                </a:lnTo>
                <a:lnTo>
                  <a:pt x="45108" y="409638"/>
                </a:lnTo>
                <a:lnTo>
                  <a:pt x="34136" y="393179"/>
                </a:lnTo>
                <a:lnTo>
                  <a:pt x="32917" y="381597"/>
                </a:lnTo>
                <a:lnTo>
                  <a:pt x="32917" y="262729"/>
                </a:lnTo>
                <a:lnTo>
                  <a:pt x="101190" y="262729"/>
                </a:lnTo>
                <a:lnTo>
                  <a:pt x="101190" y="390131"/>
                </a:lnTo>
                <a:lnTo>
                  <a:pt x="433412" y="390131"/>
                </a:lnTo>
                <a:lnTo>
                  <a:pt x="433412" y="4260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900324" y="2506649"/>
            <a:ext cx="466090" cy="436880"/>
          </a:xfrm>
          <a:custGeom>
            <a:avLst/>
            <a:gdLst/>
            <a:ahLst/>
            <a:cxnLst/>
            <a:rect l="l" t="t" r="r" b="b"/>
            <a:pathLst>
              <a:path w="466089" h="436880">
                <a:moveTo>
                  <a:pt x="250537" y="50595"/>
                </a:moveTo>
                <a:lnTo>
                  <a:pt x="16458" y="50595"/>
                </a:lnTo>
                <a:lnTo>
                  <a:pt x="16458" y="14629"/>
                </a:lnTo>
                <a:lnTo>
                  <a:pt x="250537" y="14629"/>
                </a:lnTo>
                <a:lnTo>
                  <a:pt x="250537" y="50595"/>
                </a:lnTo>
                <a:close/>
              </a:path>
              <a:path w="466089" h="436880">
                <a:moveTo>
                  <a:pt x="26211" y="384645"/>
                </a:moveTo>
                <a:lnTo>
                  <a:pt x="13410" y="370015"/>
                </a:lnTo>
                <a:lnTo>
                  <a:pt x="9753" y="366358"/>
                </a:lnTo>
                <a:lnTo>
                  <a:pt x="3047" y="358433"/>
                </a:lnTo>
                <a:lnTo>
                  <a:pt x="0" y="354166"/>
                </a:lnTo>
                <a:lnTo>
                  <a:pt x="11091" y="335036"/>
                </a:lnTo>
                <a:lnTo>
                  <a:pt x="17868" y="322277"/>
                </a:lnTo>
                <a:lnTo>
                  <a:pt x="35808" y="275697"/>
                </a:lnTo>
                <a:lnTo>
                  <a:pt x="45307" y="232859"/>
                </a:lnTo>
                <a:lnTo>
                  <a:pt x="50295" y="191389"/>
                </a:lnTo>
                <a:lnTo>
                  <a:pt x="51428" y="152242"/>
                </a:lnTo>
                <a:lnTo>
                  <a:pt x="51814" y="50595"/>
                </a:lnTo>
                <a:lnTo>
                  <a:pt x="104238" y="50595"/>
                </a:lnTo>
                <a:lnTo>
                  <a:pt x="103666" y="77797"/>
                </a:lnTo>
                <a:lnTo>
                  <a:pt x="103509" y="88398"/>
                </a:lnTo>
                <a:lnTo>
                  <a:pt x="103140" y="119477"/>
                </a:lnTo>
                <a:lnTo>
                  <a:pt x="103255" y="167291"/>
                </a:lnTo>
                <a:lnTo>
                  <a:pt x="107286" y="212743"/>
                </a:lnTo>
                <a:lnTo>
                  <a:pt x="115515" y="253585"/>
                </a:lnTo>
                <a:lnTo>
                  <a:pt x="126456" y="296865"/>
                </a:lnTo>
                <a:lnTo>
                  <a:pt x="78026" y="296865"/>
                </a:lnTo>
                <a:lnTo>
                  <a:pt x="61060" y="332374"/>
                </a:lnTo>
                <a:lnTo>
                  <a:pt x="40118" y="367920"/>
                </a:lnTo>
                <a:lnTo>
                  <a:pt x="34522" y="375125"/>
                </a:lnTo>
                <a:lnTo>
                  <a:pt x="26211" y="384645"/>
                </a:lnTo>
                <a:close/>
              </a:path>
              <a:path w="466089" h="436880">
                <a:moveTo>
                  <a:pt x="174821" y="306619"/>
                </a:moveTo>
                <a:lnTo>
                  <a:pt x="129231" y="306619"/>
                </a:lnTo>
                <a:lnTo>
                  <a:pt x="132925" y="292875"/>
                </a:lnTo>
                <a:lnTo>
                  <a:pt x="135060" y="284598"/>
                </a:lnTo>
                <a:lnTo>
                  <a:pt x="144475" y="241603"/>
                </a:lnTo>
                <a:lnTo>
                  <a:pt x="151594" y="188441"/>
                </a:lnTo>
                <a:lnTo>
                  <a:pt x="152395" y="180435"/>
                </a:lnTo>
                <a:lnTo>
                  <a:pt x="153004" y="167291"/>
                </a:lnTo>
                <a:lnTo>
                  <a:pt x="154223" y="136355"/>
                </a:lnTo>
                <a:lnTo>
                  <a:pt x="154723" y="122525"/>
                </a:lnTo>
                <a:lnTo>
                  <a:pt x="154962" y="95818"/>
                </a:lnTo>
                <a:lnTo>
                  <a:pt x="155314" y="74854"/>
                </a:lnTo>
                <a:lnTo>
                  <a:pt x="155405" y="67739"/>
                </a:lnTo>
                <a:lnTo>
                  <a:pt x="155443" y="50595"/>
                </a:lnTo>
                <a:lnTo>
                  <a:pt x="207257" y="50595"/>
                </a:lnTo>
                <a:lnTo>
                  <a:pt x="207345" y="164548"/>
                </a:lnTo>
                <a:lnTo>
                  <a:pt x="210343" y="207524"/>
                </a:lnTo>
                <a:lnTo>
                  <a:pt x="218839" y="253585"/>
                </a:lnTo>
                <a:lnTo>
                  <a:pt x="227983" y="283455"/>
                </a:lnTo>
                <a:lnTo>
                  <a:pt x="231284" y="292903"/>
                </a:lnTo>
                <a:lnTo>
                  <a:pt x="231630" y="293818"/>
                </a:lnTo>
                <a:lnTo>
                  <a:pt x="180435" y="293818"/>
                </a:lnTo>
                <a:lnTo>
                  <a:pt x="174821" y="306619"/>
                </a:lnTo>
                <a:close/>
              </a:path>
              <a:path w="466089" h="436880">
                <a:moveTo>
                  <a:pt x="232859" y="379768"/>
                </a:moveTo>
                <a:lnTo>
                  <a:pt x="206952" y="343194"/>
                </a:lnTo>
                <a:lnTo>
                  <a:pt x="180435" y="293818"/>
                </a:lnTo>
                <a:lnTo>
                  <a:pt x="231630" y="293818"/>
                </a:lnTo>
                <a:lnTo>
                  <a:pt x="233736" y="299380"/>
                </a:lnTo>
                <a:lnTo>
                  <a:pt x="236598" y="306000"/>
                </a:lnTo>
                <a:lnTo>
                  <a:pt x="259681" y="349899"/>
                </a:lnTo>
                <a:lnTo>
                  <a:pt x="254195" y="355995"/>
                </a:lnTo>
                <a:lnTo>
                  <a:pt x="251756" y="358433"/>
                </a:lnTo>
                <a:lnTo>
                  <a:pt x="246880" y="363919"/>
                </a:lnTo>
                <a:lnTo>
                  <a:pt x="244441" y="366967"/>
                </a:lnTo>
                <a:lnTo>
                  <a:pt x="232859" y="379768"/>
                </a:lnTo>
                <a:close/>
              </a:path>
              <a:path w="466089" h="436880">
                <a:moveTo>
                  <a:pt x="124964" y="387083"/>
                </a:moveTo>
                <a:lnTo>
                  <a:pt x="98752" y="357214"/>
                </a:lnTo>
                <a:lnTo>
                  <a:pt x="104847" y="346241"/>
                </a:lnTo>
                <a:lnTo>
                  <a:pt x="78026" y="296865"/>
                </a:lnTo>
                <a:lnTo>
                  <a:pt x="126456" y="296865"/>
                </a:lnTo>
                <a:lnTo>
                  <a:pt x="129231" y="306619"/>
                </a:lnTo>
                <a:lnTo>
                  <a:pt x="174821" y="306619"/>
                </a:lnTo>
                <a:lnTo>
                  <a:pt x="153614" y="346241"/>
                </a:lnTo>
                <a:lnTo>
                  <a:pt x="133298" y="377187"/>
                </a:lnTo>
                <a:lnTo>
                  <a:pt x="124964" y="387083"/>
                </a:lnTo>
                <a:close/>
              </a:path>
              <a:path w="466089" h="436880">
                <a:moveTo>
                  <a:pt x="281016" y="436459"/>
                </a:moveTo>
                <a:lnTo>
                  <a:pt x="283455" y="432192"/>
                </a:lnTo>
                <a:lnTo>
                  <a:pt x="285893" y="425487"/>
                </a:lnTo>
                <a:lnTo>
                  <a:pt x="286503" y="423049"/>
                </a:lnTo>
                <a:lnTo>
                  <a:pt x="286503" y="0"/>
                </a:lnTo>
                <a:lnTo>
                  <a:pt x="296256" y="1828"/>
                </a:lnTo>
                <a:lnTo>
                  <a:pt x="317591" y="7924"/>
                </a:lnTo>
                <a:lnTo>
                  <a:pt x="327344" y="12191"/>
                </a:lnTo>
                <a:lnTo>
                  <a:pt x="336488" y="17068"/>
                </a:lnTo>
                <a:lnTo>
                  <a:pt x="348680" y="29869"/>
                </a:lnTo>
                <a:lnTo>
                  <a:pt x="348680" y="181045"/>
                </a:lnTo>
                <a:lnTo>
                  <a:pt x="465719" y="181045"/>
                </a:lnTo>
                <a:lnTo>
                  <a:pt x="465719" y="219449"/>
                </a:lnTo>
                <a:lnTo>
                  <a:pt x="348680" y="219449"/>
                </a:lnTo>
                <a:lnTo>
                  <a:pt x="348680" y="420001"/>
                </a:lnTo>
                <a:lnTo>
                  <a:pt x="291379" y="435850"/>
                </a:lnTo>
                <a:lnTo>
                  <a:pt x="281016" y="436459"/>
                </a:lnTo>
                <a:close/>
              </a:path>
              <a:path w="466089" h="436880">
                <a:moveTo>
                  <a:pt x="465719" y="181045"/>
                </a:moveTo>
                <a:lnTo>
                  <a:pt x="403542" y="181045"/>
                </a:lnTo>
                <a:lnTo>
                  <a:pt x="403542" y="0"/>
                </a:lnTo>
                <a:lnTo>
                  <a:pt x="443774" y="12191"/>
                </a:lnTo>
                <a:lnTo>
                  <a:pt x="465719" y="29869"/>
                </a:lnTo>
                <a:lnTo>
                  <a:pt x="465719" y="181045"/>
                </a:lnTo>
                <a:close/>
              </a:path>
              <a:path w="466089" h="436880">
                <a:moveTo>
                  <a:pt x="397446" y="436459"/>
                </a:moveTo>
                <a:lnTo>
                  <a:pt x="399885" y="433412"/>
                </a:lnTo>
                <a:lnTo>
                  <a:pt x="401713" y="429145"/>
                </a:lnTo>
                <a:lnTo>
                  <a:pt x="401713" y="428535"/>
                </a:lnTo>
                <a:lnTo>
                  <a:pt x="402323" y="427316"/>
                </a:lnTo>
                <a:lnTo>
                  <a:pt x="402323" y="425487"/>
                </a:lnTo>
                <a:lnTo>
                  <a:pt x="402933" y="424877"/>
                </a:lnTo>
                <a:lnTo>
                  <a:pt x="403542" y="422439"/>
                </a:lnTo>
                <a:lnTo>
                  <a:pt x="403542" y="219449"/>
                </a:lnTo>
                <a:lnTo>
                  <a:pt x="465719" y="219449"/>
                </a:lnTo>
                <a:lnTo>
                  <a:pt x="465719" y="420001"/>
                </a:lnTo>
                <a:lnTo>
                  <a:pt x="462671" y="423658"/>
                </a:lnTo>
                <a:lnTo>
                  <a:pt x="447432" y="429754"/>
                </a:lnTo>
                <a:lnTo>
                  <a:pt x="438288" y="432192"/>
                </a:lnTo>
                <a:lnTo>
                  <a:pt x="428535" y="434021"/>
                </a:lnTo>
                <a:lnTo>
                  <a:pt x="406590" y="435850"/>
                </a:lnTo>
                <a:lnTo>
                  <a:pt x="397446" y="436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507458" y="2521279"/>
            <a:ext cx="454659" cy="421005"/>
          </a:xfrm>
          <a:custGeom>
            <a:avLst/>
            <a:gdLst/>
            <a:ahLst/>
            <a:cxnLst/>
            <a:rect l="l" t="t" r="r" b="b"/>
            <a:pathLst>
              <a:path w="454660" h="421005">
                <a:moveTo>
                  <a:pt x="419391" y="37184"/>
                </a:moveTo>
                <a:lnTo>
                  <a:pt x="24383" y="37184"/>
                </a:lnTo>
                <a:lnTo>
                  <a:pt x="24383" y="0"/>
                </a:lnTo>
                <a:lnTo>
                  <a:pt x="419391" y="0"/>
                </a:lnTo>
                <a:lnTo>
                  <a:pt x="419391" y="37184"/>
                </a:lnTo>
                <a:close/>
              </a:path>
              <a:path w="454660" h="421005">
                <a:moveTo>
                  <a:pt x="40841" y="212743"/>
                </a:moveTo>
                <a:lnTo>
                  <a:pt x="39013" y="210915"/>
                </a:lnTo>
                <a:lnTo>
                  <a:pt x="35922" y="206605"/>
                </a:lnTo>
                <a:lnTo>
                  <a:pt x="32917" y="203600"/>
                </a:lnTo>
                <a:lnTo>
                  <a:pt x="30479" y="199942"/>
                </a:lnTo>
                <a:lnTo>
                  <a:pt x="21944" y="190189"/>
                </a:lnTo>
                <a:lnTo>
                  <a:pt x="15239" y="182264"/>
                </a:lnTo>
                <a:lnTo>
                  <a:pt x="55829" y="169577"/>
                </a:lnTo>
                <a:lnTo>
                  <a:pt x="97647" y="150490"/>
                </a:lnTo>
                <a:lnTo>
                  <a:pt x="133293" y="123516"/>
                </a:lnTo>
                <a:lnTo>
                  <a:pt x="158795" y="92656"/>
                </a:lnTo>
                <a:lnTo>
                  <a:pt x="179412" y="55881"/>
                </a:lnTo>
                <a:lnTo>
                  <a:pt x="185312" y="37184"/>
                </a:lnTo>
                <a:lnTo>
                  <a:pt x="258462" y="37184"/>
                </a:lnTo>
                <a:lnTo>
                  <a:pt x="276506" y="79531"/>
                </a:lnTo>
                <a:lnTo>
                  <a:pt x="299005" y="109724"/>
                </a:lnTo>
                <a:lnTo>
                  <a:pt x="222497" y="109724"/>
                </a:lnTo>
                <a:lnTo>
                  <a:pt x="192322" y="140456"/>
                </a:lnTo>
                <a:lnTo>
                  <a:pt x="155290" y="167596"/>
                </a:lnTo>
                <a:lnTo>
                  <a:pt x="116949" y="187603"/>
                </a:lnTo>
                <a:lnTo>
                  <a:pt x="69944" y="204728"/>
                </a:lnTo>
                <a:lnTo>
                  <a:pt x="52485" y="209805"/>
                </a:lnTo>
                <a:lnTo>
                  <a:pt x="40841" y="212743"/>
                </a:lnTo>
                <a:close/>
              </a:path>
              <a:path w="454660" h="421005">
                <a:moveTo>
                  <a:pt x="402933" y="208476"/>
                </a:moveTo>
                <a:lnTo>
                  <a:pt x="346980" y="194184"/>
                </a:lnTo>
                <a:lnTo>
                  <a:pt x="299470" y="172859"/>
                </a:lnTo>
                <a:lnTo>
                  <a:pt x="266082" y="150871"/>
                </a:lnTo>
                <a:lnTo>
                  <a:pt x="234493" y="123740"/>
                </a:lnTo>
                <a:lnTo>
                  <a:pt x="222497" y="109724"/>
                </a:lnTo>
                <a:lnTo>
                  <a:pt x="299005" y="109724"/>
                </a:lnTo>
                <a:lnTo>
                  <a:pt x="306581" y="118334"/>
                </a:lnTo>
                <a:lnTo>
                  <a:pt x="315491" y="125773"/>
                </a:lnTo>
                <a:lnTo>
                  <a:pt x="350470" y="149423"/>
                </a:lnTo>
                <a:lnTo>
                  <a:pt x="390260" y="166425"/>
                </a:lnTo>
                <a:lnTo>
                  <a:pt x="428535" y="177997"/>
                </a:lnTo>
                <a:lnTo>
                  <a:pt x="425487" y="181655"/>
                </a:lnTo>
                <a:lnTo>
                  <a:pt x="420001" y="187141"/>
                </a:lnTo>
                <a:lnTo>
                  <a:pt x="402933" y="208476"/>
                </a:lnTo>
                <a:close/>
              </a:path>
              <a:path w="454660" h="421005">
                <a:moveTo>
                  <a:pt x="454137" y="286503"/>
                </a:moveTo>
                <a:lnTo>
                  <a:pt x="0" y="286503"/>
                </a:lnTo>
                <a:lnTo>
                  <a:pt x="0" y="250537"/>
                </a:lnTo>
                <a:lnTo>
                  <a:pt x="454137" y="250537"/>
                </a:lnTo>
                <a:lnTo>
                  <a:pt x="454137" y="286503"/>
                </a:lnTo>
                <a:close/>
              </a:path>
              <a:path w="454660" h="421005">
                <a:moveTo>
                  <a:pt x="260900" y="420610"/>
                </a:moveTo>
                <a:lnTo>
                  <a:pt x="193846" y="420610"/>
                </a:lnTo>
                <a:lnTo>
                  <a:pt x="193846" y="286503"/>
                </a:lnTo>
                <a:lnTo>
                  <a:pt x="260900" y="286503"/>
                </a:lnTo>
                <a:lnTo>
                  <a:pt x="260900" y="420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985979" y="2506649"/>
            <a:ext cx="457834" cy="436880"/>
          </a:xfrm>
          <a:custGeom>
            <a:avLst/>
            <a:gdLst/>
            <a:ahLst/>
            <a:cxnLst/>
            <a:rect l="l" t="t" r="r" b="b"/>
            <a:pathLst>
              <a:path w="457835" h="436880">
                <a:moveTo>
                  <a:pt x="299304" y="436459"/>
                </a:moveTo>
                <a:lnTo>
                  <a:pt x="290160" y="436459"/>
                </a:lnTo>
                <a:lnTo>
                  <a:pt x="291989" y="432802"/>
                </a:lnTo>
                <a:lnTo>
                  <a:pt x="294427" y="426097"/>
                </a:lnTo>
                <a:lnTo>
                  <a:pt x="295037" y="423658"/>
                </a:lnTo>
                <a:lnTo>
                  <a:pt x="295037" y="204209"/>
                </a:lnTo>
                <a:lnTo>
                  <a:pt x="237126" y="204209"/>
                </a:lnTo>
                <a:lnTo>
                  <a:pt x="237126" y="165806"/>
                </a:lnTo>
                <a:lnTo>
                  <a:pt x="295037" y="165806"/>
                </a:lnTo>
                <a:lnTo>
                  <a:pt x="295037" y="0"/>
                </a:lnTo>
                <a:lnTo>
                  <a:pt x="306009" y="1828"/>
                </a:lnTo>
                <a:lnTo>
                  <a:pt x="327344" y="8534"/>
                </a:lnTo>
                <a:lnTo>
                  <a:pt x="336488" y="13410"/>
                </a:lnTo>
                <a:lnTo>
                  <a:pt x="345632" y="17677"/>
                </a:lnTo>
                <a:lnTo>
                  <a:pt x="357214" y="30479"/>
                </a:lnTo>
                <a:lnTo>
                  <a:pt x="357214" y="420001"/>
                </a:lnTo>
                <a:lnTo>
                  <a:pt x="354776" y="423658"/>
                </a:lnTo>
                <a:lnTo>
                  <a:pt x="340146" y="430364"/>
                </a:lnTo>
                <a:lnTo>
                  <a:pt x="320639" y="434021"/>
                </a:lnTo>
                <a:lnTo>
                  <a:pt x="299304" y="436459"/>
                </a:lnTo>
                <a:close/>
              </a:path>
              <a:path w="457835" h="436880">
                <a:moveTo>
                  <a:pt x="224935" y="50595"/>
                </a:moveTo>
                <a:lnTo>
                  <a:pt x="14020" y="50595"/>
                </a:lnTo>
                <a:lnTo>
                  <a:pt x="14020" y="14629"/>
                </a:lnTo>
                <a:lnTo>
                  <a:pt x="224935" y="14629"/>
                </a:lnTo>
                <a:lnTo>
                  <a:pt x="224935" y="50595"/>
                </a:lnTo>
                <a:close/>
              </a:path>
              <a:path w="457835" h="436880">
                <a:moveTo>
                  <a:pt x="28650" y="379159"/>
                </a:moveTo>
                <a:lnTo>
                  <a:pt x="0" y="348070"/>
                </a:lnTo>
                <a:lnTo>
                  <a:pt x="17539" y="333878"/>
                </a:lnTo>
                <a:lnTo>
                  <a:pt x="28307" y="323687"/>
                </a:lnTo>
                <a:lnTo>
                  <a:pt x="57429" y="278597"/>
                </a:lnTo>
                <a:lnTo>
                  <a:pt x="73759" y="235907"/>
                </a:lnTo>
                <a:lnTo>
                  <a:pt x="83188" y="193175"/>
                </a:lnTo>
                <a:lnTo>
                  <a:pt x="86865" y="145499"/>
                </a:lnTo>
                <a:lnTo>
                  <a:pt x="87170" y="50595"/>
                </a:lnTo>
                <a:lnTo>
                  <a:pt x="153614" y="50595"/>
                </a:lnTo>
                <a:lnTo>
                  <a:pt x="153614" y="106067"/>
                </a:lnTo>
                <a:lnTo>
                  <a:pt x="154223" y="123744"/>
                </a:lnTo>
                <a:lnTo>
                  <a:pt x="154296" y="165806"/>
                </a:lnTo>
                <a:lnTo>
                  <a:pt x="161110" y="217334"/>
                </a:lnTo>
                <a:lnTo>
                  <a:pt x="172563" y="254328"/>
                </a:lnTo>
                <a:lnTo>
                  <a:pt x="176066" y="263338"/>
                </a:lnTo>
                <a:lnTo>
                  <a:pt x="120087" y="263338"/>
                </a:lnTo>
                <a:lnTo>
                  <a:pt x="100733" y="300561"/>
                </a:lnTo>
                <a:lnTo>
                  <a:pt x="65168" y="347742"/>
                </a:lnTo>
                <a:lnTo>
                  <a:pt x="44861" y="367429"/>
                </a:lnTo>
                <a:lnTo>
                  <a:pt x="28650" y="379159"/>
                </a:lnTo>
                <a:close/>
              </a:path>
              <a:path w="457835" h="436880">
                <a:moveTo>
                  <a:pt x="212743" y="379768"/>
                </a:moveTo>
                <a:lnTo>
                  <a:pt x="175025" y="348823"/>
                </a:lnTo>
                <a:lnTo>
                  <a:pt x="148204" y="314086"/>
                </a:lnTo>
                <a:lnTo>
                  <a:pt x="120087" y="263338"/>
                </a:lnTo>
                <a:lnTo>
                  <a:pt x="176066" y="263338"/>
                </a:lnTo>
                <a:lnTo>
                  <a:pt x="178411" y="269372"/>
                </a:lnTo>
                <a:lnTo>
                  <a:pt x="183140" y="279607"/>
                </a:lnTo>
                <a:lnTo>
                  <a:pt x="209100" y="318110"/>
                </a:lnTo>
                <a:lnTo>
                  <a:pt x="240174" y="348070"/>
                </a:lnTo>
                <a:lnTo>
                  <a:pt x="236517" y="352337"/>
                </a:lnTo>
                <a:lnTo>
                  <a:pt x="231640" y="357824"/>
                </a:lnTo>
                <a:lnTo>
                  <a:pt x="228592" y="361481"/>
                </a:lnTo>
                <a:lnTo>
                  <a:pt x="224935" y="365748"/>
                </a:lnTo>
                <a:lnTo>
                  <a:pt x="221887" y="369406"/>
                </a:lnTo>
                <a:lnTo>
                  <a:pt x="215791" y="376111"/>
                </a:lnTo>
                <a:lnTo>
                  <a:pt x="212743" y="379768"/>
                </a:lnTo>
                <a:close/>
              </a:path>
              <a:path w="457835" h="436880">
                <a:moveTo>
                  <a:pt x="390131" y="436459"/>
                </a:moveTo>
                <a:lnTo>
                  <a:pt x="392570" y="433412"/>
                </a:lnTo>
                <a:lnTo>
                  <a:pt x="393789" y="429145"/>
                </a:lnTo>
                <a:lnTo>
                  <a:pt x="394398" y="428535"/>
                </a:lnTo>
                <a:lnTo>
                  <a:pt x="394398" y="427316"/>
                </a:lnTo>
                <a:lnTo>
                  <a:pt x="395008" y="425487"/>
                </a:lnTo>
                <a:lnTo>
                  <a:pt x="395618" y="424877"/>
                </a:lnTo>
                <a:lnTo>
                  <a:pt x="395618" y="0"/>
                </a:lnTo>
                <a:lnTo>
                  <a:pt x="436459" y="12191"/>
                </a:lnTo>
                <a:lnTo>
                  <a:pt x="457795" y="29869"/>
                </a:lnTo>
                <a:lnTo>
                  <a:pt x="457795" y="420001"/>
                </a:lnTo>
                <a:lnTo>
                  <a:pt x="421220" y="434021"/>
                </a:lnTo>
                <a:lnTo>
                  <a:pt x="399275" y="435850"/>
                </a:lnTo>
                <a:lnTo>
                  <a:pt x="390131" y="436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619148" y="2622470"/>
            <a:ext cx="62230" cy="60960"/>
          </a:xfrm>
          <a:custGeom>
            <a:avLst/>
            <a:gdLst/>
            <a:ahLst/>
            <a:cxnLst/>
            <a:rect l="l" t="t" r="r" b="b"/>
            <a:pathLst>
              <a:path w="62229" h="60960">
                <a:moveTo>
                  <a:pt x="62177" y="60348"/>
                </a:moveTo>
                <a:lnTo>
                  <a:pt x="0" y="60348"/>
                </a:lnTo>
                <a:lnTo>
                  <a:pt x="0" y="0"/>
                </a:lnTo>
                <a:lnTo>
                  <a:pt x="62177" y="0"/>
                </a:lnTo>
                <a:lnTo>
                  <a:pt x="62177" y="603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619148" y="2793152"/>
            <a:ext cx="62230" cy="60960"/>
          </a:xfrm>
          <a:custGeom>
            <a:avLst/>
            <a:gdLst/>
            <a:ahLst/>
            <a:cxnLst/>
            <a:rect l="l" t="t" r="r" b="b"/>
            <a:pathLst>
              <a:path w="62229" h="60960">
                <a:moveTo>
                  <a:pt x="62177" y="60348"/>
                </a:moveTo>
                <a:lnTo>
                  <a:pt x="0" y="60348"/>
                </a:lnTo>
                <a:lnTo>
                  <a:pt x="0" y="0"/>
                </a:lnTo>
                <a:lnTo>
                  <a:pt x="62177" y="0"/>
                </a:lnTo>
                <a:lnTo>
                  <a:pt x="62177" y="603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852957" y="2530423"/>
            <a:ext cx="265430" cy="385445"/>
          </a:xfrm>
          <a:custGeom>
            <a:avLst/>
            <a:gdLst/>
            <a:ahLst/>
            <a:cxnLst/>
            <a:rect l="l" t="t" r="r" b="b"/>
            <a:pathLst>
              <a:path w="265429" h="385444">
                <a:moveTo>
                  <a:pt x="247444" y="385255"/>
                </a:moveTo>
                <a:lnTo>
                  <a:pt x="74933" y="385255"/>
                </a:lnTo>
                <a:lnTo>
                  <a:pt x="66970" y="385183"/>
                </a:lnTo>
                <a:lnTo>
                  <a:pt x="30538" y="372325"/>
                </a:lnTo>
                <a:lnTo>
                  <a:pt x="24338" y="366967"/>
                </a:lnTo>
                <a:lnTo>
                  <a:pt x="17889" y="361462"/>
                </a:lnTo>
                <a:lnTo>
                  <a:pt x="59" y="322287"/>
                </a:lnTo>
                <a:lnTo>
                  <a:pt x="0" y="241013"/>
                </a:lnTo>
                <a:lnTo>
                  <a:pt x="120" y="234298"/>
                </a:lnTo>
                <a:lnTo>
                  <a:pt x="17889" y="196299"/>
                </a:lnTo>
                <a:lnTo>
                  <a:pt x="24338" y="190798"/>
                </a:lnTo>
                <a:lnTo>
                  <a:pt x="30533" y="185441"/>
                </a:lnTo>
                <a:lnTo>
                  <a:pt x="74323" y="172511"/>
                </a:lnTo>
                <a:lnTo>
                  <a:pt x="162712" y="172511"/>
                </a:lnTo>
                <a:lnTo>
                  <a:pt x="181609" y="166415"/>
                </a:lnTo>
                <a:lnTo>
                  <a:pt x="201273" y="125916"/>
                </a:lnTo>
                <a:lnTo>
                  <a:pt x="202945" y="90827"/>
                </a:lnTo>
                <a:lnTo>
                  <a:pt x="202726" y="75826"/>
                </a:lnTo>
                <a:lnTo>
                  <a:pt x="173761" y="41222"/>
                </a:lnTo>
                <a:lnTo>
                  <a:pt x="151740" y="39622"/>
                </a:lnTo>
                <a:lnTo>
                  <a:pt x="16413" y="39622"/>
                </a:lnTo>
                <a:lnTo>
                  <a:pt x="16413" y="0"/>
                </a:lnTo>
                <a:lnTo>
                  <a:pt x="189534" y="0"/>
                </a:lnTo>
                <a:lnTo>
                  <a:pt x="197140" y="66"/>
                </a:lnTo>
                <a:lnTo>
                  <a:pt x="239520" y="17677"/>
                </a:lnTo>
                <a:lnTo>
                  <a:pt x="262036" y="49252"/>
                </a:lnTo>
                <a:lnTo>
                  <a:pt x="265008" y="62872"/>
                </a:lnTo>
                <a:lnTo>
                  <a:pt x="265008" y="149509"/>
                </a:lnTo>
                <a:lnTo>
                  <a:pt x="246235" y="187741"/>
                </a:lnTo>
                <a:lnTo>
                  <a:pt x="207793" y="209486"/>
                </a:lnTo>
                <a:lnTo>
                  <a:pt x="189534" y="212743"/>
                </a:lnTo>
                <a:lnTo>
                  <a:pt x="108460" y="212743"/>
                </a:lnTo>
                <a:lnTo>
                  <a:pt x="95220" y="212953"/>
                </a:lnTo>
                <a:lnTo>
                  <a:pt x="61903" y="241013"/>
                </a:lnTo>
                <a:lnTo>
                  <a:pt x="60303" y="264558"/>
                </a:lnTo>
                <a:lnTo>
                  <a:pt x="60303" y="295037"/>
                </a:lnTo>
                <a:lnTo>
                  <a:pt x="73104" y="334050"/>
                </a:lnTo>
                <a:lnTo>
                  <a:pt x="109679" y="346851"/>
                </a:lnTo>
                <a:lnTo>
                  <a:pt x="247444" y="346851"/>
                </a:lnTo>
                <a:lnTo>
                  <a:pt x="247444" y="3852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144943" y="2514574"/>
            <a:ext cx="265430" cy="406400"/>
          </a:xfrm>
          <a:custGeom>
            <a:avLst/>
            <a:gdLst/>
            <a:ahLst/>
            <a:cxnLst/>
            <a:rect l="l" t="t" r="r" b="b"/>
            <a:pathLst>
              <a:path w="265429" h="406400">
                <a:moveTo>
                  <a:pt x="132845" y="405980"/>
                </a:moveTo>
                <a:lnTo>
                  <a:pt x="89260" y="403237"/>
                </a:lnTo>
                <a:lnTo>
                  <a:pt x="46199" y="388731"/>
                </a:lnTo>
                <a:lnTo>
                  <a:pt x="19920" y="356757"/>
                </a:lnTo>
                <a:lnTo>
                  <a:pt x="6510" y="311495"/>
                </a:lnTo>
                <a:lnTo>
                  <a:pt x="1242" y="261024"/>
                </a:lnTo>
                <a:lnTo>
                  <a:pt x="0" y="176759"/>
                </a:lnTo>
                <a:lnTo>
                  <a:pt x="300" y="160015"/>
                </a:lnTo>
                <a:lnTo>
                  <a:pt x="4381" y="107152"/>
                </a:lnTo>
                <a:lnTo>
                  <a:pt x="15225" y="58062"/>
                </a:lnTo>
                <a:lnTo>
                  <a:pt x="38894" y="21563"/>
                </a:lnTo>
                <a:lnTo>
                  <a:pt x="52990" y="13410"/>
                </a:lnTo>
                <a:lnTo>
                  <a:pt x="61758" y="8786"/>
                </a:lnTo>
                <a:lnTo>
                  <a:pt x="99285" y="1157"/>
                </a:lnTo>
                <a:lnTo>
                  <a:pt x="132845" y="0"/>
                </a:lnTo>
                <a:lnTo>
                  <a:pt x="147961" y="47"/>
                </a:lnTo>
                <a:lnTo>
                  <a:pt x="190422" y="4924"/>
                </a:lnTo>
                <a:lnTo>
                  <a:pt x="227330" y="22097"/>
                </a:lnTo>
                <a:lnTo>
                  <a:pt x="237259" y="34746"/>
                </a:lnTo>
                <a:lnTo>
                  <a:pt x="121873" y="34746"/>
                </a:lnTo>
                <a:lnTo>
                  <a:pt x="102976" y="39013"/>
                </a:lnTo>
                <a:lnTo>
                  <a:pt x="79012" y="69906"/>
                </a:lnTo>
                <a:lnTo>
                  <a:pt x="69068" y="112658"/>
                </a:lnTo>
                <a:lnTo>
                  <a:pt x="65953" y="154933"/>
                </a:lnTo>
                <a:lnTo>
                  <a:pt x="65257" y="229573"/>
                </a:lnTo>
                <a:lnTo>
                  <a:pt x="65448" y="242232"/>
                </a:lnTo>
                <a:lnTo>
                  <a:pt x="68615" y="289341"/>
                </a:lnTo>
                <a:lnTo>
                  <a:pt x="76283" y="331121"/>
                </a:lnTo>
                <a:lnTo>
                  <a:pt x="105414" y="370015"/>
                </a:lnTo>
                <a:lnTo>
                  <a:pt x="123092" y="372453"/>
                </a:lnTo>
                <a:lnTo>
                  <a:pt x="235853" y="372453"/>
                </a:lnTo>
                <a:lnTo>
                  <a:pt x="231345" y="378716"/>
                </a:lnTo>
                <a:lnTo>
                  <a:pt x="226759" y="383769"/>
                </a:lnTo>
                <a:lnTo>
                  <a:pt x="221315" y="387507"/>
                </a:lnTo>
                <a:lnTo>
                  <a:pt x="212700" y="391960"/>
                </a:lnTo>
                <a:lnTo>
                  <a:pt x="203585" y="396937"/>
                </a:lnTo>
                <a:lnTo>
                  <a:pt x="166277" y="404823"/>
                </a:lnTo>
                <a:lnTo>
                  <a:pt x="147951" y="405938"/>
                </a:lnTo>
                <a:lnTo>
                  <a:pt x="132845" y="405980"/>
                </a:lnTo>
                <a:close/>
              </a:path>
              <a:path w="265429" h="406400">
                <a:moveTo>
                  <a:pt x="235853" y="372453"/>
                </a:moveTo>
                <a:lnTo>
                  <a:pt x="143818" y="372453"/>
                </a:lnTo>
                <a:lnTo>
                  <a:pt x="162715" y="368796"/>
                </a:lnTo>
                <a:lnTo>
                  <a:pt x="170030" y="362700"/>
                </a:lnTo>
                <a:lnTo>
                  <a:pt x="190641" y="326602"/>
                </a:lnTo>
                <a:lnTo>
                  <a:pt x="197694" y="285450"/>
                </a:lnTo>
                <a:lnTo>
                  <a:pt x="200852" y="239984"/>
                </a:lnTo>
                <a:lnTo>
                  <a:pt x="201023" y="176759"/>
                </a:lnTo>
                <a:lnTo>
                  <a:pt x="200852" y="166491"/>
                </a:lnTo>
                <a:lnTo>
                  <a:pt x="197694" y="122573"/>
                </a:lnTo>
                <a:lnTo>
                  <a:pt x="190641" y="81902"/>
                </a:lnTo>
                <a:lnTo>
                  <a:pt x="170030" y="45108"/>
                </a:lnTo>
                <a:lnTo>
                  <a:pt x="162715" y="39013"/>
                </a:lnTo>
                <a:lnTo>
                  <a:pt x="143818" y="34746"/>
                </a:lnTo>
                <a:lnTo>
                  <a:pt x="237259" y="34746"/>
                </a:lnTo>
                <a:lnTo>
                  <a:pt x="254152" y="71930"/>
                </a:lnTo>
                <a:lnTo>
                  <a:pt x="262381" y="126792"/>
                </a:lnTo>
                <a:lnTo>
                  <a:pt x="265075" y="176759"/>
                </a:lnTo>
                <a:lnTo>
                  <a:pt x="265069" y="229573"/>
                </a:lnTo>
                <a:lnTo>
                  <a:pt x="262381" y="278883"/>
                </a:lnTo>
                <a:lnTo>
                  <a:pt x="257075" y="320030"/>
                </a:lnTo>
                <a:lnTo>
                  <a:pt x="243299" y="361686"/>
                </a:lnTo>
                <a:lnTo>
                  <a:pt x="237388" y="370320"/>
                </a:lnTo>
                <a:lnTo>
                  <a:pt x="235853" y="3724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442376" y="2506649"/>
            <a:ext cx="445770" cy="436880"/>
          </a:xfrm>
          <a:custGeom>
            <a:avLst/>
            <a:gdLst/>
            <a:ahLst/>
            <a:cxnLst/>
            <a:rect l="l" t="t" r="r" b="b"/>
            <a:pathLst>
              <a:path w="445770" h="436880">
                <a:moveTo>
                  <a:pt x="221887" y="382207"/>
                </a:moveTo>
                <a:lnTo>
                  <a:pt x="27431" y="382207"/>
                </a:lnTo>
                <a:lnTo>
                  <a:pt x="14629" y="377330"/>
                </a:lnTo>
                <a:lnTo>
                  <a:pt x="10362" y="372453"/>
                </a:lnTo>
                <a:lnTo>
                  <a:pt x="5486" y="368186"/>
                </a:lnTo>
                <a:lnTo>
                  <a:pt x="0" y="355995"/>
                </a:lnTo>
                <a:lnTo>
                  <a:pt x="0" y="14629"/>
                </a:lnTo>
                <a:lnTo>
                  <a:pt x="208476" y="14629"/>
                </a:lnTo>
                <a:lnTo>
                  <a:pt x="208476" y="50595"/>
                </a:lnTo>
                <a:lnTo>
                  <a:pt x="64615" y="50595"/>
                </a:lnTo>
                <a:lnTo>
                  <a:pt x="64615" y="346241"/>
                </a:lnTo>
                <a:lnTo>
                  <a:pt x="221887" y="346241"/>
                </a:lnTo>
                <a:lnTo>
                  <a:pt x="221887" y="382207"/>
                </a:lnTo>
                <a:close/>
              </a:path>
              <a:path w="445770" h="436880">
                <a:moveTo>
                  <a:pt x="260900" y="436459"/>
                </a:moveTo>
                <a:lnTo>
                  <a:pt x="263338" y="432192"/>
                </a:lnTo>
                <a:lnTo>
                  <a:pt x="265777" y="425487"/>
                </a:lnTo>
                <a:lnTo>
                  <a:pt x="266386" y="423049"/>
                </a:lnTo>
                <a:lnTo>
                  <a:pt x="266386" y="0"/>
                </a:lnTo>
                <a:lnTo>
                  <a:pt x="276140" y="1828"/>
                </a:lnTo>
                <a:lnTo>
                  <a:pt x="297475" y="7924"/>
                </a:lnTo>
                <a:lnTo>
                  <a:pt x="307228" y="12191"/>
                </a:lnTo>
                <a:lnTo>
                  <a:pt x="316372" y="17068"/>
                </a:lnTo>
                <a:lnTo>
                  <a:pt x="328564" y="29869"/>
                </a:lnTo>
                <a:lnTo>
                  <a:pt x="328564" y="181045"/>
                </a:lnTo>
                <a:lnTo>
                  <a:pt x="445603" y="181045"/>
                </a:lnTo>
                <a:lnTo>
                  <a:pt x="445603" y="219449"/>
                </a:lnTo>
                <a:lnTo>
                  <a:pt x="328564" y="219449"/>
                </a:lnTo>
                <a:lnTo>
                  <a:pt x="328564" y="420001"/>
                </a:lnTo>
                <a:lnTo>
                  <a:pt x="271263" y="435850"/>
                </a:lnTo>
                <a:lnTo>
                  <a:pt x="260900" y="436459"/>
                </a:lnTo>
                <a:close/>
              </a:path>
              <a:path w="445770" h="436880">
                <a:moveTo>
                  <a:pt x="445603" y="181045"/>
                </a:moveTo>
                <a:lnTo>
                  <a:pt x="383426" y="181045"/>
                </a:lnTo>
                <a:lnTo>
                  <a:pt x="383426" y="0"/>
                </a:lnTo>
                <a:lnTo>
                  <a:pt x="423658" y="12191"/>
                </a:lnTo>
                <a:lnTo>
                  <a:pt x="445603" y="29869"/>
                </a:lnTo>
                <a:lnTo>
                  <a:pt x="445603" y="181045"/>
                </a:lnTo>
                <a:close/>
              </a:path>
              <a:path w="445770" h="436880">
                <a:moveTo>
                  <a:pt x="377330" y="436459"/>
                </a:moveTo>
                <a:lnTo>
                  <a:pt x="379768" y="433412"/>
                </a:lnTo>
                <a:lnTo>
                  <a:pt x="381597" y="429145"/>
                </a:lnTo>
                <a:lnTo>
                  <a:pt x="381597" y="428535"/>
                </a:lnTo>
                <a:lnTo>
                  <a:pt x="382207" y="427316"/>
                </a:lnTo>
                <a:lnTo>
                  <a:pt x="382207" y="425487"/>
                </a:lnTo>
                <a:lnTo>
                  <a:pt x="382816" y="424877"/>
                </a:lnTo>
                <a:lnTo>
                  <a:pt x="383426" y="422439"/>
                </a:lnTo>
                <a:lnTo>
                  <a:pt x="383426" y="219449"/>
                </a:lnTo>
                <a:lnTo>
                  <a:pt x="445603" y="219449"/>
                </a:lnTo>
                <a:lnTo>
                  <a:pt x="445603" y="420001"/>
                </a:lnTo>
                <a:lnTo>
                  <a:pt x="442555" y="423658"/>
                </a:lnTo>
                <a:lnTo>
                  <a:pt x="427316" y="429754"/>
                </a:lnTo>
                <a:lnTo>
                  <a:pt x="418172" y="432192"/>
                </a:lnTo>
                <a:lnTo>
                  <a:pt x="408419" y="434021"/>
                </a:lnTo>
                <a:lnTo>
                  <a:pt x="386474" y="435850"/>
                </a:lnTo>
                <a:lnTo>
                  <a:pt x="377330" y="436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897123" y="2506649"/>
            <a:ext cx="431165" cy="436880"/>
          </a:xfrm>
          <a:custGeom>
            <a:avLst/>
            <a:gdLst/>
            <a:ahLst/>
            <a:cxnLst/>
            <a:rect l="l" t="t" r="r" b="b"/>
            <a:pathLst>
              <a:path w="431165" h="436880">
                <a:moveTo>
                  <a:pt x="368186" y="436459"/>
                </a:moveTo>
                <a:lnTo>
                  <a:pt x="357214" y="436459"/>
                </a:lnTo>
                <a:lnTo>
                  <a:pt x="358433" y="435850"/>
                </a:lnTo>
                <a:lnTo>
                  <a:pt x="361481" y="432192"/>
                </a:lnTo>
                <a:lnTo>
                  <a:pt x="363310" y="426097"/>
                </a:lnTo>
                <a:lnTo>
                  <a:pt x="363919" y="423049"/>
                </a:lnTo>
                <a:lnTo>
                  <a:pt x="363919" y="395618"/>
                </a:lnTo>
                <a:lnTo>
                  <a:pt x="0" y="395618"/>
                </a:lnTo>
                <a:lnTo>
                  <a:pt x="0" y="359652"/>
                </a:lnTo>
                <a:lnTo>
                  <a:pt x="363919" y="359652"/>
                </a:lnTo>
                <a:lnTo>
                  <a:pt x="363919" y="0"/>
                </a:lnTo>
                <a:lnTo>
                  <a:pt x="371234" y="1219"/>
                </a:lnTo>
                <a:lnTo>
                  <a:pt x="394398" y="6095"/>
                </a:lnTo>
                <a:lnTo>
                  <a:pt x="404761" y="10362"/>
                </a:lnTo>
                <a:lnTo>
                  <a:pt x="415734" y="14629"/>
                </a:lnTo>
                <a:lnTo>
                  <a:pt x="430973" y="28040"/>
                </a:lnTo>
                <a:lnTo>
                  <a:pt x="430973" y="420001"/>
                </a:lnTo>
                <a:lnTo>
                  <a:pt x="426706" y="424268"/>
                </a:lnTo>
                <a:lnTo>
                  <a:pt x="410247" y="430364"/>
                </a:lnTo>
                <a:lnTo>
                  <a:pt x="390741" y="434021"/>
                </a:lnTo>
                <a:lnTo>
                  <a:pt x="368186" y="436459"/>
                </a:lnTo>
                <a:close/>
              </a:path>
              <a:path w="431165" h="436880">
                <a:moveTo>
                  <a:pt x="190798" y="242613"/>
                </a:moveTo>
                <a:lnTo>
                  <a:pt x="120697" y="242613"/>
                </a:lnTo>
                <a:lnTo>
                  <a:pt x="105943" y="238565"/>
                </a:lnTo>
                <a:lnTo>
                  <a:pt x="64720" y="218363"/>
                </a:lnTo>
                <a:lnTo>
                  <a:pt x="43889" y="199332"/>
                </a:lnTo>
                <a:lnTo>
                  <a:pt x="36031" y="190965"/>
                </a:lnTo>
                <a:lnTo>
                  <a:pt x="17906" y="151518"/>
                </a:lnTo>
                <a:lnTo>
                  <a:pt x="17164" y="124202"/>
                </a:lnTo>
                <a:lnTo>
                  <a:pt x="17215" y="119530"/>
                </a:lnTo>
                <a:lnTo>
                  <a:pt x="32264" y="77869"/>
                </a:lnTo>
                <a:lnTo>
                  <a:pt x="65234" y="45304"/>
                </a:lnTo>
                <a:lnTo>
                  <a:pt x="114429" y="25064"/>
                </a:lnTo>
                <a:lnTo>
                  <a:pt x="158491" y="21335"/>
                </a:lnTo>
                <a:lnTo>
                  <a:pt x="177583" y="21482"/>
                </a:lnTo>
                <a:lnTo>
                  <a:pt x="217315" y="30783"/>
                </a:lnTo>
                <a:lnTo>
                  <a:pt x="257328" y="51204"/>
                </a:lnTo>
                <a:lnTo>
                  <a:pt x="158491" y="51204"/>
                </a:lnTo>
                <a:lnTo>
                  <a:pt x="146280" y="51319"/>
                </a:lnTo>
                <a:lnTo>
                  <a:pt x="109191" y="66368"/>
                </a:lnTo>
                <a:lnTo>
                  <a:pt x="99361" y="77416"/>
                </a:lnTo>
                <a:lnTo>
                  <a:pt x="93656" y="84341"/>
                </a:lnTo>
                <a:lnTo>
                  <a:pt x="81168" y="123849"/>
                </a:lnTo>
                <a:lnTo>
                  <a:pt x="81283" y="144442"/>
                </a:lnTo>
                <a:lnTo>
                  <a:pt x="94004" y="184474"/>
                </a:lnTo>
                <a:lnTo>
                  <a:pt x="123440" y="210000"/>
                </a:lnTo>
                <a:lnTo>
                  <a:pt x="255511" y="217010"/>
                </a:lnTo>
                <a:lnTo>
                  <a:pt x="250418" y="220192"/>
                </a:lnTo>
                <a:lnTo>
                  <a:pt x="238041" y="226764"/>
                </a:lnTo>
                <a:lnTo>
                  <a:pt x="225473" y="233183"/>
                </a:lnTo>
                <a:lnTo>
                  <a:pt x="216363" y="236974"/>
                </a:lnTo>
                <a:lnTo>
                  <a:pt x="206281" y="239622"/>
                </a:lnTo>
                <a:lnTo>
                  <a:pt x="190798" y="242613"/>
                </a:lnTo>
                <a:close/>
              </a:path>
              <a:path w="431165" h="436880">
                <a:moveTo>
                  <a:pt x="255511" y="217010"/>
                </a:moveTo>
                <a:lnTo>
                  <a:pt x="158491" y="217010"/>
                </a:lnTo>
                <a:lnTo>
                  <a:pt x="170398" y="216901"/>
                </a:lnTo>
                <a:lnTo>
                  <a:pt x="177921" y="216172"/>
                </a:lnTo>
                <a:lnTo>
                  <a:pt x="217010" y="192018"/>
                </a:lnTo>
                <a:lnTo>
                  <a:pt x="233369" y="156590"/>
                </a:lnTo>
                <a:lnTo>
                  <a:pt x="235231" y="123849"/>
                </a:lnTo>
                <a:lnTo>
                  <a:pt x="234764" y="117725"/>
                </a:lnTo>
                <a:lnTo>
                  <a:pt x="217620" y="76807"/>
                </a:lnTo>
                <a:lnTo>
                  <a:pt x="184464" y="54162"/>
                </a:lnTo>
                <a:lnTo>
                  <a:pt x="158491" y="51204"/>
                </a:lnTo>
                <a:lnTo>
                  <a:pt x="257328" y="51204"/>
                </a:lnTo>
                <a:lnTo>
                  <a:pt x="284374" y="78488"/>
                </a:lnTo>
                <a:lnTo>
                  <a:pt x="300321" y="119530"/>
                </a:lnTo>
                <a:lnTo>
                  <a:pt x="300418" y="124202"/>
                </a:lnTo>
                <a:lnTo>
                  <a:pt x="300404" y="144442"/>
                </a:lnTo>
                <a:lnTo>
                  <a:pt x="284712" y="187217"/>
                </a:lnTo>
                <a:lnTo>
                  <a:pt x="258195" y="215334"/>
                </a:lnTo>
                <a:lnTo>
                  <a:pt x="255511" y="2170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504509" y="2510307"/>
            <a:ext cx="454659" cy="430530"/>
          </a:xfrm>
          <a:custGeom>
            <a:avLst/>
            <a:gdLst/>
            <a:ahLst/>
            <a:cxnLst/>
            <a:rect l="l" t="t" r="r" b="b"/>
            <a:pathLst>
              <a:path w="454659" h="430530">
                <a:moveTo>
                  <a:pt x="454137" y="223716"/>
                </a:moveTo>
                <a:lnTo>
                  <a:pt x="0" y="223716"/>
                </a:lnTo>
                <a:lnTo>
                  <a:pt x="0" y="187750"/>
                </a:lnTo>
                <a:lnTo>
                  <a:pt x="454137" y="187750"/>
                </a:lnTo>
                <a:lnTo>
                  <a:pt x="454137" y="223716"/>
                </a:lnTo>
                <a:close/>
              </a:path>
              <a:path w="454659" h="430530">
                <a:moveTo>
                  <a:pt x="262119" y="275530"/>
                </a:moveTo>
                <a:lnTo>
                  <a:pt x="195065" y="275530"/>
                </a:lnTo>
                <a:lnTo>
                  <a:pt x="195065" y="223716"/>
                </a:lnTo>
                <a:lnTo>
                  <a:pt x="262119" y="223716"/>
                </a:lnTo>
                <a:lnTo>
                  <a:pt x="262119" y="275530"/>
                </a:lnTo>
                <a:close/>
              </a:path>
              <a:path w="454659" h="430530">
                <a:moveTo>
                  <a:pt x="351728" y="430364"/>
                </a:moveTo>
                <a:lnTo>
                  <a:pt x="354166" y="426097"/>
                </a:lnTo>
                <a:lnTo>
                  <a:pt x="357214" y="420001"/>
                </a:lnTo>
                <a:lnTo>
                  <a:pt x="358433" y="416953"/>
                </a:lnTo>
                <a:lnTo>
                  <a:pt x="358433" y="311495"/>
                </a:lnTo>
                <a:lnTo>
                  <a:pt x="25602" y="311495"/>
                </a:lnTo>
                <a:lnTo>
                  <a:pt x="25602" y="275530"/>
                </a:lnTo>
                <a:lnTo>
                  <a:pt x="425487" y="275530"/>
                </a:lnTo>
                <a:lnTo>
                  <a:pt x="425487" y="413295"/>
                </a:lnTo>
                <a:lnTo>
                  <a:pt x="374101" y="428864"/>
                </a:lnTo>
                <a:lnTo>
                  <a:pt x="361471" y="429978"/>
                </a:lnTo>
                <a:lnTo>
                  <a:pt x="351728" y="430364"/>
                </a:lnTo>
                <a:close/>
              </a:path>
              <a:path w="454659" h="430530">
                <a:moveTo>
                  <a:pt x="427316" y="35965"/>
                </a:moveTo>
                <a:lnTo>
                  <a:pt x="27431" y="35965"/>
                </a:lnTo>
                <a:lnTo>
                  <a:pt x="27431" y="0"/>
                </a:lnTo>
                <a:lnTo>
                  <a:pt x="427316" y="0"/>
                </a:lnTo>
                <a:lnTo>
                  <a:pt x="427316" y="35965"/>
                </a:lnTo>
                <a:close/>
              </a:path>
              <a:path w="454659" h="430530">
                <a:moveTo>
                  <a:pt x="43889" y="150566"/>
                </a:moveTo>
                <a:lnTo>
                  <a:pt x="22554" y="122525"/>
                </a:lnTo>
                <a:lnTo>
                  <a:pt x="20725" y="119477"/>
                </a:lnTo>
                <a:lnTo>
                  <a:pt x="30252" y="117625"/>
                </a:lnTo>
                <a:lnTo>
                  <a:pt x="37146" y="116163"/>
                </a:lnTo>
                <a:lnTo>
                  <a:pt x="77607" y="105571"/>
                </a:lnTo>
                <a:lnTo>
                  <a:pt x="121916" y="86560"/>
                </a:lnTo>
                <a:lnTo>
                  <a:pt x="157843" y="63739"/>
                </a:lnTo>
                <a:lnTo>
                  <a:pt x="188360" y="35965"/>
                </a:lnTo>
                <a:lnTo>
                  <a:pt x="260291" y="35965"/>
                </a:lnTo>
                <a:lnTo>
                  <a:pt x="288022" y="62539"/>
                </a:lnTo>
                <a:lnTo>
                  <a:pt x="312671" y="79245"/>
                </a:lnTo>
                <a:lnTo>
                  <a:pt x="223716" y="79245"/>
                </a:lnTo>
                <a:lnTo>
                  <a:pt x="193627" y="102647"/>
                </a:lnTo>
                <a:lnTo>
                  <a:pt x="154833" y="122525"/>
                </a:lnTo>
                <a:lnTo>
                  <a:pt x="115996" y="135717"/>
                </a:lnTo>
                <a:lnTo>
                  <a:pt x="69735" y="146708"/>
                </a:lnTo>
                <a:lnTo>
                  <a:pt x="53720" y="149437"/>
                </a:lnTo>
                <a:lnTo>
                  <a:pt x="43889" y="150566"/>
                </a:lnTo>
                <a:close/>
              </a:path>
              <a:path w="454659" h="430530">
                <a:moveTo>
                  <a:pt x="404152" y="150566"/>
                </a:moveTo>
                <a:lnTo>
                  <a:pt x="351237" y="141389"/>
                </a:lnTo>
                <a:lnTo>
                  <a:pt x="317591" y="131059"/>
                </a:lnTo>
                <a:lnTo>
                  <a:pt x="302761" y="126278"/>
                </a:lnTo>
                <a:lnTo>
                  <a:pt x="253804" y="102647"/>
                </a:lnTo>
                <a:lnTo>
                  <a:pt x="223716" y="79245"/>
                </a:lnTo>
                <a:lnTo>
                  <a:pt x="312671" y="79245"/>
                </a:lnTo>
                <a:lnTo>
                  <a:pt x="313681" y="79921"/>
                </a:lnTo>
                <a:lnTo>
                  <a:pt x="322506" y="85265"/>
                </a:lnTo>
                <a:lnTo>
                  <a:pt x="331388" y="89579"/>
                </a:lnTo>
                <a:lnTo>
                  <a:pt x="344413" y="95094"/>
                </a:lnTo>
                <a:lnTo>
                  <a:pt x="357428" y="100823"/>
                </a:lnTo>
                <a:lnTo>
                  <a:pt x="399832" y="114034"/>
                </a:lnTo>
                <a:lnTo>
                  <a:pt x="426706" y="119477"/>
                </a:lnTo>
                <a:lnTo>
                  <a:pt x="420610" y="128012"/>
                </a:lnTo>
                <a:lnTo>
                  <a:pt x="415124" y="135326"/>
                </a:lnTo>
                <a:lnTo>
                  <a:pt x="404152" y="1505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982420" y="2499944"/>
            <a:ext cx="452755" cy="441959"/>
          </a:xfrm>
          <a:custGeom>
            <a:avLst/>
            <a:gdLst/>
            <a:ahLst/>
            <a:cxnLst/>
            <a:rect l="l" t="t" r="r" b="b"/>
            <a:pathLst>
              <a:path w="452754" h="441960">
                <a:moveTo>
                  <a:pt x="263338" y="172511"/>
                </a:moveTo>
                <a:lnTo>
                  <a:pt x="191408" y="172511"/>
                </a:lnTo>
                <a:lnTo>
                  <a:pt x="171187" y="170649"/>
                </a:lnTo>
                <a:lnTo>
                  <a:pt x="107848" y="159200"/>
                </a:lnTo>
                <a:lnTo>
                  <a:pt x="71930" y="146299"/>
                </a:lnTo>
                <a:lnTo>
                  <a:pt x="34746" y="121306"/>
                </a:lnTo>
                <a:lnTo>
                  <a:pt x="20725" y="86560"/>
                </a:lnTo>
                <a:lnTo>
                  <a:pt x="20854" y="78264"/>
                </a:lnTo>
                <a:lnTo>
                  <a:pt x="43227" y="44232"/>
                </a:lnTo>
                <a:lnTo>
                  <a:pt x="85341" y="21640"/>
                </a:lnTo>
                <a:lnTo>
                  <a:pt x="128012" y="9143"/>
                </a:lnTo>
                <a:lnTo>
                  <a:pt x="190408" y="1028"/>
                </a:lnTo>
                <a:lnTo>
                  <a:pt x="226154" y="0"/>
                </a:lnTo>
                <a:lnTo>
                  <a:pt x="239574" y="33"/>
                </a:lnTo>
                <a:lnTo>
                  <a:pt x="287541" y="3433"/>
                </a:lnTo>
                <a:lnTo>
                  <a:pt x="333383" y="11462"/>
                </a:lnTo>
                <a:lnTo>
                  <a:pt x="374568" y="24616"/>
                </a:lnTo>
                <a:lnTo>
                  <a:pt x="394963" y="34746"/>
                </a:lnTo>
                <a:lnTo>
                  <a:pt x="224325" y="34746"/>
                </a:lnTo>
                <a:lnTo>
                  <a:pt x="216691" y="34765"/>
                </a:lnTo>
                <a:lnTo>
                  <a:pt x="175459" y="38194"/>
                </a:lnTo>
                <a:lnTo>
                  <a:pt x="127788" y="48409"/>
                </a:lnTo>
                <a:lnTo>
                  <a:pt x="110943" y="56081"/>
                </a:lnTo>
                <a:lnTo>
                  <a:pt x="99971" y="61567"/>
                </a:lnTo>
                <a:lnTo>
                  <a:pt x="87779" y="76807"/>
                </a:lnTo>
                <a:lnTo>
                  <a:pt x="87779" y="96923"/>
                </a:lnTo>
                <a:lnTo>
                  <a:pt x="119087" y="121497"/>
                </a:lnTo>
                <a:lnTo>
                  <a:pt x="159234" y="133245"/>
                </a:lnTo>
                <a:lnTo>
                  <a:pt x="206752" y="138470"/>
                </a:lnTo>
                <a:lnTo>
                  <a:pt x="395934" y="138984"/>
                </a:lnTo>
                <a:lnTo>
                  <a:pt x="393979" y="140079"/>
                </a:lnTo>
                <a:lnTo>
                  <a:pt x="356833" y="156167"/>
                </a:lnTo>
                <a:lnTo>
                  <a:pt x="309200" y="166810"/>
                </a:lnTo>
                <a:lnTo>
                  <a:pt x="283197" y="170649"/>
                </a:lnTo>
                <a:lnTo>
                  <a:pt x="263338" y="172511"/>
                </a:lnTo>
                <a:close/>
              </a:path>
              <a:path w="452754" h="441960">
                <a:moveTo>
                  <a:pt x="395934" y="138984"/>
                </a:moveTo>
                <a:lnTo>
                  <a:pt x="224325" y="138984"/>
                </a:lnTo>
                <a:lnTo>
                  <a:pt x="231964" y="138965"/>
                </a:lnTo>
                <a:lnTo>
                  <a:pt x="237431" y="138832"/>
                </a:lnTo>
                <a:lnTo>
                  <a:pt x="283455" y="134717"/>
                </a:lnTo>
                <a:lnTo>
                  <a:pt x="321963" y="125930"/>
                </a:lnTo>
                <a:lnTo>
                  <a:pt x="339536" y="118258"/>
                </a:lnTo>
                <a:lnTo>
                  <a:pt x="350509" y="112772"/>
                </a:lnTo>
                <a:lnTo>
                  <a:pt x="365138" y="97532"/>
                </a:lnTo>
                <a:lnTo>
                  <a:pt x="365138" y="76807"/>
                </a:lnTo>
                <a:lnTo>
                  <a:pt x="333221" y="52238"/>
                </a:lnTo>
                <a:lnTo>
                  <a:pt x="293103" y="41094"/>
                </a:lnTo>
                <a:lnTo>
                  <a:pt x="243484" y="35260"/>
                </a:lnTo>
                <a:lnTo>
                  <a:pt x="224325" y="34746"/>
                </a:lnTo>
                <a:lnTo>
                  <a:pt x="394963" y="34746"/>
                </a:lnTo>
                <a:lnTo>
                  <a:pt x="426635" y="66887"/>
                </a:lnTo>
                <a:lnTo>
                  <a:pt x="430364" y="86560"/>
                </a:lnTo>
                <a:lnTo>
                  <a:pt x="430154" y="98418"/>
                </a:lnTo>
                <a:lnTo>
                  <a:pt x="402323" y="135403"/>
                </a:lnTo>
                <a:lnTo>
                  <a:pt x="395934" y="138984"/>
                </a:lnTo>
                <a:close/>
              </a:path>
              <a:path w="452754" h="441960">
                <a:moveTo>
                  <a:pt x="452309" y="241394"/>
                </a:moveTo>
                <a:lnTo>
                  <a:pt x="0" y="241394"/>
                </a:lnTo>
                <a:lnTo>
                  <a:pt x="0" y="205428"/>
                </a:lnTo>
                <a:lnTo>
                  <a:pt x="452309" y="205428"/>
                </a:lnTo>
                <a:lnTo>
                  <a:pt x="452309" y="241394"/>
                </a:lnTo>
                <a:close/>
              </a:path>
              <a:path w="452754" h="441960">
                <a:moveTo>
                  <a:pt x="423049" y="441946"/>
                </a:moveTo>
                <a:lnTo>
                  <a:pt x="75588" y="441946"/>
                </a:lnTo>
                <a:lnTo>
                  <a:pt x="51204" y="436459"/>
                </a:lnTo>
                <a:lnTo>
                  <a:pt x="42670" y="430973"/>
                </a:lnTo>
                <a:lnTo>
                  <a:pt x="33526" y="424877"/>
                </a:lnTo>
                <a:lnTo>
                  <a:pt x="23164" y="407200"/>
                </a:lnTo>
                <a:lnTo>
                  <a:pt x="23164" y="285893"/>
                </a:lnTo>
                <a:lnTo>
                  <a:pt x="423049" y="285893"/>
                </a:lnTo>
                <a:lnTo>
                  <a:pt x="423049" y="321858"/>
                </a:lnTo>
                <a:lnTo>
                  <a:pt x="90217" y="321858"/>
                </a:lnTo>
                <a:lnTo>
                  <a:pt x="90217" y="405980"/>
                </a:lnTo>
                <a:lnTo>
                  <a:pt x="423049" y="405980"/>
                </a:lnTo>
                <a:lnTo>
                  <a:pt x="423049" y="441946"/>
                </a:lnTo>
                <a:close/>
              </a:path>
              <a:path w="452754" h="441960">
                <a:moveTo>
                  <a:pt x="423049" y="405980"/>
                </a:moveTo>
                <a:lnTo>
                  <a:pt x="355995" y="405980"/>
                </a:lnTo>
                <a:lnTo>
                  <a:pt x="355995" y="321858"/>
                </a:lnTo>
                <a:lnTo>
                  <a:pt x="423049" y="321858"/>
                </a:lnTo>
                <a:lnTo>
                  <a:pt x="423049" y="4059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457893" y="2499944"/>
            <a:ext cx="452755" cy="445770"/>
          </a:xfrm>
          <a:custGeom>
            <a:avLst/>
            <a:gdLst/>
            <a:ahLst/>
            <a:cxnLst/>
            <a:rect l="l" t="t" r="r" b="b"/>
            <a:pathLst>
              <a:path w="452754" h="445769">
                <a:moveTo>
                  <a:pt x="263338" y="172511"/>
                </a:moveTo>
                <a:lnTo>
                  <a:pt x="191408" y="172511"/>
                </a:lnTo>
                <a:lnTo>
                  <a:pt x="171187" y="170649"/>
                </a:lnTo>
                <a:lnTo>
                  <a:pt x="107848" y="159200"/>
                </a:lnTo>
                <a:lnTo>
                  <a:pt x="71930" y="146299"/>
                </a:lnTo>
                <a:lnTo>
                  <a:pt x="34746" y="121306"/>
                </a:lnTo>
                <a:lnTo>
                  <a:pt x="20725" y="86560"/>
                </a:lnTo>
                <a:lnTo>
                  <a:pt x="20854" y="78264"/>
                </a:lnTo>
                <a:lnTo>
                  <a:pt x="43227" y="44232"/>
                </a:lnTo>
                <a:lnTo>
                  <a:pt x="85341" y="21640"/>
                </a:lnTo>
                <a:lnTo>
                  <a:pt x="128012" y="9143"/>
                </a:lnTo>
                <a:lnTo>
                  <a:pt x="190408" y="1028"/>
                </a:lnTo>
                <a:lnTo>
                  <a:pt x="226154" y="0"/>
                </a:lnTo>
                <a:lnTo>
                  <a:pt x="239574" y="33"/>
                </a:lnTo>
                <a:lnTo>
                  <a:pt x="287541" y="3433"/>
                </a:lnTo>
                <a:lnTo>
                  <a:pt x="333383" y="11462"/>
                </a:lnTo>
                <a:lnTo>
                  <a:pt x="374568" y="24616"/>
                </a:lnTo>
                <a:lnTo>
                  <a:pt x="394963" y="34746"/>
                </a:lnTo>
                <a:lnTo>
                  <a:pt x="224325" y="34746"/>
                </a:lnTo>
                <a:lnTo>
                  <a:pt x="216691" y="34765"/>
                </a:lnTo>
                <a:lnTo>
                  <a:pt x="175459" y="38194"/>
                </a:lnTo>
                <a:lnTo>
                  <a:pt x="127788" y="48409"/>
                </a:lnTo>
                <a:lnTo>
                  <a:pt x="110943" y="56081"/>
                </a:lnTo>
                <a:lnTo>
                  <a:pt x="99971" y="61567"/>
                </a:lnTo>
                <a:lnTo>
                  <a:pt x="87170" y="76807"/>
                </a:lnTo>
                <a:lnTo>
                  <a:pt x="87170" y="96923"/>
                </a:lnTo>
                <a:lnTo>
                  <a:pt x="119087" y="121497"/>
                </a:lnTo>
                <a:lnTo>
                  <a:pt x="159234" y="133245"/>
                </a:lnTo>
                <a:lnTo>
                  <a:pt x="206752" y="138470"/>
                </a:lnTo>
                <a:lnTo>
                  <a:pt x="395934" y="138984"/>
                </a:lnTo>
                <a:lnTo>
                  <a:pt x="393979" y="140079"/>
                </a:lnTo>
                <a:lnTo>
                  <a:pt x="356833" y="156167"/>
                </a:lnTo>
                <a:lnTo>
                  <a:pt x="309200" y="166810"/>
                </a:lnTo>
                <a:lnTo>
                  <a:pt x="283197" y="170649"/>
                </a:lnTo>
                <a:lnTo>
                  <a:pt x="263338" y="172511"/>
                </a:lnTo>
                <a:close/>
              </a:path>
              <a:path w="452754" h="445769">
                <a:moveTo>
                  <a:pt x="395934" y="138984"/>
                </a:moveTo>
                <a:lnTo>
                  <a:pt x="224325" y="138984"/>
                </a:lnTo>
                <a:lnTo>
                  <a:pt x="231964" y="138965"/>
                </a:lnTo>
                <a:lnTo>
                  <a:pt x="237431" y="138832"/>
                </a:lnTo>
                <a:lnTo>
                  <a:pt x="283455" y="134717"/>
                </a:lnTo>
                <a:lnTo>
                  <a:pt x="321963" y="125930"/>
                </a:lnTo>
                <a:lnTo>
                  <a:pt x="339536" y="118258"/>
                </a:lnTo>
                <a:lnTo>
                  <a:pt x="350509" y="112772"/>
                </a:lnTo>
                <a:lnTo>
                  <a:pt x="365748" y="97532"/>
                </a:lnTo>
                <a:lnTo>
                  <a:pt x="365748" y="76807"/>
                </a:lnTo>
                <a:lnTo>
                  <a:pt x="333221" y="52238"/>
                </a:lnTo>
                <a:lnTo>
                  <a:pt x="293103" y="41094"/>
                </a:lnTo>
                <a:lnTo>
                  <a:pt x="243484" y="35260"/>
                </a:lnTo>
                <a:lnTo>
                  <a:pt x="224325" y="34746"/>
                </a:lnTo>
                <a:lnTo>
                  <a:pt x="394963" y="34746"/>
                </a:lnTo>
                <a:lnTo>
                  <a:pt x="426635" y="66887"/>
                </a:lnTo>
                <a:lnTo>
                  <a:pt x="430364" y="86560"/>
                </a:lnTo>
                <a:lnTo>
                  <a:pt x="430154" y="98418"/>
                </a:lnTo>
                <a:lnTo>
                  <a:pt x="402323" y="135403"/>
                </a:lnTo>
                <a:lnTo>
                  <a:pt x="395934" y="138984"/>
                </a:lnTo>
                <a:close/>
              </a:path>
              <a:path w="452754" h="445769">
                <a:moveTo>
                  <a:pt x="452309" y="241394"/>
                </a:moveTo>
                <a:lnTo>
                  <a:pt x="0" y="241394"/>
                </a:lnTo>
                <a:lnTo>
                  <a:pt x="0" y="205428"/>
                </a:lnTo>
                <a:lnTo>
                  <a:pt x="452309" y="205428"/>
                </a:lnTo>
                <a:lnTo>
                  <a:pt x="452309" y="241394"/>
                </a:lnTo>
                <a:close/>
              </a:path>
              <a:path w="452754" h="445769">
                <a:moveTo>
                  <a:pt x="427925" y="445603"/>
                </a:moveTo>
                <a:lnTo>
                  <a:pt x="89608" y="445603"/>
                </a:lnTo>
                <a:lnTo>
                  <a:pt x="82012" y="445565"/>
                </a:lnTo>
                <a:lnTo>
                  <a:pt x="76845" y="445298"/>
                </a:lnTo>
                <a:lnTo>
                  <a:pt x="71735" y="444575"/>
                </a:lnTo>
                <a:lnTo>
                  <a:pt x="51814" y="440727"/>
                </a:lnTo>
                <a:lnTo>
                  <a:pt x="42670" y="435240"/>
                </a:lnTo>
                <a:lnTo>
                  <a:pt x="34136" y="430364"/>
                </a:lnTo>
                <a:lnTo>
                  <a:pt x="23164" y="413295"/>
                </a:lnTo>
                <a:lnTo>
                  <a:pt x="23164" y="346241"/>
                </a:lnTo>
                <a:lnTo>
                  <a:pt x="355995" y="346241"/>
                </a:lnTo>
                <a:lnTo>
                  <a:pt x="355995" y="313934"/>
                </a:lnTo>
                <a:lnTo>
                  <a:pt x="23164" y="313934"/>
                </a:lnTo>
                <a:lnTo>
                  <a:pt x="23164" y="281016"/>
                </a:lnTo>
                <a:lnTo>
                  <a:pt x="423658" y="281016"/>
                </a:lnTo>
                <a:lnTo>
                  <a:pt x="423658" y="376721"/>
                </a:lnTo>
                <a:lnTo>
                  <a:pt x="90217" y="376721"/>
                </a:lnTo>
                <a:lnTo>
                  <a:pt x="90217" y="412076"/>
                </a:lnTo>
                <a:lnTo>
                  <a:pt x="427925" y="412076"/>
                </a:lnTo>
                <a:lnTo>
                  <a:pt x="427925" y="4456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074781" y="2506649"/>
            <a:ext cx="457200" cy="436880"/>
          </a:xfrm>
          <a:custGeom>
            <a:avLst/>
            <a:gdLst/>
            <a:ahLst/>
            <a:cxnLst/>
            <a:rect l="l" t="t" r="r" b="b"/>
            <a:pathLst>
              <a:path w="457200" h="436880">
                <a:moveTo>
                  <a:pt x="268215" y="382207"/>
                </a:moveTo>
                <a:lnTo>
                  <a:pt x="47547" y="382207"/>
                </a:lnTo>
                <a:lnTo>
                  <a:pt x="24992" y="377940"/>
                </a:lnTo>
                <a:lnTo>
                  <a:pt x="17068" y="371844"/>
                </a:lnTo>
                <a:lnTo>
                  <a:pt x="8534" y="366358"/>
                </a:lnTo>
                <a:lnTo>
                  <a:pt x="0" y="348680"/>
                </a:lnTo>
                <a:lnTo>
                  <a:pt x="0" y="12191"/>
                </a:lnTo>
                <a:lnTo>
                  <a:pt x="44499" y="24383"/>
                </a:lnTo>
                <a:lnTo>
                  <a:pt x="67053" y="41451"/>
                </a:lnTo>
                <a:lnTo>
                  <a:pt x="67053" y="147518"/>
                </a:lnTo>
                <a:lnTo>
                  <a:pt x="268215" y="147518"/>
                </a:lnTo>
                <a:lnTo>
                  <a:pt x="268215" y="183483"/>
                </a:lnTo>
                <a:lnTo>
                  <a:pt x="67053" y="183483"/>
                </a:lnTo>
                <a:lnTo>
                  <a:pt x="67053" y="346241"/>
                </a:lnTo>
                <a:lnTo>
                  <a:pt x="268215" y="346241"/>
                </a:lnTo>
                <a:lnTo>
                  <a:pt x="268215" y="382207"/>
                </a:lnTo>
                <a:close/>
              </a:path>
              <a:path w="457200" h="436880">
                <a:moveTo>
                  <a:pt x="268215" y="147518"/>
                </a:moveTo>
                <a:lnTo>
                  <a:pt x="201161" y="147518"/>
                </a:lnTo>
                <a:lnTo>
                  <a:pt x="201161" y="12191"/>
                </a:lnTo>
                <a:lnTo>
                  <a:pt x="235907" y="20116"/>
                </a:lnTo>
                <a:lnTo>
                  <a:pt x="245661" y="24992"/>
                </a:lnTo>
                <a:lnTo>
                  <a:pt x="255414" y="29259"/>
                </a:lnTo>
                <a:lnTo>
                  <a:pt x="268215" y="41451"/>
                </a:lnTo>
                <a:lnTo>
                  <a:pt x="268215" y="147518"/>
                </a:lnTo>
                <a:close/>
              </a:path>
              <a:path w="457200" h="436880">
                <a:moveTo>
                  <a:pt x="268215" y="346241"/>
                </a:moveTo>
                <a:lnTo>
                  <a:pt x="201161" y="346241"/>
                </a:lnTo>
                <a:lnTo>
                  <a:pt x="201161" y="183483"/>
                </a:lnTo>
                <a:lnTo>
                  <a:pt x="268215" y="183483"/>
                </a:lnTo>
                <a:lnTo>
                  <a:pt x="268215" y="346241"/>
                </a:lnTo>
                <a:close/>
              </a:path>
              <a:path w="457200" h="436880">
                <a:moveTo>
                  <a:pt x="340755" y="436459"/>
                </a:moveTo>
                <a:lnTo>
                  <a:pt x="329173" y="436459"/>
                </a:lnTo>
                <a:lnTo>
                  <a:pt x="332221" y="432802"/>
                </a:lnTo>
                <a:lnTo>
                  <a:pt x="334659" y="425487"/>
                </a:lnTo>
                <a:lnTo>
                  <a:pt x="335269" y="423049"/>
                </a:lnTo>
                <a:lnTo>
                  <a:pt x="335269" y="0"/>
                </a:lnTo>
                <a:lnTo>
                  <a:pt x="346851" y="1828"/>
                </a:lnTo>
                <a:lnTo>
                  <a:pt x="370625" y="8534"/>
                </a:lnTo>
                <a:lnTo>
                  <a:pt x="380378" y="12801"/>
                </a:lnTo>
                <a:lnTo>
                  <a:pt x="390131" y="17677"/>
                </a:lnTo>
                <a:lnTo>
                  <a:pt x="402323" y="29869"/>
                </a:lnTo>
                <a:lnTo>
                  <a:pt x="402323" y="171901"/>
                </a:lnTo>
                <a:lnTo>
                  <a:pt x="457185" y="171901"/>
                </a:lnTo>
                <a:lnTo>
                  <a:pt x="457185" y="210305"/>
                </a:lnTo>
                <a:lnTo>
                  <a:pt x="402323" y="210305"/>
                </a:lnTo>
                <a:lnTo>
                  <a:pt x="402323" y="419391"/>
                </a:lnTo>
                <a:lnTo>
                  <a:pt x="399885" y="423658"/>
                </a:lnTo>
                <a:lnTo>
                  <a:pt x="385255" y="429754"/>
                </a:lnTo>
                <a:lnTo>
                  <a:pt x="375501" y="432192"/>
                </a:lnTo>
                <a:lnTo>
                  <a:pt x="365138" y="434021"/>
                </a:lnTo>
                <a:lnTo>
                  <a:pt x="340755" y="436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550254" y="2506649"/>
            <a:ext cx="457200" cy="436880"/>
          </a:xfrm>
          <a:custGeom>
            <a:avLst/>
            <a:gdLst/>
            <a:ahLst/>
            <a:cxnLst/>
            <a:rect l="l" t="t" r="r" b="b"/>
            <a:pathLst>
              <a:path w="457200" h="436880">
                <a:moveTo>
                  <a:pt x="280407" y="384645"/>
                </a:moveTo>
                <a:lnTo>
                  <a:pt x="56081" y="384645"/>
                </a:lnTo>
                <a:lnTo>
                  <a:pt x="29869" y="380988"/>
                </a:lnTo>
                <a:lnTo>
                  <a:pt x="19506" y="374892"/>
                </a:lnTo>
                <a:lnTo>
                  <a:pt x="10972" y="370015"/>
                </a:lnTo>
                <a:lnTo>
                  <a:pt x="0" y="352947"/>
                </a:lnTo>
                <a:lnTo>
                  <a:pt x="0" y="177997"/>
                </a:lnTo>
                <a:lnTo>
                  <a:pt x="197504" y="177997"/>
                </a:lnTo>
                <a:lnTo>
                  <a:pt x="197504" y="49985"/>
                </a:lnTo>
                <a:lnTo>
                  <a:pt x="0" y="49985"/>
                </a:lnTo>
                <a:lnTo>
                  <a:pt x="0" y="14020"/>
                </a:lnTo>
                <a:lnTo>
                  <a:pt x="218229" y="14020"/>
                </a:lnTo>
                <a:lnTo>
                  <a:pt x="230759" y="14196"/>
                </a:lnTo>
                <a:lnTo>
                  <a:pt x="262996" y="37755"/>
                </a:lnTo>
                <a:lnTo>
                  <a:pt x="264558" y="213962"/>
                </a:lnTo>
                <a:lnTo>
                  <a:pt x="67053" y="213962"/>
                </a:lnTo>
                <a:lnTo>
                  <a:pt x="67053" y="348680"/>
                </a:lnTo>
                <a:lnTo>
                  <a:pt x="280407" y="348680"/>
                </a:lnTo>
                <a:lnTo>
                  <a:pt x="280407" y="384645"/>
                </a:lnTo>
                <a:close/>
              </a:path>
              <a:path w="457200" h="436880">
                <a:moveTo>
                  <a:pt x="340755" y="436459"/>
                </a:moveTo>
                <a:lnTo>
                  <a:pt x="329173" y="436459"/>
                </a:lnTo>
                <a:lnTo>
                  <a:pt x="332221" y="432802"/>
                </a:lnTo>
                <a:lnTo>
                  <a:pt x="334659" y="425487"/>
                </a:lnTo>
                <a:lnTo>
                  <a:pt x="335269" y="423049"/>
                </a:lnTo>
                <a:lnTo>
                  <a:pt x="335269" y="0"/>
                </a:lnTo>
                <a:lnTo>
                  <a:pt x="346851" y="1828"/>
                </a:lnTo>
                <a:lnTo>
                  <a:pt x="370625" y="8534"/>
                </a:lnTo>
                <a:lnTo>
                  <a:pt x="380378" y="12801"/>
                </a:lnTo>
                <a:lnTo>
                  <a:pt x="390131" y="17677"/>
                </a:lnTo>
                <a:lnTo>
                  <a:pt x="402323" y="29869"/>
                </a:lnTo>
                <a:lnTo>
                  <a:pt x="402323" y="171901"/>
                </a:lnTo>
                <a:lnTo>
                  <a:pt x="457185" y="171901"/>
                </a:lnTo>
                <a:lnTo>
                  <a:pt x="457185" y="210305"/>
                </a:lnTo>
                <a:lnTo>
                  <a:pt x="402323" y="210305"/>
                </a:lnTo>
                <a:lnTo>
                  <a:pt x="402323" y="419391"/>
                </a:lnTo>
                <a:lnTo>
                  <a:pt x="399885" y="423658"/>
                </a:lnTo>
                <a:lnTo>
                  <a:pt x="385255" y="429754"/>
                </a:lnTo>
                <a:lnTo>
                  <a:pt x="375501" y="432192"/>
                </a:lnTo>
                <a:lnTo>
                  <a:pt x="365138" y="434021"/>
                </a:lnTo>
                <a:lnTo>
                  <a:pt x="340755" y="436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0012316" y="2517012"/>
            <a:ext cx="454659" cy="388620"/>
          </a:xfrm>
          <a:custGeom>
            <a:avLst/>
            <a:gdLst/>
            <a:ahLst/>
            <a:cxnLst/>
            <a:rect l="l" t="t" r="r" b="b"/>
            <a:pathLst>
              <a:path w="454659" h="388619">
                <a:moveTo>
                  <a:pt x="424877" y="240784"/>
                </a:moveTo>
                <a:lnTo>
                  <a:pt x="79245" y="240784"/>
                </a:lnTo>
                <a:lnTo>
                  <a:pt x="55471" y="234079"/>
                </a:lnTo>
                <a:lnTo>
                  <a:pt x="46937" y="229202"/>
                </a:lnTo>
                <a:lnTo>
                  <a:pt x="39622" y="223106"/>
                </a:lnTo>
                <a:lnTo>
                  <a:pt x="30479" y="205428"/>
                </a:lnTo>
                <a:lnTo>
                  <a:pt x="30479" y="0"/>
                </a:lnTo>
                <a:lnTo>
                  <a:pt x="39013" y="1828"/>
                </a:lnTo>
                <a:lnTo>
                  <a:pt x="53643" y="5486"/>
                </a:lnTo>
                <a:lnTo>
                  <a:pt x="60958" y="7924"/>
                </a:lnTo>
                <a:lnTo>
                  <a:pt x="67663" y="9753"/>
                </a:lnTo>
                <a:lnTo>
                  <a:pt x="80464" y="15849"/>
                </a:lnTo>
                <a:lnTo>
                  <a:pt x="85341" y="18897"/>
                </a:lnTo>
                <a:lnTo>
                  <a:pt x="90827" y="23164"/>
                </a:lnTo>
                <a:lnTo>
                  <a:pt x="97532" y="32917"/>
                </a:lnTo>
                <a:lnTo>
                  <a:pt x="97532" y="81074"/>
                </a:lnTo>
                <a:lnTo>
                  <a:pt x="424877" y="81074"/>
                </a:lnTo>
                <a:lnTo>
                  <a:pt x="424877" y="117039"/>
                </a:lnTo>
                <a:lnTo>
                  <a:pt x="97532" y="117039"/>
                </a:lnTo>
                <a:lnTo>
                  <a:pt x="97532" y="203600"/>
                </a:lnTo>
                <a:lnTo>
                  <a:pt x="424877" y="203600"/>
                </a:lnTo>
                <a:lnTo>
                  <a:pt x="424877" y="240784"/>
                </a:lnTo>
                <a:close/>
              </a:path>
              <a:path w="454659" h="388619">
                <a:moveTo>
                  <a:pt x="424877" y="81074"/>
                </a:moveTo>
                <a:lnTo>
                  <a:pt x="357824" y="81074"/>
                </a:lnTo>
                <a:lnTo>
                  <a:pt x="357824" y="609"/>
                </a:lnTo>
                <a:lnTo>
                  <a:pt x="365138" y="1828"/>
                </a:lnTo>
                <a:lnTo>
                  <a:pt x="380378" y="5486"/>
                </a:lnTo>
                <a:lnTo>
                  <a:pt x="387693" y="7924"/>
                </a:lnTo>
                <a:lnTo>
                  <a:pt x="397037" y="10867"/>
                </a:lnTo>
                <a:lnTo>
                  <a:pt x="424877" y="32917"/>
                </a:lnTo>
                <a:lnTo>
                  <a:pt x="424877" y="81074"/>
                </a:lnTo>
                <a:close/>
              </a:path>
              <a:path w="454659" h="388619">
                <a:moveTo>
                  <a:pt x="424877" y="203600"/>
                </a:moveTo>
                <a:lnTo>
                  <a:pt x="357824" y="203600"/>
                </a:lnTo>
                <a:lnTo>
                  <a:pt x="357824" y="117039"/>
                </a:lnTo>
                <a:lnTo>
                  <a:pt x="424877" y="117039"/>
                </a:lnTo>
                <a:lnTo>
                  <a:pt x="424877" y="203600"/>
                </a:lnTo>
                <a:close/>
              </a:path>
              <a:path w="454659" h="388619">
                <a:moveTo>
                  <a:pt x="260900" y="352337"/>
                </a:moveTo>
                <a:lnTo>
                  <a:pt x="193846" y="352337"/>
                </a:lnTo>
                <a:lnTo>
                  <a:pt x="193846" y="240784"/>
                </a:lnTo>
                <a:lnTo>
                  <a:pt x="260900" y="240784"/>
                </a:lnTo>
                <a:lnTo>
                  <a:pt x="260900" y="352337"/>
                </a:lnTo>
                <a:close/>
              </a:path>
              <a:path w="454659" h="388619">
                <a:moveTo>
                  <a:pt x="454137" y="388303"/>
                </a:moveTo>
                <a:lnTo>
                  <a:pt x="0" y="388303"/>
                </a:lnTo>
                <a:lnTo>
                  <a:pt x="0" y="352337"/>
                </a:lnTo>
                <a:lnTo>
                  <a:pt x="454137" y="352337"/>
                </a:lnTo>
                <a:lnTo>
                  <a:pt x="454137" y="3883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489618" y="2506040"/>
            <a:ext cx="452755" cy="433705"/>
          </a:xfrm>
          <a:custGeom>
            <a:avLst/>
            <a:gdLst/>
            <a:ahLst/>
            <a:cxnLst/>
            <a:rect l="l" t="t" r="r" b="b"/>
            <a:pathLst>
              <a:path w="452754" h="433705">
                <a:moveTo>
                  <a:pt x="426097" y="157881"/>
                </a:moveTo>
                <a:lnTo>
                  <a:pt x="74978" y="157881"/>
                </a:lnTo>
                <a:lnTo>
                  <a:pt x="53033" y="153614"/>
                </a:lnTo>
                <a:lnTo>
                  <a:pt x="44499" y="148737"/>
                </a:lnTo>
                <a:lnTo>
                  <a:pt x="35965" y="143251"/>
                </a:lnTo>
                <a:lnTo>
                  <a:pt x="25602" y="126792"/>
                </a:lnTo>
                <a:lnTo>
                  <a:pt x="25602" y="0"/>
                </a:lnTo>
                <a:lnTo>
                  <a:pt x="74978" y="14629"/>
                </a:lnTo>
                <a:lnTo>
                  <a:pt x="93265" y="121916"/>
                </a:lnTo>
                <a:lnTo>
                  <a:pt x="426097" y="121916"/>
                </a:lnTo>
                <a:lnTo>
                  <a:pt x="426097" y="157881"/>
                </a:lnTo>
                <a:close/>
              </a:path>
              <a:path w="452754" h="433705">
                <a:moveTo>
                  <a:pt x="452309" y="235298"/>
                </a:moveTo>
                <a:lnTo>
                  <a:pt x="0" y="235298"/>
                </a:lnTo>
                <a:lnTo>
                  <a:pt x="0" y="199332"/>
                </a:lnTo>
                <a:lnTo>
                  <a:pt x="452309" y="199332"/>
                </a:lnTo>
                <a:lnTo>
                  <a:pt x="452309" y="235298"/>
                </a:lnTo>
                <a:close/>
              </a:path>
              <a:path w="452754" h="433705">
                <a:moveTo>
                  <a:pt x="429145" y="433412"/>
                </a:moveTo>
                <a:lnTo>
                  <a:pt x="73759" y="433412"/>
                </a:lnTo>
                <a:lnTo>
                  <a:pt x="52423" y="427925"/>
                </a:lnTo>
                <a:lnTo>
                  <a:pt x="35355" y="416953"/>
                </a:lnTo>
                <a:lnTo>
                  <a:pt x="24383" y="399885"/>
                </a:lnTo>
                <a:lnTo>
                  <a:pt x="23164" y="388303"/>
                </a:lnTo>
                <a:lnTo>
                  <a:pt x="23164" y="280407"/>
                </a:lnTo>
                <a:lnTo>
                  <a:pt x="92656" y="280407"/>
                </a:lnTo>
                <a:lnTo>
                  <a:pt x="92656" y="397446"/>
                </a:lnTo>
                <a:lnTo>
                  <a:pt x="429145" y="397446"/>
                </a:lnTo>
                <a:lnTo>
                  <a:pt x="429145" y="4334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1101239" y="2506649"/>
            <a:ext cx="440690" cy="436880"/>
          </a:xfrm>
          <a:custGeom>
            <a:avLst/>
            <a:gdLst/>
            <a:ahLst/>
            <a:cxnLst/>
            <a:rect l="l" t="t" r="r" b="b"/>
            <a:pathLst>
              <a:path w="440690" h="436880">
                <a:moveTo>
                  <a:pt x="440074" y="114601"/>
                </a:moveTo>
                <a:lnTo>
                  <a:pt x="265734" y="114601"/>
                </a:lnTo>
                <a:lnTo>
                  <a:pt x="265734" y="98142"/>
                </a:lnTo>
                <a:lnTo>
                  <a:pt x="371801" y="98142"/>
                </a:lnTo>
                <a:lnTo>
                  <a:pt x="371801" y="0"/>
                </a:lnTo>
                <a:lnTo>
                  <a:pt x="417520" y="12801"/>
                </a:lnTo>
                <a:lnTo>
                  <a:pt x="440074" y="29869"/>
                </a:lnTo>
                <a:lnTo>
                  <a:pt x="440074" y="114601"/>
                </a:lnTo>
                <a:close/>
              </a:path>
              <a:path w="440690" h="436880">
                <a:moveTo>
                  <a:pt x="139551" y="398056"/>
                </a:moveTo>
                <a:lnTo>
                  <a:pt x="91089" y="388303"/>
                </a:lnTo>
                <a:lnTo>
                  <a:pt x="54209" y="362700"/>
                </a:lnTo>
                <a:lnTo>
                  <a:pt x="27997" y="326430"/>
                </a:lnTo>
                <a:lnTo>
                  <a:pt x="11539" y="284064"/>
                </a:lnTo>
                <a:lnTo>
                  <a:pt x="2700" y="241089"/>
                </a:lnTo>
                <a:lnTo>
                  <a:pt x="0" y="213186"/>
                </a:lnTo>
                <a:lnTo>
                  <a:pt x="13" y="193408"/>
                </a:lnTo>
                <a:lnTo>
                  <a:pt x="5290" y="147366"/>
                </a:lnTo>
                <a:lnTo>
                  <a:pt x="10929" y="126183"/>
                </a:lnTo>
                <a:lnTo>
                  <a:pt x="14258" y="113172"/>
                </a:lnTo>
                <a:lnTo>
                  <a:pt x="32604" y="71140"/>
                </a:lnTo>
                <a:lnTo>
                  <a:pt x="61272" y="36655"/>
                </a:lnTo>
                <a:lnTo>
                  <a:pt x="102219" y="13996"/>
                </a:lnTo>
                <a:lnTo>
                  <a:pt x="139551" y="9753"/>
                </a:lnTo>
                <a:lnTo>
                  <a:pt x="156496" y="9910"/>
                </a:lnTo>
                <a:lnTo>
                  <a:pt x="202118" y="25392"/>
                </a:lnTo>
                <a:lnTo>
                  <a:pt x="225478" y="43889"/>
                </a:lnTo>
                <a:lnTo>
                  <a:pt x="139551" y="43889"/>
                </a:lnTo>
                <a:lnTo>
                  <a:pt x="129135" y="44061"/>
                </a:lnTo>
                <a:lnTo>
                  <a:pt x="97451" y="66520"/>
                </a:lnTo>
                <a:lnTo>
                  <a:pt x="88955" y="82293"/>
                </a:lnTo>
                <a:lnTo>
                  <a:pt x="83955" y="92118"/>
                </a:lnTo>
                <a:lnTo>
                  <a:pt x="73649" y="130293"/>
                </a:lnTo>
                <a:lnTo>
                  <a:pt x="67277" y="173159"/>
                </a:lnTo>
                <a:lnTo>
                  <a:pt x="66458" y="197504"/>
                </a:lnTo>
                <a:lnTo>
                  <a:pt x="66490" y="213186"/>
                </a:lnTo>
                <a:lnTo>
                  <a:pt x="67411" y="235722"/>
                </a:lnTo>
                <a:lnTo>
                  <a:pt x="67925" y="242270"/>
                </a:lnTo>
                <a:lnTo>
                  <a:pt x="68896" y="249218"/>
                </a:lnTo>
                <a:lnTo>
                  <a:pt x="70668" y="259681"/>
                </a:lnTo>
                <a:lnTo>
                  <a:pt x="72154" y="270549"/>
                </a:lnTo>
                <a:lnTo>
                  <a:pt x="80926" y="308028"/>
                </a:lnTo>
                <a:lnTo>
                  <a:pt x="99737" y="345556"/>
                </a:lnTo>
                <a:lnTo>
                  <a:pt x="139551" y="365748"/>
                </a:lnTo>
                <a:lnTo>
                  <a:pt x="222269" y="365748"/>
                </a:lnTo>
                <a:lnTo>
                  <a:pt x="217572" y="370896"/>
                </a:lnTo>
                <a:lnTo>
                  <a:pt x="176883" y="393813"/>
                </a:lnTo>
                <a:lnTo>
                  <a:pt x="156452" y="397899"/>
                </a:lnTo>
                <a:lnTo>
                  <a:pt x="139551" y="398056"/>
                </a:lnTo>
                <a:close/>
              </a:path>
              <a:path w="440690" h="436880">
                <a:moveTo>
                  <a:pt x="222269" y="365748"/>
                </a:moveTo>
                <a:lnTo>
                  <a:pt x="139551" y="365748"/>
                </a:lnTo>
                <a:lnTo>
                  <a:pt x="149966" y="365586"/>
                </a:lnTo>
                <a:lnTo>
                  <a:pt x="156581" y="364453"/>
                </a:lnTo>
                <a:lnTo>
                  <a:pt x="185369" y="338241"/>
                </a:lnTo>
                <a:lnTo>
                  <a:pt x="202642" y="292903"/>
                </a:lnTo>
                <a:lnTo>
                  <a:pt x="209652" y="255414"/>
                </a:lnTo>
                <a:lnTo>
                  <a:pt x="213206" y="210915"/>
                </a:lnTo>
                <a:lnTo>
                  <a:pt x="213310" y="197504"/>
                </a:lnTo>
                <a:lnTo>
                  <a:pt x="212310" y="175111"/>
                </a:lnTo>
                <a:lnTo>
                  <a:pt x="206414" y="134526"/>
                </a:lnTo>
                <a:lnTo>
                  <a:pt x="197042" y="96732"/>
                </a:lnTo>
                <a:lnTo>
                  <a:pt x="175992" y="60491"/>
                </a:lnTo>
                <a:lnTo>
                  <a:pt x="139551" y="43889"/>
                </a:lnTo>
                <a:lnTo>
                  <a:pt x="225478" y="43889"/>
                </a:lnTo>
                <a:lnTo>
                  <a:pt x="252323" y="81683"/>
                </a:lnTo>
                <a:lnTo>
                  <a:pt x="265734" y="114601"/>
                </a:lnTo>
                <a:lnTo>
                  <a:pt x="440074" y="114601"/>
                </a:lnTo>
                <a:lnTo>
                  <a:pt x="440074" y="136546"/>
                </a:lnTo>
                <a:lnTo>
                  <a:pt x="271220" y="136546"/>
                </a:lnTo>
                <a:lnTo>
                  <a:pt x="273426" y="145523"/>
                </a:lnTo>
                <a:lnTo>
                  <a:pt x="278840" y="186074"/>
                </a:lnTo>
                <a:lnTo>
                  <a:pt x="279145" y="211524"/>
                </a:lnTo>
                <a:lnTo>
                  <a:pt x="278535" y="219449"/>
                </a:lnTo>
                <a:lnTo>
                  <a:pt x="440074" y="219449"/>
                </a:lnTo>
                <a:lnTo>
                  <a:pt x="440074" y="257852"/>
                </a:lnTo>
                <a:lnTo>
                  <a:pt x="274268" y="257852"/>
                </a:lnTo>
                <a:lnTo>
                  <a:pt x="271830" y="269434"/>
                </a:lnTo>
                <a:lnTo>
                  <a:pt x="258409" y="311362"/>
                </a:lnTo>
                <a:lnTo>
                  <a:pt x="235693" y="351032"/>
                </a:lnTo>
                <a:lnTo>
                  <a:pt x="222269" y="365748"/>
                </a:lnTo>
                <a:close/>
              </a:path>
              <a:path w="440690" h="436880">
                <a:moveTo>
                  <a:pt x="440074" y="219449"/>
                </a:moveTo>
                <a:lnTo>
                  <a:pt x="371801" y="219449"/>
                </a:lnTo>
                <a:lnTo>
                  <a:pt x="371801" y="136546"/>
                </a:lnTo>
                <a:lnTo>
                  <a:pt x="440074" y="136546"/>
                </a:lnTo>
                <a:lnTo>
                  <a:pt x="440074" y="219449"/>
                </a:lnTo>
                <a:close/>
              </a:path>
              <a:path w="440690" h="436880">
                <a:moveTo>
                  <a:pt x="377897" y="436459"/>
                </a:moveTo>
                <a:lnTo>
                  <a:pt x="366315" y="436459"/>
                </a:lnTo>
                <a:lnTo>
                  <a:pt x="367534" y="435850"/>
                </a:lnTo>
                <a:lnTo>
                  <a:pt x="369363" y="432192"/>
                </a:lnTo>
                <a:lnTo>
                  <a:pt x="371191" y="426097"/>
                </a:lnTo>
                <a:lnTo>
                  <a:pt x="371679" y="423658"/>
                </a:lnTo>
                <a:lnTo>
                  <a:pt x="371801" y="257852"/>
                </a:lnTo>
                <a:lnTo>
                  <a:pt x="440074" y="257852"/>
                </a:lnTo>
                <a:lnTo>
                  <a:pt x="440074" y="420001"/>
                </a:lnTo>
                <a:lnTo>
                  <a:pt x="437026" y="423658"/>
                </a:lnTo>
                <a:lnTo>
                  <a:pt x="421787" y="430364"/>
                </a:lnTo>
                <a:lnTo>
                  <a:pt x="412033" y="432192"/>
                </a:lnTo>
                <a:lnTo>
                  <a:pt x="401670" y="434021"/>
                </a:lnTo>
                <a:lnTo>
                  <a:pt x="377897" y="436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1582156" y="2506649"/>
            <a:ext cx="431165" cy="436880"/>
          </a:xfrm>
          <a:custGeom>
            <a:avLst/>
            <a:gdLst/>
            <a:ahLst/>
            <a:cxnLst/>
            <a:rect l="l" t="t" r="r" b="b"/>
            <a:pathLst>
              <a:path w="431165" h="436880">
                <a:moveTo>
                  <a:pt x="280407" y="384645"/>
                </a:moveTo>
                <a:lnTo>
                  <a:pt x="56081" y="384645"/>
                </a:lnTo>
                <a:lnTo>
                  <a:pt x="29869" y="380988"/>
                </a:lnTo>
                <a:lnTo>
                  <a:pt x="19506" y="374892"/>
                </a:lnTo>
                <a:lnTo>
                  <a:pt x="10972" y="370015"/>
                </a:lnTo>
                <a:lnTo>
                  <a:pt x="0" y="352947"/>
                </a:lnTo>
                <a:lnTo>
                  <a:pt x="0" y="177997"/>
                </a:lnTo>
                <a:lnTo>
                  <a:pt x="197504" y="177997"/>
                </a:lnTo>
                <a:lnTo>
                  <a:pt x="197504" y="49985"/>
                </a:lnTo>
                <a:lnTo>
                  <a:pt x="0" y="49985"/>
                </a:lnTo>
                <a:lnTo>
                  <a:pt x="0" y="14020"/>
                </a:lnTo>
                <a:lnTo>
                  <a:pt x="218229" y="14020"/>
                </a:lnTo>
                <a:lnTo>
                  <a:pt x="230759" y="14196"/>
                </a:lnTo>
                <a:lnTo>
                  <a:pt x="262996" y="37755"/>
                </a:lnTo>
                <a:lnTo>
                  <a:pt x="264558" y="213962"/>
                </a:lnTo>
                <a:lnTo>
                  <a:pt x="67053" y="213962"/>
                </a:lnTo>
                <a:lnTo>
                  <a:pt x="67053" y="348680"/>
                </a:lnTo>
                <a:lnTo>
                  <a:pt x="280407" y="348680"/>
                </a:lnTo>
                <a:lnTo>
                  <a:pt x="280407" y="384645"/>
                </a:lnTo>
                <a:close/>
              </a:path>
              <a:path w="431165" h="436880">
                <a:moveTo>
                  <a:pt x="368186" y="436459"/>
                </a:moveTo>
                <a:lnTo>
                  <a:pt x="357824" y="436459"/>
                </a:lnTo>
                <a:lnTo>
                  <a:pt x="358433" y="435850"/>
                </a:lnTo>
                <a:lnTo>
                  <a:pt x="360871" y="431583"/>
                </a:lnTo>
                <a:lnTo>
                  <a:pt x="363310" y="425487"/>
                </a:lnTo>
                <a:lnTo>
                  <a:pt x="363919" y="423049"/>
                </a:lnTo>
                <a:lnTo>
                  <a:pt x="363919" y="212134"/>
                </a:lnTo>
                <a:lnTo>
                  <a:pt x="285893" y="212134"/>
                </a:lnTo>
                <a:lnTo>
                  <a:pt x="285893" y="173730"/>
                </a:lnTo>
                <a:lnTo>
                  <a:pt x="363919" y="173730"/>
                </a:lnTo>
                <a:lnTo>
                  <a:pt x="363919" y="0"/>
                </a:lnTo>
                <a:lnTo>
                  <a:pt x="375501" y="1828"/>
                </a:lnTo>
                <a:lnTo>
                  <a:pt x="399275" y="8534"/>
                </a:lnTo>
                <a:lnTo>
                  <a:pt x="409028" y="12801"/>
                </a:lnTo>
                <a:lnTo>
                  <a:pt x="418782" y="17677"/>
                </a:lnTo>
                <a:lnTo>
                  <a:pt x="430973" y="29869"/>
                </a:lnTo>
                <a:lnTo>
                  <a:pt x="430973" y="419391"/>
                </a:lnTo>
                <a:lnTo>
                  <a:pt x="427925" y="423658"/>
                </a:lnTo>
                <a:lnTo>
                  <a:pt x="412076" y="430364"/>
                </a:lnTo>
                <a:lnTo>
                  <a:pt x="391350" y="434021"/>
                </a:lnTo>
                <a:lnTo>
                  <a:pt x="368186" y="436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2057019" y="2506649"/>
            <a:ext cx="457834" cy="436880"/>
          </a:xfrm>
          <a:custGeom>
            <a:avLst/>
            <a:gdLst/>
            <a:ahLst/>
            <a:cxnLst/>
            <a:rect l="l" t="t" r="r" b="b"/>
            <a:pathLst>
              <a:path w="457834" h="436880">
                <a:moveTo>
                  <a:pt x="195675" y="382816"/>
                </a:moveTo>
                <a:lnTo>
                  <a:pt x="198723" y="378549"/>
                </a:lnTo>
                <a:lnTo>
                  <a:pt x="201771" y="371234"/>
                </a:lnTo>
                <a:lnTo>
                  <a:pt x="202990" y="366358"/>
                </a:lnTo>
                <a:lnTo>
                  <a:pt x="202990" y="51204"/>
                </a:lnTo>
                <a:lnTo>
                  <a:pt x="0" y="51204"/>
                </a:lnTo>
                <a:lnTo>
                  <a:pt x="0" y="15239"/>
                </a:lnTo>
                <a:lnTo>
                  <a:pt x="217620" y="15239"/>
                </a:lnTo>
                <a:lnTo>
                  <a:pt x="232250" y="16458"/>
                </a:lnTo>
                <a:lnTo>
                  <a:pt x="264558" y="40841"/>
                </a:lnTo>
                <a:lnTo>
                  <a:pt x="270044" y="363919"/>
                </a:lnTo>
                <a:lnTo>
                  <a:pt x="268825" y="366967"/>
                </a:lnTo>
                <a:lnTo>
                  <a:pt x="218049" y="380845"/>
                </a:lnTo>
                <a:lnTo>
                  <a:pt x="205419" y="382083"/>
                </a:lnTo>
                <a:lnTo>
                  <a:pt x="195675" y="382816"/>
                </a:lnTo>
                <a:close/>
              </a:path>
              <a:path w="457834" h="436880">
                <a:moveTo>
                  <a:pt x="341365" y="436459"/>
                </a:moveTo>
                <a:lnTo>
                  <a:pt x="329783" y="436459"/>
                </a:lnTo>
                <a:lnTo>
                  <a:pt x="332831" y="432802"/>
                </a:lnTo>
                <a:lnTo>
                  <a:pt x="335269" y="425487"/>
                </a:lnTo>
                <a:lnTo>
                  <a:pt x="335879" y="423049"/>
                </a:lnTo>
                <a:lnTo>
                  <a:pt x="335879" y="0"/>
                </a:lnTo>
                <a:lnTo>
                  <a:pt x="347461" y="1828"/>
                </a:lnTo>
                <a:lnTo>
                  <a:pt x="371234" y="8534"/>
                </a:lnTo>
                <a:lnTo>
                  <a:pt x="380988" y="12801"/>
                </a:lnTo>
                <a:lnTo>
                  <a:pt x="390741" y="17677"/>
                </a:lnTo>
                <a:lnTo>
                  <a:pt x="402933" y="29869"/>
                </a:lnTo>
                <a:lnTo>
                  <a:pt x="402933" y="171901"/>
                </a:lnTo>
                <a:lnTo>
                  <a:pt x="457795" y="171901"/>
                </a:lnTo>
                <a:lnTo>
                  <a:pt x="457795" y="210305"/>
                </a:lnTo>
                <a:lnTo>
                  <a:pt x="402933" y="210305"/>
                </a:lnTo>
                <a:lnTo>
                  <a:pt x="402933" y="419391"/>
                </a:lnTo>
                <a:lnTo>
                  <a:pt x="400494" y="423658"/>
                </a:lnTo>
                <a:lnTo>
                  <a:pt x="385864" y="429754"/>
                </a:lnTo>
                <a:lnTo>
                  <a:pt x="376111" y="432192"/>
                </a:lnTo>
                <a:lnTo>
                  <a:pt x="365748" y="434021"/>
                </a:lnTo>
                <a:lnTo>
                  <a:pt x="341365" y="436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2523958" y="2506649"/>
            <a:ext cx="424815" cy="436880"/>
          </a:xfrm>
          <a:custGeom>
            <a:avLst/>
            <a:gdLst/>
            <a:ahLst/>
            <a:cxnLst/>
            <a:rect l="l" t="t" r="r" b="b"/>
            <a:pathLst>
              <a:path w="424815" h="436880">
                <a:moveTo>
                  <a:pt x="279188" y="50595"/>
                </a:moveTo>
                <a:lnTo>
                  <a:pt x="7924" y="50595"/>
                </a:lnTo>
                <a:lnTo>
                  <a:pt x="7924" y="14629"/>
                </a:lnTo>
                <a:lnTo>
                  <a:pt x="279188" y="14629"/>
                </a:lnTo>
                <a:lnTo>
                  <a:pt x="279188" y="50595"/>
                </a:lnTo>
                <a:close/>
              </a:path>
              <a:path w="424815" h="436880">
                <a:moveTo>
                  <a:pt x="26821" y="393179"/>
                </a:moveTo>
                <a:lnTo>
                  <a:pt x="0" y="352337"/>
                </a:lnTo>
                <a:lnTo>
                  <a:pt x="17601" y="337441"/>
                </a:lnTo>
                <a:lnTo>
                  <a:pt x="28802" y="326887"/>
                </a:lnTo>
                <a:lnTo>
                  <a:pt x="63748" y="281654"/>
                </a:lnTo>
                <a:lnTo>
                  <a:pt x="85950" y="239565"/>
                </a:lnTo>
                <a:lnTo>
                  <a:pt x="101723" y="195075"/>
                </a:lnTo>
                <a:lnTo>
                  <a:pt x="108981" y="155986"/>
                </a:lnTo>
                <a:lnTo>
                  <a:pt x="111553" y="50595"/>
                </a:lnTo>
                <a:lnTo>
                  <a:pt x="176168" y="50595"/>
                </a:lnTo>
                <a:lnTo>
                  <a:pt x="176259" y="127450"/>
                </a:lnTo>
                <a:lnTo>
                  <a:pt x="181959" y="174340"/>
                </a:lnTo>
                <a:lnTo>
                  <a:pt x="193318" y="220715"/>
                </a:lnTo>
                <a:lnTo>
                  <a:pt x="205098" y="248709"/>
                </a:lnTo>
                <a:lnTo>
                  <a:pt x="145080" y="248709"/>
                </a:lnTo>
                <a:lnTo>
                  <a:pt x="120392" y="293208"/>
                </a:lnTo>
                <a:lnTo>
                  <a:pt x="92656" y="334050"/>
                </a:lnTo>
                <a:lnTo>
                  <a:pt x="60653" y="368186"/>
                </a:lnTo>
                <a:lnTo>
                  <a:pt x="36951" y="387302"/>
                </a:lnTo>
                <a:lnTo>
                  <a:pt x="26821" y="393179"/>
                </a:lnTo>
                <a:close/>
              </a:path>
              <a:path w="424815" h="436880">
                <a:moveTo>
                  <a:pt x="260291" y="390131"/>
                </a:moveTo>
                <a:lnTo>
                  <a:pt x="227373" y="366053"/>
                </a:lnTo>
                <a:lnTo>
                  <a:pt x="196894" y="332221"/>
                </a:lnTo>
                <a:lnTo>
                  <a:pt x="188231" y="321315"/>
                </a:lnTo>
                <a:lnTo>
                  <a:pt x="161410" y="279911"/>
                </a:lnTo>
                <a:lnTo>
                  <a:pt x="145080" y="248709"/>
                </a:lnTo>
                <a:lnTo>
                  <a:pt x="205098" y="248709"/>
                </a:lnTo>
                <a:lnTo>
                  <a:pt x="209248" y="258348"/>
                </a:lnTo>
                <a:lnTo>
                  <a:pt x="215563" y="270958"/>
                </a:lnTo>
                <a:lnTo>
                  <a:pt x="248718" y="317810"/>
                </a:lnTo>
                <a:lnTo>
                  <a:pt x="287722" y="353556"/>
                </a:lnTo>
                <a:lnTo>
                  <a:pt x="280407" y="362091"/>
                </a:lnTo>
                <a:lnTo>
                  <a:pt x="267606" y="381597"/>
                </a:lnTo>
                <a:lnTo>
                  <a:pt x="260291" y="390131"/>
                </a:lnTo>
                <a:close/>
              </a:path>
              <a:path w="424815" h="436880">
                <a:moveTo>
                  <a:pt x="356604" y="436459"/>
                </a:moveTo>
                <a:lnTo>
                  <a:pt x="357824" y="434631"/>
                </a:lnTo>
                <a:lnTo>
                  <a:pt x="360871" y="429145"/>
                </a:lnTo>
                <a:lnTo>
                  <a:pt x="362091" y="423049"/>
                </a:lnTo>
                <a:lnTo>
                  <a:pt x="362091" y="0"/>
                </a:lnTo>
                <a:lnTo>
                  <a:pt x="371234" y="1219"/>
                </a:lnTo>
                <a:lnTo>
                  <a:pt x="409628" y="14591"/>
                </a:lnTo>
                <a:lnTo>
                  <a:pt x="424268" y="26211"/>
                </a:lnTo>
                <a:lnTo>
                  <a:pt x="424268" y="420001"/>
                </a:lnTo>
                <a:lnTo>
                  <a:pt x="422439" y="422439"/>
                </a:lnTo>
                <a:lnTo>
                  <a:pt x="419391" y="426706"/>
                </a:lnTo>
                <a:lnTo>
                  <a:pt x="378378" y="435088"/>
                </a:lnTo>
                <a:lnTo>
                  <a:pt x="365996" y="436078"/>
                </a:lnTo>
                <a:lnTo>
                  <a:pt x="356604" y="436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3120602" y="2506649"/>
            <a:ext cx="433070" cy="436880"/>
          </a:xfrm>
          <a:custGeom>
            <a:avLst/>
            <a:gdLst/>
            <a:ahLst/>
            <a:cxnLst/>
            <a:rect l="l" t="t" r="r" b="b"/>
            <a:pathLst>
              <a:path w="433069" h="436880">
                <a:moveTo>
                  <a:pt x="30479" y="391960"/>
                </a:moveTo>
                <a:lnTo>
                  <a:pt x="14020" y="364529"/>
                </a:lnTo>
                <a:lnTo>
                  <a:pt x="12191" y="362091"/>
                </a:lnTo>
                <a:lnTo>
                  <a:pt x="5486" y="354166"/>
                </a:lnTo>
                <a:lnTo>
                  <a:pt x="2438" y="351118"/>
                </a:lnTo>
                <a:lnTo>
                  <a:pt x="0" y="348070"/>
                </a:lnTo>
                <a:lnTo>
                  <a:pt x="36574" y="312105"/>
                </a:lnTo>
                <a:lnTo>
                  <a:pt x="65225" y="278578"/>
                </a:lnTo>
                <a:lnTo>
                  <a:pt x="72773" y="269163"/>
                </a:lnTo>
                <a:lnTo>
                  <a:pt x="96504" y="230383"/>
                </a:lnTo>
                <a:lnTo>
                  <a:pt x="110091" y="188846"/>
                </a:lnTo>
                <a:lnTo>
                  <a:pt x="118868" y="142032"/>
                </a:lnTo>
                <a:lnTo>
                  <a:pt x="123230" y="98661"/>
                </a:lnTo>
                <a:lnTo>
                  <a:pt x="123744" y="14629"/>
                </a:lnTo>
                <a:lnTo>
                  <a:pt x="192627" y="14629"/>
                </a:lnTo>
                <a:lnTo>
                  <a:pt x="192656" y="87236"/>
                </a:lnTo>
                <a:lnTo>
                  <a:pt x="192856" y="92884"/>
                </a:lnTo>
                <a:lnTo>
                  <a:pt x="193399" y="98875"/>
                </a:lnTo>
                <a:lnTo>
                  <a:pt x="195623" y="117815"/>
                </a:lnTo>
                <a:lnTo>
                  <a:pt x="196208" y="123287"/>
                </a:lnTo>
                <a:lnTo>
                  <a:pt x="196770" y="129840"/>
                </a:lnTo>
                <a:lnTo>
                  <a:pt x="197504" y="139594"/>
                </a:lnTo>
                <a:lnTo>
                  <a:pt x="198642" y="150109"/>
                </a:lnTo>
                <a:lnTo>
                  <a:pt x="207586" y="187350"/>
                </a:lnTo>
                <a:lnTo>
                  <a:pt x="221011" y="227411"/>
                </a:lnTo>
                <a:lnTo>
                  <a:pt x="223142" y="231640"/>
                </a:lnTo>
                <a:lnTo>
                  <a:pt x="157881" y="231640"/>
                </a:lnTo>
                <a:lnTo>
                  <a:pt x="138422" y="268844"/>
                </a:lnTo>
                <a:lnTo>
                  <a:pt x="116810" y="302504"/>
                </a:lnTo>
                <a:lnTo>
                  <a:pt x="101800" y="320639"/>
                </a:lnTo>
                <a:lnTo>
                  <a:pt x="93075" y="331473"/>
                </a:lnTo>
                <a:lnTo>
                  <a:pt x="59881" y="365686"/>
                </a:lnTo>
                <a:lnTo>
                  <a:pt x="43785" y="380421"/>
                </a:lnTo>
                <a:lnTo>
                  <a:pt x="30479" y="391960"/>
                </a:lnTo>
                <a:close/>
              </a:path>
              <a:path w="433069" h="436880">
                <a:moveTo>
                  <a:pt x="287112" y="390131"/>
                </a:moveTo>
                <a:lnTo>
                  <a:pt x="249309" y="359971"/>
                </a:lnTo>
                <a:lnTo>
                  <a:pt x="220935" y="333402"/>
                </a:lnTo>
                <a:lnTo>
                  <a:pt x="192627" y="297475"/>
                </a:lnTo>
                <a:lnTo>
                  <a:pt x="170011" y="258729"/>
                </a:lnTo>
                <a:lnTo>
                  <a:pt x="157881" y="231640"/>
                </a:lnTo>
                <a:lnTo>
                  <a:pt x="223142" y="231640"/>
                </a:lnTo>
                <a:lnTo>
                  <a:pt x="224301" y="233940"/>
                </a:lnTo>
                <a:lnTo>
                  <a:pt x="229507" y="243527"/>
                </a:lnTo>
                <a:lnTo>
                  <a:pt x="258452" y="286531"/>
                </a:lnTo>
                <a:lnTo>
                  <a:pt x="289655" y="320410"/>
                </a:lnTo>
                <a:lnTo>
                  <a:pt x="318201" y="344413"/>
                </a:lnTo>
                <a:lnTo>
                  <a:pt x="287112" y="390131"/>
                </a:lnTo>
                <a:close/>
              </a:path>
              <a:path w="433069" h="436880">
                <a:moveTo>
                  <a:pt x="365138" y="436459"/>
                </a:moveTo>
                <a:lnTo>
                  <a:pt x="366358" y="434631"/>
                </a:lnTo>
                <a:lnTo>
                  <a:pt x="369406" y="429145"/>
                </a:lnTo>
                <a:lnTo>
                  <a:pt x="370625" y="423049"/>
                </a:lnTo>
                <a:lnTo>
                  <a:pt x="370625" y="0"/>
                </a:lnTo>
                <a:lnTo>
                  <a:pt x="379768" y="1219"/>
                </a:lnTo>
                <a:lnTo>
                  <a:pt x="418163" y="14591"/>
                </a:lnTo>
                <a:lnTo>
                  <a:pt x="432802" y="26211"/>
                </a:lnTo>
                <a:lnTo>
                  <a:pt x="432802" y="420001"/>
                </a:lnTo>
                <a:lnTo>
                  <a:pt x="430973" y="422439"/>
                </a:lnTo>
                <a:lnTo>
                  <a:pt x="427925" y="426706"/>
                </a:lnTo>
                <a:lnTo>
                  <a:pt x="386912" y="435088"/>
                </a:lnTo>
                <a:lnTo>
                  <a:pt x="374530" y="436078"/>
                </a:lnTo>
                <a:lnTo>
                  <a:pt x="365138" y="436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3598514" y="2507259"/>
            <a:ext cx="448945" cy="426720"/>
          </a:xfrm>
          <a:custGeom>
            <a:avLst/>
            <a:gdLst/>
            <a:ahLst/>
            <a:cxnLst/>
            <a:rect l="l" t="t" r="r" b="b"/>
            <a:pathLst>
              <a:path w="448944" h="426719">
                <a:moveTo>
                  <a:pt x="443165" y="233469"/>
                </a:moveTo>
                <a:lnTo>
                  <a:pt x="376111" y="233469"/>
                </a:lnTo>
                <a:lnTo>
                  <a:pt x="376111" y="118868"/>
                </a:lnTo>
                <a:lnTo>
                  <a:pt x="266996" y="118868"/>
                </a:lnTo>
                <a:lnTo>
                  <a:pt x="266996" y="80464"/>
                </a:lnTo>
                <a:lnTo>
                  <a:pt x="376111" y="80464"/>
                </a:lnTo>
                <a:lnTo>
                  <a:pt x="376111" y="0"/>
                </a:lnTo>
                <a:lnTo>
                  <a:pt x="413295" y="9143"/>
                </a:lnTo>
                <a:lnTo>
                  <a:pt x="443165" y="31698"/>
                </a:lnTo>
                <a:lnTo>
                  <a:pt x="443165" y="233469"/>
                </a:lnTo>
                <a:close/>
              </a:path>
              <a:path w="448944" h="426719">
                <a:moveTo>
                  <a:pt x="26821" y="217010"/>
                </a:moveTo>
                <a:lnTo>
                  <a:pt x="12801" y="199942"/>
                </a:lnTo>
                <a:lnTo>
                  <a:pt x="9753" y="196285"/>
                </a:lnTo>
                <a:lnTo>
                  <a:pt x="3047" y="188970"/>
                </a:lnTo>
                <a:lnTo>
                  <a:pt x="0" y="185312"/>
                </a:lnTo>
                <a:lnTo>
                  <a:pt x="38446" y="166839"/>
                </a:lnTo>
                <a:lnTo>
                  <a:pt x="74102" y="139708"/>
                </a:lnTo>
                <a:lnTo>
                  <a:pt x="100471" y="107124"/>
                </a:lnTo>
                <a:lnTo>
                  <a:pt x="120273" y="60834"/>
                </a:lnTo>
                <a:lnTo>
                  <a:pt x="123744" y="5486"/>
                </a:lnTo>
                <a:lnTo>
                  <a:pt x="184093" y="5486"/>
                </a:lnTo>
                <a:lnTo>
                  <a:pt x="185160" y="44994"/>
                </a:lnTo>
                <a:lnTo>
                  <a:pt x="197818" y="84403"/>
                </a:lnTo>
                <a:lnTo>
                  <a:pt x="217620" y="115820"/>
                </a:lnTo>
                <a:lnTo>
                  <a:pt x="222102" y="121916"/>
                </a:lnTo>
                <a:lnTo>
                  <a:pt x="153004" y="121916"/>
                </a:lnTo>
                <a:lnTo>
                  <a:pt x="143942" y="134150"/>
                </a:lnTo>
                <a:lnTo>
                  <a:pt x="137651" y="142070"/>
                </a:lnTo>
                <a:lnTo>
                  <a:pt x="105495" y="174378"/>
                </a:lnTo>
                <a:lnTo>
                  <a:pt x="73264" y="197618"/>
                </a:lnTo>
                <a:lnTo>
                  <a:pt x="35874" y="214777"/>
                </a:lnTo>
                <a:lnTo>
                  <a:pt x="26821" y="217010"/>
                </a:lnTo>
                <a:close/>
              </a:path>
              <a:path w="448944" h="426719">
                <a:moveTo>
                  <a:pt x="281016" y="210915"/>
                </a:moveTo>
                <a:lnTo>
                  <a:pt x="237727" y="197585"/>
                </a:lnTo>
                <a:lnTo>
                  <a:pt x="198694" y="171849"/>
                </a:lnTo>
                <a:lnTo>
                  <a:pt x="153004" y="121916"/>
                </a:lnTo>
                <a:lnTo>
                  <a:pt x="222102" y="121916"/>
                </a:lnTo>
                <a:lnTo>
                  <a:pt x="227140" y="128769"/>
                </a:lnTo>
                <a:lnTo>
                  <a:pt x="234345" y="137117"/>
                </a:lnTo>
                <a:lnTo>
                  <a:pt x="269991" y="164363"/>
                </a:lnTo>
                <a:lnTo>
                  <a:pt x="307838" y="180435"/>
                </a:lnTo>
                <a:lnTo>
                  <a:pt x="281016" y="210915"/>
                </a:lnTo>
                <a:close/>
              </a:path>
              <a:path w="448944" h="426719">
                <a:moveTo>
                  <a:pt x="448651" y="426097"/>
                </a:moveTo>
                <a:lnTo>
                  <a:pt x="98752" y="426097"/>
                </a:lnTo>
                <a:lnTo>
                  <a:pt x="77416" y="421220"/>
                </a:lnTo>
                <a:lnTo>
                  <a:pt x="69492" y="415734"/>
                </a:lnTo>
                <a:lnTo>
                  <a:pt x="60348" y="409638"/>
                </a:lnTo>
                <a:lnTo>
                  <a:pt x="49376" y="393179"/>
                </a:lnTo>
                <a:lnTo>
                  <a:pt x="48156" y="381597"/>
                </a:lnTo>
                <a:lnTo>
                  <a:pt x="48156" y="262729"/>
                </a:lnTo>
                <a:lnTo>
                  <a:pt x="116429" y="262729"/>
                </a:lnTo>
                <a:lnTo>
                  <a:pt x="116429" y="390131"/>
                </a:lnTo>
                <a:lnTo>
                  <a:pt x="448651" y="390131"/>
                </a:lnTo>
                <a:lnTo>
                  <a:pt x="448651" y="4260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981685" y="3536698"/>
            <a:ext cx="62230" cy="60960"/>
          </a:xfrm>
          <a:custGeom>
            <a:avLst/>
            <a:gdLst/>
            <a:ahLst/>
            <a:cxnLst/>
            <a:rect l="l" t="t" r="r" b="b"/>
            <a:pathLst>
              <a:path w="62230" h="60960">
                <a:moveTo>
                  <a:pt x="62177" y="60348"/>
                </a:moveTo>
                <a:lnTo>
                  <a:pt x="0" y="60348"/>
                </a:lnTo>
                <a:lnTo>
                  <a:pt x="0" y="0"/>
                </a:lnTo>
                <a:lnTo>
                  <a:pt x="62177" y="0"/>
                </a:lnTo>
                <a:lnTo>
                  <a:pt x="62177" y="603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981685" y="3707381"/>
            <a:ext cx="62230" cy="60960"/>
          </a:xfrm>
          <a:custGeom>
            <a:avLst/>
            <a:gdLst/>
            <a:ahLst/>
            <a:cxnLst/>
            <a:rect l="l" t="t" r="r" b="b"/>
            <a:pathLst>
              <a:path w="62230" h="60960">
                <a:moveTo>
                  <a:pt x="62177" y="60348"/>
                </a:moveTo>
                <a:lnTo>
                  <a:pt x="0" y="60348"/>
                </a:lnTo>
                <a:lnTo>
                  <a:pt x="0" y="0"/>
                </a:lnTo>
                <a:lnTo>
                  <a:pt x="62177" y="0"/>
                </a:lnTo>
                <a:lnTo>
                  <a:pt x="62177" y="603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216058" y="3420878"/>
            <a:ext cx="445770" cy="436880"/>
          </a:xfrm>
          <a:custGeom>
            <a:avLst/>
            <a:gdLst/>
            <a:ahLst/>
            <a:cxnLst/>
            <a:rect l="l" t="t" r="r" b="b"/>
            <a:pathLst>
              <a:path w="445770" h="436879">
                <a:moveTo>
                  <a:pt x="221887" y="382207"/>
                </a:moveTo>
                <a:lnTo>
                  <a:pt x="27431" y="382207"/>
                </a:lnTo>
                <a:lnTo>
                  <a:pt x="14629" y="377330"/>
                </a:lnTo>
                <a:lnTo>
                  <a:pt x="10362" y="372453"/>
                </a:lnTo>
                <a:lnTo>
                  <a:pt x="5486" y="368186"/>
                </a:lnTo>
                <a:lnTo>
                  <a:pt x="0" y="355995"/>
                </a:lnTo>
                <a:lnTo>
                  <a:pt x="0" y="14629"/>
                </a:lnTo>
                <a:lnTo>
                  <a:pt x="208476" y="14629"/>
                </a:lnTo>
                <a:lnTo>
                  <a:pt x="208476" y="50595"/>
                </a:lnTo>
                <a:lnTo>
                  <a:pt x="64615" y="50595"/>
                </a:lnTo>
                <a:lnTo>
                  <a:pt x="64615" y="346241"/>
                </a:lnTo>
                <a:lnTo>
                  <a:pt x="221887" y="346241"/>
                </a:lnTo>
                <a:lnTo>
                  <a:pt x="221887" y="382207"/>
                </a:lnTo>
                <a:close/>
              </a:path>
              <a:path w="445770" h="436879">
                <a:moveTo>
                  <a:pt x="260900" y="436459"/>
                </a:moveTo>
                <a:lnTo>
                  <a:pt x="263338" y="432192"/>
                </a:lnTo>
                <a:lnTo>
                  <a:pt x="265777" y="425487"/>
                </a:lnTo>
                <a:lnTo>
                  <a:pt x="266386" y="423049"/>
                </a:lnTo>
                <a:lnTo>
                  <a:pt x="266386" y="0"/>
                </a:lnTo>
                <a:lnTo>
                  <a:pt x="276140" y="1828"/>
                </a:lnTo>
                <a:lnTo>
                  <a:pt x="297475" y="7924"/>
                </a:lnTo>
                <a:lnTo>
                  <a:pt x="307228" y="12191"/>
                </a:lnTo>
                <a:lnTo>
                  <a:pt x="316372" y="17068"/>
                </a:lnTo>
                <a:lnTo>
                  <a:pt x="328564" y="29869"/>
                </a:lnTo>
                <a:lnTo>
                  <a:pt x="328564" y="181045"/>
                </a:lnTo>
                <a:lnTo>
                  <a:pt x="445603" y="181045"/>
                </a:lnTo>
                <a:lnTo>
                  <a:pt x="445603" y="219449"/>
                </a:lnTo>
                <a:lnTo>
                  <a:pt x="328564" y="219449"/>
                </a:lnTo>
                <a:lnTo>
                  <a:pt x="328564" y="420001"/>
                </a:lnTo>
                <a:lnTo>
                  <a:pt x="271263" y="435850"/>
                </a:lnTo>
                <a:lnTo>
                  <a:pt x="260900" y="436459"/>
                </a:lnTo>
                <a:close/>
              </a:path>
              <a:path w="445770" h="436879">
                <a:moveTo>
                  <a:pt x="445603" y="181045"/>
                </a:moveTo>
                <a:lnTo>
                  <a:pt x="383426" y="181045"/>
                </a:lnTo>
                <a:lnTo>
                  <a:pt x="383426" y="0"/>
                </a:lnTo>
                <a:lnTo>
                  <a:pt x="423658" y="12191"/>
                </a:lnTo>
                <a:lnTo>
                  <a:pt x="445603" y="29869"/>
                </a:lnTo>
                <a:lnTo>
                  <a:pt x="445603" y="181045"/>
                </a:lnTo>
                <a:close/>
              </a:path>
              <a:path w="445770" h="436879">
                <a:moveTo>
                  <a:pt x="377330" y="436459"/>
                </a:moveTo>
                <a:lnTo>
                  <a:pt x="379768" y="433412"/>
                </a:lnTo>
                <a:lnTo>
                  <a:pt x="381597" y="429145"/>
                </a:lnTo>
                <a:lnTo>
                  <a:pt x="381597" y="428535"/>
                </a:lnTo>
                <a:lnTo>
                  <a:pt x="382207" y="427316"/>
                </a:lnTo>
                <a:lnTo>
                  <a:pt x="382207" y="425487"/>
                </a:lnTo>
                <a:lnTo>
                  <a:pt x="382816" y="424877"/>
                </a:lnTo>
                <a:lnTo>
                  <a:pt x="383426" y="422439"/>
                </a:lnTo>
                <a:lnTo>
                  <a:pt x="383426" y="219449"/>
                </a:lnTo>
                <a:lnTo>
                  <a:pt x="445603" y="219449"/>
                </a:lnTo>
                <a:lnTo>
                  <a:pt x="445603" y="420001"/>
                </a:lnTo>
                <a:lnTo>
                  <a:pt x="442555" y="423658"/>
                </a:lnTo>
                <a:lnTo>
                  <a:pt x="427316" y="429754"/>
                </a:lnTo>
                <a:lnTo>
                  <a:pt x="418172" y="432192"/>
                </a:lnTo>
                <a:lnTo>
                  <a:pt x="408419" y="434021"/>
                </a:lnTo>
                <a:lnTo>
                  <a:pt x="386474" y="435850"/>
                </a:lnTo>
                <a:lnTo>
                  <a:pt x="377330" y="436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681168" y="3419659"/>
            <a:ext cx="462915" cy="427355"/>
          </a:xfrm>
          <a:custGeom>
            <a:avLst/>
            <a:gdLst/>
            <a:ahLst/>
            <a:cxnLst/>
            <a:rect l="l" t="t" r="r" b="b"/>
            <a:pathLst>
              <a:path w="462914" h="427354">
                <a:moveTo>
                  <a:pt x="182874" y="29259"/>
                </a:moveTo>
                <a:lnTo>
                  <a:pt x="110943" y="29259"/>
                </a:lnTo>
                <a:lnTo>
                  <a:pt x="110943" y="0"/>
                </a:lnTo>
                <a:lnTo>
                  <a:pt x="182874" y="0"/>
                </a:lnTo>
                <a:lnTo>
                  <a:pt x="182874" y="29259"/>
                </a:lnTo>
                <a:close/>
              </a:path>
              <a:path w="462914" h="427354">
                <a:moveTo>
                  <a:pt x="283455" y="62786"/>
                </a:moveTo>
                <a:lnTo>
                  <a:pt x="0" y="62786"/>
                </a:lnTo>
                <a:lnTo>
                  <a:pt x="0" y="29259"/>
                </a:lnTo>
                <a:lnTo>
                  <a:pt x="283455" y="29259"/>
                </a:lnTo>
                <a:lnTo>
                  <a:pt x="283455" y="62786"/>
                </a:lnTo>
                <a:close/>
              </a:path>
              <a:path w="462914" h="427354">
                <a:moveTo>
                  <a:pt x="141422" y="223716"/>
                </a:moveTo>
                <a:lnTo>
                  <a:pt x="98218" y="220630"/>
                </a:lnTo>
                <a:lnTo>
                  <a:pt x="58291" y="208400"/>
                </a:lnTo>
                <a:lnTo>
                  <a:pt x="22973" y="183521"/>
                </a:lnTo>
                <a:lnTo>
                  <a:pt x="3195" y="143113"/>
                </a:lnTo>
                <a:lnTo>
                  <a:pt x="3047" y="132279"/>
                </a:lnTo>
                <a:lnTo>
                  <a:pt x="3047" y="123135"/>
                </a:lnTo>
                <a:lnTo>
                  <a:pt x="25497" y="87241"/>
                </a:lnTo>
                <a:lnTo>
                  <a:pt x="59546" y="65377"/>
                </a:lnTo>
                <a:lnTo>
                  <a:pt x="68882" y="62786"/>
                </a:lnTo>
                <a:lnTo>
                  <a:pt x="216401" y="62786"/>
                </a:lnTo>
                <a:lnTo>
                  <a:pt x="246400" y="78026"/>
                </a:lnTo>
                <a:lnTo>
                  <a:pt x="141422" y="78026"/>
                </a:lnTo>
                <a:lnTo>
                  <a:pt x="132760" y="78097"/>
                </a:lnTo>
                <a:lnTo>
                  <a:pt x="96413" y="90184"/>
                </a:lnTo>
                <a:lnTo>
                  <a:pt x="69492" y="121916"/>
                </a:lnTo>
                <a:lnTo>
                  <a:pt x="69492" y="143861"/>
                </a:lnTo>
                <a:lnTo>
                  <a:pt x="97101" y="177211"/>
                </a:lnTo>
                <a:lnTo>
                  <a:pt x="253349" y="188970"/>
                </a:lnTo>
                <a:lnTo>
                  <a:pt x="231640" y="203800"/>
                </a:lnTo>
                <a:lnTo>
                  <a:pt x="183426" y="220630"/>
                </a:lnTo>
                <a:lnTo>
                  <a:pt x="160148" y="223601"/>
                </a:lnTo>
                <a:lnTo>
                  <a:pt x="141422" y="223716"/>
                </a:lnTo>
                <a:close/>
              </a:path>
              <a:path w="462914" h="427354">
                <a:moveTo>
                  <a:pt x="253349" y="188970"/>
                </a:moveTo>
                <a:lnTo>
                  <a:pt x="141422" y="188970"/>
                </a:lnTo>
                <a:lnTo>
                  <a:pt x="149728" y="188903"/>
                </a:lnTo>
                <a:lnTo>
                  <a:pt x="155290" y="188436"/>
                </a:lnTo>
                <a:lnTo>
                  <a:pt x="191408" y="172511"/>
                </a:lnTo>
                <a:lnTo>
                  <a:pt x="201771" y="165196"/>
                </a:lnTo>
                <a:lnTo>
                  <a:pt x="214572" y="144470"/>
                </a:lnTo>
                <a:lnTo>
                  <a:pt x="214572" y="121916"/>
                </a:lnTo>
                <a:lnTo>
                  <a:pt x="187998" y="90184"/>
                </a:lnTo>
                <a:lnTo>
                  <a:pt x="150795" y="78097"/>
                </a:lnTo>
                <a:lnTo>
                  <a:pt x="141422" y="78026"/>
                </a:lnTo>
                <a:lnTo>
                  <a:pt x="246400" y="78026"/>
                </a:lnTo>
                <a:lnTo>
                  <a:pt x="280407" y="123135"/>
                </a:lnTo>
                <a:lnTo>
                  <a:pt x="280407" y="132279"/>
                </a:lnTo>
                <a:lnTo>
                  <a:pt x="264729" y="177340"/>
                </a:lnTo>
                <a:lnTo>
                  <a:pt x="259833" y="183560"/>
                </a:lnTo>
                <a:lnTo>
                  <a:pt x="253349" y="188970"/>
                </a:lnTo>
                <a:close/>
              </a:path>
              <a:path w="462914" h="427354">
                <a:moveTo>
                  <a:pt x="420001" y="219449"/>
                </a:moveTo>
                <a:lnTo>
                  <a:pt x="352947" y="219449"/>
                </a:lnTo>
                <a:lnTo>
                  <a:pt x="352947" y="1828"/>
                </a:lnTo>
                <a:lnTo>
                  <a:pt x="397446" y="14020"/>
                </a:lnTo>
                <a:lnTo>
                  <a:pt x="420001" y="31088"/>
                </a:lnTo>
                <a:lnTo>
                  <a:pt x="420001" y="106676"/>
                </a:lnTo>
                <a:lnTo>
                  <a:pt x="462671" y="106676"/>
                </a:lnTo>
                <a:lnTo>
                  <a:pt x="462671" y="145080"/>
                </a:lnTo>
                <a:lnTo>
                  <a:pt x="420001" y="145080"/>
                </a:lnTo>
                <a:lnTo>
                  <a:pt x="420001" y="219449"/>
                </a:lnTo>
                <a:close/>
              </a:path>
              <a:path w="462914" h="427354">
                <a:moveTo>
                  <a:pt x="357214" y="427316"/>
                </a:moveTo>
                <a:lnTo>
                  <a:pt x="359652" y="423658"/>
                </a:lnTo>
                <a:lnTo>
                  <a:pt x="362700" y="416343"/>
                </a:lnTo>
                <a:lnTo>
                  <a:pt x="363310" y="413905"/>
                </a:lnTo>
                <a:lnTo>
                  <a:pt x="363310" y="300523"/>
                </a:lnTo>
                <a:lnTo>
                  <a:pt x="37794" y="300523"/>
                </a:lnTo>
                <a:lnTo>
                  <a:pt x="37794" y="264558"/>
                </a:lnTo>
                <a:lnTo>
                  <a:pt x="430364" y="264558"/>
                </a:lnTo>
                <a:lnTo>
                  <a:pt x="430364" y="410247"/>
                </a:lnTo>
                <a:lnTo>
                  <a:pt x="428535" y="412686"/>
                </a:lnTo>
                <a:lnTo>
                  <a:pt x="420001" y="417562"/>
                </a:lnTo>
                <a:lnTo>
                  <a:pt x="415429" y="419391"/>
                </a:lnTo>
                <a:lnTo>
                  <a:pt x="413905" y="419391"/>
                </a:lnTo>
                <a:lnTo>
                  <a:pt x="407328" y="421187"/>
                </a:lnTo>
                <a:lnTo>
                  <a:pt x="366610" y="426930"/>
                </a:lnTo>
                <a:lnTo>
                  <a:pt x="357214" y="427316"/>
                </a:lnTo>
                <a:close/>
              </a:path>
              <a:path w="462914" h="427354">
                <a:moveTo>
                  <a:pt x="413905" y="420001"/>
                </a:moveTo>
                <a:lnTo>
                  <a:pt x="413905" y="419391"/>
                </a:lnTo>
                <a:lnTo>
                  <a:pt x="415429" y="419391"/>
                </a:lnTo>
                <a:lnTo>
                  <a:pt x="413905" y="4200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150545" y="3420878"/>
            <a:ext cx="445770" cy="438150"/>
          </a:xfrm>
          <a:custGeom>
            <a:avLst/>
            <a:gdLst/>
            <a:ahLst/>
            <a:cxnLst/>
            <a:rect l="l" t="t" r="r" b="b"/>
            <a:pathLst>
              <a:path w="445770" h="438150">
                <a:moveTo>
                  <a:pt x="240784" y="437679"/>
                </a:moveTo>
                <a:lnTo>
                  <a:pt x="201047" y="436879"/>
                </a:lnTo>
                <a:lnTo>
                  <a:pt x="142884" y="427397"/>
                </a:lnTo>
                <a:lnTo>
                  <a:pt x="100580" y="413295"/>
                </a:lnTo>
                <a:lnTo>
                  <a:pt x="66763" y="394222"/>
                </a:lnTo>
                <a:lnTo>
                  <a:pt x="41094" y="359095"/>
                </a:lnTo>
                <a:lnTo>
                  <a:pt x="40841" y="346851"/>
                </a:lnTo>
                <a:lnTo>
                  <a:pt x="41094" y="334612"/>
                </a:lnTo>
                <a:lnTo>
                  <a:pt x="66763" y="299961"/>
                </a:lnTo>
                <a:lnTo>
                  <a:pt x="100580" y="281016"/>
                </a:lnTo>
                <a:lnTo>
                  <a:pt x="142884" y="266786"/>
                </a:lnTo>
                <a:lnTo>
                  <a:pt x="185879" y="258852"/>
                </a:lnTo>
                <a:lnTo>
                  <a:pt x="240784" y="256024"/>
                </a:lnTo>
                <a:lnTo>
                  <a:pt x="264365" y="256128"/>
                </a:lnTo>
                <a:lnTo>
                  <a:pt x="316677" y="262424"/>
                </a:lnTo>
                <a:lnTo>
                  <a:pt x="363953" y="273868"/>
                </a:lnTo>
                <a:lnTo>
                  <a:pt x="404036" y="291989"/>
                </a:lnTo>
                <a:lnTo>
                  <a:pt x="240174" y="291989"/>
                </a:lnTo>
                <a:lnTo>
                  <a:pt x="224644" y="292051"/>
                </a:lnTo>
                <a:lnTo>
                  <a:pt x="175678" y="298347"/>
                </a:lnTo>
                <a:lnTo>
                  <a:pt x="136779" y="311005"/>
                </a:lnTo>
                <a:lnTo>
                  <a:pt x="107895" y="334050"/>
                </a:lnTo>
                <a:lnTo>
                  <a:pt x="107895" y="359652"/>
                </a:lnTo>
                <a:lnTo>
                  <a:pt x="145689" y="387083"/>
                </a:lnTo>
                <a:lnTo>
                  <a:pt x="156638" y="391717"/>
                </a:lnTo>
                <a:lnTo>
                  <a:pt x="202414" y="400299"/>
                </a:lnTo>
                <a:lnTo>
                  <a:pt x="223587" y="401661"/>
                </a:lnTo>
                <a:lnTo>
                  <a:pt x="405361" y="401713"/>
                </a:lnTo>
                <a:lnTo>
                  <a:pt x="396489" y="406595"/>
                </a:lnTo>
                <a:lnTo>
                  <a:pt x="380378" y="413905"/>
                </a:lnTo>
                <a:lnTo>
                  <a:pt x="338203" y="427878"/>
                </a:lnTo>
                <a:lnTo>
                  <a:pt x="295561" y="435107"/>
                </a:lnTo>
                <a:lnTo>
                  <a:pt x="264605" y="437583"/>
                </a:lnTo>
                <a:lnTo>
                  <a:pt x="240784" y="437679"/>
                </a:lnTo>
                <a:close/>
              </a:path>
              <a:path w="445770" h="438150">
                <a:moveTo>
                  <a:pt x="405361" y="401713"/>
                </a:moveTo>
                <a:lnTo>
                  <a:pt x="240174" y="401713"/>
                </a:lnTo>
                <a:lnTo>
                  <a:pt x="256762" y="401661"/>
                </a:lnTo>
                <a:lnTo>
                  <a:pt x="267720" y="401294"/>
                </a:lnTo>
                <a:lnTo>
                  <a:pt x="306500" y="396299"/>
                </a:lnTo>
                <a:lnTo>
                  <a:pt x="334659" y="387083"/>
                </a:lnTo>
                <a:lnTo>
                  <a:pt x="345046" y="383045"/>
                </a:lnTo>
                <a:lnTo>
                  <a:pt x="373506" y="354414"/>
                </a:lnTo>
                <a:lnTo>
                  <a:pt x="373673" y="346851"/>
                </a:lnTo>
                <a:lnTo>
                  <a:pt x="373496" y="339293"/>
                </a:lnTo>
                <a:lnTo>
                  <a:pt x="343837" y="311005"/>
                </a:lnTo>
                <a:lnTo>
                  <a:pt x="304680" y="298347"/>
                </a:lnTo>
                <a:lnTo>
                  <a:pt x="266120" y="292484"/>
                </a:lnTo>
                <a:lnTo>
                  <a:pt x="240174" y="291989"/>
                </a:lnTo>
                <a:lnTo>
                  <a:pt x="404036" y="291989"/>
                </a:lnTo>
                <a:lnTo>
                  <a:pt x="433302" y="319377"/>
                </a:lnTo>
                <a:lnTo>
                  <a:pt x="440117" y="346851"/>
                </a:lnTo>
                <a:lnTo>
                  <a:pt x="439865" y="359447"/>
                </a:lnTo>
                <a:lnTo>
                  <a:pt x="414195" y="394832"/>
                </a:lnTo>
                <a:lnTo>
                  <a:pt x="406400" y="401142"/>
                </a:lnTo>
                <a:lnTo>
                  <a:pt x="405361" y="401713"/>
                </a:lnTo>
                <a:close/>
              </a:path>
              <a:path w="445770" h="438150">
                <a:moveTo>
                  <a:pt x="345022" y="234079"/>
                </a:moveTo>
                <a:lnTo>
                  <a:pt x="282845" y="234079"/>
                </a:lnTo>
                <a:lnTo>
                  <a:pt x="282845" y="0"/>
                </a:lnTo>
                <a:lnTo>
                  <a:pt x="323687" y="12191"/>
                </a:lnTo>
                <a:lnTo>
                  <a:pt x="345022" y="29869"/>
                </a:lnTo>
                <a:lnTo>
                  <a:pt x="345022" y="98142"/>
                </a:lnTo>
                <a:lnTo>
                  <a:pt x="445603" y="98142"/>
                </a:lnTo>
                <a:lnTo>
                  <a:pt x="445603" y="136546"/>
                </a:lnTo>
                <a:lnTo>
                  <a:pt x="345022" y="136546"/>
                </a:lnTo>
                <a:lnTo>
                  <a:pt x="345022" y="234079"/>
                </a:lnTo>
                <a:close/>
              </a:path>
              <a:path w="445770" h="438150">
                <a:moveTo>
                  <a:pt x="445603" y="98142"/>
                </a:moveTo>
                <a:lnTo>
                  <a:pt x="383426" y="98142"/>
                </a:lnTo>
                <a:lnTo>
                  <a:pt x="383426" y="0"/>
                </a:lnTo>
                <a:lnTo>
                  <a:pt x="424268" y="12191"/>
                </a:lnTo>
                <a:lnTo>
                  <a:pt x="445603" y="29869"/>
                </a:lnTo>
                <a:lnTo>
                  <a:pt x="445603" y="98142"/>
                </a:lnTo>
                <a:close/>
              </a:path>
              <a:path w="445770" h="438150">
                <a:moveTo>
                  <a:pt x="445603" y="234079"/>
                </a:moveTo>
                <a:lnTo>
                  <a:pt x="383426" y="234079"/>
                </a:lnTo>
                <a:lnTo>
                  <a:pt x="383426" y="136546"/>
                </a:lnTo>
                <a:lnTo>
                  <a:pt x="445603" y="136546"/>
                </a:lnTo>
                <a:lnTo>
                  <a:pt x="445603" y="234079"/>
                </a:lnTo>
                <a:close/>
              </a:path>
              <a:path w="445770" h="438150">
                <a:moveTo>
                  <a:pt x="27431" y="224935"/>
                </a:moveTo>
                <a:lnTo>
                  <a:pt x="17068" y="213962"/>
                </a:lnTo>
                <a:lnTo>
                  <a:pt x="12801" y="209086"/>
                </a:lnTo>
                <a:lnTo>
                  <a:pt x="4267" y="199942"/>
                </a:lnTo>
                <a:lnTo>
                  <a:pt x="0" y="194456"/>
                </a:lnTo>
                <a:lnTo>
                  <a:pt x="12210" y="186860"/>
                </a:lnTo>
                <a:lnTo>
                  <a:pt x="19963" y="181693"/>
                </a:lnTo>
                <a:lnTo>
                  <a:pt x="49376" y="156700"/>
                </a:lnTo>
                <a:lnTo>
                  <a:pt x="74673" y="119477"/>
                </a:lnTo>
                <a:lnTo>
                  <a:pt x="82293" y="94485"/>
                </a:lnTo>
                <a:lnTo>
                  <a:pt x="84731" y="82293"/>
                </a:lnTo>
                <a:lnTo>
                  <a:pt x="86560" y="43280"/>
                </a:lnTo>
                <a:lnTo>
                  <a:pt x="86560" y="14629"/>
                </a:lnTo>
                <a:lnTo>
                  <a:pt x="148128" y="14629"/>
                </a:lnTo>
                <a:lnTo>
                  <a:pt x="148102" y="43280"/>
                </a:lnTo>
                <a:lnTo>
                  <a:pt x="147518" y="57300"/>
                </a:lnTo>
                <a:lnTo>
                  <a:pt x="147556" y="73654"/>
                </a:lnTo>
                <a:lnTo>
                  <a:pt x="155957" y="115058"/>
                </a:lnTo>
                <a:lnTo>
                  <a:pt x="181286" y="149347"/>
                </a:lnTo>
                <a:lnTo>
                  <a:pt x="118258" y="149347"/>
                </a:lnTo>
                <a:lnTo>
                  <a:pt x="92589" y="180450"/>
                </a:lnTo>
                <a:lnTo>
                  <a:pt x="60743" y="208481"/>
                </a:lnTo>
                <a:lnTo>
                  <a:pt x="35379" y="222349"/>
                </a:lnTo>
                <a:lnTo>
                  <a:pt x="27431" y="224935"/>
                </a:lnTo>
                <a:close/>
              </a:path>
              <a:path w="445770" h="438150">
                <a:moveTo>
                  <a:pt x="207257" y="220668"/>
                </a:moveTo>
                <a:lnTo>
                  <a:pt x="170225" y="201466"/>
                </a:lnTo>
                <a:lnTo>
                  <a:pt x="159100" y="192018"/>
                </a:lnTo>
                <a:lnTo>
                  <a:pt x="152247" y="186560"/>
                </a:lnTo>
                <a:lnTo>
                  <a:pt x="123702" y="156214"/>
                </a:lnTo>
                <a:lnTo>
                  <a:pt x="118258" y="149347"/>
                </a:lnTo>
                <a:lnTo>
                  <a:pt x="181286" y="149347"/>
                </a:lnTo>
                <a:lnTo>
                  <a:pt x="187446" y="155138"/>
                </a:lnTo>
                <a:lnTo>
                  <a:pt x="197956" y="164772"/>
                </a:lnTo>
                <a:lnTo>
                  <a:pt x="206381" y="171635"/>
                </a:lnTo>
                <a:lnTo>
                  <a:pt x="217148" y="179012"/>
                </a:lnTo>
                <a:lnTo>
                  <a:pt x="234688" y="190189"/>
                </a:lnTo>
                <a:lnTo>
                  <a:pt x="227373" y="198723"/>
                </a:lnTo>
                <a:lnTo>
                  <a:pt x="214572" y="212134"/>
                </a:lnTo>
                <a:lnTo>
                  <a:pt x="207257" y="2206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641868" y="3793332"/>
            <a:ext cx="70101" cy="71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869560" y="3421488"/>
            <a:ext cx="440055" cy="426720"/>
          </a:xfrm>
          <a:custGeom>
            <a:avLst/>
            <a:gdLst/>
            <a:ahLst/>
            <a:cxnLst/>
            <a:rect l="l" t="t" r="r" b="b"/>
            <a:pathLst>
              <a:path w="440054" h="426720">
                <a:moveTo>
                  <a:pt x="141422" y="223716"/>
                </a:moveTo>
                <a:lnTo>
                  <a:pt x="96632" y="219987"/>
                </a:lnTo>
                <a:lnTo>
                  <a:pt x="55357" y="205314"/>
                </a:lnTo>
                <a:lnTo>
                  <a:pt x="19430" y="176130"/>
                </a:lnTo>
                <a:lnTo>
                  <a:pt x="1142" y="136889"/>
                </a:lnTo>
                <a:lnTo>
                  <a:pt x="0" y="115210"/>
                </a:lnTo>
                <a:lnTo>
                  <a:pt x="142" y="103633"/>
                </a:lnTo>
                <a:lnTo>
                  <a:pt x="14715" y="65153"/>
                </a:lnTo>
                <a:lnTo>
                  <a:pt x="47209" y="32488"/>
                </a:lnTo>
                <a:lnTo>
                  <a:pt x="96632" y="10820"/>
                </a:lnTo>
                <a:lnTo>
                  <a:pt x="141422" y="6705"/>
                </a:lnTo>
                <a:lnTo>
                  <a:pt x="162277" y="6857"/>
                </a:lnTo>
                <a:lnTo>
                  <a:pt x="203295" y="16458"/>
                </a:lnTo>
                <a:lnTo>
                  <a:pt x="245857" y="39622"/>
                </a:lnTo>
                <a:lnTo>
                  <a:pt x="141422" y="39622"/>
                </a:lnTo>
                <a:lnTo>
                  <a:pt x="129569" y="39746"/>
                </a:lnTo>
                <a:lnTo>
                  <a:pt x="93303" y="55852"/>
                </a:lnTo>
                <a:lnTo>
                  <a:pt x="70101" y="91132"/>
                </a:lnTo>
                <a:lnTo>
                  <a:pt x="65834" y="104238"/>
                </a:lnTo>
                <a:lnTo>
                  <a:pt x="65939" y="123182"/>
                </a:lnTo>
                <a:lnTo>
                  <a:pt x="79021" y="160115"/>
                </a:lnTo>
                <a:lnTo>
                  <a:pt x="84731" y="167025"/>
                </a:lnTo>
                <a:lnTo>
                  <a:pt x="90237" y="173830"/>
                </a:lnTo>
                <a:lnTo>
                  <a:pt x="129926" y="192518"/>
                </a:lnTo>
                <a:lnTo>
                  <a:pt x="245372" y="192627"/>
                </a:lnTo>
                <a:lnTo>
                  <a:pt x="236245" y="200004"/>
                </a:lnTo>
                <a:lnTo>
                  <a:pt x="186812" y="219987"/>
                </a:lnTo>
                <a:lnTo>
                  <a:pt x="161924" y="223578"/>
                </a:lnTo>
                <a:lnTo>
                  <a:pt x="141422" y="223716"/>
                </a:lnTo>
                <a:close/>
              </a:path>
              <a:path w="440054" h="426720">
                <a:moveTo>
                  <a:pt x="245372" y="192627"/>
                </a:moveTo>
                <a:lnTo>
                  <a:pt x="141422" y="192627"/>
                </a:lnTo>
                <a:lnTo>
                  <a:pt x="152264" y="192518"/>
                </a:lnTo>
                <a:lnTo>
                  <a:pt x="159214" y="191789"/>
                </a:lnTo>
                <a:lnTo>
                  <a:pt x="198113" y="167634"/>
                </a:lnTo>
                <a:lnTo>
                  <a:pt x="216401" y="128697"/>
                </a:lnTo>
                <a:lnTo>
                  <a:pt x="217010" y="104238"/>
                </a:lnTo>
                <a:lnTo>
                  <a:pt x="212438" y="91132"/>
                </a:lnTo>
                <a:lnTo>
                  <a:pt x="188932" y="55357"/>
                </a:lnTo>
                <a:lnTo>
                  <a:pt x="152923" y="39741"/>
                </a:lnTo>
                <a:lnTo>
                  <a:pt x="141422" y="39622"/>
                </a:lnTo>
                <a:lnTo>
                  <a:pt x="245857" y="39622"/>
                </a:lnTo>
                <a:lnTo>
                  <a:pt x="274921" y="76502"/>
                </a:lnTo>
                <a:lnTo>
                  <a:pt x="283921" y="103633"/>
                </a:lnTo>
                <a:lnTo>
                  <a:pt x="283858" y="128697"/>
                </a:lnTo>
                <a:lnTo>
                  <a:pt x="268868" y="168649"/>
                </a:lnTo>
                <a:lnTo>
                  <a:pt x="257600" y="182640"/>
                </a:lnTo>
                <a:lnTo>
                  <a:pt x="245372" y="192627"/>
                </a:lnTo>
                <a:close/>
              </a:path>
              <a:path w="440054" h="426720">
                <a:moveTo>
                  <a:pt x="439507" y="233469"/>
                </a:moveTo>
                <a:lnTo>
                  <a:pt x="372453" y="233469"/>
                </a:lnTo>
                <a:lnTo>
                  <a:pt x="372453" y="135936"/>
                </a:lnTo>
                <a:lnTo>
                  <a:pt x="291379" y="135936"/>
                </a:lnTo>
                <a:lnTo>
                  <a:pt x="291379" y="97532"/>
                </a:lnTo>
                <a:lnTo>
                  <a:pt x="372453" y="97532"/>
                </a:lnTo>
                <a:lnTo>
                  <a:pt x="372453" y="0"/>
                </a:lnTo>
                <a:lnTo>
                  <a:pt x="382816" y="1219"/>
                </a:lnTo>
                <a:lnTo>
                  <a:pt x="406590" y="7314"/>
                </a:lnTo>
                <a:lnTo>
                  <a:pt x="416953" y="12191"/>
                </a:lnTo>
                <a:lnTo>
                  <a:pt x="426706" y="16458"/>
                </a:lnTo>
                <a:lnTo>
                  <a:pt x="439507" y="29259"/>
                </a:lnTo>
                <a:lnTo>
                  <a:pt x="439507" y="233469"/>
                </a:lnTo>
                <a:close/>
              </a:path>
              <a:path w="440054" h="426720">
                <a:moveTo>
                  <a:pt x="438898" y="426097"/>
                </a:moveTo>
                <a:lnTo>
                  <a:pt x="88998" y="426097"/>
                </a:lnTo>
                <a:lnTo>
                  <a:pt x="67663" y="421220"/>
                </a:lnTo>
                <a:lnTo>
                  <a:pt x="59738" y="415734"/>
                </a:lnTo>
                <a:lnTo>
                  <a:pt x="50595" y="409638"/>
                </a:lnTo>
                <a:lnTo>
                  <a:pt x="39622" y="393179"/>
                </a:lnTo>
                <a:lnTo>
                  <a:pt x="38403" y="381597"/>
                </a:lnTo>
                <a:lnTo>
                  <a:pt x="38403" y="262729"/>
                </a:lnTo>
                <a:lnTo>
                  <a:pt x="106676" y="262729"/>
                </a:lnTo>
                <a:lnTo>
                  <a:pt x="106676" y="390131"/>
                </a:lnTo>
                <a:lnTo>
                  <a:pt x="438898" y="390131"/>
                </a:lnTo>
                <a:lnTo>
                  <a:pt x="438898" y="4260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337109" y="3424535"/>
            <a:ext cx="455930" cy="429259"/>
          </a:xfrm>
          <a:custGeom>
            <a:avLst/>
            <a:gdLst/>
            <a:ahLst/>
            <a:cxnLst/>
            <a:rect l="l" t="t" r="r" b="b"/>
            <a:pathLst>
              <a:path w="455929" h="429260">
                <a:moveTo>
                  <a:pt x="433412" y="157881"/>
                </a:moveTo>
                <a:lnTo>
                  <a:pt x="81683" y="157881"/>
                </a:lnTo>
                <a:lnTo>
                  <a:pt x="57300" y="153004"/>
                </a:lnTo>
                <a:lnTo>
                  <a:pt x="46937" y="148128"/>
                </a:lnTo>
                <a:lnTo>
                  <a:pt x="38403" y="142641"/>
                </a:lnTo>
                <a:lnTo>
                  <a:pt x="27431" y="126183"/>
                </a:lnTo>
                <a:lnTo>
                  <a:pt x="27431" y="64615"/>
                </a:lnTo>
                <a:lnTo>
                  <a:pt x="360262" y="64615"/>
                </a:lnTo>
                <a:lnTo>
                  <a:pt x="360262" y="34746"/>
                </a:lnTo>
                <a:lnTo>
                  <a:pt x="27431" y="34746"/>
                </a:lnTo>
                <a:lnTo>
                  <a:pt x="27431" y="0"/>
                </a:lnTo>
                <a:lnTo>
                  <a:pt x="427316" y="0"/>
                </a:lnTo>
                <a:lnTo>
                  <a:pt x="427316" y="93875"/>
                </a:lnTo>
                <a:lnTo>
                  <a:pt x="95094" y="93875"/>
                </a:lnTo>
                <a:lnTo>
                  <a:pt x="95094" y="121916"/>
                </a:lnTo>
                <a:lnTo>
                  <a:pt x="433412" y="121916"/>
                </a:lnTo>
                <a:lnTo>
                  <a:pt x="433412" y="157881"/>
                </a:lnTo>
                <a:close/>
              </a:path>
              <a:path w="455929" h="429260">
                <a:moveTo>
                  <a:pt x="254195" y="199332"/>
                </a:moveTo>
                <a:lnTo>
                  <a:pt x="192018" y="199332"/>
                </a:lnTo>
                <a:lnTo>
                  <a:pt x="192018" y="157881"/>
                </a:lnTo>
                <a:lnTo>
                  <a:pt x="254195" y="157881"/>
                </a:lnTo>
                <a:lnTo>
                  <a:pt x="254195" y="199332"/>
                </a:lnTo>
                <a:close/>
              </a:path>
              <a:path w="455929" h="429260">
                <a:moveTo>
                  <a:pt x="455356" y="235298"/>
                </a:moveTo>
                <a:lnTo>
                  <a:pt x="0" y="235298"/>
                </a:lnTo>
                <a:lnTo>
                  <a:pt x="0" y="199332"/>
                </a:lnTo>
                <a:lnTo>
                  <a:pt x="455356" y="199332"/>
                </a:lnTo>
                <a:lnTo>
                  <a:pt x="455356" y="235298"/>
                </a:lnTo>
                <a:close/>
              </a:path>
              <a:path w="455929" h="429260">
                <a:moveTo>
                  <a:pt x="430364" y="429145"/>
                </a:moveTo>
                <a:lnTo>
                  <a:pt x="75588" y="429145"/>
                </a:lnTo>
                <a:lnTo>
                  <a:pt x="54252" y="423658"/>
                </a:lnTo>
                <a:lnTo>
                  <a:pt x="37184" y="412686"/>
                </a:lnTo>
                <a:lnTo>
                  <a:pt x="26211" y="395618"/>
                </a:lnTo>
                <a:lnTo>
                  <a:pt x="24992" y="384036"/>
                </a:lnTo>
                <a:lnTo>
                  <a:pt x="24992" y="276140"/>
                </a:lnTo>
                <a:lnTo>
                  <a:pt x="93875" y="276140"/>
                </a:lnTo>
                <a:lnTo>
                  <a:pt x="93875" y="393179"/>
                </a:lnTo>
                <a:lnTo>
                  <a:pt x="430364" y="393179"/>
                </a:lnTo>
                <a:lnTo>
                  <a:pt x="430364" y="429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830260" y="3793332"/>
            <a:ext cx="70101" cy="713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062643" y="3420878"/>
            <a:ext cx="415925" cy="436880"/>
          </a:xfrm>
          <a:custGeom>
            <a:avLst/>
            <a:gdLst/>
            <a:ahLst/>
            <a:cxnLst/>
            <a:rect l="l" t="t" r="r" b="b"/>
            <a:pathLst>
              <a:path w="415925" h="436879">
                <a:moveTo>
                  <a:pt x="195675" y="382816"/>
                </a:moveTo>
                <a:lnTo>
                  <a:pt x="198723" y="378549"/>
                </a:lnTo>
                <a:lnTo>
                  <a:pt x="201771" y="371234"/>
                </a:lnTo>
                <a:lnTo>
                  <a:pt x="202990" y="366358"/>
                </a:lnTo>
                <a:lnTo>
                  <a:pt x="202990" y="51204"/>
                </a:lnTo>
                <a:lnTo>
                  <a:pt x="0" y="51204"/>
                </a:lnTo>
                <a:lnTo>
                  <a:pt x="0" y="15239"/>
                </a:lnTo>
                <a:lnTo>
                  <a:pt x="217620" y="15239"/>
                </a:lnTo>
                <a:lnTo>
                  <a:pt x="232250" y="16458"/>
                </a:lnTo>
                <a:lnTo>
                  <a:pt x="264558" y="40841"/>
                </a:lnTo>
                <a:lnTo>
                  <a:pt x="270044" y="363919"/>
                </a:lnTo>
                <a:lnTo>
                  <a:pt x="268825" y="366967"/>
                </a:lnTo>
                <a:lnTo>
                  <a:pt x="218049" y="380845"/>
                </a:lnTo>
                <a:lnTo>
                  <a:pt x="205419" y="382083"/>
                </a:lnTo>
                <a:lnTo>
                  <a:pt x="195675" y="382816"/>
                </a:lnTo>
                <a:close/>
              </a:path>
              <a:path w="415925" h="436879">
                <a:moveTo>
                  <a:pt x="348070" y="436459"/>
                </a:moveTo>
                <a:lnTo>
                  <a:pt x="349289" y="434631"/>
                </a:lnTo>
                <a:lnTo>
                  <a:pt x="352337" y="429145"/>
                </a:lnTo>
                <a:lnTo>
                  <a:pt x="353556" y="423049"/>
                </a:lnTo>
                <a:lnTo>
                  <a:pt x="353556" y="0"/>
                </a:lnTo>
                <a:lnTo>
                  <a:pt x="362700" y="1219"/>
                </a:lnTo>
                <a:lnTo>
                  <a:pt x="401094" y="14591"/>
                </a:lnTo>
                <a:lnTo>
                  <a:pt x="415734" y="26211"/>
                </a:lnTo>
                <a:lnTo>
                  <a:pt x="415734" y="420001"/>
                </a:lnTo>
                <a:lnTo>
                  <a:pt x="413905" y="422439"/>
                </a:lnTo>
                <a:lnTo>
                  <a:pt x="410857" y="426706"/>
                </a:lnTo>
                <a:lnTo>
                  <a:pt x="369844" y="435088"/>
                </a:lnTo>
                <a:lnTo>
                  <a:pt x="357462" y="436078"/>
                </a:lnTo>
                <a:lnTo>
                  <a:pt x="348070" y="436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523486" y="3421488"/>
            <a:ext cx="443865" cy="437515"/>
          </a:xfrm>
          <a:custGeom>
            <a:avLst/>
            <a:gdLst/>
            <a:ahLst/>
            <a:cxnLst/>
            <a:rect l="l" t="t" r="r" b="b"/>
            <a:pathLst>
              <a:path w="443865" h="437514">
                <a:moveTo>
                  <a:pt x="443165" y="233469"/>
                </a:moveTo>
                <a:lnTo>
                  <a:pt x="376111" y="233469"/>
                </a:lnTo>
                <a:lnTo>
                  <a:pt x="376111" y="118868"/>
                </a:lnTo>
                <a:lnTo>
                  <a:pt x="266996" y="118868"/>
                </a:lnTo>
                <a:lnTo>
                  <a:pt x="266996" y="80464"/>
                </a:lnTo>
                <a:lnTo>
                  <a:pt x="376111" y="80464"/>
                </a:lnTo>
                <a:lnTo>
                  <a:pt x="376111" y="0"/>
                </a:lnTo>
                <a:lnTo>
                  <a:pt x="413295" y="9143"/>
                </a:lnTo>
                <a:lnTo>
                  <a:pt x="443165" y="31698"/>
                </a:lnTo>
                <a:lnTo>
                  <a:pt x="443165" y="233469"/>
                </a:lnTo>
                <a:close/>
              </a:path>
              <a:path w="443865" h="437514">
                <a:moveTo>
                  <a:pt x="26821" y="217010"/>
                </a:moveTo>
                <a:lnTo>
                  <a:pt x="12801" y="199942"/>
                </a:lnTo>
                <a:lnTo>
                  <a:pt x="9753" y="196285"/>
                </a:lnTo>
                <a:lnTo>
                  <a:pt x="3047" y="188970"/>
                </a:lnTo>
                <a:lnTo>
                  <a:pt x="0" y="185312"/>
                </a:lnTo>
                <a:lnTo>
                  <a:pt x="38446" y="166839"/>
                </a:lnTo>
                <a:lnTo>
                  <a:pt x="74102" y="139708"/>
                </a:lnTo>
                <a:lnTo>
                  <a:pt x="100471" y="107124"/>
                </a:lnTo>
                <a:lnTo>
                  <a:pt x="120273" y="60834"/>
                </a:lnTo>
                <a:lnTo>
                  <a:pt x="123744" y="5486"/>
                </a:lnTo>
                <a:lnTo>
                  <a:pt x="184093" y="5486"/>
                </a:lnTo>
                <a:lnTo>
                  <a:pt x="185160" y="44994"/>
                </a:lnTo>
                <a:lnTo>
                  <a:pt x="197818" y="84403"/>
                </a:lnTo>
                <a:lnTo>
                  <a:pt x="217620" y="115820"/>
                </a:lnTo>
                <a:lnTo>
                  <a:pt x="222102" y="121916"/>
                </a:lnTo>
                <a:lnTo>
                  <a:pt x="153004" y="121916"/>
                </a:lnTo>
                <a:lnTo>
                  <a:pt x="143942" y="134150"/>
                </a:lnTo>
                <a:lnTo>
                  <a:pt x="137651" y="142070"/>
                </a:lnTo>
                <a:lnTo>
                  <a:pt x="105495" y="174378"/>
                </a:lnTo>
                <a:lnTo>
                  <a:pt x="73264" y="197618"/>
                </a:lnTo>
                <a:lnTo>
                  <a:pt x="35874" y="214777"/>
                </a:lnTo>
                <a:lnTo>
                  <a:pt x="26821" y="217010"/>
                </a:lnTo>
                <a:close/>
              </a:path>
              <a:path w="443865" h="437514">
                <a:moveTo>
                  <a:pt x="281016" y="210915"/>
                </a:moveTo>
                <a:lnTo>
                  <a:pt x="237727" y="197585"/>
                </a:lnTo>
                <a:lnTo>
                  <a:pt x="198694" y="171849"/>
                </a:lnTo>
                <a:lnTo>
                  <a:pt x="153004" y="121916"/>
                </a:lnTo>
                <a:lnTo>
                  <a:pt x="222102" y="121916"/>
                </a:lnTo>
                <a:lnTo>
                  <a:pt x="227140" y="128769"/>
                </a:lnTo>
                <a:lnTo>
                  <a:pt x="234345" y="137117"/>
                </a:lnTo>
                <a:lnTo>
                  <a:pt x="269991" y="164363"/>
                </a:lnTo>
                <a:lnTo>
                  <a:pt x="307838" y="180435"/>
                </a:lnTo>
                <a:lnTo>
                  <a:pt x="281016" y="210915"/>
                </a:lnTo>
                <a:close/>
              </a:path>
              <a:path w="443865" h="437514">
                <a:moveTo>
                  <a:pt x="244441" y="437069"/>
                </a:moveTo>
                <a:lnTo>
                  <a:pt x="204704" y="436269"/>
                </a:lnTo>
                <a:lnTo>
                  <a:pt x="146542" y="426787"/>
                </a:lnTo>
                <a:lnTo>
                  <a:pt x="104238" y="412686"/>
                </a:lnTo>
                <a:lnTo>
                  <a:pt x="70420" y="393613"/>
                </a:lnTo>
                <a:lnTo>
                  <a:pt x="44751" y="358485"/>
                </a:lnTo>
                <a:lnTo>
                  <a:pt x="44499" y="346241"/>
                </a:lnTo>
                <a:lnTo>
                  <a:pt x="44751" y="334002"/>
                </a:lnTo>
                <a:lnTo>
                  <a:pt x="70420" y="299351"/>
                </a:lnTo>
                <a:lnTo>
                  <a:pt x="104238" y="280407"/>
                </a:lnTo>
                <a:lnTo>
                  <a:pt x="146542" y="266177"/>
                </a:lnTo>
                <a:lnTo>
                  <a:pt x="189536" y="258243"/>
                </a:lnTo>
                <a:lnTo>
                  <a:pt x="244441" y="255414"/>
                </a:lnTo>
                <a:lnTo>
                  <a:pt x="268022" y="255519"/>
                </a:lnTo>
                <a:lnTo>
                  <a:pt x="320334" y="261815"/>
                </a:lnTo>
                <a:lnTo>
                  <a:pt x="367610" y="273258"/>
                </a:lnTo>
                <a:lnTo>
                  <a:pt x="407694" y="291379"/>
                </a:lnTo>
                <a:lnTo>
                  <a:pt x="243832" y="291379"/>
                </a:lnTo>
                <a:lnTo>
                  <a:pt x="228302" y="291441"/>
                </a:lnTo>
                <a:lnTo>
                  <a:pt x="179335" y="297737"/>
                </a:lnTo>
                <a:lnTo>
                  <a:pt x="140436" y="310395"/>
                </a:lnTo>
                <a:lnTo>
                  <a:pt x="111553" y="333440"/>
                </a:lnTo>
                <a:lnTo>
                  <a:pt x="111553" y="359043"/>
                </a:lnTo>
                <a:lnTo>
                  <a:pt x="149347" y="386474"/>
                </a:lnTo>
                <a:lnTo>
                  <a:pt x="160295" y="391108"/>
                </a:lnTo>
                <a:lnTo>
                  <a:pt x="206071" y="399689"/>
                </a:lnTo>
                <a:lnTo>
                  <a:pt x="227245" y="401051"/>
                </a:lnTo>
                <a:lnTo>
                  <a:pt x="409018" y="401104"/>
                </a:lnTo>
                <a:lnTo>
                  <a:pt x="400147" y="405985"/>
                </a:lnTo>
                <a:lnTo>
                  <a:pt x="384036" y="413295"/>
                </a:lnTo>
                <a:lnTo>
                  <a:pt x="341860" y="427268"/>
                </a:lnTo>
                <a:lnTo>
                  <a:pt x="299218" y="434497"/>
                </a:lnTo>
                <a:lnTo>
                  <a:pt x="268263" y="436974"/>
                </a:lnTo>
                <a:lnTo>
                  <a:pt x="244441" y="437069"/>
                </a:lnTo>
                <a:close/>
              </a:path>
              <a:path w="443865" h="437514">
                <a:moveTo>
                  <a:pt x="409018" y="401104"/>
                </a:moveTo>
                <a:lnTo>
                  <a:pt x="243832" y="401104"/>
                </a:lnTo>
                <a:lnTo>
                  <a:pt x="260419" y="401051"/>
                </a:lnTo>
                <a:lnTo>
                  <a:pt x="271377" y="400685"/>
                </a:lnTo>
                <a:lnTo>
                  <a:pt x="310157" y="395689"/>
                </a:lnTo>
                <a:lnTo>
                  <a:pt x="338317" y="386474"/>
                </a:lnTo>
                <a:lnTo>
                  <a:pt x="348704" y="382435"/>
                </a:lnTo>
                <a:lnTo>
                  <a:pt x="377163" y="353804"/>
                </a:lnTo>
                <a:lnTo>
                  <a:pt x="377330" y="346241"/>
                </a:lnTo>
                <a:lnTo>
                  <a:pt x="377154" y="338684"/>
                </a:lnTo>
                <a:lnTo>
                  <a:pt x="347494" y="310395"/>
                </a:lnTo>
                <a:lnTo>
                  <a:pt x="308338" y="297737"/>
                </a:lnTo>
                <a:lnTo>
                  <a:pt x="269777" y="291874"/>
                </a:lnTo>
                <a:lnTo>
                  <a:pt x="243832" y="291379"/>
                </a:lnTo>
                <a:lnTo>
                  <a:pt x="407694" y="291379"/>
                </a:lnTo>
                <a:lnTo>
                  <a:pt x="436960" y="318767"/>
                </a:lnTo>
                <a:lnTo>
                  <a:pt x="443774" y="346241"/>
                </a:lnTo>
                <a:lnTo>
                  <a:pt x="443522" y="358838"/>
                </a:lnTo>
                <a:lnTo>
                  <a:pt x="417853" y="394222"/>
                </a:lnTo>
                <a:lnTo>
                  <a:pt x="410057" y="400532"/>
                </a:lnTo>
                <a:lnTo>
                  <a:pt x="409018" y="401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995911" y="3420878"/>
            <a:ext cx="466090" cy="436880"/>
          </a:xfrm>
          <a:custGeom>
            <a:avLst/>
            <a:gdLst/>
            <a:ahLst/>
            <a:cxnLst/>
            <a:rect l="l" t="t" r="r" b="b"/>
            <a:pathLst>
              <a:path w="466090" h="436879">
                <a:moveTo>
                  <a:pt x="307228" y="436459"/>
                </a:moveTo>
                <a:lnTo>
                  <a:pt x="298085" y="436459"/>
                </a:lnTo>
                <a:lnTo>
                  <a:pt x="299913" y="432802"/>
                </a:lnTo>
                <a:lnTo>
                  <a:pt x="302352" y="426097"/>
                </a:lnTo>
                <a:lnTo>
                  <a:pt x="302961" y="423658"/>
                </a:lnTo>
                <a:lnTo>
                  <a:pt x="302961" y="206647"/>
                </a:lnTo>
                <a:lnTo>
                  <a:pt x="218839" y="206647"/>
                </a:lnTo>
                <a:lnTo>
                  <a:pt x="218839" y="168244"/>
                </a:lnTo>
                <a:lnTo>
                  <a:pt x="302961" y="168244"/>
                </a:lnTo>
                <a:lnTo>
                  <a:pt x="302961" y="0"/>
                </a:lnTo>
                <a:lnTo>
                  <a:pt x="313934" y="1828"/>
                </a:lnTo>
                <a:lnTo>
                  <a:pt x="335269" y="8534"/>
                </a:lnTo>
                <a:lnTo>
                  <a:pt x="344413" y="13410"/>
                </a:lnTo>
                <a:lnTo>
                  <a:pt x="353556" y="17677"/>
                </a:lnTo>
                <a:lnTo>
                  <a:pt x="365138" y="30479"/>
                </a:lnTo>
                <a:lnTo>
                  <a:pt x="365138" y="420001"/>
                </a:lnTo>
                <a:lnTo>
                  <a:pt x="362700" y="423658"/>
                </a:lnTo>
                <a:lnTo>
                  <a:pt x="348070" y="430364"/>
                </a:lnTo>
                <a:lnTo>
                  <a:pt x="328564" y="434021"/>
                </a:lnTo>
                <a:lnTo>
                  <a:pt x="307228" y="436459"/>
                </a:lnTo>
                <a:close/>
              </a:path>
              <a:path w="466090" h="436879">
                <a:moveTo>
                  <a:pt x="27431" y="388303"/>
                </a:moveTo>
                <a:lnTo>
                  <a:pt x="0" y="351118"/>
                </a:lnTo>
                <a:lnTo>
                  <a:pt x="13648" y="332735"/>
                </a:lnTo>
                <a:lnTo>
                  <a:pt x="22325" y="320639"/>
                </a:lnTo>
                <a:lnTo>
                  <a:pt x="49318" y="278292"/>
                </a:lnTo>
                <a:lnTo>
                  <a:pt x="67663" y="243832"/>
                </a:lnTo>
                <a:lnTo>
                  <a:pt x="85971" y="198356"/>
                </a:lnTo>
                <a:lnTo>
                  <a:pt x="97532" y="154833"/>
                </a:lnTo>
                <a:lnTo>
                  <a:pt x="102409" y="111553"/>
                </a:lnTo>
                <a:lnTo>
                  <a:pt x="103552" y="26059"/>
                </a:lnTo>
                <a:lnTo>
                  <a:pt x="103371" y="20249"/>
                </a:lnTo>
                <a:lnTo>
                  <a:pt x="103019" y="11582"/>
                </a:lnTo>
                <a:lnTo>
                  <a:pt x="167025" y="11582"/>
                </a:lnTo>
                <a:lnTo>
                  <a:pt x="167101" y="61110"/>
                </a:lnTo>
                <a:lnTo>
                  <a:pt x="168034" y="102342"/>
                </a:lnTo>
                <a:lnTo>
                  <a:pt x="173149" y="151009"/>
                </a:lnTo>
                <a:lnTo>
                  <a:pt x="184160" y="198418"/>
                </a:lnTo>
                <a:lnTo>
                  <a:pt x="197554" y="231640"/>
                </a:lnTo>
                <a:lnTo>
                  <a:pt x="135326" y="231640"/>
                </a:lnTo>
                <a:lnTo>
                  <a:pt x="129840" y="240174"/>
                </a:lnTo>
                <a:lnTo>
                  <a:pt x="123663" y="252499"/>
                </a:lnTo>
                <a:lnTo>
                  <a:pt x="119287" y="261053"/>
                </a:lnTo>
                <a:lnTo>
                  <a:pt x="100509" y="295846"/>
                </a:lnTo>
                <a:lnTo>
                  <a:pt x="82293" y="324906"/>
                </a:lnTo>
                <a:lnTo>
                  <a:pt x="74673" y="336793"/>
                </a:lnTo>
                <a:lnTo>
                  <a:pt x="47147" y="371158"/>
                </a:lnTo>
                <a:lnTo>
                  <a:pt x="35755" y="382054"/>
                </a:lnTo>
                <a:lnTo>
                  <a:pt x="27431" y="388303"/>
                </a:lnTo>
                <a:close/>
              </a:path>
              <a:path w="466090" h="436879">
                <a:moveTo>
                  <a:pt x="239565" y="382816"/>
                </a:moveTo>
                <a:lnTo>
                  <a:pt x="205890" y="348246"/>
                </a:lnTo>
                <a:lnTo>
                  <a:pt x="188360" y="323687"/>
                </a:lnTo>
                <a:lnTo>
                  <a:pt x="180778" y="312795"/>
                </a:lnTo>
                <a:lnTo>
                  <a:pt x="157119" y="272868"/>
                </a:lnTo>
                <a:lnTo>
                  <a:pt x="135326" y="231640"/>
                </a:lnTo>
                <a:lnTo>
                  <a:pt x="197554" y="231640"/>
                </a:lnTo>
                <a:lnTo>
                  <a:pt x="198113" y="232859"/>
                </a:lnTo>
                <a:lnTo>
                  <a:pt x="204719" y="247747"/>
                </a:lnTo>
                <a:lnTo>
                  <a:pt x="209810" y="258233"/>
                </a:lnTo>
                <a:lnTo>
                  <a:pt x="235922" y="302609"/>
                </a:lnTo>
                <a:lnTo>
                  <a:pt x="266996" y="346241"/>
                </a:lnTo>
                <a:lnTo>
                  <a:pt x="259071" y="354776"/>
                </a:lnTo>
                <a:lnTo>
                  <a:pt x="246880" y="374282"/>
                </a:lnTo>
                <a:lnTo>
                  <a:pt x="239565" y="382816"/>
                </a:lnTo>
                <a:close/>
              </a:path>
              <a:path w="466090" h="436879">
                <a:moveTo>
                  <a:pt x="398056" y="436459"/>
                </a:moveTo>
                <a:lnTo>
                  <a:pt x="400494" y="433412"/>
                </a:lnTo>
                <a:lnTo>
                  <a:pt x="401713" y="429145"/>
                </a:lnTo>
                <a:lnTo>
                  <a:pt x="402323" y="428535"/>
                </a:lnTo>
                <a:lnTo>
                  <a:pt x="402323" y="427316"/>
                </a:lnTo>
                <a:lnTo>
                  <a:pt x="402933" y="425487"/>
                </a:lnTo>
                <a:lnTo>
                  <a:pt x="403542" y="424877"/>
                </a:lnTo>
                <a:lnTo>
                  <a:pt x="403542" y="0"/>
                </a:lnTo>
                <a:lnTo>
                  <a:pt x="444384" y="12191"/>
                </a:lnTo>
                <a:lnTo>
                  <a:pt x="465719" y="29869"/>
                </a:lnTo>
                <a:lnTo>
                  <a:pt x="465719" y="420001"/>
                </a:lnTo>
                <a:lnTo>
                  <a:pt x="429145" y="434021"/>
                </a:lnTo>
                <a:lnTo>
                  <a:pt x="407200" y="435850"/>
                </a:lnTo>
                <a:lnTo>
                  <a:pt x="398056" y="436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494548" y="3420878"/>
            <a:ext cx="445770" cy="436880"/>
          </a:xfrm>
          <a:custGeom>
            <a:avLst/>
            <a:gdLst/>
            <a:ahLst/>
            <a:cxnLst/>
            <a:rect l="l" t="t" r="r" b="b"/>
            <a:pathLst>
              <a:path w="445770" h="436879">
                <a:moveTo>
                  <a:pt x="221887" y="382207"/>
                </a:moveTo>
                <a:lnTo>
                  <a:pt x="27431" y="382207"/>
                </a:lnTo>
                <a:lnTo>
                  <a:pt x="14629" y="377330"/>
                </a:lnTo>
                <a:lnTo>
                  <a:pt x="10362" y="372453"/>
                </a:lnTo>
                <a:lnTo>
                  <a:pt x="5486" y="368186"/>
                </a:lnTo>
                <a:lnTo>
                  <a:pt x="0" y="355995"/>
                </a:lnTo>
                <a:lnTo>
                  <a:pt x="0" y="14629"/>
                </a:lnTo>
                <a:lnTo>
                  <a:pt x="208476" y="14629"/>
                </a:lnTo>
                <a:lnTo>
                  <a:pt x="208476" y="50595"/>
                </a:lnTo>
                <a:lnTo>
                  <a:pt x="64615" y="50595"/>
                </a:lnTo>
                <a:lnTo>
                  <a:pt x="64615" y="346241"/>
                </a:lnTo>
                <a:lnTo>
                  <a:pt x="221887" y="346241"/>
                </a:lnTo>
                <a:lnTo>
                  <a:pt x="221887" y="382207"/>
                </a:lnTo>
                <a:close/>
              </a:path>
              <a:path w="445770" h="436879">
                <a:moveTo>
                  <a:pt x="260900" y="436459"/>
                </a:moveTo>
                <a:lnTo>
                  <a:pt x="263338" y="432192"/>
                </a:lnTo>
                <a:lnTo>
                  <a:pt x="265777" y="425487"/>
                </a:lnTo>
                <a:lnTo>
                  <a:pt x="266386" y="423049"/>
                </a:lnTo>
                <a:lnTo>
                  <a:pt x="266386" y="0"/>
                </a:lnTo>
                <a:lnTo>
                  <a:pt x="276140" y="1828"/>
                </a:lnTo>
                <a:lnTo>
                  <a:pt x="297475" y="7924"/>
                </a:lnTo>
                <a:lnTo>
                  <a:pt x="307228" y="12191"/>
                </a:lnTo>
                <a:lnTo>
                  <a:pt x="316372" y="17068"/>
                </a:lnTo>
                <a:lnTo>
                  <a:pt x="328564" y="29869"/>
                </a:lnTo>
                <a:lnTo>
                  <a:pt x="328564" y="181045"/>
                </a:lnTo>
                <a:lnTo>
                  <a:pt x="445603" y="181045"/>
                </a:lnTo>
                <a:lnTo>
                  <a:pt x="445603" y="219449"/>
                </a:lnTo>
                <a:lnTo>
                  <a:pt x="328564" y="219449"/>
                </a:lnTo>
                <a:lnTo>
                  <a:pt x="328564" y="420001"/>
                </a:lnTo>
                <a:lnTo>
                  <a:pt x="271263" y="435850"/>
                </a:lnTo>
                <a:lnTo>
                  <a:pt x="260900" y="436459"/>
                </a:lnTo>
                <a:close/>
              </a:path>
              <a:path w="445770" h="436879">
                <a:moveTo>
                  <a:pt x="445603" y="181045"/>
                </a:moveTo>
                <a:lnTo>
                  <a:pt x="383426" y="181045"/>
                </a:lnTo>
                <a:lnTo>
                  <a:pt x="383426" y="0"/>
                </a:lnTo>
                <a:lnTo>
                  <a:pt x="423658" y="12191"/>
                </a:lnTo>
                <a:lnTo>
                  <a:pt x="445603" y="29869"/>
                </a:lnTo>
                <a:lnTo>
                  <a:pt x="445603" y="181045"/>
                </a:lnTo>
                <a:close/>
              </a:path>
              <a:path w="445770" h="436879">
                <a:moveTo>
                  <a:pt x="377330" y="436459"/>
                </a:moveTo>
                <a:lnTo>
                  <a:pt x="379768" y="433412"/>
                </a:lnTo>
                <a:lnTo>
                  <a:pt x="381597" y="429145"/>
                </a:lnTo>
                <a:lnTo>
                  <a:pt x="381597" y="428535"/>
                </a:lnTo>
                <a:lnTo>
                  <a:pt x="382207" y="427316"/>
                </a:lnTo>
                <a:lnTo>
                  <a:pt x="382207" y="425487"/>
                </a:lnTo>
                <a:lnTo>
                  <a:pt x="382816" y="424877"/>
                </a:lnTo>
                <a:lnTo>
                  <a:pt x="383426" y="422439"/>
                </a:lnTo>
                <a:lnTo>
                  <a:pt x="383426" y="219449"/>
                </a:lnTo>
                <a:lnTo>
                  <a:pt x="445603" y="219449"/>
                </a:lnTo>
                <a:lnTo>
                  <a:pt x="445603" y="420001"/>
                </a:lnTo>
                <a:lnTo>
                  <a:pt x="442555" y="423658"/>
                </a:lnTo>
                <a:lnTo>
                  <a:pt x="427316" y="429754"/>
                </a:lnTo>
                <a:lnTo>
                  <a:pt x="418172" y="432192"/>
                </a:lnTo>
                <a:lnTo>
                  <a:pt x="408419" y="434021"/>
                </a:lnTo>
                <a:lnTo>
                  <a:pt x="386474" y="435850"/>
                </a:lnTo>
                <a:lnTo>
                  <a:pt x="377330" y="436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8083267" y="3424535"/>
            <a:ext cx="452755" cy="438784"/>
          </a:xfrm>
          <a:custGeom>
            <a:avLst/>
            <a:gdLst/>
            <a:ahLst/>
            <a:cxnLst/>
            <a:rect l="l" t="t" r="r" b="b"/>
            <a:pathLst>
              <a:path w="452754" h="438785">
                <a:moveTo>
                  <a:pt x="431583" y="153004"/>
                </a:moveTo>
                <a:lnTo>
                  <a:pt x="76197" y="153004"/>
                </a:lnTo>
                <a:lnTo>
                  <a:pt x="53643" y="148128"/>
                </a:lnTo>
                <a:lnTo>
                  <a:pt x="44499" y="142641"/>
                </a:lnTo>
                <a:lnTo>
                  <a:pt x="35965" y="137765"/>
                </a:lnTo>
                <a:lnTo>
                  <a:pt x="26211" y="120087"/>
                </a:lnTo>
                <a:lnTo>
                  <a:pt x="26211" y="0"/>
                </a:lnTo>
                <a:lnTo>
                  <a:pt x="424877" y="0"/>
                </a:lnTo>
                <a:lnTo>
                  <a:pt x="424877" y="35965"/>
                </a:lnTo>
                <a:lnTo>
                  <a:pt x="93265" y="35965"/>
                </a:lnTo>
                <a:lnTo>
                  <a:pt x="93265" y="117039"/>
                </a:lnTo>
                <a:lnTo>
                  <a:pt x="431583" y="117039"/>
                </a:lnTo>
                <a:lnTo>
                  <a:pt x="431583" y="153004"/>
                </a:lnTo>
                <a:close/>
              </a:path>
              <a:path w="452754" h="438785">
                <a:moveTo>
                  <a:pt x="452309" y="231031"/>
                </a:moveTo>
                <a:lnTo>
                  <a:pt x="0" y="231031"/>
                </a:lnTo>
                <a:lnTo>
                  <a:pt x="0" y="195065"/>
                </a:lnTo>
                <a:lnTo>
                  <a:pt x="452309" y="195065"/>
                </a:lnTo>
                <a:lnTo>
                  <a:pt x="452309" y="231031"/>
                </a:lnTo>
                <a:close/>
              </a:path>
              <a:path w="452754" h="438785">
                <a:moveTo>
                  <a:pt x="222497" y="438288"/>
                </a:moveTo>
                <a:lnTo>
                  <a:pt x="170958" y="435345"/>
                </a:lnTo>
                <a:lnTo>
                  <a:pt x="144470" y="430973"/>
                </a:lnTo>
                <a:lnTo>
                  <a:pt x="133636" y="429135"/>
                </a:lnTo>
                <a:lnTo>
                  <a:pt x="92999" y="418172"/>
                </a:lnTo>
                <a:lnTo>
                  <a:pt x="46328" y="394398"/>
                </a:lnTo>
                <a:lnTo>
                  <a:pt x="39013" y="386474"/>
                </a:lnTo>
                <a:lnTo>
                  <a:pt x="31088" y="379159"/>
                </a:lnTo>
                <a:lnTo>
                  <a:pt x="23164" y="362091"/>
                </a:lnTo>
                <a:lnTo>
                  <a:pt x="23164" y="344413"/>
                </a:lnTo>
                <a:lnTo>
                  <a:pt x="46328" y="312105"/>
                </a:lnTo>
                <a:lnTo>
                  <a:pt x="87003" y="289708"/>
                </a:lnTo>
                <a:lnTo>
                  <a:pt x="126449" y="278768"/>
                </a:lnTo>
                <a:lnTo>
                  <a:pt x="145080" y="275530"/>
                </a:lnTo>
                <a:lnTo>
                  <a:pt x="155962" y="273382"/>
                </a:lnTo>
                <a:lnTo>
                  <a:pt x="194937" y="268506"/>
                </a:lnTo>
                <a:lnTo>
                  <a:pt x="222497" y="267606"/>
                </a:lnTo>
                <a:lnTo>
                  <a:pt x="245261" y="267706"/>
                </a:lnTo>
                <a:lnTo>
                  <a:pt x="318096" y="277878"/>
                </a:lnTo>
                <a:lnTo>
                  <a:pt x="360871" y="291379"/>
                </a:lnTo>
                <a:lnTo>
                  <a:pt x="382908" y="301132"/>
                </a:lnTo>
                <a:lnTo>
                  <a:pt x="223106" y="301132"/>
                </a:lnTo>
                <a:lnTo>
                  <a:pt x="207576" y="301185"/>
                </a:lnTo>
                <a:lnTo>
                  <a:pt x="158610" y="306528"/>
                </a:lnTo>
                <a:lnTo>
                  <a:pt x="119706" y="318572"/>
                </a:lnTo>
                <a:lnTo>
                  <a:pt x="90217" y="340755"/>
                </a:lnTo>
                <a:lnTo>
                  <a:pt x="90217" y="365138"/>
                </a:lnTo>
                <a:lnTo>
                  <a:pt x="139832" y="395284"/>
                </a:lnTo>
                <a:lnTo>
                  <a:pt x="185817" y="403828"/>
                </a:lnTo>
                <a:lnTo>
                  <a:pt x="381038" y="405371"/>
                </a:lnTo>
                <a:lnTo>
                  <a:pt x="377178" y="407733"/>
                </a:lnTo>
                <a:lnTo>
                  <a:pt x="325468" y="426044"/>
                </a:lnTo>
                <a:lnTo>
                  <a:pt x="300523" y="430973"/>
                </a:lnTo>
                <a:lnTo>
                  <a:pt x="289641" y="433116"/>
                </a:lnTo>
                <a:lnTo>
                  <a:pt x="250656" y="437517"/>
                </a:lnTo>
                <a:lnTo>
                  <a:pt x="234436" y="438260"/>
                </a:lnTo>
                <a:lnTo>
                  <a:pt x="222497" y="438288"/>
                </a:lnTo>
                <a:close/>
              </a:path>
              <a:path w="452754" h="438785">
                <a:moveTo>
                  <a:pt x="381038" y="405371"/>
                </a:moveTo>
                <a:lnTo>
                  <a:pt x="223106" y="405371"/>
                </a:lnTo>
                <a:lnTo>
                  <a:pt x="239341" y="405314"/>
                </a:lnTo>
                <a:lnTo>
                  <a:pt x="250118" y="404914"/>
                </a:lnTo>
                <a:lnTo>
                  <a:pt x="288822" y="399494"/>
                </a:lnTo>
                <a:lnTo>
                  <a:pt x="327364" y="387322"/>
                </a:lnTo>
                <a:lnTo>
                  <a:pt x="355385" y="365138"/>
                </a:lnTo>
                <a:lnTo>
                  <a:pt x="355385" y="340755"/>
                </a:lnTo>
                <a:lnTo>
                  <a:pt x="315153" y="314543"/>
                </a:lnTo>
                <a:lnTo>
                  <a:pt x="258938" y="302547"/>
                </a:lnTo>
                <a:lnTo>
                  <a:pt x="223106" y="301132"/>
                </a:lnTo>
                <a:lnTo>
                  <a:pt x="382908" y="301132"/>
                </a:lnTo>
                <a:lnTo>
                  <a:pt x="415367" y="327787"/>
                </a:lnTo>
                <a:lnTo>
                  <a:pt x="422439" y="352947"/>
                </a:lnTo>
                <a:lnTo>
                  <a:pt x="422439" y="362091"/>
                </a:lnTo>
                <a:lnTo>
                  <a:pt x="413295" y="379159"/>
                </a:lnTo>
                <a:lnTo>
                  <a:pt x="405980" y="387083"/>
                </a:lnTo>
                <a:lnTo>
                  <a:pt x="398056" y="394398"/>
                </a:lnTo>
                <a:lnTo>
                  <a:pt x="381038" y="4053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081041" y="5320734"/>
            <a:ext cx="14460219" cy="4606290"/>
          </a:xfrm>
          <a:custGeom>
            <a:avLst/>
            <a:gdLst/>
            <a:ahLst/>
            <a:cxnLst/>
            <a:rect l="l" t="t" r="r" b="b"/>
            <a:pathLst>
              <a:path w="14460219" h="4606290">
                <a:moveTo>
                  <a:pt x="0" y="0"/>
                </a:moveTo>
                <a:lnTo>
                  <a:pt x="0" y="4605828"/>
                </a:lnTo>
                <a:lnTo>
                  <a:pt x="14460220" y="4605828"/>
                </a:lnTo>
                <a:lnTo>
                  <a:pt x="14460220" y="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081041" y="5320734"/>
            <a:ext cx="14460219" cy="4606290"/>
          </a:xfrm>
          <a:custGeom>
            <a:avLst/>
            <a:gdLst/>
            <a:ahLst/>
            <a:cxnLst/>
            <a:rect l="l" t="t" r="r" b="b"/>
            <a:pathLst>
              <a:path w="14460219" h="4606290">
                <a:moveTo>
                  <a:pt x="0" y="0"/>
                </a:moveTo>
                <a:lnTo>
                  <a:pt x="0" y="4605828"/>
                </a:lnTo>
                <a:lnTo>
                  <a:pt x="14460219" y="4605828"/>
                </a:lnTo>
                <a:lnTo>
                  <a:pt x="14460219" y="0"/>
                </a:lnTo>
                <a:lnTo>
                  <a:pt x="0" y="0"/>
                </a:lnTo>
                <a:close/>
              </a:path>
            </a:pathLst>
          </a:custGeom>
          <a:ln w="4605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709066" y="4462963"/>
            <a:ext cx="970319" cy="3660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825625" y="4462963"/>
            <a:ext cx="632761" cy="3660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549285" y="4561798"/>
            <a:ext cx="43180" cy="183515"/>
          </a:xfrm>
          <a:custGeom>
            <a:avLst/>
            <a:gdLst/>
            <a:ahLst/>
            <a:cxnLst/>
            <a:rect l="l" t="t" r="r" b="b"/>
            <a:pathLst>
              <a:path w="43179" h="183514">
                <a:moveTo>
                  <a:pt x="30860" y="183256"/>
                </a:moveTo>
                <a:lnTo>
                  <a:pt x="12572" y="183256"/>
                </a:lnTo>
                <a:lnTo>
                  <a:pt x="0" y="170302"/>
                </a:lnTo>
                <a:lnTo>
                  <a:pt x="0" y="152015"/>
                </a:lnTo>
                <a:lnTo>
                  <a:pt x="12572" y="139061"/>
                </a:lnTo>
                <a:lnTo>
                  <a:pt x="30860" y="139061"/>
                </a:lnTo>
                <a:lnTo>
                  <a:pt x="42670" y="152015"/>
                </a:lnTo>
                <a:lnTo>
                  <a:pt x="42670" y="170302"/>
                </a:lnTo>
                <a:lnTo>
                  <a:pt x="30860" y="183256"/>
                </a:lnTo>
                <a:close/>
              </a:path>
              <a:path w="43179" h="183514">
                <a:moveTo>
                  <a:pt x="30860" y="44194"/>
                </a:moveTo>
                <a:lnTo>
                  <a:pt x="12572" y="44194"/>
                </a:lnTo>
                <a:lnTo>
                  <a:pt x="0" y="31241"/>
                </a:lnTo>
                <a:lnTo>
                  <a:pt x="0" y="12953"/>
                </a:lnTo>
                <a:lnTo>
                  <a:pt x="12572" y="0"/>
                </a:lnTo>
                <a:lnTo>
                  <a:pt x="30860" y="0"/>
                </a:lnTo>
                <a:lnTo>
                  <a:pt x="42670" y="12953"/>
                </a:lnTo>
                <a:lnTo>
                  <a:pt x="42670" y="31241"/>
                </a:lnTo>
                <a:lnTo>
                  <a:pt x="30860" y="44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549284" y="4700860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79" h="44450">
                <a:moveTo>
                  <a:pt x="0" y="22097"/>
                </a:moveTo>
                <a:lnTo>
                  <a:pt x="0" y="12953"/>
                </a:lnTo>
                <a:lnTo>
                  <a:pt x="6286" y="6476"/>
                </a:lnTo>
                <a:lnTo>
                  <a:pt x="12572" y="0"/>
                </a:lnTo>
                <a:lnTo>
                  <a:pt x="21335" y="0"/>
                </a:lnTo>
                <a:lnTo>
                  <a:pt x="30860" y="0"/>
                </a:lnTo>
                <a:lnTo>
                  <a:pt x="36765" y="6476"/>
                </a:lnTo>
                <a:lnTo>
                  <a:pt x="42670" y="12953"/>
                </a:lnTo>
                <a:lnTo>
                  <a:pt x="42670" y="22097"/>
                </a:lnTo>
                <a:lnTo>
                  <a:pt x="42670" y="31241"/>
                </a:lnTo>
                <a:lnTo>
                  <a:pt x="36765" y="37718"/>
                </a:lnTo>
                <a:lnTo>
                  <a:pt x="30860" y="44194"/>
                </a:lnTo>
                <a:lnTo>
                  <a:pt x="21335" y="44194"/>
                </a:lnTo>
                <a:lnTo>
                  <a:pt x="12572" y="44194"/>
                </a:lnTo>
                <a:lnTo>
                  <a:pt x="6286" y="37718"/>
                </a:lnTo>
                <a:lnTo>
                  <a:pt x="0" y="31241"/>
                </a:lnTo>
                <a:lnTo>
                  <a:pt x="0" y="22097"/>
                </a:lnTo>
                <a:close/>
              </a:path>
            </a:pathLst>
          </a:custGeom>
          <a:ln w="79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549284" y="4561798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79" h="44450">
                <a:moveTo>
                  <a:pt x="0" y="22097"/>
                </a:moveTo>
                <a:lnTo>
                  <a:pt x="0" y="12953"/>
                </a:lnTo>
                <a:lnTo>
                  <a:pt x="6286" y="6476"/>
                </a:lnTo>
                <a:lnTo>
                  <a:pt x="12572" y="0"/>
                </a:lnTo>
                <a:lnTo>
                  <a:pt x="21335" y="0"/>
                </a:lnTo>
                <a:lnTo>
                  <a:pt x="30860" y="0"/>
                </a:lnTo>
                <a:lnTo>
                  <a:pt x="36765" y="6476"/>
                </a:lnTo>
                <a:lnTo>
                  <a:pt x="42670" y="12953"/>
                </a:lnTo>
                <a:lnTo>
                  <a:pt x="42670" y="22097"/>
                </a:lnTo>
                <a:lnTo>
                  <a:pt x="42670" y="31241"/>
                </a:lnTo>
                <a:lnTo>
                  <a:pt x="36765" y="37718"/>
                </a:lnTo>
                <a:lnTo>
                  <a:pt x="30860" y="44194"/>
                </a:lnTo>
                <a:lnTo>
                  <a:pt x="21335" y="44194"/>
                </a:lnTo>
                <a:lnTo>
                  <a:pt x="12572" y="44194"/>
                </a:lnTo>
                <a:lnTo>
                  <a:pt x="6286" y="37718"/>
                </a:lnTo>
                <a:lnTo>
                  <a:pt x="0" y="31241"/>
                </a:lnTo>
                <a:lnTo>
                  <a:pt x="0" y="22097"/>
                </a:lnTo>
                <a:close/>
              </a:path>
            </a:pathLst>
          </a:custGeom>
          <a:ln w="79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747597" y="4462963"/>
            <a:ext cx="1407315" cy="3748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263939" y="4462963"/>
            <a:ext cx="1414935" cy="3748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809237" y="4462963"/>
            <a:ext cx="996226" cy="3660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697659" y="5924117"/>
            <a:ext cx="129536" cy="1447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2973876" y="5821249"/>
            <a:ext cx="287020" cy="358140"/>
          </a:xfrm>
          <a:custGeom>
            <a:avLst/>
            <a:gdLst/>
            <a:ahLst/>
            <a:cxnLst/>
            <a:rect l="l" t="t" r="r" b="b"/>
            <a:pathLst>
              <a:path w="287020" h="358139">
                <a:moveTo>
                  <a:pt x="272789" y="358131"/>
                </a:moveTo>
                <a:lnTo>
                  <a:pt x="269360" y="358131"/>
                </a:lnTo>
                <a:lnTo>
                  <a:pt x="267074" y="354702"/>
                </a:lnTo>
                <a:lnTo>
                  <a:pt x="266312" y="353178"/>
                </a:lnTo>
                <a:lnTo>
                  <a:pt x="265843" y="350892"/>
                </a:lnTo>
                <a:lnTo>
                  <a:pt x="264788" y="346320"/>
                </a:lnTo>
                <a:lnTo>
                  <a:pt x="264407" y="343653"/>
                </a:lnTo>
                <a:lnTo>
                  <a:pt x="264026" y="338319"/>
                </a:lnTo>
                <a:lnTo>
                  <a:pt x="263645" y="330699"/>
                </a:lnTo>
                <a:lnTo>
                  <a:pt x="263264" y="323841"/>
                </a:lnTo>
                <a:lnTo>
                  <a:pt x="262883" y="315460"/>
                </a:lnTo>
                <a:lnTo>
                  <a:pt x="262883" y="36575"/>
                </a:lnTo>
                <a:lnTo>
                  <a:pt x="261359" y="30479"/>
                </a:lnTo>
                <a:lnTo>
                  <a:pt x="259835" y="28193"/>
                </a:lnTo>
                <a:lnTo>
                  <a:pt x="258311" y="26288"/>
                </a:lnTo>
                <a:lnTo>
                  <a:pt x="254501" y="22097"/>
                </a:lnTo>
                <a:lnTo>
                  <a:pt x="251834" y="20573"/>
                </a:lnTo>
                <a:lnTo>
                  <a:pt x="249167" y="18668"/>
                </a:lnTo>
                <a:lnTo>
                  <a:pt x="226689" y="8762"/>
                </a:lnTo>
                <a:lnTo>
                  <a:pt x="221736" y="6476"/>
                </a:lnTo>
                <a:lnTo>
                  <a:pt x="221736" y="2285"/>
                </a:lnTo>
                <a:lnTo>
                  <a:pt x="227832" y="0"/>
                </a:lnTo>
                <a:lnTo>
                  <a:pt x="233928" y="0"/>
                </a:lnTo>
                <a:lnTo>
                  <a:pt x="248024" y="1904"/>
                </a:lnTo>
                <a:lnTo>
                  <a:pt x="254501" y="3809"/>
                </a:lnTo>
                <a:lnTo>
                  <a:pt x="259073" y="4952"/>
                </a:lnTo>
                <a:lnTo>
                  <a:pt x="271265" y="8381"/>
                </a:lnTo>
                <a:lnTo>
                  <a:pt x="276599" y="10286"/>
                </a:lnTo>
                <a:lnTo>
                  <a:pt x="280408" y="11810"/>
                </a:lnTo>
                <a:lnTo>
                  <a:pt x="286885" y="15620"/>
                </a:lnTo>
                <a:lnTo>
                  <a:pt x="286885" y="20192"/>
                </a:lnTo>
                <a:lnTo>
                  <a:pt x="285361" y="24383"/>
                </a:lnTo>
                <a:lnTo>
                  <a:pt x="284599" y="27050"/>
                </a:lnTo>
                <a:lnTo>
                  <a:pt x="284218" y="29336"/>
                </a:lnTo>
                <a:lnTo>
                  <a:pt x="283495" y="36575"/>
                </a:lnTo>
                <a:lnTo>
                  <a:pt x="283456" y="279647"/>
                </a:lnTo>
                <a:lnTo>
                  <a:pt x="282694" y="302125"/>
                </a:lnTo>
                <a:lnTo>
                  <a:pt x="282313" y="308602"/>
                </a:lnTo>
                <a:lnTo>
                  <a:pt x="281932" y="320032"/>
                </a:lnTo>
                <a:lnTo>
                  <a:pt x="280408" y="335652"/>
                </a:lnTo>
                <a:lnTo>
                  <a:pt x="279647" y="339081"/>
                </a:lnTo>
                <a:lnTo>
                  <a:pt x="278885" y="344034"/>
                </a:lnTo>
                <a:lnTo>
                  <a:pt x="276980" y="350892"/>
                </a:lnTo>
                <a:lnTo>
                  <a:pt x="275456" y="354702"/>
                </a:lnTo>
                <a:lnTo>
                  <a:pt x="272789" y="358131"/>
                </a:lnTo>
                <a:close/>
              </a:path>
              <a:path w="287020" h="358139">
                <a:moveTo>
                  <a:pt x="199258" y="59053"/>
                </a:moveTo>
                <a:lnTo>
                  <a:pt x="164968" y="59053"/>
                </a:lnTo>
                <a:lnTo>
                  <a:pt x="172588" y="53719"/>
                </a:lnTo>
                <a:lnTo>
                  <a:pt x="176779" y="54100"/>
                </a:lnTo>
                <a:lnTo>
                  <a:pt x="185542" y="54481"/>
                </a:lnTo>
                <a:lnTo>
                  <a:pt x="189733" y="55243"/>
                </a:lnTo>
                <a:lnTo>
                  <a:pt x="193924" y="55624"/>
                </a:lnTo>
                <a:lnTo>
                  <a:pt x="199258" y="57529"/>
                </a:lnTo>
                <a:lnTo>
                  <a:pt x="199258" y="59053"/>
                </a:lnTo>
                <a:close/>
              </a:path>
              <a:path w="287020" h="358139">
                <a:moveTo>
                  <a:pt x="52195" y="81150"/>
                </a:moveTo>
                <a:lnTo>
                  <a:pt x="51433" y="81150"/>
                </a:lnTo>
                <a:lnTo>
                  <a:pt x="46480" y="79246"/>
                </a:lnTo>
                <a:lnTo>
                  <a:pt x="44575" y="78484"/>
                </a:lnTo>
                <a:lnTo>
                  <a:pt x="42289" y="77722"/>
                </a:lnTo>
                <a:lnTo>
                  <a:pt x="36575" y="75055"/>
                </a:lnTo>
                <a:lnTo>
                  <a:pt x="29717" y="71626"/>
                </a:lnTo>
                <a:lnTo>
                  <a:pt x="23621" y="68197"/>
                </a:lnTo>
                <a:lnTo>
                  <a:pt x="20573" y="66673"/>
                </a:lnTo>
                <a:lnTo>
                  <a:pt x="17906" y="65149"/>
                </a:lnTo>
                <a:lnTo>
                  <a:pt x="12572" y="60577"/>
                </a:lnTo>
                <a:lnTo>
                  <a:pt x="12572" y="57148"/>
                </a:lnTo>
                <a:lnTo>
                  <a:pt x="15620" y="55243"/>
                </a:lnTo>
                <a:lnTo>
                  <a:pt x="17525" y="55624"/>
                </a:lnTo>
                <a:lnTo>
                  <a:pt x="21716" y="56005"/>
                </a:lnTo>
                <a:lnTo>
                  <a:pt x="63744" y="58958"/>
                </a:lnTo>
                <a:lnTo>
                  <a:pt x="199258" y="59053"/>
                </a:lnTo>
                <a:lnTo>
                  <a:pt x="199258" y="63244"/>
                </a:lnTo>
                <a:lnTo>
                  <a:pt x="195448" y="69721"/>
                </a:lnTo>
                <a:lnTo>
                  <a:pt x="194257" y="71626"/>
                </a:lnTo>
                <a:lnTo>
                  <a:pt x="104391" y="71626"/>
                </a:lnTo>
                <a:lnTo>
                  <a:pt x="84579" y="72388"/>
                </a:lnTo>
                <a:lnTo>
                  <a:pt x="78103" y="73150"/>
                </a:lnTo>
                <a:lnTo>
                  <a:pt x="73912" y="73531"/>
                </a:lnTo>
                <a:lnTo>
                  <a:pt x="65149" y="75817"/>
                </a:lnTo>
                <a:lnTo>
                  <a:pt x="62482" y="76579"/>
                </a:lnTo>
                <a:lnTo>
                  <a:pt x="60196" y="77341"/>
                </a:lnTo>
                <a:lnTo>
                  <a:pt x="54481" y="79627"/>
                </a:lnTo>
                <a:lnTo>
                  <a:pt x="52195" y="81150"/>
                </a:lnTo>
                <a:close/>
              </a:path>
              <a:path w="287020" h="358139">
                <a:moveTo>
                  <a:pt x="5714" y="295648"/>
                </a:moveTo>
                <a:lnTo>
                  <a:pt x="0" y="290314"/>
                </a:lnTo>
                <a:lnTo>
                  <a:pt x="14477" y="279266"/>
                </a:lnTo>
                <a:lnTo>
                  <a:pt x="32765" y="264026"/>
                </a:lnTo>
                <a:lnTo>
                  <a:pt x="42289" y="255644"/>
                </a:lnTo>
                <a:lnTo>
                  <a:pt x="50290" y="248786"/>
                </a:lnTo>
                <a:lnTo>
                  <a:pt x="68197" y="231642"/>
                </a:lnTo>
                <a:lnTo>
                  <a:pt x="83055" y="216783"/>
                </a:lnTo>
                <a:lnTo>
                  <a:pt x="99819" y="198877"/>
                </a:lnTo>
                <a:lnTo>
                  <a:pt x="105534" y="191638"/>
                </a:lnTo>
                <a:lnTo>
                  <a:pt x="110868" y="185161"/>
                </a:lnTo>
                <a:lnTo>
                  <a:pt x="133346" y="153158"/>
                </a:lnTo>
                <a:lnTo>
                  <a:pt x="147824" y="127631"/>
                </a:lnTo>
                <a:lnTo>
                  <a:pt x="151634" y="120773"/>
                </a:lnTo>
                <a:lnTo>
                  <a:pt x="158111" y="105534"/>
                </a:lnTo>
                <a:lnTo>
                  <a:pt x="160777" y="98295"/>
                </a:lnTo>
                <a:lnTo>
                  <a:pt x="163444" y="91818"/>
                </a:lnTo>
                <a:lnTo>
                  <a:pt x="168016" y="77722"/>
                </a:lnTo>
                <a:lnTo>
                  <a:pt x="169540" y="71626"/>
                </a:lnTo>
                <a:lnTo>
                  <a:pt x="194257" y="71626"/>
                </a:lnTo>
                <a:lnTo>
                  <a:pt x="193543" y="72769"/>
                </a:lnTo>
                <a:lnTo>
                  <a:pt x="192019" y="78865"/>
                </a:lnTo>
                <a:lnTo>
                  <a:pt x="186304" y="96009"/>
                </a:lnTo>
                <a:lnTo>
                  <a:pt x="184018" y="101724"/>
                </a:lnTo>
                <a:lnTo>
                  <a:pt x="180970" y="109725"/>
                </a:lnTo>
                <a:lnTo>
                  <a:pt x="173350" y="127250"/>
                </a:lnTo>
                <a:lnTo>
                  <a:pt x="145157" y="175255"/>
                </a:lnTo>
                <a:lnTo>
                  <a:pt x="114678" y="212211"/>
                </a:lnTo>
                <a:lnTo>
                  <a:pt x="90675" y="234690"/>
                </a:lnTo>
                <a:lnTo>
                  <a:pt x="85219" y="239452"/>
                </a:lnTo>
                <a:lnTo>
                  <a:pt x="81317" y="242786"/>
                </a:lnTo>
                <a:lnTo>
                  <a:pt x="77094" y="246262"/>
                </a:lnTo>
                <a:lnTo>
                  <a:pt x="59815" y="260216"/>
                </a:lnTo>
                <a:lnTo>
                  <a:pt x="52195" y="265931"/>
                </a:lnTo>
                <a:lnTo>
                  <a:pt x="44194" y="272027"/>
                </a:lnTo>
                <a:lnTo>
                  <a:pt x="20811" y="287076"/>
                </a:lnTo>
                <a:lnTo>
                  <a:pt x="10667" y="293362"/>
                </a:lnTo>
                <a:lnTo>
                  <a:pt x="5714" y="295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302289" y="5821249"/>
            <a:ext cx="341630" cy="358140"/>
          </a:xfrm>
          <a:custGeom>
            <a:avLst/>
            <a:gdLst/>
            <a:ahLst/>
            <a:cxnLst/>
            <a:rect l="l" t="t" r="r" b="b"/>
            <a:pathLst>
              <a:path w="341629" h="358139">
                <a:moveTo>
                  <a:pt x="6095" y="291457"/>
                </a:moveTo>
                <a:lnTo>
                  <a:pt x="0" y="286504"/>
                </a:lnTo>
                <a:lnTo>
                  <a:pt x="3047" y="282694"/>
                </a:lnTo>
                <a:lnTo>
                  <a:pt x="8381" y="276218"/>
                </a:lnTo>
                <a:lnTo>
                  <a:pt x="17906" y="262121"/>
                </a:lnTo>
                <a:lnTo>
                  <a:pt x="27050" y="248024"/>
                </a:lnTo>
                <a:lnTo>
                  <a:pt x="37337" y="232023"/>
                </a:lnTo>
                <a:lnTo>
                  <a:pt x="41527" y="224784"/>
                </a:lnTo>
                <a:lnTo>
                  <a:pt x="45718" y="217926"/>
                </a:lnTo>
                <a:lnTo>
                  <a:pt x="55243" y="200781"/>
                </a:lnTo>
                <a:lnTo>
                  <a:pt x="70864" y="171064"/>
                </a:lnTo>
                <a:lnTo>
                  <a:pt x="73531" y="164968"/>
                </a:lnTo>
                <a:lnTo>
                  <a:pt x="76579" y="158492"/>
                </a:lnTo>
                <a:lnTo>
                  <a:pt x="85722" y="136394"/>
                </a:lnTo>
                <a:lnTo>
                  <a:pt x="88008" y="131060"/>
                </a:lnTo>
                <a:lnTo>
                  <a:pt x="93723" y="114678"/>
                </a:lnTo>
                <a:lnTo>
                  <a:pt x="95247" y="109725"/>
                </a:lnTo>
                <a:lnTo>
                  <a:pt x="97152" y="104010"/>
                </a:lnTo>
                <a:lnTo>
                  <a:pt x="100962" y="92199"/>
                </a:lnTo>
                <a:lnTo>
                  <a:pt x="102486" y="86484"/>
                </a:lnTo>
                <a:lnTo>
                  <a:pt x="104010" y="81150"/>
                </a:lnTo>
                <a:lnTo>
                  <a:pt x="107439" y="67816"/>
                </a:lnTo>
                <a:lnTo>
                  <a:pt x="107820" y="64768"/>
                </a:lnTo>
                <a:lnTo>
                  <a:pt x="107439" y="62863"/>
                </a:lnTo>
                <a:lnTo>
                  <a:pt x="102486" y="57910"/>
                </a:lnTo>
                <a:lnTo>
                  <a:pt x="97152" y="54100"/>
                </a:lnTo>
                <a:lnTo>
                  <a:pt x="89532" y="49147"/>
                </a:lnTo>
                <a:lnTo>
                  <a:pt x="86103" y="47623"/>
                </a:lnTo>
                <a:lnTo>
                  <a:pt x="84579" y="46861"/>
                </a:lnTo>
                <a:lnTo>
                  <a:pt x="79246" y="43813"/>
                </a:lnTo>
                <a:lnTo>
                  <a:pt x="80008" y="40004"/>
                </a:lnTo>
                <a:lnTo>
                  <a:pt x="83436" y="38099"/>
                </a:lnTo>
                <a:lnTo>
                  <a:pt x="89151" y="38099"/>
                </a:lnTo>
                <a:lnTo>
                  <a:pt x="97914" y="40004"/>
                </a:lnTo>
                <a:lnTo>
                  <a:pt x="100581" y="40765"/>
                </a:lnTo>
                <a:lnTo>
                  <a:pt x="103629" y="41527"/>
                </a:lnTo>
                <a:lnTo>
                  <a:pt x="133727" y="55243"/>
                </a:lnTo>
                <a:lnTo>
                  <a:pt x="133651" y="57910"/>
                </a:lnTo>
                <a:lnTo>
                  <a:pt x="116964" y="117345"/>
                </a:lnTo>
                <a:lnTo>
                  <a:pt x="111249" y="131822"/>
                </a:lnTo>
                <a:lnTo>
                  <a:pt x="107058" y="142490"/>
                </a:lnTo>
                <a:lnTo>
                  <a:pt x="104772" y="147824"/>
                </a:lnTo>
                <a:lnTo>
                  <a:pt x="108963" y="153920"/>
                </a:lnTo>
                <a:lnTo>
                  <a:pt x="116392" y="164206"/>
                </a:lnTo>
                <a:lnTo>
                  <a:pt x="96771" y="164206"/>
                </a:lnTo>
                <a:lnTo>
                  <a:pt x="96390" y="164587"/>
                </a:lnTo>
                <a:lnTo>
                  <a:pt x="96390" y="165349"/>
                </a:lnTo>
                <a:lnTo>
                  <a:pt x="96009" y="165730"/>
                </a:lnTo>
                <a:lnTo>
                  <a:pt x="91437" y="174493"/>
                </a:lnTo>
                <a:lnTo>
                  <a:pt x="81531" y="192781"/>
                </a:lnTo>
                <a:lnTo>
                  <a:pt x="76579" y="200400"/>
                </a:lnTo>
                <a:lnTo>
                  <a:pt x="71245" y="208782"/>
                </a:lnTo>
                <a:lnTo>
                  <a:pt x="48766" y="241547"/>
                </a:lnTo>
                <a:lnTo>
                  <a:pt x="32765" y="262121"/>
                </a:lnTo>
                <a:lnTo>
                  <a:pt x="26669" y="269741"/>
                </a:lnTo>
                <a:lnTo>
                  <a:pt x="15239" y="283075"/>
                </a:lnTo>
                <a:lnTo>
                  <a:pt x="9905" y="288028"/>
                </a:lnTo>
                <a:lnTo>
                  <a:pt x="6095" y="291457"/>
                </a:lnTo>
                <a:close/>
              </a:path>
              <a:path w="341629" h="358139">
                <a:moveTo>
                  <a:pt x="199258" y="276980"/>
                </a:moveTo>
                <a:lnTo>
                  <a:pt x="192781" y="276599"/>
                </a:lnTo>
                <a:lnTo>
                  <a:pt x="184018" y="267836"/>
                </a:lnTo>
                <a:lnTo>
                  <a:pt x="172207" y="254120"/>
                </a:lnTo>
                <a:lnTo>
                  <a:pt x="167635" y="249167"/>
                </a:lnTo>
                <a:lnTo>
                  <a:pt x="142490" y="219450"/>
                </a:lnTo>
                <a:lnTo>
                  <a:pt x="136775" y="212973"/>
                </a:lnTo>
                <a:lnTo>
                  <a:pt x="124202" y="197734"/>
                </a:lnTo>
                <a:lnTo>
                  <a:pt x="113154" y="184780"/>
                </a:lnTo>
                <a:lnTo>
                  <a:pt x="102105" y="170683"/>
                </a:lnTo>
                <a:lnTo>
                  <a:pt x="96771" y="164206"/>
                </a:lnTo>
                <a:lnTo>
                  <a:pt x="116392" y="164206"/>
                </a:lnTo>
                <a:lnTo>
                  <a:pt x="118869" y="167635"/>
                </a:lnTo>
                <a:lnTo>
                  <a:pt x="122678" y="172588"/>
                </a:lnTo>
                <a:lnTo>
                  <a:pt x="156206" y="206115"/>
                </a:lnTo>
                <a:lnTo>
                  <a:pt x="176398" y="217545"/>
                </a:lnTo>
                <a:lnTo>
                  <a:pt x="178684" y="220593"/>
                </a:lnTo>
                <a:lnTo>
                  <a:pt x="184780" y="229737"/>
                </a:lnTo>
                <a:lnTo>
                  <a:pt x="186685" y="233166"/>
                </a:lnTo>
                <a:lnTo>
                  <a:pt x="189733" y="238119"/>
                </a:lnTo>
                <a:lnTo>
                  <a:pt x="195448" y="248405"/>
                </a:lnTo>
                <a:lnTo>
                  <a:pt x="196972" y="252215"/>
                </a:lnTo>
                <a:lnTo>
                  <a:pt x="199258" y="257168"/>
                </a:lnTo>
                <a:lnTo>
                  <a:pt x="204591" y="271646"/>
                </a:lnTo>
                <a:lnTo>
                  <a:pt x="199258" y="276980"/>
                </a:lnTo>
                <a:close/>
              </a:path>
              <a:path w="341629" h="358139">
                <a:moveTo>
                  <a:pt x="268217" y="358131"/>
                </a:moveTo>
                <a:lnTo>
                  <a:pt x="264788" y="358131"/>
                </a:lnTo>
                <a:lnTo>
                  <a:pt x="262502" y="354702"/>
                </a:lnTo>
                <a:lnTo>
                  <a:pt x="261740" y="353178"/>
                </a:lnTo>
                <a:lnTo>
                  <a:pt x="261271" y="350892"/>
                </a:lnTo>
                <a:lnTo>
                  <a:pt x="260216" y="346320"/>
                </a:lnTo>
                <a:lnTo>
                  <a:pt x="259835" y="343653"/>
                </a:lnTo>
                <a:lnTo>
                  <a:pt x="259454" y="338319"/>
                </a:lnTo>
                <a:lnTo>
                  <a:pt x="259073" y="330699"/>
                </a:lnTo>
                <a:lnTo>
                  <a:pt x="258692" y="323841"/>
                </a:lnTo>
                <a:lnTo>
                  <a:pt x="258311" y="315460"/>
                </a:lnTo>
                <a:lnTo>
                  <a:pt x="258311" y="36575"/>
                </a:lnTo>
                <a:lnTo>
                  <a:pt x="256787" y="30479"/>
                </a:lnTo>
                <a:lnTo>
                  <a:pt x="255263" y="28193"/>
                </a:lnTo>
                <a:lnTo>
                  <a:pt x="253739" y="26288"/>
                </a:lnTo>
                <a:lnTo>
                  <a:pt x="249929" y="22097"/>
                </a:lnTo>
                <a:lnTo>
                  <a:pt x="247262" y="20573"/>
                </a:lnTo>
                <a:lnTo>
                  <a:pt x="244595" y="18668"/>
                </a:lnTo>
                <a:lnTo>
                  <a:pt x="222117" y="8762"/>
                </a:lnTo>
                <a:lnTo>
                  <a:pt x="217164" y="6476"/>
                </a:lnTo>
                <a:lnTo>
                  <a:pt x="217164" y="2285"/>
                </a:lnTo>
                <a:lnTo>
                  <a:pt x="223260" y="0"/>
                </a:lnTo>
                <a:lnTo>
                  <a:pt x="229356" y="0"/>
                </a:lnTo>
                <a:lnTo>
                  <a:pt x="243452" y="1904"/>
                </a:lnTo>
                <a:lnTo>
                  <a:pt x="249929" y="3809"/>
                </a:lnTo>
                <a:lnTo>
                  <a:pt x="254501" y="4952"/>
                </a:lnTo>
                <a:lnTo>
                  <a:pt x="266693" y="8381"/>
                </a:lnTo>
                <a:lnTo>
                  <a:pt x="272027" y="10286"/>
                </a:lnTo>
                <a:lnTo>
                  <a:pt x="275837" y="11810"/>
                </a:lnTo>
                <a:lnTo>
                  <a:pt x="282313" y="15620"/>
                </a:lnTo>
                <a:lnTo>
                  <a:pt x="282313" y="20192"/>
                </a:lnTo>
                <a:lnTo>
                  <a:pt x="280789" y="24383"/>
                </a:lnTo>
                <a:lnTo>
                  <a:pt x="280028" y="27050"/>
                </a:lnTo>
                <a:lnTo>
                  <a:pt x="279647" y="29336"/>
                </a:lnTo>
                <a:lnTo>
                  <a:pt x="278923" y="36575"/>
                </a:lnTo>
                <a:lnTo>
                  <a:pt x="278885" y="171064"/>
                </a:lnTo>
                <a:lnTo>
                  <a:pt x="341367" y="171064"/>
                </a:lnTo>
                <a:lnTo>
                  <a:pt x="341367" y="179065"/>
                </a:lnTo>
                <a:lnTo>
                  <a:pt x="336414" y="183256"/>
                </a:lnTo>
                <a:lnTo>
                  <a:pt x="278885" y="183256"/>
                </a:lnTo>
                <a:lnTo>
                  <a:pt x="278885" y="279647"/>
                </a:lnTo>
                <a:lnTo>
                  <a:pt x="278123" y="302125"/>
                </a:lnTo>
                <a:lnTo>
                  <a:pt x="277742" y="308602"/>
                </a:lnTo>
                <a:lnTo>
                  <a:pt x="277361" y="320032"/>
                </a:lnTo>
                <a:lnTo>
                  <a:pt x="275837" y="335652"/>
                </a:lnTo>
                <a:lnTo>
                  <a:pt x="275075" y="339081"/>
                </a:lnTo>
                <a:lnTo>
                  <a:pt x="274313" y="344034"/>
                </a:lnTo>
                <a:lnTo>
                  <a:pt x="272408" y="350892"/>
                </a:lnTo>
                <a:lnTo>
                  <a:pt x="270884" y="354702"/>
                </a:lnTo>
                <a:lnTo>
                  <a:pt x="268217" y="358131"/>
                </a:lnTo>
                <a:close/>
              </a:path>
              <a:path w="341629" h="358139">
                <a:moveTo>
                  <a:pt x="341367" y="171064"/>
                </a:moveTo>
                <a:lnTo>
                  <a:pt x="288028" y="171064"/>
                </a:lnTo>
                <a:lnTo>
                  <a:pt x="295648" y="169159"/>
                </a:lnTo>
                <a:lnTo>
                  <a:pt x="299077" y="166873"/>
                </a:lnTo>
                <a:lnTo>
                  <a:pt x="301744" y="164968"/>
                </a:lnTo>
                <a:lnTo>
                  <a:pt x="305554" y="161158"/>
                </a:lnTo>
                <a:lnTo>
                  <a:pt x="306316" y="159635"/>
                </a:lnTo>
                <a:lnTo>
                  <a:pt x="310507" y="160016"/>
                </a:lnTo>
                <a:lnTo>
                  <a:pt x="321555" y="160777"/>
                </a:lnTo>
                <a:lnTo>
                  <a:pt x="325365" y="161539"/>
                </a:lnTo>
                <a:lnTo>
                  <a:pt x="331842" y="162301"/>
                </a:lnTo>
                <a:lnTo>
                  <a:pt x="341367" y="168016"/>
                </a:lnTo>
                <a:lnTo>
                  <a:pt x="341367" y="1710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3744210" y="5821249"/>
            <a:ext cx="295910" cy="358140"/>
          </a:xfrm>
          <a:custGeom>
            <a:avLst/>
            <a:gdLst/>
            <a:ahLst/>
            <a:cxnLst/>
            <a:rect l="l" t="t" r="r" b="b"/>
            <a:pathLst>
              <a:path w="295910" h="358139">
                <a:moveTo>
                  <a:pt x="292219" y="137156"/>
                </a:moveTo>
                <a:lnTo>
                  <a:pt x="271646" y="137156"/>
                </a:lnTo>
                <a:lnTo>
                  <a:pt x="271550" y="36194"/>
                </a:lnTo>
                <a:lnTo>
                  <a:pt x="270122" y="30479"/>
                </a:lnTo>
                <a:lnTo>
                  <a:pt x="268598" y="28193"/>
                </a:lnTo>
                <a:lnTo>
                  <a:pt x="267074" y="26288"/>
                </a:lnTo>
                <a:lnTo>
                  <a:pt x="263264" y="22097"/>
                </a:lnTo>
                <a:lnTo>
                  <a:pt x="260597" y="20573"/>
                </a:lnTo>
                <a:lnTo>
                  <a:pt x="257930" y="18668"/>
                </a:lnTo>
                <a:lnTo>
                  <a:pt x="235452" y="8762"/>
                </a:lnTo>
                <a:lnTo>
                  <a:pt x="230499" y="6476"/>
                </a:lnTo>
                <a:lnTo>
                  <a:pt x="230499" y="2285"/>
                </a:lnTo>
                <a:lnTo>
                  <a:pt x="236595" y="0"/>
                </a:lnTo>
                <a:lnTo>
                  <a:pt x="242690" y="0"/>
                </a:lnTo>
                <a:lnTo>
                  <a:pt x="256787" y="1904"/>
                </a:lnTo>
                <a:lnTo>
                  <a:pt x="263264" y="3809"/>
                </a:lnTo>
                <a:lnTo>
                  <a:pt x="267836" y="4952"/>
                </a:lnTo>
                <a:lnTo>
                  <a:pt x="280028" y="8381"/>
                </a:lnTo>
                <a:lnTo>
                  <a:pt x="285361" y="10286"/>
                </a:lnTo>
                <a:lnTo>
                  <a:pt x="289171" y="11810"/>
                </a:lnTo>
                <a:lnTo>
                  <a:pt x="295648" y="15620"/>
                </a:lnTo>
                <a:lnTo>
                  <a:pt x="295648" y="20192"/>
                </a:lnTo>
                <a:lnTo>
                  <a:pt x="294124" y="24383"/>
                </a:lnTo>
                <a:lnTo>
                  <a:pt x="293362" y="27050"/>
                </a:lnTo>
                <a:lnTo>
                  <a:pt x="292981" y="29336"/>
                </a:lnTo>
                <a:lnTo>
                  <a:pt x="292295" y="36194"/>
                </a:lnTo>
                <a:lnTo>
                  <a:pt x="292219" y="137156"/>
                </a:lnTo>
                <a:close/>
              </a:path>
              <a:path w="295910" h="358139">
                <a:moveTo>
                  <a:pt x="6095" y="293743"/>
                </a:moveTo>
                <a:lnTo>
                  <a:pt x="0" y="288790"/>
                </a:lnTo>
                <a:lnTo>
                  <a:pt x="3047" y="284980"/>
                </a:lnTo>
                <a:lnTo>
                  <a:pt x="8381" y="278504"/>
                </a:lnTo>
                <a:lnTo>
                  <a:pt x="17906" y="264026"/>
                </a:lnTo>
                <a:lnTo>
                  <a:pt x="27050" y="249929"/>
                </a:lnTo>
                <a:lnTo>
                  <a:pt x="37718" y="233166"/>
                </a:lnTo>
                <a:lnTo>
                  <a:pt x="41527" y="226308"/>
                </a:lnTo>
                <a:lnTo>
                  <a:pt x="45718" y="219069"/>
                </a:lnTo>
                <a:lnTo>
                  <a:pt x="55243" y="201924"/>
                </a:lnTo>
                <a:lnTo>
                  <a:pt x="62863" y="187447"/>
                </a:lnTo>
                <a:lnTo>
                  <a:pt x="70864" y="171826"/>
                </a:lnTo>
                <a:lnTo>
                  <a:pt x="73531" y="165730"/>
                </a:lnTo>
                <a:lnTo>
                  <a:pt x="76579" y="159254"/>
                </a:lnTo>
                <a:lnTo>
                  <a:pt x="83055" y="142490"/>
                </a:lnTo>
                <a:lnTo>
                  <a:pt x="85722" y="136013"/>
                </a:lnTo>
                <a:lnTo>
                  <a:pt x="88008" y="130679"/>
                </a:lnTo>
                <a:lnTo>
                  <a:pt x="93723" y="112773"/>
                </a:lnTo>
                <a:lnTo>
                  <a:pt x="97152" y="101724"/>
                </a:lnTo>
                <a:lnTo>
                  <a:pt x="100962" y="90294"/>
                </a:lnTo>
                <a:lnTo>
                  <a:pt x="102595" y="84198"/>
                </a:lnTo>
                <a:lnTo>
                  <a:pt x="104010" y="79246"/>
                </a:lnTo>
                <a:lnTo>
                  <a:pt x="107439" y="65911"/>
                </a:lnTo>
                <a:lnTo>
                  <a:pt x="107820" y="62863"/>
                </a:lnTo>
                <a:lnTo>
                  <a:pt x="107439" y="60958"/>
                </a:lnTo>
                <a:lnTo>
                  <a:pt x="102486" y="56005"/>
                </a:lnTo>
                <a:lnTo>
                  <a:pt x="97152" y="52195"/>
                </a:lnTo>
                <a:lnTo>
                  <a:pt x="89532" y="47242"/>
                </a:lnTo>
                <a:lnTo>
                  <a:pt x="86103" y="45718"/>
                </a:lnTo>
                <a:lnTo>
                  <a:pt x="84579" y="44956"/>
                </a:lnTo>
                <a:lnTo>
                  <a:pt x="79246" y="41908"/>
                </a:lnTo>
                <a:lnTo>
                  <a:pt x="80008" y="38099"/>
                </a:lnTo>
                <a:lnTo>
                  <a:pt x="83436" y="36194"/>
                </a:lnTo>
                <a:lnTo>
                  <a:pt x="89151" y="36194"/>
                </a:lnTo>
                <a:lnTo>
                  <a:pt x="97914" y="38099"/>
                </a:lnTo>
                <a:lnTo>
                  <a:pt x="100581" y="38861"/>
                </a:lnTo>
                <a:lnTo>
                  <a:pt x="103629" y="39623"/>
                </a:lnTo>
                <a:lnTo>
                  <a:pt x="133727" y="53338"/>
                </a:lnTo>
                <a:lnTo>
                  <a:pt x="133651" y="56005"/>
                </a:lnTo>
                <a:lnTo>
                  <a:pt x="116964" y="115821"/>
                </a:lnTo>
                <a:lnTo>
                  <a:pt x="113535" y="124583"/>
                </a:lnTo>
                <a:lnTo>
                  <a:pt x="110487" y="132584"/>
                </a:lnTo>
                <a:lnTo>
                  <a:pt x="104391" y="147824"/>
                </a:lnTo>
                <a:lnTo>
                  <a:pt x="100962" y="155063"/>
                </a:lnTo>
                <a:lnTo>
                  <a:pt x="105153" y="161158"/>
                </a:lnTo>
                <a:lnTo>
                  <a:pt x="112307" y="171064"/>
                </a:lnTo>
                <a:lnTo>
                  <a:pt x="92961" y="171064"/>
                </a:lnTo>
                <a:lnTo>
                  <a:pt x="89151" y="178684"/>
                </a:lnTo>
                <a:lnTo>
                  <a:pt x="80769" y="195067"/>
                </a:lnTo>
                <a:lnTo>
                  <a:pt x="76579" y="201543"/>
                </a:lnTo>
                <a:lnTo>
                  <a:pt x="71245" y="209925"/>
                </a:lnTo>
                <a:lnTo>
                  <a:pt x="48766" y="243071"/>
                </a:lnTo>
                <a:lnTo>
                  <a:pt x="32765" y="264026"/>
                </a:lnTo>
                <a:lnTo>
                  <a:pt x="26669" y="271646"/>
                </a:lnTo>
                <a:lnTo>
                  <a:pt x="15239" y="285361"/>
                </a:lnTo>
                <a:lnTo>
                  <a:pt x="9905" y="290314"/>
                </a:lnTo>
                <a:lnTo>
                  <a:pt x="6095" y="293743"/>
                </a:lnTo>
                <a:close/>
              </a:path>
              <a:path w="295910" h="358139">
                <a:moveTo>
                  <a:pt x="198115" y="159635"/>
                </a:moveTo>
                <a:lnTo>
                  <a:pt x="196972" y="159635"/>
                </a:lnTo>
                <a:lnTo>
                  <a:pt x="181732" y="152015"/>
                </a:lnTo>
                <a:lnTo>
                  <a:pt x="170302" y="145538"/>
                </a:lnTo>
                <a:lnTo>
                  <a:pt x="168016" y="144014"/>
                </a:lnTo>
                <a:lnTo>
                  <a:pt x="161920" y="139061"/>
                </a:lnTo>
                <a:lnTo>
                  <a:pt x="161920" y="135632"/>
                </a:lnTo>
                <a:lnTo>
                  <a:pt x="164968" y="133727"/>
                </a:lnTo>
                <a:lnTo>
                  <a:pt x="167254" y="134108"/>
                </a:lnTo>
                <a:lnTo>
                  <a:pt x="172207" y="134489"/>
                </a:lnTo>
                <a:lnTo>
                  <a:pt x="179446" y="135632"/>
                </a:lnTo>
                <a:lnTo>
                  <a:pt x="184780" y="136013"/>
                </a:lnTo>
                <a:lnTo>
                  <a:pt x="189352" y="136394"/>
                </a:lnTo>
                <a:lnTo>
                  <a:pt x="208782" y="137156"/>
                </a:lnTo>
                <a:lnTo>
                  <a:pt x="292219" y="137156"/>
                </a:lnTo>
                <a:lnTo>
                  <a:pt x="292219" y="149348"/>
                </a:lnTo>
                <a:lnTo>
                  <a:pt x="234690" y="149348"/>
                </a:lnTo>
                <a:lnTo>
                  <a:pt x="216783" y="151634"/>
                </a:lnTo>
                <a:lnTo>
                  <a:pt x="207639" y="154682"/>
                </a:lnTo>
                <a:lnTo>
                  <a:pt x="200781" y="158111"/>
                </a:lnTo>
                <a:lnTo>
                  <a:pt x="198115" y="159635"/>
                </a:lnTo>
                <a:close/>
              </a:path>
              <a:path w="295910" h="358139">
                <a:moveTo>
                  <a:pt x="281551" y="358131"/>
                </a:moveTo>
                <a:lnTo>
                  <a:pt x="278123" y="358131"/>
                </a:lnTo>
                <a:lnTo>
                  <a:pt x="275837" y="354702"/>
                </a:lnTo>
                <a:lnTo>
                  <a:pt x="275075" y="353178"/>
                </a:lnTo>
                <a:lnTo>
                  <a:pt x="274606" y="350892"/>
                </a:lnTo>
                <a:lnTo>
                  <a:pt x="273551" y="346320"/>
                </a:lnTo>
                <a:lnTo>
                  <a:pt x="273170" y="343653"/>
                </a:lnTo>
                <a:lnTo>
                  <a:pt x="272789" y="338319"/>
                </a:lnTo>
                <a:lnTo>
                  <a:pt x="272408" y="330699"/>
                </a:lnTo>
                <a:lnTo>
                  <a:pt x="272027" y="323841"/>
                </a:lnTo>
                <a:lnTo>
                  <a:pt x="271646" y="315460"/>
                </a:lnTo>
                <a:lnTo>
                  <a:pt x="271646" y="149348"/>
                </a:lnTo>
                <a:lnTo>
                  <a:pt x="292219" y="149348"/>
                </a:lnTo>
                <a:lnTo>
                  <a:pt x="292219" y="279647"/>
                </a:lnTo>
                <a:lnTo>
                  <a:pt x="291457" y="302125"/>
                </a:lnTo>
                <a:lnTo>
                  <a:pt x="291076" y="308602"/>
                </a:lnTo>
                <a:lnTo>
                  <a:pt x="290695" y="320032"/>
                </a:lnTo>
                <a:lnTo>
                  <a:pt x="289171" y="335652"/>
                </a:lnTo>
                <a:lnTo>
                  <a:pt x="288409" y="339081"/>
                </a:lnTo>
                <a:lnTo>
                  <a:pt x="287647" y="344034"/>
                </a:lnTo>
                <a:lnTo>
                  <a:pt x="285742" y="350892"/>
                </a:lnTo>
                <a:lnTo>
                  <a:pt x="284218" y="354702"/>
                </a:lnTo>
                <a:lnTo>
                  <a:pt x="281551" y="358131"/>
                </a:lnTo>
                <a:close/>
              </a:path>
              <a:path w="295910" h="358139">
                <a:moveTo>
                  <a:pt x="195448" y="283837"/>
                </a:moveTo>
                <a:lnTo>
                  <a:pt x="188971" y="283456"/>
                </a:lnTo>
                <a:lnTo>
                  <a:pt x="180208" y="274694"/>
                </a:lnTo>
                <a:lnTo>
                  <a:pt x="168397" y="260978"/>
                </a:lnTo>
                <a:lnTo>
                  <a:pt x="163825" y="256025"/>
                </a:lnTo>
                <a:lnTo>
                  <a:pt x="138680" y="226308"/>
                </a:lnTo>
                <a:lnTo>
                  <a:pt x="132965" y="219831"/>
                </a:lnTo>
                <a:lnTo>
                  <a:pt x="120392" y="204591"/>
                </a:lnTo>
                <a:lnTo>
                  <a:pt x="113916" y="196972"/>
                </a:lnTo>
                <a:lnTo>
                  <a:pt x="109725" y="191638"/>
                </a:lnTo>
                <a:lnTo>
                  <a:pt x="98295" y="177541"/>
                </a:lnTo>
                <a:lnTo>
                  <a:pt x="92961" y="171064"/>
                </a:lnTo>
                <a:lnTo>
                  <a:pt x="112307" y="171064"/>
                </a:lnTo>
                <a:lnTo>
                  <a:pt x="115059" y="174874"/>
                </a:lnTo>
                <a:lnTo>
                  <a:pt x="118869" y="179446"/>
                </a:lnTo>
                <a:lnTo>
                  <a:pt x="152396" y="212973"/>
                </a:lnTo>
                <a:lnTo>
                  <a:pt x="172588" y="224403"/>
                </a:lnTo>
                <a:lnTo>
                  <a:pt x="174874" y="227451"/>
                </a:lnTo>
                <a:lnTo>
                  <a:pt x="180970" y="236595"/>
                </a:lnTo>
                <a:lnTo>
                  <a:pt x="182875" y="240024"/>
                </a:lnTo>
                <a:lnTo>
                  <a:pt x="185923" y="244976"/>
                </a:lnTo>
                <a:lnTo>
                  <a:pt x="191638" y="255263"/>
                </a:lnTo>
                <a:lnTo>
                  <a:pt x="193162" y="259073"/>
                </a:lnTo>
                <a:lnTo>
                  <a:pt x="195448" y="264026"/>
                </a:lnTo>
                <a:lnTo>
                  <a:pt x="200781" y="278504"/>
                </a:lnTo>
                <a:lnTo>
                  <a:pt x="195448" y="2838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089388" y="5821249"/>
            <a:ext cx="293370" cy="347980"/>
          </a:xfrm>
          <a:custGeom>
            <a:avLst/>
            <a:gdLst/>
            <a:ahLst/>
            <a:cxnLst/>
            <a:rect l="l" t="t" r="r" b="b"/>
            <a:pathLst>
              <a:path w="293370" h="347979">
                <a:moveTo>
                  <a:pt x="272789" y="231140"/>
                </a:moveTo>
                <a:lnTo>
                  <a:pt x="270884" y="231140"/>
                </a:lnTo>
                <a:lnTo>
                  <a:pt x="268598" y="228600"/>
                </a:lnTo>
                <a:lnTo>
                  <a:pt x="267074" y="226060"/>
                </a:lnTo>
                <a:lnTo>
                  <a:pt x="265931" y="220980"/>
                </a:lnTo>
                <a:lnTo>
                  <a:pt x="265550" y="218440"/>
                </a:lnTo>
                <a:lnTo>
                  <a:pt x="265169" y="217170"/>
                </a:lnTo>
                <a:lnTo>
                  <a:pt x="264788" y="210820"/>
                </a:lnTo>
                <a:lnTo>
                  <a:pt x="264026" y="200660"/>
                </a:lnTo>
                <a:lnTo>
                  <a:pt x="263747" y="186690"/>
                </a:lnTo>
                <a:lnTo>
                  <a:pt x="263645" y="35560"/>
                </a:lnTo>
                <a:lnTo>
                  <a:pt x="252596" y="20320"/>
                </a:lnTo>
                <a:lnTo>
                  <a:pt x="249929" y="17780"/>
                </a:lnTo>
                <a:lnTo>
                  <a:pt x="243452" y="13970"/>
                </a:lnTo>
                <a:lnTo>
                  <a:pt x="241166" y="13970"/>
                </a:lnTo>
                <a:lnTo>
                  <a:pt x="232404" y="10160"/>
                </a:lnTo>
                <a:lnTo>
                  <a:pt x="230118" y="8890"/>
                </a:lnTo>
                <a:lnTo>
                  <a:pt x="228213" y="7620"/>
                </a:lnTo>
                <a:lnTo>
                  <a:pt x="222879" y="6350"/>
                </a:lnTo>
                <a:lnTo>
                  <a:pt x="222879" y="1270"/>
                </a:lnTo>
                <a:lnTo>
                  <a:pt x="228975" y="0"/>
                </a:lnTo>
                <a:lnTo>
                  <a:pt x="235071" y="0"/>
                </a:lnTo>
                <a:lnTo>
                  <a:pt x="250310" y="1270"/>
                </a:lnTo>
                <a:lnTo>
                  <a:pt x="256406" y="2540"/>
                </a:lnTo>
                <a:lnTo>
                  <a:pt x="261359" y="3810"/>
                </a:lnTo>
                <a:lnTo>
                  <a:pt x="271646" y="7620"/>
                </a:lnTo>
                <a:lnTo>
                  <a:pt x="276980" y="8890"/>
                </a:lnTo>
                <a:lnTo>
                  <a:pt x="280789" y="10160"/>
                </a:lnTo>
                <a:lnTo>
                  <a:pt x="287647" y="13970"/>
                </a:lnTo>
                <a:lnTo>
                  <a:pt x="287647" y="19050"/>
                </a:lnTo>
                <a:lnTo>
                  <a:pt x="285361" y="26670"/>
                </a:lnTo>
                <a:lnTo>
                  <a:pt x="284980" y="29210"/>
                </a:lnTo>
                <a:lnTo>
                  <a:pt x="284345" y="35560"/>
                </a:lnTo>
                <a:lnTo>
                  <a:pt x="284218" y="162560"/>
                </a:lnTo>
                <a:lnTo>
                  <a:pt x="283837" y="176530"/>
                </a:lnTo>
                <a:lnTo>
                  <a:pt x="283456" y="181610"/>
                </a:lnTo>
                <a:lnTo>
                  <a:pt x="282313" y="200660"/>
                </a:lnTo>
                <a:lnTo>
                  <a:pt x="281551" y="205740"/>
                </a:lnTo>
                <a:lnTo>
                  <a:pt x="280408" y="215900"/>
                </a:lnTo>
                <a:lnTo>
                  <a:pt x="279647" y="218440"/>
                </a:lnTo>
                <a:lnTo>
                  <a:pt x="279266" y="220980"/>
                </a:lnTo>
                <a:lnTo>
                  <a:pt x="276980" y="226060"/>
                </a:lnTo>
                <a:lnTo>
                  <a:pt x="275456" y="228600"/>
                </a:lnTo>
                <a:lnTo>
                  <a:pt x="272789" y="231140"/>
                </a:lnTo>
                <a:close/>
              </a:path>
              <a:path w="293370" h="347979">
                <a:moveTo>
                  <a:pt x="210592" y="36830"/>
                </a:moveTo>
                <a:lnTo>
                  <a:pt x="150491" y="36830"/>
                </a:lnTo>
                <a:lnTo>
                  <a:pt x="156206" y="35560"/>
                </a:lnTo>
                <a:lnTo>
                  <a:pt x="160016" y="34290"/>
                </a:lnTo>
                <a:lnTo>
                  <a:pt x="167635" y="29210"/>
                </a:lnTo>
                <a:lnTo>
                  <a:pt x="182113" y="29210"/>
                </a:lnTo>
                <a:lnTo>
                  <a:pt x="187066" y="30480"/>
                </a:lnTo>
                <a:lnTo>
                  <a:pt x="192019" y="30480"/>
                </a:lnTo>
                <a:lnTo>
                  <a:pt x="198115" y="31750"/>
                </a:lnTo>
                <a:lnTo>
                  <a:pt x="205734" y="33020"/>
                </a:lnTo>
                <a:lnTo>
                  <a:pt x="210592" y="36830"/>
                </a:lnTo>
                <a:close/>
              </a:path>
              <a:path w="293370" h="347979">
                <a:moveTo>
                  <a:pt x="41908" y="59690"/>
                </a:moveTo>
                <a:lnTo>
                  <a:pt x="40765" y="59690"/>
                </a:lnTo>
                <a:lnTo>
                  <a:pt x="33527" y="55880"/>
                </a:lnTo>
                <a:lnTo>
                  <a:pt x="30098" y="54610"/>
                </a:lnTo>
                <a:lnTo>
                  <a:pt x="25145" y="52070"/>
                </a:lnTo>
                <a:lnTo>
                  <a:pt x="16001" y="46990"/>
                </a:lnTo>
                <a:lnTo>
                  <a:pt x="12953" y="44450"/>
                </a:lnTo>
                <a:lnTo>
                  <a:pt x="10667" y="43180"/>
                </a:lnTo>
                <a:lnTo>
                  <a:pt x="4952" y="39370"/>
                </a:lnTo>
                <a:lnTo>
                  <a:pt x="4952" y="35560"/>
                </a:lnTo>
                <a:lnTo>
                  <a:pt x="8000" y="33020"/>
                </a:lnTo>
                <a:lnTo>
                  <a:pt x="12572" y="34290"/>
                </a:lnTo>
                <a:lnTo>
                  <a:pt x="22097" y="35560"/>
                </a:lnTo>
                <a:lnTo>
                  <a:pt x="25526" y="35560"/>
                </a:lnTo>
                <a:lnTo>
                  <a:pt x="29336" y="36830"/>
                </a:lnTo>
                <a:lnTo>
                  <a:pt x="210592" y="36830"/>
                </a:lnTo>
                <a:lnTo>
                  <a:pt x="212211" y="38100"/>
                </a:lnTo>
                <a:lnTo>
                  <a:pt x="212211" y="46990"/>
                </a:lnTo>
                <a:lnTo>
                  <a:pt x="210306" y="49530"/>
                </a:lnTo>
                <a:lnTo>
                  <a:pt x="86484" y="49530"/>
                </a:lnTo>
                <a:lnTo>
                  <a:pt x="67816" y="50800"/>
                </a:lnTo>
                <a:lnTo>
                  <a:pt x="64387" y="52070"/>
                </a:lnTo>
                <a:lnTo>
                  <a:pt x="60958" y="52070"/>
                </a:lnTo>
                <a:lnTo>
                  <a:pt x="53338" y="54610"/>
                </a:lnTo>
                <a:lnTo>
                  <a:pt x="51052" y="55880"/>
                </a:lnTo>
                <a:lnTo>
                  <a:pt x="49147" y="55880"/>
                </a:lnTo>
                <a:lnTo>
                  <a:pt x="43813" y="58420"/>
                </a:lnTo>
                <a:lnTo>
                  <a:pt x="41908" y="59690"/>
                </a:lnTo>
                <a:close/>
              </a:path>
              <a:path w="293370" h="347979">
                <a:moveTo>
                  <a:pt x="208401" y="52070"/>
                </a:moveTo>
                <a:lnTo>
                  <a:pt x="193543" y="52070"/>
                </a:lnTo>
                <a:lnTo>
                  <a:pt x="185923" y="50800"/>
                </a:lnTo>
                <a:lnTo>
                  <a:pt x="162682" y="49530"/>
                </a:lnTo>
                <a:lnTo>
                  <a:pt x="210306" y="49530"/>
                </a:lnTo>
                <a:lnTo>
                  <a:pt x="208401" y="52070"/>
                </a:lnTo>
                <a:close/>
              </a:path>
              <a:path w="293370" h="347979">
                <a:moveTo>
                  <a:pt x="215259" y="184150"/>
                </a:moveTo>
                <a:lnTo>
                  <a:pt x="95247" y="184150"/>
                </a:lnTo>
                <a:lnTo>
                  <a:pt x="105153" y="182880"/>
                </a:lnTo>
                <a:lnTo>
                  <a:pt x="131060" y="181610"/>
                </a:lnTo>
                <a:lnTo>
                  <a:pt x="140204" y="181610"/>
                </a:lnTo>
                <a:lnTo>
                  <a:pt x="142109" y="180340"/>
                </a:lnTo>
                <a:lnTo>
                  <a:pt x="148205" y="180340"/>
                </a:lnTo>
                <a:lnTo>
                  <a:pt x="155063" y="99060"/>
                </a:lnTo>
                <a:lnTo>
                  <a:pt x="155444" y="95250"/>
                </a:lnTo>
                <a:lnTo>
                  <a:pt x="151634" y="90170"/>
                </a:lnTo>
                <a:lnTo>
                  <a:pt x="148586" y="88900"/>
                </a:lnTo>
                <a:lnTo>
                  <a:pt x="145919" y="86360"/>
                </a:lnTo>
                <a:lnTo>
                  <a:pt x="139823" y="82550"/>
                </a:lnTo>
                <a:lnTo>
                  <a:pt x="137156" y="81280"/>
                </a:lnTo>
                <a:lnTo>
                  <a:pt x="135251" y="80010"/>
                </a:lnTo>
                <a:lnTo>
                  <a:pt x="129917" y="77470"/>
                </a:lnTo>
                <a:lnTo>
                  <a:pt x="130298" y="74930"/>
                </a:lnTo>
                <a:lnTo>
                  <a:pt x="130679" y="73660"/>
                </a:lnTo>
                <a:lnTo>
                  <a:pt x="134489" y="71120"/>
                </a:lnTo>
                <a:lnTo>
                  <a:pt x="137918" y="71120"/>
                </a:lnTo>
                <a:lnTo>
                  <a:pt x="140966" y="72390"/>
                </a:lnTo>
                <a:lnTo>
                  <a:pt x="149348" y="73660"/>
                </a:lnTo>
                <a:lnTo>
                  <a:pt x="155444" y="74930"/>
                </a:lnTo>
                <a:lnTo>
                  <a:pt x="161920" y="77470"/>
                </a:lnTo>
                <a:lnTo>
                  <a:pt x="167635" y="78740"/>
                </a:lnTo>
                <a:lnTo>
                  <a:pt x="172969" y="81280"/>
                </a:lnTo>
                <a:lnTo>
                  <a:pt x="175255" y="82550"/>
                </a:lnTo>
                <a:lnTo>
                  <a:pt x="177160" y="83820"/>
                </a:lnTo>
                <a:lnTo>
                  <a:pt x="181351" y="86360"/>
                </a:lnTo>
                <a:lnTo>
                  <a:pt x="180589" y="90170"/>
                </a:lnTo>
                <a:lnTo>
                  <a:pt x="161539" y="179070"/>
                </a:lnTo>
                <a:lnTo>
                  <a:pt x="235071" y="179070"/>
                </a:lnTo>
                <a:lnTo>
                  <a:pt x="232404" y="180340"/>
                </a:lnTo>
                <a:lnTo>
                  <a:pt x="222879" y="182880"/>
                </a:lnTo>
                <a:lnTo>
                  <a:pt x="215259" y="184150"/>
                </a:lnTo>
                <a:close/>
              </a:path>
              <a:path w="293370" h="347979">
                <a:moveTo>
                  <a:pt x="207639" y="185420"/>
                </a:moveTo>
                <a:lnTo>
                  <a:pt x="75817" y="185420"/>
                </a:lnTo>
                <a:lnTo>
                  <a:pt x="60196" y="113030"/>
                </a:lnTo>
                <a:lnTo>
                  <a:pt x="59815" y="110490"/>
                </a:lnTo>
                <a:lnTo>
                  <a:pt x="57910" y="107950"/>
                </a:lnTo>
                <a:lnTo>
                  <a:pt x="56767" y="105410"/>
                </a:lnTo>
                <a:lnTo>
                  <a:pt x="56005" y="105410"/>
                </a:lnTo>
                <a:lnTo>
                  <a:pt x="52576" y="101600"/>
                </a:lnTo>
                <a:lnTo>
                  <a:pt x="50671" y="101600"/>
                </a:lnTo>
                <a:lnTo>
                  <a:pt x="48385" y="100330"/>
                </a:lnTo>
                <a:lnTo>
                  <a:pt x="43432" y="97790"/>
                </a:lnTo>
                <a:lnTo>
                  <a:pt x="40765" y="97790"/>
                </a:lnTo>
                <a:lnTo>
                  <a:pt x="39242" y="96520"/>
                </a:lnTo>
                <a:lnTo>
                  <a:pt x="32765" y="93980"/>
                </a:lnTo>
                <a:lnTo>
                  <a:pt x="32765" y="90170"/>
                </a:lnTo>
                <a:lnTo>
                  <a:pt x="38480" y="87630"/>
                </a:lnTo>
                <a:lnTo>
                  <a:pt x="44575" y="87630"/>
                </a:lnTo>
                <a:lnTo>
                  <a:pt x="55624" y="88900"/>
                </a:lnTo>
                <a:lnTo>
                  <a:pt x="60196" y="88900"/>
                </a:lnTo>
                <a:lnTo>
                  <a:pt x="63244" y="90170"/>
                </a:lnTo>
                <a:lnTo>
                  <a:pt x="71626" y="90170"/>
                </a:lnTo>
                <a:lnTo>
                  <a:pt x="75436" y="91440"/>
                </a:lnTo>
                <a:lnTo>
                  <a:pt x="77722" y="91440"/>
                </a:lnTo>
                <a:lnTo>
                  <a:pt x="83436" y="95250"/>
                </a:lnTo>
                <a:lnTo>
                  <a:pt x="83817" y="97790"/>
                </a:lnTo>
                <a:lnTo>
                  <a:pt x="89151" y="184150"/>
                </a:lnTo>
                <a:lnTo>
                  <a:pt x="215259" y="184150"/>
                </a:lnTo>
                <a:lnTo>
                  <a:pt x="207639" y="185420"/>
                </a:lnTo>
                <a:close/>
              </a:path>
              <a:path w="293370" h="347979">
                <a:moveTo>
                  <a:pt x="235071" y="179070"/>
                </a:moveTo>
                <a:lnTo>
                  <a:pt x="169921" y="179070"/>
                </a:lnTo>
                <a:lnTo>
                  <a:pt x="185542" y="176530"/>
                </a:lnTo>
                <a:lnTo>
                  <a:pt x="191257" y="176530"/>
                </a:lnTo>
                <a:lnTo>
                  <a:pt x="200400" y="175260"/>
                </a:lnTo>
                <a:lnTo>
                  <a:pt x="223260" y="172720"/>
                </a:lnTo>
                <a:lnTo>
                  <a:pt x="230499" y="171450"/>
                </a:lnTo>
                <a:lnTo>
                  <a:pt x="236214" y="170180"/>
                </a:lnTo>
                <a:lnTo>
                  <a:pt x="237738" y="177800"/>
                </a:lnTo>
                <a:lnTo>
                  <a:pt x="235071" y="179070"/>
                </a:lnTo>
                <a:close/>
              </a:path>
              <a:path w="293370" h="347979">
                <a:moveTo>
                  <a:pt x="39242" y="210820"/>
                </a:moveTo>
                <a:lnTo>
                  <a:pt x="38099" y="210820"/>
                </a:lnTo>
                <a:lnTo>
                  <a:pt x="24764" y="204470"/>
                </a:lnTo>
                <a:lnTo>
                  <a:pt x="19811" y="200660"/>
                </a:lnTo>
                <a:lnTo>
                  <a:pt x="12191" y="196850"/>
                </a:lnTo>
                <a:lnTo>
                  <a:pt x="8381" y="193040"/>
                </a:lnTo>
                <a:lnTo>
                  <a:pt x="5333" y="191770"/>
                </a:lnTo>
                <a:lnTo>
                  <a:pt x="0" y="186690"/>
                </a:lnTo>
                <a:lnTo>
                  <a:pt x="0" y="182880"/>
                </a:lnTo>
                <a:lnTo>
                  <a:pt x="3809" y="180340"/>
                </a:lnTo>
                <a:lnTo>
                  <a:pt x="6476" y="181610"/>
                </a:lnTo>
                <a:lnTo>
                  <a:pt x="19049" y="182880"/>
                </a:lnTo>
                <a:lnTo>
                  <a:pt x="22859" y="184150"/>
                </a:lnTo>
                <a:lnTo>
                  <a:pt x="27050" y="184150"/>
                </a:lnTo>
                <a:lnTo>
                  <a:pt x="42670" y="185420"/>
                </a:lnTo>
                <a:lnTo>
                  <a:pt x="207639" y="185420"/>
                </a:lnTo>
                <a:lnTo>
                  <a:pt x="200020" y="186690"/>
                </a:lnTo>
                <a:lnTo>
                  <a:pt x="189352" y="189230"/>
                </a:lnTo>
                <a:lnTo>
                  <a:pt x="182506" y="189230"/>
                </a:lnTo>
                <a:lnTo>
                  <a:pt x="177446" y="190500"/>
                </a:lnTo>
                <a:lnTo>
                  <a:pt x="171671" y="191770"/>
                </a:lnTo>
                <a:lnTo>
                  <a:pt x="143180" y="195580"/>
                </a:lnTo>
                <a:lnTo>
                  <a:pt x="126107" y="198120"/>
                </a:lnTo>
                <a:lnTo>
                  <a:pt x="98676" y="200660"/>
                </a:lnTo>
                <a:lnTo>
                  <a:pt x="80769" y="203200"/>
                </a:lnTo>
                <a:lnTo>
                  <a:pt x="57529" y="204470"/>
                </a:lnTo>
                <a:lnTo>
                  <a:pt x="51052" y="205740"/>
                </a:lnTo>
                <a:lnTo>
                  <a:pt x="47623" y="205740"/>
                </a:lnTo>
                <a:lnTo>
                  <a:pt x="41908" y="209550"/>
                </a:lnTo>
                <a:lnTo>
                  <a:pt x="39242" y="210820"/>
                </a:lnTo>
                <a:close/>
              </a:path>
              <a:path w="293370" h="347979">
                <a:moveTo>
                  <a:pt x="184661" y="229870"/>
                </a:moveTo>
                <a:lnTo>
                  <a:pt x="159754" y="229870"/>
                </a:lnTo>
                <a:lnTo>
                  <a:pt x="165114" y="228600"/>
                </a:lnTo>
                <a:lnTo>
                  <a:pt x="179300" y="228600"/>
                </a:lnTo>
                <a:lnTo>
                  <a:pt x="184661" y="229870"/>
                </a:lnTo>
                <a:close/>
              </a:path>
              <a:path w="293370" h="347979">
                <a:moveTo>
                  <a:pt x="216855" y="232410"/>
                </a:moveTo>
                <a:lnTo>
                  <a:pt x="127560" y="232410"/>
                </a:lnTo>
                <a:lnTo>
                  <a:pt x="133510" y="231140"/>
                </a:lnTo>
                <a:lnTo>
                  <a:pt x="143442" y="229870"/>
                </a:lnTo>
                <a:lnTo>
                  <a:pt x="200972" y="229870"/>
                </a:lnTo>
                <a:lnTo>
                  <a:pt x="210905" y="231140"/>
                </a:lnTo>
                <a:lnTo>
                  <a:pt x="216855" y="232410"/>
                </a:lnTo>
                <a:close/>
              </a:path>
              <a:path w="293370" h="347979">
                <a:moveTo>
                  <a:pt x="226308" y="344170"/>
                </a:moveTo>
                <a:lnTo>
                  <a:pt x="118107" y="344170"/>
                </a:lnTo>
                <a:lnTo>
                  <a:pt x="89151" y="336550"/>
                </a:lnTo>
                <a:lnTo>
                  <a:pt x="82293" y="332740"/>
                </a:lnTo>
                <a:lnTo>
                  <a:pt x="75055" y="330200"/>
                </a:lnTo>
                <a:lnTo>
                  <a:pt x="65149" y="321310"/>
                </a:lnTo>
                <a:lnTo>
                  <a:pt x="60958" y="316230"/>
                </a:lnTo>
                <a:lnTo>
                  <a:pt x="55624" y="309880"/>
                </a:lnTo>
                <a:lnTo>
                  <a:pt x="51433" y="294640"/>
                </a:lnTo>
                <a:lnTo>
                  <a:pt x="51433" y="283210"/>
                </a:lnTo>
                <a:lnTo>
                  <a:pt x="75055" y="247650"/>
                </a:lnTo>
                <a:lnTo>
                  <a:pt x="82293" y="243840"/>
                </a:lnTo>
                <a:lnTo>
                  <a:pt x="89151" y="240030"/>
                </a:lnTo>
                <a:lnTo>
                  <a:pt x="108582" y="234950"/>
                </a:lnTo>
                <a:lnTo>
                  <a:pt x="118107" y="233680"/>
                </a:lnTo>
                <a:lnTo>
                  <a:pt x="123217" y="232410"/>
                </a:lnTo>
                <a:lnTo>
                  <a:pt x="221197" y="232410"/>
                </a:lnTo>
                <a:lnTo>
                  <a:pt x="226308" y="233680"/>
                </a:lnTo>
                <a:lnTo>
                  <a:pt x="235833" y="234950"/>
                </a:lnTo>
                <a:lnTo>
                  <a:pt x="255263" y="240030"/>
                </a:lnTo>
                <a:lnTo>
                  <a:pt x="259835" y="242570"/>
                </a:lnTo>
                <a:lnTo>
                  <a:pt x="149491" y="242570"/>
                </a:lnTo>
                <a:lnTo>
                  <a:pt x="131025" y="245110"/>
                </a:lnTo>
                <a:lnTo>
                  <a:pt x="125345" y="246380"/>
                </a:lnTo>
                <a:lnTo>
                  <a:pt x="120809" y="246380"/>
                </a:lnTo>
                <a:lnTo>
                  <a:pt x="115059" y="248920"/>
                </a:lnTo>
                <a:lnTo>
                  <a:pt x="79627" y="269240"/>
                </a:lnTo>
                <a:lnTo>
                  <a:pt x="73912" y="284480"/>
                </a:lnTo>
                <a:lnTo>
                  <a:pt x="73912" y="293370"/>
                </a:lnTo>
                <a:lnTo>
                  <a:pt x="75436" y="299720"/>
                </a:lnTo>
                <a:lnTo>
                  <a:pt x="77722" y="303530"/>
                </a:lnTo>
                <a:lnTo>
                  <a:pt x="79627" y="307340"/>
                </a:lnTo>
                <a:lnTo>
                  <a:pt x="84960" y="313690"/>
                </a:lnTo>
                <a:lnTo>
                  <a:pt x="89532" y="316230"/>
                </a:lnTo>
                <a:lnTo>
                  <a:pt x="93723" y="318770"/>
                </a:lnTo>
                <a:lnTo>
                  <a:pt x="107820" y="326390"/>
                </a:lnTo>
                <a:lnTo>
                  <a:pt x="115440" y="327660"/>
                </a:lnTo>
                <a:lnTo>
                  <a:pt x="124964" y="330200"/>
                </a:lnTo>
                <a:lnTo>
                  <a:pt x="140394" y="332740"/>
                </a:lnTo>
                <a:lnTo>
                  <a:pt x="149571" y="334010"/>
                </a:lnTo>
                <a:lnTo>
                  <a:pt x="259835" y="334010"/>
                </a:lnTo>
                <a:lnTo>
                  <a:pt x="255263" y="336550"/>
                </a:lnTo>
                <a:lnTo>
                  <a:pt x="226308" y="344170"/>
                </a:lnTo>
                <a:close/>
              </a:path>
              <a:path w="293370" h="347979">
                <a:moveTo>
                  <a:pt x="259835" y="334010"/>
                </a:moveTo>
                <a:lnTo>
                  <a:pt x="194843" y="334010"/>
                </a:lnTo>
                <a:lnTo>
                  <a:pt x="204020" y="332740"/>
                </a:lnTo>
                <a:lnTo>
                  <a:pt x="219450" y="330200"/>
                </a:lnTo>
                <a:lnTo>
                  <a:pt x="228975" y="327660"/>
                </a:lnTo>
                <a:lnTo>
                  <a:pt x="236595" y="326390"/>
                </a:lnTo>
                <a:lnTo>
                  <a:pt x="250691" y="318770"/>
                </a:lnTo>
                <a:lnTo>
                  <a:pt x="254882" y="316230"/>
                </a:lnTo>
                <a:lnTo>
                  <a:pt x="259454" y="313690"/>
                </a:lnTo>
                <a:lnTo>
                  <a:pt x="264788" y="307340"/>
                </a:lnTo>
                <a:lnTo>
                  <a:pt x="266693" y="303530"/>
                </a:lnTo>
                <a:lnTo>
                  <a:pt x="268979" y="299720"/>
                </a:lnTo>
                <a:lnTo>
                  <a:pt x="270503" y="293370"/>
                </a:lnTo>
                <a:lnTo>
                  <a:pt x="270503" y="283210"/>
                </a:lnTo>
                <a:lnTo>
                  <a:pt x="268979" y="275590"/>
                </a:lnTo>
                <a:lnTo>
                  <a:pt x="236595" y="250190"/>
                </a:lnTo>
                <a:lnTo>
                  <a:pt x="228975" y="248920"/>
                </a:lnTo>
                <a:lnTo>
                  <a:pt x="219450" y="246380"/>
                </a:lnTo>
                <a:lnTo>
                  <a:pt x="204020" y="243840"/>
                </a:lnTo>
                <a:lnTo>
                  <a:pt x="194843" y="242570"/>
                </a:lnTo>
                <a:lnTo>
                  <a:pt x="259835" y="242570"/>
                </a:lnTo>
                <a:lnTo>
                  <a:pt x="262121" y="243840"/>
                </a:lnTo>
                <a:lnTo>
                  <a:pt x="269360" y="247650"/>
                </a:lnTo>
                <a:lnTo>
                  <a:pt x="279266" y="255270"/>
                </a:lnTo>
                <a:lnTo>
                  <a:pt x="283456" y="260350"/>
                </a:lnTo>
                <a:lnTo>
                  <a:pt x="288790" y="267970"/>
                </a:lnTo>
                <a:lnTo>
                  <a:pt x="292981" y="283210"/>
                </a:lnTo>
                <a:lnTo>
                  <a:pt x="292981" y="294640"/>
                </a:lnTo>
                <a:lnTo>
                  <a:pt x="288790" y="309880"/>
                </a:lnTo>
                <a:lnTo>
                  <a:pt x="283456" y="316230"/>
                </a:lnTo>
                <a:lnTo>
                  <a:pt x="279266" y="321310"/>
                </a:lnTo>
                <a:lnTo>
                  <a:pt x="269360" y="330200"/>
                </a:lnTo>
                <a:lnTo>
                  <a:pt x="262121" y="332740"/>
                </a:lnTo>
                <a:lnTo>
                  <a:pt x="259835" y="334010"/>
                </a:lnTo>
                <a:close/>
              </a:path>
              <a:path w="293370" h="347979">
                <a:moveTo>
                  <a:pt x="216855" y="345440"/>
                </a:moveTo>
                <a:lnTo>
                  <a:pt x="127560" y="345440"/>
                </a:lnTo>
                <a:lnTo>
                  <a:pt x="123217" y="344170"/>
                </a:lnTo>
                <a:lnTo>
                  <a:pt x="221197" y="344170"/>
                </a:lnTo>
                <a:lnTo>
                  <a:pt x="216855" y="345440"/>
                </a:lnTo>
                <a:close/>
              </a:path>
              <a:path w="293370" h="347979">
                <a:moveTo>
                  <a:pt x="190986" y="347980"/>
                </a:moveTo>
                <a:lnTo>
                  <a:pt x="153429" y="347980"/>
                </a:lnTo>
                <a:lnTo>
                  <a:pt x="133510" y="345440"/>
                </a:lnTo>
                <a:lnTo>
                  <a:pt x="210905" y="345440"/>
                </a:lnTo>
                <a:lnTo>
                  <a:pt x="190986" y="3479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4526727" y="5821249"/>
            <a:ext cx="315595" cy="345440"/>
          </a:xfrm>
          <a:custGeom>
            <a:avLst/>
            <a:gdLst/>
            <a:ahLst/>
            <a:cxnLst/>
            <a:rect l="l" t="t" r="r" b="b"/>
            <a:pathLst>
              <a:path w="315595" h="345439">
                <a:moveTo>
                  <a:pt x="288790" y="80010"/>
                </a:moveTo>
                <a:lnTo>
                  <a:pt x="268217" y="80010"/>
                </a:lnTo>
                <a:lnTo>
                  <a:pt x="268217" y="35560"/>
                </a:lnTo>
                <a:lnTo>
                  <a:pt x="266312" y="29210"/>
                </a:lnTo>
                <a:lnTo>
                  <a:pt x="263264" y="25400"/>
                </a:lnTo>
                <a:lnTo>
                  <a:pt x="259454" y="21590"/>
                </a:lnTo>
                <a:lnTo>
                  <a:pt x="257168" y="20320"/>
                </a:lnTo>
                <a:lnTo>
                  <a:pt x="254501" y="17780"/>
                </a:lnTo>
                <a:lnTo>
                  <a:pt x="248024" y="13970"/>
                </a:lnTo>
                <a:lnTo>
                  <a:pt x="245738" y="13970"/>
                </a:lnTo>
                <a:lnTo>
                  <a:pt x="236976" y="10160"/>
                </a:lnTo>
                <a:lnTo>
                  <a:pt x="234690" y="8890"/>
                </a:lnTo>
                <a:lnTo>
                  <a:pt x="232785" y="7620"/>
                </a:lnTo>
                <a:lnTo>
                  <a:pt x="227451" y="6350"/>
                </a:lnTo>
                <a:lnTo>
                  <a:pt x="227451" y="1270"/>
                </a:lnTo>
                <a:lnTo>
                  <a:pt x="233547" y="0"/>
                </a:lnTo>
                <a:lnTo>
                  <a:pt x="239643" y="0"/>
                </a:lnTo>
                <a:lnTo>
                  <a:pt x="254882" y="1270"/>
                </a:lnTo>
                <a:lnTo>
                  <a:pt x="260978" y="2540"/>
                </a:lnTo>
                <a:lnTo>
                  <a:pt x="265931" y="3810"/>
                </a:lnTo>
                <a:lnTo>
                  <a:pt x="276218" y="7620"/>
                </a:lnTo>
                <a:lnTo>
                  <a:pt x="281551" y="8890"/>
                </a:lnTo>
                <a:lnTo>
                  <a:pt x="285361" y="10160"/>
                </a:lnTo>
                <a:lnTo>
                  <a:pt x="292219" y="13970"/>
                </a:lnTo>
                <a:lnTo>
                  <a:pt x="292219" y="19050"/>
                </a:lnTo>
                <a:lnTo>
                  <a:pt x="289933" y="26670"/>
                </a:lnTo>
                <a:lnTo>
                  <a:pt x="289552" y="29210"/>
                </a:lnTo>
                <a:lnTo>
                  <a:pt x="288917" y="35560"/>
                </a:lnTo>
                <a:lnTo>
                  <a:pt x="288790" y="80010"/>
                </a:lnTo>
                <a:close/>
              </a:path>
              <a:path w="315595" h="345439">
                <a:moveTo>
                  <a:pt x="193924" y="35560"/>
                </a:moveTo>
                <a:lnTo>
                  <a:pt x="161158" y="35560"/>
                </a:lnTo>
                <a:lnTo>
                  <a:pt x="168397" y="30480"/>
                </a:lnTo>
                <a:lnTo>
                  <a:pt x="179827" y="30480"/>
                </a:lnTo>
                <a:lnTo>
                  <a:pt x="184018" y="31750"/>
                </a:lnTo>
                <a:lnTo>
                  <a:pt x="187828" y="31750"/>
                </a:lnTo>
                <a:lnTo>
                  <a:pt x="193924" y="34290"/>
                </a:lnTo>
                <a:lnTo>
                  <a:pt x="193924" y="35560"/>
                </a:lnTo>
                <a:close/>
              </a:path>
              <a:path w="315595" h="345439">
                <a:moveTo>
                  <a:pt x="56386" y="57150"/>
                </a:moveTo>
                <a:lnTo>
                  <a:pt x="54100" y="57150"/>
                </a:lnTo>
                <a:lnTo>
                  <a:pt x="49528" y="55880"/>
                </a:lnTo>
                <a:lnTo>
                  <a:pt x="45718" y="54610"/>
                </a:lnTo>
                <a:lnTo>
                  <a:pt x="39623" y="52070"/>
                </a:lnTo>
                <a:lnTo>
                  <a:pt x="26669" y="45720"/>
                </a:lnTo>
                <a:lnTo>
                  <a:pt x="23621" y="43180"/>
                </a:lnTo>
                <a:lnTo>
                  <a:pt x="21335" y="41910"/>
                </a:lnTo>
                <a:lnTo>
                  <a:pt x="16001" y="38100"/>
                </a:lnTo>
                <a:lnTo>
                  <a:pt x="16001" y="34290"/>
                </a:lnTo>
                <a:lnTo>
                  <a:pt x="19430" y="31750"/>
                </a:lnTo>
                <a:lnTo>
                  <a:pt x="21335" y="33020"/>
                </a:lnTo>
                <a:lnTo>
                  <a:pt x="31622" y="33020"/>
                </a:lnTo>
                <a:lnTo>
                  <a:pt x="35432" y="34290"/>
                </a:lnTo>
                <a:lnTo>
                  <a:pt x="41527" y="34290"/>
                </a:lnTo>
                <a:lnTo>
                  <a:pt x="61720" y="35560"/>
                </a:lnTo>
                <a:lnTo>
                  <a:pt x="193924" y="35560"/>
                </a:lnTo>
                <a:lnTo>
                  <a:pt x="193924" y="39370"/>
                </a:lnTo>
                <a:lnTo>
                  <a:pt x="189352" y="45720"/>
                </a:lnTo>
                <a:lnTo>
                  <a:pt x="188082" y="48260"/>
                </a:lnTo>
                <a:lnTo>
                  <a:pt x="89151" y="48260"/>
                </a:lnTo>
                <a:lnTo>
                  <a:pt x="78865" y="49530"/>
                </a:lnTo>
                <a:lnTo>
                  <a:pt x="74674" y="50800"/>
                </a:lnTo>
                <a:lnTo>
                  <a:pt x="71245" y="50800"/>
                </a:lnTo>
                <a:lnTo>
                  <a:pt x="64768" y="53340"/>
                </a:lnTo>
                <a:lnTo>
                  <a:pt x="61720" y="54610"/>
                </a:lnTo>
                <a:lnTo>
                  <a:pt x="59434" y="54610"/>
                </a:lnTo>
                <a:lnTo>
                  <a:pt x="56386" y="57150"/>
                </a:lnTo>
                <a:close/>
              </a:path>
              <a:path w="315595" h="345439">
                <a:moveTo>
                  <a:pt x="4571" y="210820"/>
                </a:moveTo>
                <a:lnTo>
                  <a:pt x="0" y="204470"/>
                </a:lnTo>
                <a:lnTo>
                  <a:pt x="4571" y="203200"/>
                </a:lnTo>
                <a:lnTo>
                  <a:pt x="25526" y="190500"/>
                </a:lnTo>
                <a:lnTo>
                  <a:pt x="37718" y="182880"/>
                </a:lnTo>
                <a:lnTo>
                  <a:pt x="50671" y="173990"/>
                </a:lnTo>
                <a:lnTo>
                  <a:pt x="57148" y="170180"/>
                </a:lnTo>
                <a:lnTo>
                  <a:pt x="64006" y="165100"/>
                </a:lnTo>
                <a:lnTo>
                  <a:pt x="78865" y="154940"/>
                </a:lnTo>
                <a:lnTo>
                  <a:pt x="91056" y="144780"/>
                </a:lnTo>
                <a:lnTo>
                  <a:pt x="103248" y="133350"/>
                </a:lnTo>
                <a:lnTo>
                  <a:pt x="108963" y="128270"/>
                </a:lnTo>
                <a:lnTo>
                  <a:pt x="114297" y="124460"/>
                </a:lnTo>
                <a:lnTo>
                  <a:pt x="125726" y="111760"/>
                </a:lnTo>
                <a:lnTo>
                  <a:pt x="148967" y="80010"/>
                </a:lnTo>
                <a:lnTo>
                  <a:pt x="163825" y="48260"/>
                </a:lnTo>
                <a:lnTo>
                  <a:pt x="188082" y="48260"/>
                </a:lnTo>
                <a:lnTo>
                  <a:pt x="187447" y="49530"/>
                </a:lnTo>
                <a:lnTo>
                  <a:pt x="185923" y="54610"/>
                </a:lnTo>
                <a:lnTo>
                  <a:pt x="180589" y="66040"/>
                </a:lnTo>
                <a:lnTo>
                  <a:pt x="178684" y="71120"/>
                </a:lnTo>
                <a:lnTo>
                  <a:pt x="176017" y="77470"/>
                </a:lnTo>
                <a:lnTo>
                  <a:pt x="169540" y="87630"/>
                </a:lnTo>
                <a:lnTo>
                  <a:pt x="166492" y="93980"/>
                </a:lnTo>
                <a:lnTo>
                  <a:pt x="162682" y="99060"/>
                </a:lnTo>
                <a:lnTo>
                  <a:pt x="153920" y="111760"/>
                </a:lnTo>
                <a:lnTo>
                  <a:pt x="149729" y="116840"/>
                </a:lnTo>
                <a:lnTo>
                  <a:pt x="144776" y="123190"/>
                </a:lnTo>
                <a:lnTo>
                  <a:pt x="131822" y="135890"/>
                </a:lnTo>
                <a:lnTo>
                  <a:pt x="126107" y="140970"/>
                </a:lnTo>
                <a:lnTo>
                  <a:pt x="119631" y="146050"/>
                </a:lnTo>
                <a:lnTo>
                  <a:pt x="105915" y="157480"/>
                </a:lnTo>
                <a:lnTo>
                  <a:pt x="99438" y="161290"/>
                </a:lnTo>
                <a:lnTo>
                  <a:pt x="92199" y="166370"/>
                </a:lnTo>
                <a:lnTo>
                  <a:pt x="76579" y="176530"/>
                </a:lnTo>
                <a:lnTo>
                  <a:pt x="68959" y="180340"/>
                </a:lnTo>
                <a:lnTo>
                  <a:pt x="61720" y="184150"/>
                </a:lnTo>
                <a:lnTo>
                  <a:pt x="44194" y="193040"/>
                </a:lnTo>
                <a:lnTo>
                  <a:pt x="37718" y="196850"/>
                </a:lnTo>
                <a:lnTo>
                  <a:pt x="31622" y="199390"/>
                </a:lnTo>
                <a:lnTo>
                  <a:pt x="15620" y="207010"/>
                </a:lnTo>
                <a:lnTo>
                  <a:pt x="9524" y="209550"/>
                </a:lnTo>
                <a:lnTo>
                  <a:pt x="4571" y="210820"/>
                </a:lnTo>
                <a:close/>
              </a:path>
              <a:path w="315595" h="345439">
                <a:moveTo>
                  <a:pt x="209925" y="101600"/>
                </a:moveTo>
                <a:lnTo>
                  <a:pt x="208782" y="101600"/>
                </a:lnTo>
                <a:lnTo>
                  <a:pt x="199639" y="96520"/>
                </a:lnTo>
                <a:lnTo>
                  <a:pt x="195448" y="93980"/>
                </a:lnTo>
                <a:lnTo>
                  <a:pt x="187828" y="90170"/>
                </a:lnTo>
                <a:lnTo>
                  <a:pt x="185161" y="88900"/>
                </a:lnTo>
                <a:lnTo>
                  <a:pt x="182494" y="86360"/>
                </a:lnTo>
                <a:lnTo>
                  <a:pt x="176398" y="82550"/>
                </a:lnTo>
                <a:lnTo>
                  <a:pt x="176398" y="78740"/>
                </a:lnTo>
                <a:lnTo>
                  <a:pt x="179065" y="76200"/>
                </a:lnTo>
                <a:lnTo>
                  <a:pt x="181351" y="77470"/>
                </a:lnTo>
                <a:lnTo>
                  <a:pt x="183256" y="77470"/>
                </a:lnTo>
                <a:lnTo>
                  <a:pt x="191257" y="78740"/>
                </a:lnTo>
                <a:lnTo>
                  <a:pt x="198496" y="78740"/>
                </a:lnTo>
                <a:lnTo>
                  <a:pt x="220212" y="80010"/>
                </a:lnTo>
                <a:lnTo>
                  <a:pt x="288790" y="80010"/>
                </a:lnTo>
                <a:lnTo>
                  <a:pt x="288790" y="91440"/>
                </a:lnTo>
                <a:lnTo>
                  <a:pt x="237738" y="91440"/>
                </a:lnTo>
                <a:lnTo>
                  <a:pt x="222498" y="95250"/>
                </a:lnTo>
                <a:lnTo>
                  <a:pt x="219069" y="96520"/>
                </a:lnTo>
                <a:lnTo>
                  <a:pt x="216402" y="97790"/>
                </a:lnTo>
                <a:lnTo>
                  <a:pt x="211830" y="100330"/>
                </a:lnTo>
                <a:lnTo>
                  <a:pt x="209925" y="101600"/>
                </a:lnTo>
                <a:close/>
              </a:path>
              <a:path w="315595" h="345439">
                <a:moveTo>
                  <a:pt x="288028" y="152400"/>
                </a:moveTo>
                <a:lnTo>
                  <a:pt x="268217" y="152400"/>
                </a:lnTo>
                <a:lnTo>
                  <a:pt x="268217" y="91440"/>
                </a:lnTo>
                <a:lnTo>
                  <a:pt x="288790" y="91440"/>
                </a:lnTo>
                <a:lnTo>
                  <a:pt x="288752" y="135890"/>
                </a:lnTo>
                <a:lnTo>
                  <a:pt x="288409" y="147320"/>
                </a:lnTo>
                <a:lnTo>
                  <a:pt x="288028" y="152400"/>
                </a:lnTo>
                <a:close/>
              </a:path>
              <a:path w="315595" h="345439">
                <a:moveTo>
                  <a:pt x="201162" y="173990"/>
                </a:moveTo>
                <a:lnTo>
                  <a:pt x="199639" y="173990"/>
                </a:lnTo>
                <a:lnTo>
                  <a:pt x="192019" y="170180"/>
                </a:lnTo>
                <a:lnTo>
                  <a:pt x="185161" y="167640"/>
                </a:lnTo>
                <a:lnTo>
                  <a:pt x="176017" y="162560"/>
                </a:lnTo>
                <a:lnTo>
                  <a:pt x="173350" y="161290"/>
                </a:lnTo>
                <a:lnTo>
                  <a:pt x="170683" y="158750"/>
                </a:lnTo>
                <a:lnTo>
                  <a:pt x="164587" y="154940"/>
                </a:lnTo>
                <a:lnTo>
                  <a:pt x="164587" y="151130"/>
                </a:lnTo>
                <a:lnTo>
                  <a:pt x="167254" y="148590"/>
                </a:lnTo>
                <a:lnTo>
                  <a:pt x="169540" y="149860"/>
                </a:lnTo>
                <a:lnTo>
                  <a:pt x="171445" y="149860"/>
                </a:lnTo>
                <a:lnTo>
                  <a:pt x="180970" y="151130"/>
                </a:lnTo>
                <a:lnTo>
                  <a:pt x="187066" y="151130"/>
                </a:lnTo>
                <a:lnTo>
                  <a:pt x="209163" y="152400"/>
                </a:lnTo>
                <a:lnTo>
                  <a:pt x="288028" y="152400"/>
                </a:lnTo>
                <a:lnTo>
                  <a:pt x="287370" y="163830"/>
                </a:lnTo>
                <a:lnTo>
                  <a:pt x="231642" y="163830"/>
                </a:lnTo>
                <a:lnTo>
                  <a:pt x="215259" y="166370"/>
                </a:lnTo>
                <a:lnTo>
                  <a:pt x="211068" y="168910"/>
                </a:lnTo>
                <a:lnTo>
                  <a:pt x="208401" y="170180"/>
                </a:lnTo>
                <a:lnTo>
                  <a:pt x="203448" y="172720"/>
                </a:lnTo>
                <a:lnTo>
                  <a:pt x="201162" y="173990"/>
                </a:lnTo>
                <a:close/>
              </a:path>
              <a:path w="315595" h="345439">
                <a:moveTo>
                  <a:pt x="277361" y="201930"/>
                </a:moveTo>
                <a:lnTo>
                  <a:pt x="275456" y="201930"/>
                </a:lnTo>
                <a:lnTo>
                  <a:pt x="273170" y="200660"/>
                </a:lnTo>
                <a:lnTo>
                  <a:pt x="268852" y="172720"/>
                </a:lnTo>
                <a:lnTo>
                  <a:pt x="268598" y="167640"/>
                </a:lnTo>
                <a:lnTo>
                  <a:pt x="268217" y="163830"/>
                </a:lnTo>
                <a:lnTo>
                  <a:pt x="287370" y="163830"/>
                </a:lnTo>
                <a:lnTo>
                  <a:pt x="286885" y="172720"/>
                </a:lnTo>
                <a:lnTo>
                  <a:pt x="286504" y="173990"/>
                </a:lnTo>
                <a:lnTo>
                  <a:pt x="286123" y="177800"/>
                </a:lnTo>
                <a:lnTo>
                  <a:pt x="284980" y="186690"/>
                </a:lnTo>
                <a:lnTo>
                  <a:pt x="284218" y="189230"/>
                </a:lnTo>
                <a:lnTo>
                  <a:pt x="283837" y="191770"/>
                </a:lnTo>
                <a:lnTo>
                  <a:pt x="281551" y="196850"/>
                </a:lnTo>
                <a:lnTo>
                  <a:pt x="280028" y="200660"/>
                </a:lnTo>
                <a:lnTo>
                  <a:pt x="277361" y="201930"/>
                </a:lnTo>
                <a:close/>
              </a:path>
              <a:path w="315595" h="345439">
                <a:moveTo>
                  <a:pt x="292981" y="214630"/>
                </a:moveTo>
                <a:lnTo>
                  <a:pt x="259454" y="214630"/>
                </a:lnTo>
                <a:lnTo>
                  <a:pt x="266693" y="209550"/>
                </a:lnTo>
                <a:lnTo>
                  <a:pt x="270884" y="210820"/>
                </a:lnTo>
                <a:lnTo>
                  <a:pt x="280408" y="210820"/>
                </a:lnTo>
                <a:lnTo>
                  <a:pt x="284980" y="212090"/>
                </a:lnTo>
                <a:lnTo>
                  <a:pt x="289171" y="212090"/>
                </a:lnTo>
                <a:lnTo>
                  <a:pt x="292981" y="214630"/>
                </a:lnTo>
                <a:close/>
              </a:path>
              <a:path w="315595" h="345439">
                <a:moveTo>
                  <a:pt x="100200" y="236220"/>
                </a:moveTo>
                <a:lnTo>
                  <a:pt x="99057" y="236220"/>
                </a:lnTo>
                <a:lnTo>
                  <a:pt x="93723" y="234950"/>
                </a:lnTo>
                <a:lnTo>
                  <a:pt x="89151" y="233680"/>
                </a:lnTo>
                <a:lnTo>
                  <a:pt x="83055" y="231140"/>
                </a:lnTo>
                <a:lnTo>
                  <a:pt x="76960" y="227330"/>
                </a:lnTo>
                <a:lnTo>
                  <a:pt x="69721" y="223520"/>
                </a:lnTo>
                <a:lnTo>
                  <a:pt x="65149" y="220980"/>
                </a:lnTo>
                <a:lnTo>
                  <a:pt x="59434" y="217170"/>
                </a:lnTo>
                <a:lnTo>
                  <a:pt x="59434" y="213360"/>
                </a:lnTo>
                <a:lnTo>
                  <a:pt x="62863" y="212090"/>
                </a:lnTo>
                <a:lnTo>
                  <a:pt x="67054" y="212090"/>
                </a:lnTo>
                <a:lnTo>
                  <a:pt x="82674" y="213360"/>
                </a:lnTo>
                <a:lnTo>
                  <a:pt x="103444" y="214630"/>
                </a:lnTo>
                <a:lnTo>
                  <a:pt x="292981" y="214630"/>
                </a:lnTo>
                <a:lnTo>
                  <a:pt x="292981" y="219710"/>
                </a:lnTo>
                <a:lnTo>
                  <a:pt x="289552" y="226060"/>
                </a:lnTo>
                <a:lnTo>
                  <a:pt x="289044" y="227330"/>
                </a:lnTo>
                <a:lnTo>
                  <a:pt x="130298" y="227330"/>
                </a:lnTo>
                <a:lnTo>
                  <a:pt x="124964" y="228600"/>
                </a:lnTo>
                <a:lnTo>
                  <a:pt x="120392" y="228600"/>
                </a:lnTo>
                <a:lnTo>
                  <a:pt x="111630" y="231140"/>
                </a:lnTo>
                <a:lnTo>
                  <a:pt x="108582" y="232410"/>
                </a:lnTo>
                <a:lnTo>
                  <a:pt x="105915" y="233680"/>
                </a:lnTo>
                <a:lnTo>
                  <a:pt x="100200" y="236220"/>
                </a:lnTo>
                <a:close/>
              </a:path>
              <a:path w="315595" h="345439">
                <a:moveTo>
                  <a:pt x="287457" y="271780"/>
                </a:moveTo>
                <a:lnTo>
                  <a:pt x="261359" y="271780"/>
                </a:lnTo>
                <a:lnTo>
                  <a:pt x="265550" y="267970"/>
                </a:lnTo>
                <a:lnTo>
                  <a:pt x="265550" y="227330"/>
                </a:lnTo>
                <a:lnTo>
                  <a:pt x="289044" y="227330"/>
                </a:lnTo>
                <a:lnTo>
                  <a:pt x="288028" y="229870"/>
                </a:lnTo>
                <a:lnTo>
                  <a:pt x="280789" y="267970"/>
                </a:lnTo>
                <a:lnTo>
                  <a:pt x="287457" y="271780"/>
                </a:lnTo>
                <a:close/>
              </a:path>
              <a:path w="315595" h="345439">
                <a:moveTo>
                  <a:pt x="310888" y="345440"/>
                </a:moveTo>
                <a:lnTo>
                  <a:pt x="106296" y="345440"/>
                </a:lnTo>
                <a:lnTo>
                  <a:pt x="84579" y="337820"/>
                </a:lnTo>
                <a:lnTo>
                  <a:pt x="84579" y="288290"/>
                </a:lnTo>
                <a:lnTo>
                  <a:pt x="80008" y="283210"/>
                </a:lnTo>
                <a:lnTo>
                  <a:pt x="76579" y="280670"/>
                </a:lnTo>
                <a:lnTo>
                  <a:pt x="73912" y="279400"/>
                </a:lnTo>
                <a:lnTo>
                  <a:pt x="65530" y="276860"/>
                </a:lnTo>
                <a:lnTo>
                  <a:pt x="60196" y="276860"/>
                </a:lnTo>
                <a:lnTo>
                  <a:pt x="54481" y="275590"/>
                </a:lnTo>
                <a:lnTo>
                  <a:pt x="54481" y="270510"/>
                </a:lnTo>
                <a:lnTo>
                  <a:pt x="63625" y="266700"/>
                </a:lnTo>
                <a:lnTo>
                  <a:pt x="79627" y="266700"/>
                </a:lnTo>
                <a:lnTo>
                  <a:pt x="104010" y="269240"/>
                </a:lnTo>
                <a:lnTo>
                  <a:pt x="107439" y="271780"/>
                </a:lnTo>
                <a:lnTo>
                  <a:pt x="287457" y="271780"/>
                </a:lnTo>
                <a:lnTo>
                  <a:pt x="294124" y="275590"/>
                </a:lnTo>
                <a:lnTo>
                  <a:pt x="287647" y="283210"/>
                </a:lnTo>
                <a:lnTo>
                  <a:pt x="105534" y="283210"/>
                </a:lnTo>
                <a:lnTo>
                  <a:pt x="105534" y="328930"/>
                </a:lnTo>
                <a:lnTo>
                  <a:pt x="113154" y="334010"/>
                </a:lnTo>
                <a:lnTo>
                  <a:pt x="315079" y="334010"/>
                </a:lnTo>
                <a:lnTo>
                  <a:pt x="315079" y="341630"/>
                </a:lnTo>
                <a:lnTo>
                  <a:pt x="310888" y="345440"/>
                </a:lnTo>
                <a:close/>
              </a:path>
              <a:path w="315595" h="345439">
                <a:moveTo>
                  <a:pt x="315079" y="334010"/>
                </a:moveTo>
                <a:lnTo>
                  <a:pt x="230880" y="334010"/>
                </a:lnTo>
                <a:lnTo>
                  <a:pt x="244976" y="332740"/>
                </a:lnTo>
                <a:lnTo>
                  <a:pt x="252596" y="330200"/>
                </a:lnTo>
                <a:lnTo>
                  <a:pt x="259835" y="326390"/>
                </a:lnTo>
                <a:lnTo>
                  <a:pt x="261740" y="323850"/>
                </a:lnTo>
                <a:lnTo>
                  <a:pt x="284218" y="325120"/>
                </a:lnTo>
                <a:lnTo>
                  <a:pt x="291076" y="326390"/>
                </a:lnTo>
                <a:lnTo>
                  <a:pt x="302887" y="326390"/>
                </a:lnTo>
                <a:lnTo>
                  <a:pt x="315079" y="332740"/>
                </a:lnTo>
                <a:lnTo>
                  <a:pt x="315079" y="3340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4866571" y="5821249"/>
            <a:ext cx="337185" cy="358140"/>
          </a:xfrm>
          <a:custGeom>
            <a:avLst/>
            <a:gdLst/>
            <a:ahLst/>
            <a:cxnLst/>
            <a:rect l="l" t="t" r="r" b="b"/>
            <a:pathLst>
              <a:path w="337185" h="358139">
                <a:moveTo>
                  <a:pt x="263645" y="358131"/>
                </a:moveTo>
                <a:lnTo>
                  <a:pt x="260216" y="358131"/>
                </a:lnTo>
                <a:lnTo>
                  <a:pt x="257930" y="354702"/>
                </a:lnTo>
                <a:lnTo>
                  <a:pt x="257168" y="353178"/>
                </a:lnTo>
                <a:lnTo>
                  <a:pt x="256699" y="350892"/>
                </a:lnTo>
                <a:lnTo>
                  <a:pt x="255644" y="346320"/>
                </a:lnTo>
                <a:lnTo>
                  <a:pt x="255263" y="343653"/>
                </a:lnTo>
                <a:lnTo>
                  <a:pt x="254882" y="338319"/>
                </a:lnTo>
                <a:lnTo>
                  <a:pt x="254501" y="330699"/>
                </a:lnTo>
                <a:lnTo>
                  <a:pt x="254120" y="323841"/>
                </a:lnTo>
                <a:lnTo>
                  <a:pt x="253739" y="315460"/>
                </a:lnTo>
                <a:lnTo>
                  <a:pt x="253739" y="36575"/>
                </a:lnTo>
                <a:lnTo>
                  <a:pt x="252215" y="30479"/>
                </a:lnTo>
                <a:lnTo>
                  <a:pt x="250691" y="28193"/>
                </a:lnTo>
                <a:lnTo>
                  <a:pt x="249167" y="26288"/>
                </a:lnTo>
                <a:lnTo>
                  <a:pt x="245357" y="22097"/>
                </a:lnTo>
                <a:lnTo>
                  <a:pt x="242690" y="20573"/>
                </a:lnTo>
                <a:lnTo>
                  <a:pt x="240024" y="18668"/>
                </a:lnTo>
                <a:lnTo>
                  <a:pt x="217545" y="8762"/>
                </a:lnTo>
                <a:lnTo>
                  <a:pt x="212592" y="6476"/>
                </a:lnTo>
                <a:lnTo>
                  <a:pt x="212592" y="2285"/>
                </a:lnTo>
                <a:lnTo>
                  <a:pt x="218688" y="0"/>
                </a:lnTo>
                <a:lnTo>
                  <a:pt x="224784" y="0"/>
                </a:lnTo>
                <a:lnTo>
                  <a:pt x="238881" y="1904"/>
                </a:lnTo>
                <a:lnTo>
                  <a:pt x="245357" y="3809"/>
                </a:lnTo>
                <a:lnTo>
                  <a:pt x="249929" y="4952"/>
                </a:lnTo>
                <a:lnTo>
                  <a:pt x="262121" y="8381"/>
                </a:lnTo>
                <a:lnTo>
                  <a:pt x="267455" y="10286"/>
                </a:lnTo>
                <a:lnTo>
                  <a:pt x="271265" y="11810"/>
                </a:lnTo>
                <a:lnTo>
                  <a:pt x="277742" y="15620"/>
                </a:lnTo>
                <a:lnTo>
                  <a:pt x="277742" y="20192"/>
                </a:lnTo>
                <a:lnTo>
                  <a:pt x="276218" y="24383"/>
                </a:lnTo>
                <a:lnTo>
                  <a:pt x="275456" y="27050"/>
                </a:lnTo>
                <a:lnTo>
                  <a:pt x="275075" y="29336"/>
                </a:lnTo>
                <a:lnTo>
                  <a:pt x="274351" y="36575"/>
                </a:lnTo>
                <a:lnTo>
                  <a:pt x="274313" y="171064"/>
                </a:lnTo>
                <a:lnTo>
                  <a:pt x="337176" y="171064"/>
                </a:lnTo>
                <a:lnTo>
                  <a:pt x="337176" y="179065"/>
                </a:lnTo>
                <a:lnTo>
                  <a:pt x="332223" y="183256"/>
                </a:lnTo>
                <a:lnTo>
                  <a:pt x="274313" y="183256"/>
                </a:lnTo>
                <a:lnTo>
                  <a:pt x="274256" y="281331"/>
                </a:lnTo>
                <a:lnTo>
                  <a:pt x="273589" y="300982"/>
                </a:lnTo>
                <a:lnTo>
                  <a:pt x="273483" y="303268"/>
                </a:lnTo>
                <a:lnTo>
                  <a:pt x="273170" y="308602"/>
                </a:lnTo>
                <a:lnTo>
                  <a:pt x="272789" y="320032"/>
                </a:lnTo>
                <a:lnTo>
                  <a:pt x="271265" y="335652"/>
                </a:lnTo>
                <a:lnTo>
                  <a:pt x="270503" y="339081"/>
                </a:lnTo>
                <a:lnTo>
                  <a:pt x="269741" y="344034"/>
                </a:lnTo>
                <a:lnTo>
                  <a:pt x="267836" y="350892"/>
                </a:lnTo>
                <a:lnTo>
                  <a:pt x="266312" y="354702"/>
                </a:lnTo>
                <a:lnTo>
                  <a:pt x="263645" y="358131"/>
                </a:lnTo>
                <a:close/>
              </a:path>
              <a:path w="337185" h="358139">
                <a:moveTo>
                  <a:pt x="207639" y="49528"/>
                </a:moveTo>
                <a:lnTo>
                  <a:pt x="172969" y="49528"/>
                </a:lnTo>
                <a:lnTo>
                  <a:pt x="180208" y="43813"/>
                </a:lnTo>
                <a:lnTo>
                  <a:pt x="196210" y="44956"/>
                </a:lnTo>
                <a:lnTo>
                  <a:pt x="198877" y="45337"/>
                </a:lnTo>
                <a:lnTo>
                  <a:pt x="201924" y="45718"/>
                </a:lnTo>
                <a:lnTo>
                  <a:pt x="207639" y="48385"/>
                </a:lnTo>
                <a:lnTo>
                  <a:pt x="207639" y="49528"/>
                </a:lnTo>
                <a:close/>
              </a:path>
              <a:path w="337185" h="358139">
                <a:moveTo>
                  <a:pt x="54862" y="71626"/>
                </a:moveTo>
                <a:lnTo>
                  <a:pt x="54100" y="71626"/>
                </a:lnTo>
                <a:lnTo>
                  <a:pt x="49147" y="69721"/>
                </a:lnTo>
                <a:lnTo>
                  <a:pt x="47242" y="68959"/>
                </a:lnTo>
                <a:lnTo>
                  <a:pt x="44956" y="68197"/>
                </a:lnTo>
                <a:lnTo>
                  <a:pt x="38861" y="65530"/>
                </a:lnTo>
                <a:lnTo>
                  <a:pt x="32003" y="62101"/>
                </a:lnTo>
                <a:lnTo>
                  <a:pt x="25907" y="58672"/>
                </a:lnTo>
                <a:lnTo>
                  <a:pt x="22859" y="57148"/>
                </a:lnTo>
                <a:lnTo>
                  <a:pt x="20192" y="55243"/>
                </a:lnTo>
                <a:lnTo>
                  <a:pt x="15239" y="51052"/>
                </a:lnTo>
                <a:lnTo>
                  <a:pt x="15239" y="47623"/>
                </a:lnTo>
                <a:lnTo>
                  <a:pt x="18287" y="46099"/>
                </a:lnTo>
                <a:lnTo>
                  <a:pt x="22859" y="46861"/>
                </a:lnTo>
                <a:lnTo>
                  <a:pt x="36194" y="48004"/>
                </a:lnTo>
                <a:lnTo>
                  <a:pt x="39623" y="48385"/>
                </a:lnTo>
                <a:lnTo>
                  <a:pt x="61571" y="49287"/>
                </a:lnTo>
                <a:lnTo>
                  <a:pt x="67768" y="49457"/>
                </a:lnTo>
                <a:lnTo>
                  <a:pt x="207639" y="49528"/>
                </a:lnTo>
                <a:lnTo>
                  <a:pt x="207639" y="53719"/>
                </a:lnTo>
                <a:lnTo>
                  <a:pt x="203829" y="60958"/>
                </a:lnTo>
                <a:lnTo>
                  <a:pt x="203601" y="62101"/>
                </a:lnTo>
                <a:lnTo>
                  <a:pt x="106677" y="62101"/>
                </a:lnTo>
                <a:lnTo>
                  <a:pt x="86484" y="62863"/>
                </a:lnTo>
                <a:lnTo>
                  <a:pt x="81150" y="63625"/>
                </a:lnTo>
                <a:lnTo>
                  <a:pt x="76960" y="64006"/>
                </a:lnTo>
                <a:lnTo>
                  <a:pt x="69721" y="65530"/>
                </a:lnTo>
                <a:lnTo>
                  <a:pt x="66292" y="66673"/>
                </a:lnTo>
                <a:lnTo>
                  <a:pt x="63244" y="67816"/>
                </a:lnTo>
                <a:lnTo>
                  <a:pt x="57910" y="70102"/>
                </a:lnTo>
                <a:lnTo>
                  <a:pt x="54862" y="71626"/>
                </a:lnTo>
                <a:close/>
              </a:path>
              <a:path w="337185" h="358139">
                <a:moveTo>
                  <a:pt x="177160" y="238119"/>
                </a:moveTo>
                <a:lnTo>
                  <a:pt x="168016" y="237738"/>
                </a:lnTo>
                <a:lnTo>
                  <a:pt x="168778" y="232404"/>
                </a:lnTo>
                <a:lnTo>
                  <a:pt x="169540" y="226308"/>
                </a:lnTo>
                <a:lnTo>
                  <a:pt x="172207" y="199258"/>
                </a:lnTo>
                <a:lnTo>
                  <a:pt x="172588" y="190114"/>
                </a:lnTo>
                <a:lnTo>
                  <a:pt x="173350" y="183256"/>
                </a:lnTo>
                <a:lnTo>
                  <a:pt x="174874" y="156206"/>
                </a:lnTo>
                <a:lnTo>
                  <a:pt x="175607" y="146681"/>
                </a:lnTo>
                <a:lnTo>
                  <a:pt x="176398" y="138680"/>
                </a:lnTo>
                <a:lnTo>
                  <a:pt x="177664" y="105915"/>
                </a:lnTo>
                <a:lnTo>
                  <a:pt x="177939" y="98295"/>
                </a:lnTo>
                <a:lnTo>
                  <a:pt x="178303" y="89913"/>
                </a:lnTo>
                <a:lnTo>
                  <a:pt x="178958" y="68959"/>
                </a:lnTo>
                <a:lnTo>
                  <a:pt x="179065" y="62101"/>
                </a:lnTo>
                <a:lnTo>
                  <a:pt x="203601" y="62101"/>
                </a:lnTo>
                <a:lnTo>
                  <a:pt x="203067" y="64768"/>
                </a:lnTo>
                <a:lnTo>
                  <a:pt x="202734" y="70102"/>
                </a:lnTo>
                <a:lnTo>
                  <a:pt x="202612" y="71626"/>
                </a:lnTo>
                <a:lnTo>
                  <a:pt x="199981" y="98676"/>
                </a:lnTo>
                <a:lnTo>
                  <a:pt x="199258" y="105915"/>
                </a:lnTo>
                <a:lnTo>
                  <a:pt x="198115" y="116202"/>
                </a:lnTo>
                <a:lnTo>
                  <a:pt x="195448" y="142109"/>
                </a:lnTo>
                <a:lnTo>
                  <a:pt x="193597" y="154301"/>
                </a:lnTo>
                <a:lnTo>
                  <a:pt x="192400" y="162682"/>
                </a:lnTo>
                <a:lnTo>
                  <a:pt x="188590" y="187828"/>
                </a:lnTo>
                <a:lnTo>
                  <a:pt x="186685" y="196591"/>
                </a:lnTo>
                <a:lnTo>
                  <a:pt x="184399" y="207258"/>
                </a:lnTo>
                <a:lnTo>
                  <a:pt x="180208" y="227070"/>
                </a:lnTo>
                <a:lnTo>
                  <a:pt x="178684" y="233166"/>
                </a:lnTo>
                <a:lnTo>
                  <a:pt x="177160" y="238119"/>
                </a:lnTo>
                <a:close/>
              </a:path>
              <a:path w="337185" h="358139">
                <a:moveTo>
                  <a:pt x="192927" y="278123"/>
                </a:moveTo>
                <a:lnTo>
                  <a:pt x="50290" y="278123"/>
                </a:lnTo>
                <a:lnTo>
                  <a:pt x="59053" y="277742"/>
                </a:lnTo>
                <a:lnTo>
                  <a:pt x="93342" y="276599"/>
                </a:lnTo>
                <a:lnTo>
                  <a:pt x="93342" y="172588"/>
                </a:lnTo>
                <a:lnTo>
                  <a:pt x="77722" y="158111"/>
                </a:lnTo>
                <a:lnTo>
                  <a:pt x="75055" y="156587"/>
                </a:lnTo>
                <a:lnTo>
                  <a:pt x="69340" y="154301"/>
                </a:lnTo>
                <a:lnTo>
                  <a:pt x="67054" y="153539"/>
                </a:lnTo>
                <a:lnTo>
                  <a:pt x="65530" y="152777"/>
                </a:lnTo>
                <a:lnTo>
                  <a:pt x="60577" y="150491"/>
                </a:lnTo>
                <a:lnTo>
                  <a:pt x="60577" y="146681"/>
                </a:lnTo>
                <a:lnTo>
                  <a:pt x="65911" y="144395"/>
                </a:lnTo>
                <a:lnTo>
                  <a:pt x="70483" y="144395"/>
                </a:lnTo>
                <a:lnTo>
                  <a:pt x="81531" y="145538"/>
                </a:lnTo>
                <a:lnTo>
                  <a:pt x="87246" y="146681"/>
                </a:lnTo>
                <a:lnTo>
                  <a:pt x="91437" y="147443"/>
                </a:lnTo>
                <a:lnTo>
                  <a:pt x="104010" y="150491"/>
                </a:lnTo>
                <a:lnTo>
                  <a:pt x="108201" y="152015"/>
                </a:lnTo>
                <a:lnTo>
                  <a:pt x="111249" y="153158"/>
                </a:lnTo>
                <a:lnTo>
                  <a:pt x="116583" y="156206"/>
                </a:lnTo>
                <a:lnTo>
                  <a:pt x="116480" y="160777"/>
                </a:lnTo>
                <a:lnTo>
                  <a:pt x="113916" y="170302"/>
                </a:lnTo>
                <a:lnTo>
                  <a:pt x="113916" y="275075"/>
                </a:lnTo>
                <a:lnTo>
                  <a:pt x="207995" y="275075"/>
                </a:lnTo>
                <a:lnTo>
                  <a:pt x="204591" y="275837"/>
                </a:lnTo>
                <a:lnTo>
                  <a:pt x="194686" y="277742"/>
                </a:lnTo>
                <a:lnTo>
                  <a:pt x="192927" y="278123"/>
                </a:lnTo>
                <a:close/>
              </a:path>
              <a:path w="337185" h="358139">
                <a:moveTo>
                  <a:pt x="337176" y="171064"/>
                </a:moveTo>
                <a:lnTo>
                  <a:pt x="283837" y="171064"/>
                </a:lnTo>
                <a:lnTo>
                  <a:pt x="291457" y="169159"/>
                </a:lnTo>
                <a:lnTo>
                  <a:pt x="294886" y="166873"/>
                </a:lnTo>
                <a:lnTo>
                  <a:pt x="297553" y="164968"/>
                </a:lnTo>
                <a:lnTo>
                  <a:pt x="301363" y="161158"/>
                </a:lnTo>
                <a:lnTo>
                  <a:pt x="302125" y="159635"/>
                </a:lnTo>
                <a:lnTo>
                  <a:pt x="306316" y="160016"/>
                </a:lnTo>
                <a:lnTo>
                  <a:pt x="317365" y="160777"/>
                </a:lnTo>
                <a:lnTo>
                  <a:pt x="321174" y="161539"/>
                </a:lnTo>
                <a:lnTo>
                  <a:pt x="327651" y="162301"/>
                </a:lnTo>
                <a:lnTo>
                  <a:pt x="337176" y="168016"/>
                </a:lnTo>
                <a:lnTo>
                  <a:pt x="337176" y="171064"/>
                </a:lnTo>
                <a:close/>
              </a:path>
              <a:path w="337185" h="358139">
                <a:moveTo>
                  <a:pt x="207995" y="275075"/>
                </a:moveTo>
                <a:lnTo>
                  <a:pt x="113916" y="275075"/>
                </a:lnTo>
                <a:lnTo>
                  <a:pt x="139823" y="272408"/>
                </a:lnTo>
                <a:lnTo>
                  <a:pt x="149348" y="271265"/>
                </a:lnTo>
                <a:lnTo>
                  <a:pt x="160016" y="270122"/>
                </a:lnTo>
                <a:lnTo>
                  <a:pt x="188209" y="266693"/>
                </a:lnTo>
                <a:lnTo>
                  <a:pt x="230499" y="260216"/>
                </a:lnTo>
                <a:lnTo>
                  <a:pt x="237357" y="258692"/>
                </a:lnTo>
                <a:lnTo>
                  <a:pt x="241928" y="257930"/>
                </a:lnTo>
                <a:lnTo>
                  <a:pt x="243452" y="265550"/>
                </a:lnTo>
                <a:lnTo>
                  <a:pt x="238500" y="267455"/>
                </a:lnTo>
                <a:lnTo>
                  <a:pt x="230118" y="270122"/>
                </a:lnTo>
                <a:lnTo>
                  <a:pt x="207995" y="275075"/>
                </a:lnTo>
                <a:close/>
              </a:path>
              <a:path w="337185" h="358139">
                <a:moveTo>
                  <a:pt x="41146" y="303268"/>
                </a:moveTo>
                <a:lnTo>
                  <a:pt x="39623" y="303268"/>
                </a:lnTo>
                <a:lnTo>
                  <a:pt x="30479" y="299077"/>
                </a:lnTo>
                <a:lnTo>
                  <a:pt x="26288" y="296791"/>
                </a:lnTo>
                <a:lnTo>
                  <a:pt x="22478" y="294886"/>
                </a:lnTo>
                <a:lnTo>
                  <a:pt x="13715" y="289552"/>
                </a:lnTo>
                <a:lnTo>
                  <a:pt x="6857" y="284980"/>
                </a:lnTo>
                <a:lnTo>
                  <a:pt x="64" y="279319"/>
                </a:lnTo>
                <a:lnTo>
                  <a:pt x="0" y="274694"/>
                </a:lnTo>
                <a:lnTo>
                  <a:pt x="3428" y="272408"/>
                </a:lnTo>
                <a:lnTo>
                  <a:pt x="6095" y="273170"/>
                </a:lnTo>
                <a:lnTo>
                  <a:pt x="19049" y="275456"/>
                </a:lnTo>
                <a:lnTo>
                  <a:pt x="22859" y="276218"/>
                </a:lnTo>
                <a:lnTo>
                  <a:pt x="28193" y="276980"/>
                </a:lnTo>
                <a:lnTo>
                  <a:pt x="41908" y="278123"/>
                </a:lnTo>
                <a:lnTo>
                  <a:pt x="192927" y="278123"/>
                </a:lnTo>
                <a:lnTo>
                  <a:pt x="187405" y="279319"/>
                </a:lnTo>
                <a:lnTo>
                  <a:pt x="140204" y="286885"/>
                </a:lnTo>
                <a:lnTo>
                  <a:pt x="96009" y="292600"/>
                </a:lnTo>
                <a:lnTo>
                  <a:pt x="85341" y="294124"/>
                </a:lnTo>
                <a:lnTo>
                  <a:pt x="61720" y="297172"/>
                </a:lnTo>
                <a:lnTo>
                  <a:pt x="54100" y="297934"/>
                </a:lnTo>
                <a:lnTo>
                  <a:pt x="50671" y="298315"/>
                </a:lnTo>
                <a:lnTo>
                  <a:pt x="43813" y="300982"/>
                </a:lnTo>
                <a:lnTo>
                  <a:pt x="41146" y="3032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308491" y="5820487"/>
            <a:ext cx="1011529" cy="35889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6421631" y="5821249"/>
            <a:ext cx="338455" cy="346710"/>
          </a:xfrm>
          <a:custGeom>
            <a:avLst/>
            <a:gdLst/>
            <a:ahLst/>
            <a:cxnLst/>
            <a:rect l="l" t="t" r="r" b="b"/>
            <a:pathLst>
              <a:path w="338454" h="346710">
                <a:moveTo>
                  <a:pt x="288790" y="224022"/>
                </a:moveTo>
                <a:lnTo>
                  <a:pt x="209163" y="224022"/>
                </a:lnTo>
                <a:lnTo>
                  <a:pt x="222879" y="222498"/>
                </a:lnTo>
                <a:lnTo>
                  <a:pt x="231261" y="219450"/>
                </a:lnTo>
                <a:lnTo>
                  <a:pt x="235833" y="216402"/>
                </a:lnTo>
                <a:lnTo>
                  <a:pt x="237357" y="214878"/>
                </a:lnTo>
                <a:lnTo>
                  <a:pt x="244595" y="215259"/>
                </a:lnTo>
                <a:lnTo>
                  <a:pt x="256787" y="215259"/>
                </a:lnTo>
                <a:lnTo>
                  <a:pt x="265169" y="216021"/>
                </a:lnTo>
                <a:lnTo>
                  <a:pt x="279266" y="216783"/>
                </a:lnTo>
                <a:lnTo>
                  <a:pt x="288790" y="222498"/>
                </a:lnTo>
                <a:lnTo>
                  <a:pt x="288790" y="224022"/>
                </a:lnTo>
                <a:close/>
              </a:path>
              <a:path w="338454" h="346710">
                <a:moveTo>
                  <a:pt x="294124" y="346701"/>
                </a:moveTo>
                <a:lnTo>
                  <a:pt x="102105" y="346701"/>
                </a:lnTo>
                <a:lnTo>
                  <a:pt x="77341" y="339462"/>
                </a:lnTo>
                <a:lnTo>
                  <a:pt x="77341" y="241547"/>
                </a:lnTo>
                <a:lnTo>
                  <a:pt x="73150" y="236214"/>
                </a:lnTo>
                <a:lnTo>
                  <a:pt x="69340" y="234690"/>
                </a:lnTo>
                <a:lnTo>
                  <a:pt x="65911" y="233166"/>
                </a:lnTo>
                <a:lnTo>
                  <a:pt x="55243" y="229737"/>
                </a:lnTo>
                <a:lnTo>
                  <a:pt x="52195" y="229356"/>
                </a:lnTo>
                <a:lnTo>
                  <a:pt x="50671" y="228975"/>
                </a:lnTo>
                <a:lnTo>
                  <a:pt x="44956" y="227070"/>
                </a:lnTo>
                <a:lnTo>
                  <a:pt x="44956" y="222498"/>
                </a:lnTo>
                <a:lnTo>
                  <a:pt x="53719" y="218307"/>
                </a:lnTo>
                <a:lnTo>
                  <a:pt x="71626" y="218307"/>
                </a:lnTo>
                <a:lnTo>
                  <a:pt x="97152" y="220974"/>
                </a:lnTo>
                <a:lnTo>
                  <a:pt x="100200" y="224022"/>
                </a:lnTo>
                <a:lnTo>
                  <a:pt x="288790" y="224022"/>
                </a:lnTo>
                <a:lnTo>
                  <a:pt x="288790" y="232404"/>
                </a:lnTo>
                <a:lnTo>
                  <a:pt x="283837" y="236214"/>
                </a:lnTo>
                <a:lnTo>
                  <a:pt x="97914" y="236214"/>
                </a:lnTo>
                <a:lnTo>
                  <a:pt x="97914" y="276599"/>
                </a:lnTo>
                <a:lnTo>
                  <a:pt x="284980" y="276599"/>
                </a:lnTo>
                <a:lnTo>
                  <a:pt x="284980" y="284980"/>
                </a:lnTo>
                <a:lnTo>
                  <a:pt x="280028" y="288409"/>
                </a:lnTo>
                <a:lnTo>
                  <a:pt x="97914" y="288409"/>
                </a:lnTo>
                <a:lnTo>
                  <a:pt x="97914" y="328794"/>
                </a:lnTo>
                <a:lnTo>
                  <a:pt x="106677" y="334890"/>
                </a:lnTo>
                <a:lnTo>
                  <a:pt x="298315" y="334890"/>
                </a:lnTo>
                <a:lnTo>
                  <a:pt x="298315" y="342510"/>
                </a:lnTo>
                <a:lnTo>
                  <a:pt x="294124" y="346701"/>
                </a:lnTo>
                <a:close/>
              </a:path>
              <a:path w="338454" h="346710">
                <a:moveTo>
                  <a:pt x="284980" y="276599"/>
                </a:moveTo>
                <a:lnTo>
                  <a:pt x="207639" y="276599"/>
                </a:lnTo>
                <a:lnTo>
                  <a:pt x="220974" y="275075"/>
                </a:lnTo>
                <a:lnTo>
                  <a:pt x="224784" y="273551"/>
                </a:lnTo>
                <a:lnTo>
                  <a:pt x="227832" y="272408"/>
                </a:lnTo>
                <a:lnTo>
                  <a:pt x="233928" y="268979"/>
                </a:lnTo>
                <a:lnTo>
                  <a:pt x="235452" y="267455"/>
                </a:lnTo>
                <a:lnTo>
                  <a:pt x="243071" y="267836"/>
                </a:lnTo>
                <a:lnTo>
                  <a:pt x="257168" y="268217"/>
                </a:lnTo>
                <a:lnTo>
                  <a:pt x="264026" y="268979"/>
                </a:lnTo>
                <a:lnTo>
                  <a:pt x="276599" y="270122"/>
                </a:lnTo>
                <a:lnTo>
                  <a:pt x="284980" y="275456"/>
                </a:lnTo>
                <a:lnTo>
                  <a:pt x="284980" y="276599"/>
                </a:lnTo>
                <a:close/>
              </a:path>
              <a:path w="338454" h="346710">
                <a:moveTo>
                  <a:pt x="298315" y="334890"/>
                </a:moveTo>
                <a:lnTo>
                  <a:pt x="212973" y="334890"/>
                </a:lnTo>
                <a:lnTo>
                  <a:pt x="228213" y="333366"/>
                </a:lnTo>
                <a:lnTo>
                  <a:pt x="232023" y="332223"/>
                </a:lnTo>
                <a:lnTo>
                  <a:pt x="236214" y="331080"/>
                </a:lnTo>
                <a:lnTo>
                  <a:pt x="243071" y="327270"/>
                </a:lnTo>
                <a:lnTo>
                  <a:pt x="244976" y="325365"/>
                </a:lnTo>
                <a:lnTo>
                  <a:pt x="251834" y="325746"/>
                </a:lnTo>
                <a:lnTo>
                  <a:pt x="268217" y="326127"/>
                </a:lnTo>
                <a:lnTo>
                  <a:pt x="275837" y="326889"/>
                </a:lnTo>
                <a:lnTo>
                  <a:pt x="288028" y="327651"/>
                </a:lnTo>
                <a:lnTo>
                  <a:pt x="298315" y="333747"/>
                </a:lnTo>
                <a:lnTo>
                  <a:pt x="298315" y="334890"/>
                </a:lnTo>
                <a:close/>
              </a:path>
              <a:path w="338454" h="346710">
                <a:moveTo>
                  <a:pt x="198496" y="39242"/>
                </a:moveTo>
                <a:lnTo>
                  <a:pt x="165349" y="39242"/>
                </a:lnTo>
                <a:lnTo>
                  <a:pt x="172588" y="34289"/>
                </a:lnTo>
                <a:lnTo>
                  <a:pt x="176398" y="34670"/>
                </a:lnTo>
                <a:lnTo>
                  <a:pt x="183637" y="35051"/>
                </a:lnTo>
                <a:lnTo>
                  <a:pt x="186685" y="35432"/>
                </a:lnTo>
                <a:lnTo>
                  <a:pt x="190495" y="35813"/>
                </a:lnTo>
                <a:lnTo>
                  <a:pt x="198496" y="38099"/>
                </a:lnTo>
                <a:lnTo>
                  <a:pt x="198496" y="39242"/>
                </a:lnTo>
                <a:close/>
              </a:path>
              <a:path w="338454" h="346710">
                <a:moveTo>
                  <a:pt x="55243" y="61339"/>
                </a:moveTo>
                <a:lnTo>
                  <a:pt x="54481" y="61339"/>
                </a:lnTo>
                <a:lnTo>
                  <a:pt x="49528" y="59434"/>
                </a:lnTo>
                <a:lnTo>
                  <a:pt x="45718" y="57910"/>
                </a:lnTo>
                <a:lnTo>
                  <a:pt x="40004" y="55243"/>
                </a:lnTo>
                <a:lnTo>
                  <a:pt x="33146" y="51814"/>
                </a:lnTo>
                <a:lnTo>
                  <a:pt x="27050" y="48385"/>
                </a:lnTo>
                <a:lnTo>
                  <a:pt x="24002" y="46861"/>
                </a:lnTo>
                <a:lnTo>
                  <a:pt x="21716" y="45337"/>
                </a:lnTo>
                <a:lnTo>
                  <a:pt x="16382" y="40765"/>
                </a:lnTo>
                <a:lnTo>
                  <a:pt x="16382" y="37337"/>
                </a:lnTo>
                <a:lnTo>
                  <a:pt x="19811" y="35813"/>
                </a:lnTo>
                <a:lnTo>
                  <a:pt x="21716" y="36194"/>
                </a:lnTo>
                <a:lnTo>
                  <a:pt x="24002" y="36575"/>
                </a:lnTo>
                <a:lnTo>
                  <a:pt x="32384" y="37337"/>
                </a:lnTo>
                <a:lnTo>
                  <a:pt x="35813" y="37718"/>
                </a:lnTo>
                <a:lnTo>
                  <a:pt x="41527" y="38099"/>
                </a:lnTo>
                <a:lnTo>
                  <a:pt x="62101" y="39242"/>
                </a:lnTo>
                <a:lnTo>
                  <a:pt x="198496" y="39242"/>
                </a:lnTo>
                <a:lnTo>
                  <a:pt x="198496" y="43432"/>
                </a:lnTo>
                <a:lnTo>
                  <a:pt x="193924" y="49909"/>
                </a:lnTo>
                <a:lnTo>
                  <a:pt x="193009" y="51433"/>
                </a:lnTo>
                <a:lnTo>
                  <a:pt x="109281" y="51448"/>
                </a:lnTo>
                <a:lnTo>
                  <a:pt x="102748" y="51552"/>
                </a:lnTo>
                <a:lnTo>
                  <a:pt x="97750" y="51835"/>
                </a:lnTo>
                <a:lnTo>
                  <a:pt x="81531" y="53338"/>
                </a:lnTo>
                <a:lnTo>
                  <a:pt x="76198" y="54100"/>
                </a:lnTo>
                <a:lnTo>
                  <a:pt x="72388" y="54481"/>
                </a:lnTo>
                <a:lnTo>
                  <a:pt x="64387" y="56767"/>
                </a:lnTo>
                <a:lnTo>
                  <a:pt x="61720" y="57910"/>
                </a:lnTo>
                <a:lnTo>
                  <a:pt x="59815" y="58672"/>
                </a:lnTo>
                <a:lnTo>
                  <a:pt x="56767" y="60577"/>
                </a:lnTo>
                <a:lnTo>
                  <a:pt x="55243" y="61339"/>
                </a:lnTo>
                <a:close/>
              </a:path>
              <a:path w="338454" h="346710">
                <a:moveTo>
                  <a:pt x="4571" y="212973"/>
                </a:moveTo>
                <a:lnTo>
                  <a:pt x="0" y="206115"/>
                </a:lnTo>
                <a:lnTo>
                  <a:pt x="4952" y="204210"/>
                </a:lnTo>
                <a:lnTo>
                  <a:pt x="27812" y="190876"/>
                </a:lnTo>
                <a:lnTo>
                  <a:pt x="40004" y="183256"/>
                </a:lnTo>
                <a:lnTo>
                  <a:pt x="53338" y="174112"/>
                </a:lnTo>
                <a:lnTo>
                  <a:pt x="59434" y="170302"/>
                </a:lnTo>
                <a:lnTo>
                  <a:pt x="92199" y="146300"/>
                </a:lnTo>
                <a:lnTo>
                  <a:pt x="112392" y="128774"/>
                </a:lnTo>
                <a:lnTo>
                  <a:pt x="118488" y="123440"/>
                </a:lnTo>
                <a:lnTo>
                  <a:pt x="132965" y="107820"/>
                </a:lnTo>
                <a:lnTo>
                  <a:pt x="137537" y="102486"/>
                </a:lnTo>
                <a:lnTo>
                  <a:pt x="146300" y="91818"/>
                </a:lnTo>
                <a:lnTo>
                  <a:pt x="149729" y="86484"/>
                </a:lnTo>
                <a:lnTo>
                  <a:pt x="152777" y="81912"/>
                </a:lnTo>
                <a:lnTo>
                  <a:pt x="158111" y="73150"/>
                </a:lnTo>
                <a:lnTo>
                  <a:pt x="160396" y="68578"/>
                </a:lnTo>
                <a:lnTo>
                  <a:pt x="162682" y="64387"/>
                </a:lnTo>
                <a:lnTo>
                  <a:pt x="166492" y="55243"/>
                </a:lnTo>
                <a:lnTo>
                  <a:pt x="168016" y="51433"/>
                </a:lnTo>
                <a:lnTo>
                  <a:pt x="193009" y="51433"/>
                </a:lnTo>
                <a:lnTo>
                  <a:pt x="191638" y="53719"/>
                </a:lnTo>
                <a:lnTo>
                  <a:pt x="190114" y="58672"/>
                </a:lnTo>
                <a:lnTo>
                  <a:pt x="180208" y="80008"/>
                </a:lnTo>
                <a:lnTo>
                  <a:pt x="157349" y="114297"/>
                </a:lnTo>
                <a:lnTo>
                  <a:pt x="128012" y="142871"/>
                </a:lnTo>
                <a:lnTo>
                  <a:pt x="121535" y="148205"/>
                </a:lnTo>
                <a:lnTo>
                  <a:pt x="75055" y="179065"/>
                </a:lnTo>
                <a:lnTo>
                  <a:pt x="37337" y="198877"/>
                </a:lnTo>
                <a:lnTo>
                  <a:pt x="32384" y="201543"/>
                </a:lnTo>
                <a:lnTo>
                  <a:pt x="17525" y="208020"/>
                </a:lnTo>
                <a:lnTo>
                  <a:pt x="9905" y="211068"/>
                </a:lnTo>
                <a:lnTo>
                  <a:pt x="4571" y="212973"/>
                </a:lnTo>
                <a:close/>
              </a:path>
              <a:path w="338454" h="346710">
                <a:moveTo>
                  <a:pt x="264407" y="207258"/>
                </a:moveTo>
                <a:lnTo>
                  <a:pt x="262502" y="207258"/>
                </a:lnTo>
                <a:lnTo>
                  <a:pt x="260216" y="205353"/>
                </a:lnTo>
                <a:lnTo>
                  <a:pt x="259454" y="203829"/>
                </a:lnTo>
                <a:lnTo>
                  <a:pt x="258692" y="201924"/>
                </a:lnTo>
                <a:lnTo>
                  <a:pt x="257549" y="197353"/>
                </a:lnTo>
                <a:lnTo>
                  <a:pt x="257168" y="195067"/>
                </a:lnTo>
                <a:lnTo>
                  <a:pt x="256787" y="193162"/>
                </a:lnTo>
                <a:lnTo>
                  <a:pt x="256406" y="187447"/>
                </a:lnTo>
                <a:lnTo>
                  <a:pt x="256001" y="182113"/>
                </a:lnTo>
                <a:lnTo>
                  <a:pt x="255644" y="176398"/>
                </a:lnTo>
                <a:lnTo>
                  <a:pt x="255388" y="163825"/>
                </a:lnTo>
                <a:lnTo>
                  <a:pt x="255263" y="36194"/>
                </a:lnTo>
                <a:lnTo>
                  <a:pt x="253358" y="29717"/>
                </a:lnTo>
                <a:lnTo>
                  <a:pt x="250310" y="25907"/>
                </a:lnTo>
                <a:lnTo>
                  <a:pt x="246500" y="22097"/>
                </a:lnTo>
                <a:lnTo>
                  <a:pt x="244214" y="20573"/>
                </a:lnTo>
                <a:lnTo>
                  <a:pt x="241547" y="18668"/>
                </a:lnTo>
                <a:lnTo>
                  <a:pt x="235071" y="15239"/>
                </a:lnTo>
                <a:lnTo>
                  <a:pt x="232785" y="14096"/>
                </a:lnTo>
                <a:lnTo>
                  <a:pt x="224022" y="10286"/>
                </a:lnTo>
                <a:lnTo>
                  <a:pt x="221736" y="9524"/>
                </a:lnTo>
                <a:lnTo>
                  <a:pt x="219831" y="8762"/>
                </a:lnTo>
                <a:lnTo>
                  <a:pt x="214497" y="6476"/>
                </a:lnTo>
                <a:lnTo>
                  <a:pt x="214497" y="2285"/>
                </a:lnTo>
                <a:lnTo>
                  <a:pt x="220593" y="0"/>
                </a:lnTo>
                <a:lnTo>
                  <a:pt x="226689" y="0"/>
                </a:lnTo>
                <a:lnTo>
                  <a:pt x="241928" y="2285"/>
                </a:lnTo>
                <a:lnTo>
                  <a:pt x="248024" y="3809"/>
                </a:lnTo>
                <a:lnTo>
                  <a:pt x="252977" y="4952"/>
                </a:lnTo>
                <a:lnTo>
                  <a:pt x="263264" y="8000"/>
                </a:lnTo>
                <a:lnTo>
                  <a:pt x="268598" y="9905"/>
                </a:lnTo>
                <a:lnTo>
                  <a:pt x="272408" y="11429"/>
                </a:lnTo>
                <a:lnTo>
                  <a:pt x="279266" y="15239"/>
                </a:lnTo>
                <a:lnTo>
                  <a:pt x="279266" y="19811"/>
                </a:lnTo>
                <a:lnTo>
                  <a:pt x="277742" y="24383"/>
                </a:lnTo>
                <a:lnTo>
                  <a:pt x="276980" y="27050"/>
                </a:lnTo>
                <a:lnTo>
                  <a:pt x="276599" y="29336"/>
                </a:lnTo>
                <a:lnTo>
                  <a:pt x="275913" y="36194"/>
                </a:lnTo>
                <a:lnTo>
                  <a:pt x="275837" y="114297"/>
                </a:lnTo>
                <a:lnTo>
                  <a:pt x="338319" y="114297"/>
                </a:lnTo>
                <a:lnTo>
                  <a:pt x="338319" y="122297"/>
                </a:lnTo>
                <a:lnTo>
                  <a:pt x="332985" y="126488"/>
                </a:lnTo>
                <a:lnTo>
                  <a:pt x="275837" y="126488"/>
                </a:lnTo>
                <a:lnTo>
                  <a:pt x="275837" y="139823"/>
                </a:lnTo>
                <a:lnTo>
                  <a:pt x="275456" y="152396"/>
                </a:lnTo>
                <a:lnTo>
                  <a:pt x="275075" y="157730"/>
                </a:lnTo>
                <a:lnTo>
                  <a:pt x="274694" y="163825"/>
                </a:lnTo>
                <a:lnTo>
                  <a:pt x="273932" y="177160"/>
                </a:lnTo>
                <a:lnTo>
                  <a:pt x="273551" y="179446"/>
                </a:lnTo>
                <a:lnTo>
                  <a:pt x="273126" y="182494"/>
                </a:lnTo>
                <a:lnTo>
                  <a:pt x="272027" y="192019"/>
                </a:lnTo>
                <a:lnTo>
                  <a:pt x="271265" y="194305"/>
                </a:lnTo>
                <a:lnTo>
                  <a:pt x="270884" y="196972"/>
                </a:lnTo>
                <a:lnTo>
                  <a:pt x="268598" y="202305"/>
                </a:lnTo>
                <a:lnTo>
                  <a:pt x="267074" y="205353"/>
                </a:lnTo>
                <a:lnTo>
                  <a:pt x="264407" y="207258"/>
                </a:lnTo>
                <a:close/>
              </a:path>
              <a:path w="338454" h="346710">
                <a:moveTo>
                  <a:pt x="338319" y="114297"/>
                </a:moveTo>
                <a:lnTo>
                  <a:pt x="284980" y="114297"/>
                </a:lnTo>
                <a:lnTo>
                  <a:pt x="292600" y="112392"/>
                </a:lnTo>
                <a:lnTo>
                  <a:pt x="296029" y="109725"/>
                </a:lnTo>
                <a:lnTo>
                  <a:pt x="298315" y="107820"/>
                </a:lnTo>
                <a:lnTo>
                  <a:pt x="302506" y="103629"/>
                </a:lnTo>
                <a:lnTo>
                  <a:pt x="303268" y="102486"/>
                </a:lnTo>
                <a:lnTo>
                  <a:pt x="316603" y="103629"/>
                </a:lnTo>
                <a:lnTo>
                  <a:pt x="321174" y="104391"/>
                </a:lnTo>
                <a:lnTo>
                  <a:pt x="328032" y="105153"/>
                </a:lnTo>
                <a:lnTo>
                  <a:pt x="338319" y="110868"/>
                </a:lnTo>
                <a:lnTo>
                  <a:pt x="338319" y="114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6763760" y="5825440"/>
            <a:ext cx="327660" cy="340995"/>
          </a:xfrm>
          <a:custGeom>
            <a:avLst/>
            <a:gdLst/>
            <a:ahLst/>
            <a:cxnLst/>
            <a:rect l="l" t="t" r="r" b="b"/>
            <a:pathLst>
              <a:path w="327659" h="340995">
                <a:moveTo>
                  <a:pt x="326538" y="187447"/>
                </a:moveTo>
                <a:lnTo>
                  <a:pt x="227451" y="187447"/>
                </a:lnTo>
                <a:lnTo>
                  <a:pt x="246119" y="186685"/>
                </a:lnTo>
                <a:lnTo>
                  <a:pt x="250691" y="186304"/>
                </a:lnTo>
                <a:lnTo>
                  <a:pt x="254501" y="185542"/>
                </a:lnTo>
                <a:lnTo>
                  <a:pt x="264788" y="183637"/>
                </a:lnTo>
                <a:lnTo>
                  <a:pt x="267455" y="182113"/>
                </a:lnTo>
                <a:lnTo>
                  <a:pt x="269360" y="181351"/>
                </a:lnTo>
                <a:lnTo>
                  <a:pt x="272789" y="179065"/>
                </a:lnTo>
                <a:lnTo>
                  <a:pt x="274313" y="177922"/>
                </a:lnTo>
                <a:lnTo>
                  <a:pt x="279647" y="178303"/>
                </a:lnTo>
                <a:lnTo>
                  <a:pt x="291076" y="178684"/>
                </a:lnTo>
                <a:lnTo>
                  <a:pt x="297172" y="179446"/>
                </a:lnTo>
                <a:lnTo>
                  <a:pt x="303268" y="179827"/>
                </a:lnTo>
                <a:lnTo>
                  <a:pt x="320412" y="183256"/>
                </a:lnTo>
                <a:lnTo>
                  <a:pt x="326538" y="187447"/>
                </a:lnTo>
                <a:close/>
              </a:path>
              <a:path w="327659" h="340995">
                <a:moveTo>
                  <a:pt x="43813" y="211068"/>
                </a:moveTo>
                <a:lnTo>
                  <a:pt x="42289" y="211068"/>
                </a:lnTo>
                <a:lnTo>
                  <a:pt x="32003" y="206877"/>
                </a:lnTo>
                <a:lnTo>
                  <a:pt x="27812" y="204972"/>
                </a:lnTo>
                <a:lnTo>
                  <a:pt x="23240" y="203067"/>
                </a:lnTo>
                <a:lnTo>
                  <a:pt x="9905" y="195829"/>
                </a:lnTo>
                <a:lnTo>
                  <a:pt x="6476" y="193924"/>
                </a:lnTo>
                <a:lnTo>
                  <a:pt x="0" y="188971"/>
                </a:lnTo>
                <a:lnTo>
                  <a:pt x="0" y="184780"/>
                </a:lnTo>
                <a:lnTo>
                  <a:pt x="3428" y="182875"/>
                </a:lnTo>
                <a:lnTo>
                  <a:pt x="5714" y="183256"/>
                </a:lnTo>
                <a:lnTo>
                  <a:pt x="9143" y="183637"/>
                </a:lnTo>
                <a:lnTo>
                  <a:pt x="56523" y="187125"/>
                </a:lnTo>
                <a:lnTo>
                  <a:pt x="326538" y="187447"/>
                </a:lnTo>
                <a:lnTo>
                  <a:pt x="327651" y="188209"/>
                </a:lnTo>
                <a:lnTo>
                  <a:pt x="327651" y="197353"/>
                </a:lnTo>
                <a:lnTo>
                  <a:pt x="325746" y="200400"/>
                </a:lnTo>
                <a:lnTo>
                  <a:pt x="119250" y="200400"/>
                </a:lnTo>
                <a:lnTo>
                  <a:pt x="106659" y="200424"/>
                </a:lnTo>
                <a:lnTo>
                  <a:pt x="65149" y="203448"/>
                </a:lnTo>
                <a:lnTo>
                  <a:pt x="47623" y="209163"/>
                </a:lnTo>
                <a:lnTo>
                  <a:pt x="43813" y="211068"/>
                </a:lnTo>
                <a:close/>
              </a:path>
              <a:path w="327659" h="340995">
                <a:moveTo>
                  <a:pt x="323841" y="203448"/>
                </a:moveTo>
                <a:lnTo>
                  <a:pt x="318508" y="203067"/>
                </a:lnTo>
                <a:lnTo>
                  <a:pt x="314698" y="202686"/>
                </a:lnTo>
                <a:lnTo>
                  <a:pt x="305935" y="202305"/>
                </a:lnTo>
                <a:lnTo>
                  <a:pt x="297172" y="201543"/>
                </a:lnTo>
                <a:lnTo>
                  <a:pt x="272408" y="200400"/>
                </a:lnTo>
                <a:lnTo>
                  <a:pt x="325746" y="200400"/>
                </a:lnTo>
                <a:lnTo>
                  <a:pt x="323841" y="203448"/>
                </a:lnTo>
                <a:close/>
              </a:path>
              <a:path w="327659" h="340995">
                <a:moveTo>
                  <a:pt x="290695" y="340605"/>
                </a:moveTo>
                <a:lnTo>
                  <a:pt x="101343" y="340605"/>
                </a:lnTo>
                <a:lnTo>
                  <a:pt x="92794" y="340545"/>
                </a:lnTo>
                <a:lnTo>
                  <a:pt x="87246" y="340129"/>
                </a:lnTo>
                <a:lnTo>
                  <a:pt x="82270" y="338998"/>
                </a:lnTo>
                <a:lnTo>
                  <a:pt x="75436" y="336795"/>
                </a:lnTo>
                <a:lnTo>
                  <a:pt x="64006" y="332985"/>
                </a:lnTo>
                <a:lnTo>
                  <a:pt x="64006" y="267455"/>
                </a:lnTo>
                <a:lnTo>
                  <a:pt x="60577" y="262502"/>
                </a:lnTo>
                <a:lnTo>
                  <a:pt x="58672" y="260978"/>
                </a:lnTo>
                <a:lnTo>
                  <a:pt x="57148" y="259454"/>
                </a:lnTo>
                <a:lnTo>
                  <a:pt x="50671" y="256025"/>
                </a:lnTo>
                <a:lnTo>
                  <a:pt x="48004" y="254882"/>
                </a:lnTo>
                <a:lnTo>
                  <a:pt x="44194" y="252977"/>
                </a:lnTo>
                <a:lnTo>
                  <a:pt x="36575" y="250310"/>
                </a:lnTo>
                <a:lnTo>
                  <a:pt x="33908" y="249548"/>
                </a:lnTo>
                <a:lnTo>
                  <a:pt x="32003" y="248786"/>
                </a:lnTo>
                <a:lnTo>
                  <a:pt x="26669" y="247262"/>
                </a:lnTo>
                <a:lnTo>
                  <a:pt x="26669" y="242690"/>
                </a:lnTo>
                <a:lnTo>
                  <a:pt x="32765" y="239643"/>
                </a:lnTo>
                <a:lnTo>
                  <a:pt x="40384" y="239643"/>
                </a:lnTo>
                <a:lnTo>
                  <a:pt x="54100" y="241547"/>
                </a:lnTo>
                <a:lnTo>
                  <a:pt x="58672" y="242309"/>
                </a:lnTo>
                <a:lnTo>
                  <a:pt x="63625" y="243071"/>
                </a:lnTo>
                <a:lnTo>
                  <a:pt x="75817" y="246119"/>
                </a:lnTo>
                <a:lnTo>
                  <a:pt x="79246" y="247262"/>
                </a:lnTo>
                <a:lnTo>
                  <a:pt x="81912" y="248024"/>
                </a:lnTo>
                <a:lnTo>
                  <a:pt x="87246" y="251453"/>
                </a:lnTo>
                <a:lnTo>
                  <a:pt x="87246" y="256406"/>
                </a:lnTo>
                <a:lnTo>
                  <a:pt x="85341" y="262502"/>
                </a:lnTo>
                <a:lnTo>
                  <a:pt x="85341" y="322317"/>
                </a:lnTo>
                <a:lnTo>
                  <a:pt x="95247" y="327270"/>
                </a:lnTo>
                <a:lnTo>
                  <a:pt x="295267" y="327270"/>
                </a:lnTo>
                <a:lnTo>
                  <a:pt x="295267" y="336795"/>
                </a:lnTo>
                <a:lnTo>
                  <a:pt x="290695" y="340605"/>
                </a:lnTo>
                <a:close/>
              </a:path>
              <a:path w="327659" h="340995">
                <a:moveTo>
                  <a:pt x="295267" y="327270"/>
                </a:moveTo>
                <a:lnTo>
                  <a:pt x="204210" y="327270"/>
                </a:lnTo>
                <a:lnTo>
                  <a:pt x="220593" y="325746"/>
                </a:lnTo>
                <a:lnTo>
                  <a:pt x="229737" y="322698"/>
                </a:lnTo>
                <a:lnTo>
                  <a:pt x="236214" y="318889"/>
                </a:lnTo>
                <a:lnTo>
                  <a:pt x="238119" y="316984"/>
                </a:lnTo>
                <a:lnTo>
                  <a:pt x="245738" y="317365"/>
                </a:lnTo>
                <a:lnTo>
                  <a:pt x="264788" y="318127"/>
                </a:lnTo>
                <a:lnTo>
                  <a:pt x="272027" y="318889"/>
                </a:lnTo>
                <a:lnTo>
                  <a:pt x="283837" y="319651"/>
                </a:lnTo>
                <a:lnTo>
                  <a:pt x="295267" y="326127"/>
                </a:lnTo>
                <a:lnTo>
                  <a:pt x="295267" y="327270"/>
                </a:lnTo>
                <a:close/>
              </a:path>
              <a:path w="327659" h="340995">
                <a:moveTo>
                  <a:pt x="161920" y="150110"/>
                </a:moveTo>
                <a:lnTo>
                  <a:pt x="119375" y="147368"/>
                </a:lnTo>
                <a:lnTo>
                  <a:pt x="76198" y="134870"/>
                </a:lnTo>
                <a:lnTo>
                  <a:pt x="46480" y="91818"/>
                </a:lnTo>
                <a:lnTo>
                  <a:pt x="46480" y="79627"/>
                </a:lnTo>
                <a:lnTo>
                  <a:pt x="50671" y="62863"/>
                </a:lnTo>
                <a:lnTo>
                  <a:pt x="53338" y="58291"/>
                </a:lnTo>
                <a:lnTo>
                  <a:pt x="56386" y="52957"/>
                </a:lnTo>
                <a:lnTo>
                  <a:pt x="92199" y="29717"/>
                </a:lnTo>
                <a:lnTo>
                  <a:pt x="134489" y="22478"/>
                </a:lnTo>
                <a:lnTo>
                  <a:pt x="147443" y="22097"/>
                </a:lnTo>
                <a:lnTo>
                  <a:pt x="151253" y="20192"/>
                </a:lnTo>
                <a:lnTo>
                  <a:pt x="153920" y="16382"/>
                </a:lnTo>
                <a:lnTo>
                  <a:pt x="153920" y="13715"/>
                </a:lnTo>
                <a:lnTo>
                  <a:pt x="151253" y="9905"/>
                </a:lnTo>
                <a:lnTo>
                  <a:pt x="149348" y="8381"/>
                </a:lnTo>
                <a:lnTo>
                  <a:pt x="147824" y="7238"/>
                </a:lnTo>
                <a:lnTo>
                  <a:pt x="143633" y="4190"/>
                </a:lnTo>
                <a:lnTo>
                  <a:pt x="143633" y="1142"/>
                </a:lnTo>
                <a:lnTo>
                  <a:pt x="148586" y="0"/>
                </a:lnTo>
                <a:lnTo>
                  <a:pt x="150491" y="380"/>
                </a:lnTo>
                <a:lnTo>
                  <a:pt x="152777" y="761"/>
                </a:lnTo>
                <a:lnTo>
                  <a:pt x="161158" y="2666"/>
                </a:lnTo>
                <a:lnTo>
                  <a:pt x="164968" y="4190"/>
                </a:lnTo>
                <a:lnTo>
                  <a:pt x="167254" y="4952"/>
                </a:lnTo>
                <a:lnTo>
                  <a:pt x="174112" y="9143"/>
                </a:lnTo>
                <a:lnTo>
                  <a:pt x="174112" y="13334"/>
                </a:lnTo>
                <a:lnTo>
                  <a:pt x="171064" y="18668"/>
                </a:lnTo>
                <a:lnTo>
                  <a:pt x="169159" y="21716"/>
                </a:lnTo>
                <a:lnTo>
                  <a:pt x="178404" y="21743"/>
                </a:lnTo>
                <a:lnTo>
                  <a:pt x="220593" y="27050"/>
                </a:lnTo>
                <a:lnTo>
                  <a:pt x="242309" y="34289"/>
                </a:lnTo>
                <a:lnTo>
                  <a:pt x="161920" y="34289"/>
                </a:lnTo>
                <a:lnTo>
                  <a:pt x="153670" y="34312"/>
                </a:lnTo>
                <a:lnTo>
                  <a:pt x="148252" y="34455"/>
                </a:lnTo>
                <a:lnTo>
                  <a:pt x="142794" y="34851"/>
                </a:lnTo>
                <a:lnTo>
                  <a:pt x="121535" y="36956"/>
                </a:lnTo>
                <a:lnTo>
                  <a:pt x="114678" y="38861"/>
                </a:lnTo>
                <a:lnTo>
                  <a:pt x="106296" y="40765"/>
                </a:lnTo>
                <a:lnTo>
                  <a:pt x="73531" y="64006"/>
                </a:lnTo>
                <a:lnTo>
                  <a:pt x="71245" y="68959"/>
                </a:lnTo>
                <a:lnTo>
                  <a:pt x="68959" y="80769"/>
                </a:lnTo>
                <a:lnTo>
                  <a:pt x="69033" y="89532"/>
                </a:lnTo>
                <a:lnTo>
                  <a:pt x="71245" y="100962"/>
                </a:lnTo>
                <a:lnTo>
                  <a:pt x="106296" y="129155"/>
                </a:lnTo>
                <a:lnTo>
                  <a:pt x="148252" y="136156"/>
                </a:lnTo>
                <a:lnTo>
                  <a:pt x="244087" y="136394"/>
                </a:lnTo>
                <a:lnTo>
                  <a:pt x="231642" y="141728"/>
                </a:lnTo>
                <a:lnTo>
                  <a:pt x="185548" y="149386"/>
                </a:lnTo>
                <a:lnTo>
                  <a:pt x="172082" y="150083"/>
                </a:lnTo>
                <a:lnTo>
                  <a:pt x="161920" y="150110"/>
                </a:lnTo>
                <a:close/>
              </a:path>
              <a:path w="327659" h="340995">
                <a:moveTo>
                  <a:pt x="244087" y="136394"/>
                </a:moveTo>
                <a:lnTo>
                  <a:pt x="161920" y="136394"/>
                </a:lnTo>
                <a:lnTo>
                  <a:pt x="170146" y="136364"/>
                </a:lnTo>
                <a:lnTo>
                  <a:pt x="175588" y="136180"/>
                </a:lnTo>
                <a:lnTo>
                  <a:pt x="217545" y="129536"/>
                </a:lnTo>
                <a:lnTo>
                  <a:pt x="250310" y="106296"/>
                </a:lnTo>
                <a:lnTo>
                  <a:pt x="254882" y="89532"/>
                </a:lnTo>
                <a:lnTo>
                  <a:pt x="254808" y="80769"/>
                </a:lnTo>
                <a:lnTo>
                  <a:pt x="252596" y="69340"/>
                </a:lnTo>
                <a:lnTo>
                  <a:pt x="250310" y="64387"/>
                </a:lnTo>
                <a:lnTo>
                  <a:pt x="248405" y="60196"/>
                </a:lnTo>
                <a:lnTo>
                  <a:pt x="240785" y="52195"/>
                </a:lnTo>
                <a:lnTo>
                  <a:pt x="236214" y="49528"/>
                </a:lnTo>
                <a:lnTo>
                  <a:pt x="231261" y="46480"/>
                </a:lnTo>
                <a:lnTo>
                  <a:pt x="217545" y="41146"/>
                </a:lnTo>
                <a:lnTo>
                  <a:pt x="209163" y="39242"/>
                </a:lnTo>
                <a:lnTo>
                  <a:pt x="202305" y="37337"/>
                </a:lnTo>
                <a:lnTo>
                  <a:pt x="181047" y="34932"/>
                </a:lnTo>
                <a:lnTo>
                  <a:pt x="175588" y="34479"/>
                </a:lnTo>
                <a:lnTo>
                  <a:pt x="170058" y="34312"/>
                </a:lnTo>
                <a:lnTo>
                  <a:pt x="161920" y="34289"/>
                </a:lnTo>
                <a:lnTo>
                  <a:pt x="242309" y="34289"/>
                </a:lnTo>
                <a:lnTo>
                  <a:pt x="270503" y="58291"/>
                </a:lnTo>
                <a:lnTo>
                  <a:pt x="273551" y="62863"/>
                </a:lnTo>
                <a:lnTo>
                  <a:pt x="277276" y="79627"/>
                </a:lnTo>
                <a:lnTo>
                  <a:pt x="277276" y="91818"/>
                </a:lnTo>
                <a:lnTo>
                  <a:pt x="273551" y="108582"/>
                </a:lnTo>
                <a:lnTo>
                  <a:pt x="270503" y="113154"/>
                </a:lnTo>
                <a:lnTo>
                  <a:pt x="267455" y="118107"/>
                </a:lnTo>
                <a:lnTo>
                  <a:pt x="258311" y="128012"/>
                </a:lnTo>
                <a:lnTo>
                  <a:pt x="252596" y="131822"/>
                </a:lnTo>
                <a:lnTo>
                  <a:pt x="247643" y="134870"/>
                </a:lnTo>
                <a:lnTo>
                  <a:pt x="244087" y="136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7206433" y="5821249"/>
            <a:ext cx="287020" cy="358140"/>
          </a:xfrm>
          <a:custGeom>
            <a:avLst/>
            <a:gdLst/>
            <a:ahLst/>
            <a:cxnLst/>
            <a:rect l="l" t="t" r="r" b="b"/>
            <a:pathLst>
              <a:path w="287020" h="358139">
                <a:moveTo>
                  <a:pt x="272789" y="358131"/>
                </a:moveTo>
                <a:lnTo>
                  <a:pt x="269360" y="358131"/>
                </a:lnTo>
                <a:lnTo>
                  <a:pt x="267074" y="354702"/>
                </a:lnTo>
                <a:lnTo>
                  <a:pt x="266312" y="353178"/>
                </a:lnTo>
                <a:lnTo>
                  <a:pt x="265843" y="350892"/>
                </a:lnTo>
                <a:lnTo>
                  <a:pt x="264788" y="346320"/>
                </a:lnTo>
                <a:lnTo>
                  <a:pt x="264407" y="343653"/>
                </a:lnTo>
                <a:lnTo>
                  <a:pt x="264026" y="338319"/>
                </a:lnTo>
                <a:lnTo>
                  <a:pt x="263645" y="330699"/>
                </a:lnTo>
                <a:lnTo>
                  <a:pt x="263264" y="323841"/>
                </a:lnTo>
                <a:lnTo>
                  <a:pt x="262883" y="315460"/>
                </a:lnTo>
                <a:lnTo>
                  <a:pt x="262883" y="36575"/>
                </a:lnTo>
                <a:lnTo>
                  <a:pt x="261359" y="30479"/>
                </a:lnTo>
                <a:lnTo>
                  <a:pt x="259835" y="28193"/>
                </a:lnTo>
                <a:lnTo>
                  <a:pt x="258311" y="26288"/>
                </a:lnTo>
                <a:lnTo>
                  <a:pt x="254501" y="22097"/>
                </a:lnTo>
                <a:lnTo>
                  <a:pt x="251834" y="20573"/>
                </a:lnTo>
                <a:lnTo>
                  <a:pt x="249167" y="18668"/>
                </a:lnTo>
                <a:lnTo>
                  <a:pt x="226689" y="8762"/>
                </a:lnTo>
                <a:lnTo>
                  <a:pt x="221736" y="6476"/>
                </a:lnTo>
                <a:lnTo>
                  <a:pt x="221736" y="2285"/>
                </a:lnTo>
                <a:lnTo>
                  <a:pt x="227832" y="0"/>
                </a:lnTo>
                <a:lnTo>
                  <a:pt x="233928" y="0"/>
                </a:lnTo>
                <a:lnTo>
                  <a:pt x="248024" y="1904"/>
                </a:lnTo>
                <a:lnTo>
                  <a:pt x="254501" y="3809"/>
                </a:lnTo>
                <a:lnTo>
                  <a:pt x="259073" y="4952"/>
                </a:lnTo>
                <a:lnTo>
                  <a:pt x="271265" y="8381"/>
                </a:lnTo>
                <a:lnTo>
                  <a:pt x="276599" y="10286"/>
                </a:lnTo>
                <a:lnTo>
                  <a:pt x="280408" y="11810"/>
                </a:lnTo>
                <a:lnTo>
                  <a:pt x="286885" y="15620"/>
                </a:lnTo>
                <a:lnTo>
                  <a:pt x="286885" y="20192"/>
                </a:lnTo>
                <a:lnTo>
                  <a:pt x="285361" y="24383"/>
                </a:lnTo>
                <a:lnTo>
                  <a:pt x="284599" y="27050"/>
                </a:lnTo>
                <a:lnTo>
                  <a:pt x="284218" y="29336"/>
                </a:lnTo>
                <a:lnTo>
                  <a:pt x="283495" y="36575"/>
                </a:lnTo>
                <a:lnTo>
                  <a:pt x="283456" y="279647"/>
                </a:lnTo>
                <a:lnTo>
                  <a:pt x="282694" y="302125"/>
                </a:lnTo>
                <a:lnTo>
                  <a:pt x="282313" y="308602"/>
                </a:lnTo>
                <a:lnTo>
                  <a:pt x="281932" y="320032"/>
                </a:lnTo>
                <a:lnTo>
                  <a:pt x="280408" y="335652"/>
                </a:lnTo>
                <a:lnTo>
                  <a:pt x="279647" y="339081"/>
                </a:lnTo>
                <a:lnTo>
                  <a:pt x="278885" y="344034"/>
                </a:lnTo>
                <a:lnTo>
                  <a:pt x="276980" y="350892"/>
                </a:lnTo>
                <a:lnTo>
                  <a:pt x="275456" y="354702"/>
                </a:lnTo>
                <a:lnTo>
                  <a:pt x="272789" y="358131"/>
                </a:lnTo>
                <a:close/>
              </a:path>
              <a:path w="287020" h="358139">
                <a:moveTo>
                  <a:pt x="199258" y="59053"/>
                </a:moveTo>
                <a:lnTo>
                  <a:pt x="164968" y="59053"/>
                </a:lnTo>
                <a:lnTo>
                  <a:pt x="172588" y="53719"/>
                </a:lnTo>
                <a:lnTo>
                  <a:pt x="176779" y="54100"/>
                </a:lnTo>
                <a:lnTo>
                  <a:pt x="185542" y="54481"/>
                </a:lnTo>
                <a:lnTo>
                  <a:pt x="189733" y="55243"/>
                </a:lnTo>
                <a:lnTo>
                  <a:pt x="193924" y="55624"/>
                </a:lnTo>
                <a:lnTo>
                  <a:pt x="199258" y="57529"/>
                </a:lnTo>
                <a:lnTo>
                  <a:pt x="199258" y="59053"/>
                </a:lnTo>
                <a:close/>
              </a:path>
              <a:path w="287020" h="358139">
                <a:moveTo>
                  <a:pt x="52195" y="81150"/>
                </a:moveTo>
                <a:lnTo>
                  <a:pt x="51433" y="81150"/>
                </a:lnTo>
                <a:lnTo>
                  <a:pt x="46480" y="79246"/>
                </a:lnTo>
                <a:lnTo>
                  <a:pt x="44575" y="78484"/>
                </a:lnTo>
                <a:lnTo>
                  <a:pt x="42289" y="77722"/>
                </a:lnTo>
                <a:lnTo>
                  <a:pt x="36575" y="75055"/>
                </a:lnTo>
                <a:lnTo>
                  <a:pt x="29717" y="71626"/>
                </a:lnTo>
                <a:lnTo>
                  <a:pt x="23621" y="68197"/>
                </a:lnTo>
                <a:lnTo>
                  <a:pt x="20573" y="66673"/>
                </a:lnTo>
                <a:lnTo>
                  <a:pt x="17906" y="65149"/>
                </a:lnTo>
                <a:lnTo>
                  <a:pt x="12572" y="60577"/>
                </a:lnTo>
                <a:lnTo>
                  <a:pt x="12572" y="57148"/>
                </a:lnTo>
                <a:lnTo>
                  <a:pt x="15620" y="55243"/>
                </a:lnTo>
                <a:lnTo>
                  <a:pt x="17525" y="55624"/>
                </a:lnTo>
                <a:lnTo>
                  <a:pt x="21716" y="56005"/>
                </a:lnTo>
                <a:lnTo>
                  <a:pt x="63744" y="58958"/>
                </a:lnTo>
                <a:lnTo>
                  <a:pt x="199258" y="59053"/>
                </a:lnTo>
                <a:lnTo>
                  <a:pt x="199258" y="63244"/>
                </a:lnTo>
                <a:lnTo>
                  <a:pt x="195448" y="69721"/>
                </a:lnTo>
                <a:lnTo>
                  <a:pt x="194257" y="71626"/>
                </a:lnTo>
                <a:lnTo>
                  <a:pt x="104391" y="71626"/>
                </a:lnTo>
                <a:lnTo>
                  <a:pt x="84579" y="72388"/>
                </a:lnTo>
                <a:lnTo>
                  <a:pt x="78103" y="73150"/>
                </a:lnTo>
                <a:lnTo>
                  <a:pt x="73912" y="73531"/>
                </a:lnTo>
                <a:lnTo>
                  <a:pt x="65149" y="75817"/>
                </a:lnTo>
                <a:lnTo>
                  <a:pt x="62482" y="76579"/>
                </a:lnTo>
                <a:lnTo>
                  <a:pt x="60196" y="77341"/>
                </a:lnTo>
                <a:lnTo>
                  <a:pt x="54481" y="79627"/>
                </a:lnTo>
                <a:lnTo>
                  <a:pt x="52195" y="81150"/>
                </a:lnTo>
                <a:close/>
              </a:path>
              <a:path w="287020" h="358139">
                <a:moveTo>
                  <a:pt x="5714" y="295648"/>
                </a:moveTo>
                <a:lnTo>
                  <a:pt x="0" y="290314"/>
                </a:lnTo>
                <a:lnTo>
                  <a:pt x="14477" y="279266"/>
                </a:lnTo>
                <a:lnTo>
                  <a:pt x="32765" y="264026"/>
                </a:lnTo>
                <a:lnTo>
                  <a:pt x="42289" y="255644"/>
                </a:lnTo>
                <a:lnTo>
                  <a:pt x="50290" y="248786"/>
                </a:lnTo>
                <a:lnTo>
                  <a:pt x="68197" y="231642"/>
                </a:lnTo>
                <a:lnTo>
                  <a:pt x="83055" y="216783"/>
                </a:lnTo>
                <a:lnTo>
                  <a:pt x="99819" y="198877"/>
                </a:lnTo>
                <a:lnTo>
                  <a:pt x="105534" y="191638"/>
                </a:lnTo>
                <a:lnTo>
                  <a:pt x="110868" y="185161"/>
                </a:lnTo>
                <a:lnTo>
                  <a:pt x="133346" y="153158"/>
                </a:lnTo>
                <a:lnTo>
                  <a:pt x="147824" y="127631"/>
                </a:lnTo>
                <a:lnTo>
                  <a:pt x="151634" y="120773"/>
                </a:lnTo>
                <a:lnTo>
                  <a:pt x="158111" y="105534"/>
                </a:lnTo>
                <a:lnTo>
                  <a:pt x="160777" y="98295"/>
                </a:lnTo>
                <a:lnTo>
                  <a:pt x="163444" y="91818"/>
                </a:lnTo>
                <a:lnTo>
                  <a:pt x="168016" y="77722"/>
                </a:lnTo>
                <a:lnTo>
                  <a:pt x="169540" y="71626"/>
                </a:lnTo>
                <a:lnTo>
                  <a:pt x="194257" y="71626"/>
                </a:lnTo>
                <a:lnTo>
                  <a:pt x="193543" y="72769"/>
                </a:lnTo>
                <a:lnTo>
                  <a:pt x="192019" y="78865"/>
                </a:lnTo>
                <a:lnTo>
                  <a:pt x="186304" y="96009"/>
                </a:lnTo>
                <a:lnTo>
                  <a:pt x="184018" y="101724"/>
                </a:lnTo>
                <a:lnTo>
                  <a:pt x="180970" y="109725"/>
                </a:lnTo>
                <a:lnTo>
                  <a:pt x="173350" y="127250"/>
                </a:lnTo>
                <a:lnTo>
                  <a:pt x="145157" y="175255"/>
                </a:lnTo>
                <a:lnTo>
                  <a:pt x="114678" y="212211"/>
                </a:lnTo>
                <a:lnTo>
                  <a:pt x="90675" y="234690"/>
                </a:lnTo>
                <a:lnTo>
                  <a:pt x="85219" y="239452"/>
                </a:lnTo>
                <a:lnTo>
                  <a:pt x="81317" y="242786"/>
                </a:lnTo>
                <a:lnTo>
                  <a:pt x="77094" y="246262"/>
                </a:lnTo>
                <a:lnTo>
                  <a:pt x="59815" y="260216"/>
                </a:lnTo>
                <a:lnTo>
                  <a:pt x="52195" y="265931"/>
                </a:lnTo>
                <a:lnTo>
                  <a:pt x="44194" y="272027"/>
                </a:lnTo>
                <a:lnTo>
                  <a:pt x="20811" y="287076"/>
                </a:lnTo>
                <a:lnTo>
                  <a:pt x="10667" y="293362"/>
                </a:lnTo>
                <a:lnTo>
                  <a:pt x="5714" y="295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7534847" y="5821249"/>
            <a:ext cx="341630" cy="358140"/>
          </a:xfrm>
          <a:custGeom>
            <a:avLst/>
            <a:gdLst/>
            <a:ahLst/>
            <a:cxnLst/>
            <a:rect l="l" t="t" r="r" b="b"/>
            <a:pathLst>
              <a:path w="341629" h="358139">
                <a:moveTo>
                  <a:pt x="6095" y="291457"/>
                </a:moveTo>
                <a:lnTo>
                  <a:pt x="0" y="286504"/>
                </a:lnTo>
                <a:lnTo>
                  <a:pt x="3047" y="282694"/>
                </a:lnTo>
                <a:lnTo>
                  <a:pt x="8381" y="276218"/>
                </a:lnTo>
                <a:lnTo>
                  <a:pt x="17906" y="262121"/>
                </a:lnTo>
                <a:lnTo>
                  <a:pt x="27050" y="248024"/>
                </a:lnTo>
                <a:lnTo>
                  <a:pt x="37337" y="232023"/>
                </a:lnTo>
                <a:lnTo>
                  <a:pt x="41527" y="224784"/>
                </a:lnTo>
                <a:lnTo>
                  <a:pt x="45718" y="217926"/>
                </a:lnTo>
                <a:lnTo>
                  <a:pt x="55243" y="200781"/>
                </a:lnTo>
                <a:lnTo>
                  <a:pt x="70864" y="171064"/>
                </a:lnTo>
                <a:lnTo>
                  <a:pt x="73531" y="164968"/>
                </a:lnTo>
                <a:lnTo>
                  <a:pt x="76579" y="158492"/>
                </a:lnTo>
                <a:lnTo>
                  <a:pt x="85722" y="136394"/>
                </a:lnTo>
                <a:lnTo>
                  <a:pt x="88008" y="131060"/>
                </a:lnTo>
                <a:lnTo>
                  <a:pt x="93723" y="114678"/>
                </a:lnTo>
                <a:lnTo>
                  <a:pt x="95247" y="109725"/>
                </a:lnTo>
                <a:lnTo>
                  <a:pt x="97152" y="104010"/>
                </a:lnTo>
                <a:lnTo>
                  <a:pt x="100962" y="92199"/>
                </a:lnTo>
                <a:lnTo>
                  <a:pt x="102486" y="86484"/>
                </a:lnTo>
                <a:lnTo>
                  <a:pt x="104010" y="81150"/>
                </a:lnTo>
                <a:lnTo>
                  <a:pt x="107439" y="67816"/>
                </a:lnTo>
                <a:lnTo>
                  <a:pt x="107820" y="64768"/>
                </a:lnTo>
                <a:lnTo>
                  <a:pt x="107439" y="62863"/>
                </a:lnTo>
                <a:lnTo>
                  <a:pt x="102486" y="57910"/>
                </a:lnTo>
                <a:lnTo>
                  <a:pt x="97152" y="54100"/>
                </a:lnTo>
                <a:lnTo>
                  <a:pt x="89532" y="49147"/>
                </a:lnTo>
                <a:lnTo>
                  <a:pt x="86103" y="47623"/>
                </a:lnTo>
                <a:lnTo>
                  <a:pt x="84579" y="46861"/>
                </a:lnTo>
                <a:lnTo>
                  <a:pt x="79246" y="43813"/>
                </a:lnTo>
                <a:lnTo>
                  <a:pt x="80008" y="40004"/>
                </a:lnTo>
                <a:lnTo>
                  <a:pt x="83436" y="38099"/>
                </a:lnTo>
                <a:lnTo>
                  <a:pt x="89151" y="38099"/>
                </a:lnTo>
                <a:lnTo>
                  <a:pt x="97914" y="40004"/>
                </a:lnTo>
                <a:lnTo>
                  <a:pt x="100581" y="40765"/>
                </a:lnTo>
                <a:lnTo>
                  <a:pt x="103629" y="41527"/>
                </a:lnTo>
                <a:lnTo>
                  <a:pt x="133727" y="55243"/>
                </a:lnTo>
                <a:lnTo>
                  <a:pt x="133651" y="57910"/>
                </a:lnTo>
                <a:lnTo>
                  <a:pt x="116964" y="117345"/>
                </a:lnTo>
                <a:lnTo>
                  <a:pt x="111249" y="131822"/>
                </a:lnTo>
                <a:lnTo>
                  <a:pt x="107058" y="142490"/>
                </a:lnTo>
                <a:lnTo>
                  <a:pt x="104772" y="147824"/>
                </a:lnTo>
                <a:lnTo>
                  <a:pt x="108963" y="153920"/>
                </a:lnTo>
                <a:lnTo>
                  <a:pt x="116392" y="164206"/>
                </a:lnTo>
                <a:lnTo>
                  <a:pt x="96771" y="164206"/>
                </a:lnTo>
                <a:lnTo>
                  <a:pt x="96390" y="164587"/>
                </a:lnTo>
                <a:lnTo>
                  <a:pt x="96390" y="165349"/>
                </a:lnTo>
                <a:lnTo>
                  <a:pt x="96009" y="165730"/>
                </a:lnTo>
                <a:lnTo>
                  <a:pt x="91437" y="174493"/>
                </a:lnTo>
                <a:lnTo>
                  <a:pt x="81531" y="192781"/>
                </a:lnTo>
                <a:lnTo>
                  <a:pt x="76579" y="200400"/>
                </a:lnTo>
                <a:lnTo>
                  <a:pt x="71245" y="208782"/>
                </a:lnTo>
                <a:lnTo>
                  <a:pt x="48766" y="241547"/>
                </a:lnTo>
                <a:lnTo>
                  <a:pt x="32765" y="262121"/>
                </a:lnTo>
                <a:lnTo>
                  <a:pt x="26669" y="269741"/>
                </a:lnTo>
                <a:lnTo>
                  <a:pt x="15239" y="283075"/>
                </a:lnTo>
                <a:lnTo>
                  <a:pt x="9905" y="288028"/>
                </a:lnTo>
                <a:lnTo>
                  <a:pt x="6095" y="291457"/>
                </a:lnTo>
                <a:close/>
              </a:path>
              <a:path w="341629" h="358139">
                <a:moveTo>
                  <a:pt x="199258" y="276980"/>
                </a:moveTo>
                <a:lnTo>
                  <a:pt x="192781" y="276599"/>
                </a:lnTo>
                <a:lnTo>
                  <a:pt x="184018" y="267836"/>
                </a:lnTo>
                <a:lnTo>
                  <a:pt x="172207" y="254120"/>
                </a:lnTo>
                <a:lnTo>
                  <a:pt x="167635" y="249167"/>
                </a:lnTo>
                <a:lnTo>
                  <a:pt x="142490" y="219450"/>
                </a:lnTo>
                <a:lnTo>
                  <a:pt x="136775" y="212973"/>
                </a:lnTo>
                <a:lnTo>
                  <a:pt x="124202" y="197734"/>
                </a:lnTo>
                <a:lnTo>
                  <a:pt x="113154" y="184780"/>
                </a:lnTo>
                <a:lnTo>
                  <a:pt x="102105" y="170683"/>
                </a:lnTo>
                <a:lnTo>
                  <a:pt x="96771" y="164206"/>
                </a:lnTo>
                <a:lnTo>
                  <a:pt x="116392" y="164206"/>
                </a:lnTo>
                <a:lnTo>
                  <a:pt x="118869" y="167635"/>
                </a:lnTo>
                <a:lnTo>
                  <a:pt x="122678" y="172588"/>
                </a:lnTo>
                <a:lnTo>
                  <a:pt x="156206" y="206115"/>
                </a:lnTo>
                <a:lnTo>
                  <a:pt x="176398" y="217545"/>
                </a:lnTo>
                <a:lnTo>
                  <a:pt x="178684" y="220593"/>
                </a:lnTo>
                <a:lnTo>
                  <a:pt x="184780" y="229737"/>
                </a:lnTo>
                <a:lnTo>
                  <a:pt x="186685" y="233166"/>
                </a:lnTo>
                <a:lnTo>
                  <a:pt x="189733" y="238119"/>
                </a:lnTo>
                <a:lnTo>
                  <a:pt x="195448" y="248405"/>
                </a:lnTo>
                <a:lnTo>
                  <a:pt x="196972" y="252215"/>
                </a:lnTo>
                <a:lnTo>
                  <a:pt x="199258" y="257168"/>
                </a:lnTo>
                <a:lnTo>
                  <a:pt x="204591" y="271646"/>
                </a:lnTo>
                <a:lnTo>
                  <a:pt x="199258" y="276980"/>
                </a:lnTo>
                <a:close/>
              </a:path>
              <a:path w="341629" h="358139">
                <a:moveTo>
                  <a:pt x="268217" y="358131"/>
                </a:moveTo>
                <a:lnTo>
                  <a:pt x="264788" y="358131"/>
                </a:lnTo>
                <a:lnTo>
                  <a:pt x="262502" y="354702"/>
                </a:lnTo>
                <a:lnTo>
                  <a:pt x="261740" y="353178"/>
                </a:lnTo>
                <a:lnTo>
                  <a:pt x="261271" y="350892"/>
                </a:lnTo>
                <a:lnTo>
                  <a:pt x="260216" y="346320"/>
                </a:lnTo>
                <a:lnTo>
                  <a:pt x="259835" y="343653"/>
                </a:lnTo>
                <a:lnTo>
                  <a:pt x="259454" y="338319"/>
                </a:lnTo>
                <a:lnTo>
                  <a:pt x="259073" y="330699"/>
                </a:lnTo>
                <a:lnTo>
                  <a:pt x="258692" y="323841"/>
                </a:lnTo>
                <a:lnTo>
                  <a:pt x="258311" y="315460"/>
                </a:lnTo>
                <a:lnTo>
                  <a:pt x="258311" y="36575"/>
                </a:lnTo>
                <a:lnTo>
                  <a:pt x="256787" y="30479"/>
                </a:lnTo>
                <a:lnTo>
                  <a:pt x="255263" y="28193"/>
                </a:lnTo>
                <a:lnTo>
                  <a:pt x="253739" y="26288"/>
                </a:lnTo>
                <a:lnTo>
                  <a:pt x="249929" y="22097"/>
                </a:lnTo>
                <a:lnTo>
                  <a:pt x="247262" y="20573"/>
                </a:lnTo>
                <a:lnTo>
                  <a:pt x="244595" y="18668"/>
                </a:lnTo>
                <a:lnTo>
                  <a:pt x="222117" y="8762"/>
                </a:lnTo>
                <a:lnTo>
                  <a:pt x="217164" y="6476"/>
                </a:lnTo>
                <a:lnTo>
                  <a:pt x="217164" y="2285"/>
                </a:lnTo>
                <a:lnTo>
                  <a:pt x="223260" y="0"/>
                </a:lnTo>
                <a:lnTo>
                  <a:pt x="229356" y="0"/>
                </a:lnTo>
                <a:lnTo>
                  <a:pt x="243452" y="1904"/>
                </a:lnTo>
                <a:lnTo>
                  <a:pt x="249929" y="3809"/>
                </a:lnTo>
                <a:lnTo>
                  <a:pt x="254501" y="4952"/>
                </a:lnTo>
                <a:lnTo>
                  <a:pt x="266693" y="8381"/>
                </a:lnTo>
                <a:lnTo>
                  <a:pt x="272027" y="10286"/>
                </a:lnTo>
                <a:lnTo>
                  <a:pt x="275837" y="11810"/>
                </a:lnTo>
                <a:lnTo>
                  <a:pt x="282313" y="15620"/>
                </a:lnTo>
                <a:lnTo>
                  <a:pt x="282313" y="20192"/>
                </a:lnTo>
                <a:lnTo>
                  <a:pt x="280789" y="24383"/>
                </a:lnTo>
                <a:lnTo>
                  <a:pt x="280028" y="27050"/>
                </a:lnTo>
                <a:lnTo>
                  <a:pt x="279647" y="29336"/>
                </a:lnTo>
                <a:lnTo>
                  <a:pt x="278923" y="36575"/>
                </a:lnTo>
                <a:lnTo>
                  <a:pt x="278885" y="171064"/>
                </a:lnTo>
                <a:lnTo>
                  <a:pt x="341367" y="171064"/>
                </a:lnTo>
                <a:lnTo>
                  <a:pt x="341367" y="179065"/>
                </a:lnTo>
                <a:lnTo>
                  <a:pt x="336414" y="183256"/>
                </a:lnTo>
                <a:lnTo>
                  <a:pt x="278885" y="183256"/>
                </a:lnTo>
                <a:lnTo>
                  <a:pt x="278885" y="279647"/>
                </a:lnTo>
                <a:lnTo>
                  <a:pt x="278123" y="302125"/>
                </a:lnTo>
                <a:lnTo>
                  <a:pt x="277742" y="308602"/>
                </a:lnTo>
                <a:lnTo>
                  <a:pt x="277361" y="320032"/>
                </a:lnTo>
                <a:lnTo>
                  <a:pt x="275837" y="335652"/>
                </a:lnTo>
                <a:lnTo>
                  <a:pt x="275075" y="339081"/>
                </a:lnTo>
                <a:lnTo>
                  <a:pt x="274313" y="344034"/>
                </a:lnTo>
                <a:lnTo>
                  <a:pt x="272408" y="350892"/>
                </a:lnTo>
                <a:lnTo>
                  <a:pt x="270884" y="354702"/>
                </a:lnTo>
                <a:lnTo>
                  <a:pt x="268217" y="358131"/>
                </a:lnTo>
                <a:close/>
              </a:path>
              <a:path w="341629" h="358139">
                <a:moveTo>
                  <a:pt x="341367" y="171064"/>
                </a:moveTo>
                <a:lnTo>
                  <a:pt x="288028" y="171064"/>
                </a:lnTo>
                <a:lnTo>
                  <a:pt x="295648" y="169159"/>
                </a:lnTo>
                <a:lnTo>
                  <a:pt x="299077" y="166873"/>
                </a:lnTo>
                <a:lnTo>
                  <a:pt x="301744" y="164968"/>
                </a:lnTo>
                <a:lnTo>
                  <a:pt x="305554" y="161158"/>
                </a:lnTo>
                <a:lnTo>
                  <a:pt x="306316" y="159635"/>
                </a:lnTo>
                <a:lnTo>
                  <a:pt x="310507" y="160016"/>
                </a:lnTo>
                <a:lnTo>
                  <a:pt x="321555" y="160777"/>
                </a:lnTo>
                <a:lnTo>
                  <a:pt x="325365" y="161539"/>
                </a:lnTo>
                <a:lnTo>
                  <a:pt x="331842" y="162301"/>
                </a:lnTo>
                <a:lnTo>
                  <a:pt x="341367" y="168016"/>
                </a:lnTo>
                <a:lnTo>
                  <a:pt x="341367" y="1710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7880025" y="5832679"/>
            <a:ext cx="327660" cy="335280"/>
          </a:xfrm>
          <a:custGeom>
            <a:avLst/>
            <a:gdLst/>
            <a:ahLst/>
            <a:cxnLst/>
            <a:rect l="l" t="t" r="r" b="b"/>
            <a:pathLst>
              <a:path w="327659" h="335279">
                <a:moveTo>
                  <a:pt x="283075" y="9524"/>
                </a:moveTo>
                <a:lnTo>
                  <a:pt x="198877" y="9524"/>
                </a:lnTo>
                <a:lnTo>
                  <a:pt x="213354" y="8000"/>
                </a:lnTo>
                <a:lnTo>
                  <a:pt x="217545" y="6476"/>
                </a:lnTo>
                <a:lnTo>
                  <a:pt x="220593" y="5333"/>
                </a:lnTo>
                <a:lnTo>
                  <a:pt x="226689" y="1904"/>
                </a:lnTo>
                <a:lnTo>
                  <a:pt x="228975" y="0"/>
                </a:lnTo>
                <a:lnTo>
                  <a:pt x="235833" y="380"/>
                </a:lnTo>
                <a:lnTo>
                  <a:pt x="252215" y="761"/>
                </a:lnTo>
                <a:lnTo>
                  <a:pt x="260216" y="1523"/>
                </a:lnTo>
                <a:lnTo>
                  <a:pt x="273170" y="2285"/>
                </a:lnTo>
                <a:lnTo>
                  <a:pt x="283075" y="8381"/>
                </a:lnTo>
                <a:lnTo>
                  <a:pt x="283075" y="9524"/>
                </a:lnTo>
                <a:close/>
              </a:path>
              <a:path w="327659" h="335279">
                <a:moveTo>
                  <a:pt x="281551" y="114297"/>
                </a:moveTo>
                <a:lnTo>
                  <a:pt x="79246" y="114297"/>
                </a:lnTo>
                <a:lnTo>
                  <a:pt x="55243" y="105534"/>
                </a:lnTo>
                <a:lnTo>
                  <a:pt x="55243" y="25145"/>
                </a:lnTo>
                <a:lnTo>
                  <a:pt x="50671" y="19811"/>
                </a:lnTo>
                <a:lnTo>
                  <a:pt x="47623" y="18287"/>
                </a:lnTo>
                <a:lnTo>
                  <a:pt x="44194" y="16382"/>
                </a:lnTo>
                <a:lnTo>
                  <a:pt x="35813" y="14096"/>
                </a:lnTo>
                <a:lnTo>
                  <a:pt x="32003" y="13334"/>
                </a:lnTo>
                <a:lnTo>
                  <a:pt x="30098" y="12572"/>
                </a:lnTo>
                <a:lnTo>
                  <a:pt x="23621" y="11048"/>
                </a:lnTo>
                <a:lnTo>
                  <a:pt x="23621" y="6476"/>
                </a:lnTo>
                <a:lnTo>
                  <a:pt x="33527" y="2666"/>
                </a:lnTo>
                <a:lnTo>
                  <a:pt x="46099" y="2666"/>
                </a:lnTo>
                <a:lnTo>
                  <a:pt x="63625" y="4190"/>
                </a:lnTo>
                <a:lnTo>
                  <a:pt x="68578" y="4952"/>
                </a:lnTo>
                <a:lnTo>
                  <a:pt x="71626" y="5333"/>
                </a:lnTo>
                <a:lnTo>
                  <a:pt x="78484" y="8000"/>
                </a:lnTo>
                <a:lnTo>
                  <a:pt x="79627" y="9524"/>
                </a:lnTo>
                <a:lnTo>
                  <a:pt x="283075" y="9524"/>
                </a:lnTo>
                <a:lnTo>
                  <a:pt x="283075" y="17906"/>
                </a:lnTo>
                <a:lnTo>
                  <a:pt x="278123" y="22478"/>
                </a:lnTo>
                <a:lnTo>
                  <a:pt x="76579" y="22478"/>
                </a:lnTo>
                <a:lnTo>
                  <a:pt x="76579" y="95247"/>
                </a:lnTo>
                <a:lnTo>
                  <a:pt x="85722" y="101343"/>
                </a:lnTo>
                <a:lnTo>
                  <a:pt x="285742" y="101343"/>
                </a:lnTo>
                <a:lnTo>
                  <a:pt x="285742" y="109344"/>
                </a:lnTo>
                <a:lnTo>
                  <a:pt x="281551" y="114297"/>
                </a:lnTo>
                <a:close/>
              </a:path>
              <a:path w="327659" h="335279">
                <a:moveTo>
                  <a:pt x="285742" y="101343"/>
                </a:moveTo>
                <a:lnTo>
                  <a:pt x="201162" y="101343"/>
                </a:lnTo>
                <a:lnTo>
                  <a:pt x="215259" y="99819"/>
                </a:lnTo>
                <a:lnTo>
                  <a:pt x="222879" y="97533"/>
                </a:lnTo>
                <a:lnTo>
                  <a:pt x="229737" y="94104"/>
                </a:lnTo>
                <a:lnTo>
                  <a:pt x="232023" y="91818"/>
                </a:lnTo>
                <a:lnTo>
                  <a:pt x="238500" y="92199"/>
                </a:lnTo>
                <a:lnTo>
                  <a:pt x="254882" y="92580"/>
                </a:lnTo>
                <a:lnTo>
                  <a:pt x="263264" y="93342"/>
                </a:lnTo>
                <a:lnTo>
                  <a:pt x="276218" y="94104"/>
                </a:lnTo>
                <a:lnTo>
                  <a:pt x="285742" y="100581"/>
                </a:lnTo>
                <a:lnTo>
                  <a:pt x="285742" y="101343"/>
                </a:lnTo>
                <a:close/>
              </a:path>
              <a:path w="327659" h="335279">
                <a:moveTo>
                  <a:pt x="326538" y="151634"/>
                </a:moveTo>
                <a:lnTo>
                  <a:pt x="227451" y="151634"/>
                </a:lnTo>
                <a:lnTo>
                  <a:pt x="246119" y="150872"/>
                </a:lnTo>
                <a:lnTo>
                  <a:pt x="250691" y="150491"/>
                </a:lnTo>
                <a:lnTo>
                  <a:pt x="254501" y="149729"/>
                </a:lnTo>
                <a:lnTo>
                  <a:pt x="264788" y="147824"/>
                </a:lnTo>
                <a:lnTo>
                  <a:pt x="267455" y="146300"/>
                </a:lnTo>
                <a:lnTo>
                  <a:pt x="269360" y="145538"/>
                </a:lnTo>
                <a:lnTo>
                  <a:pt x="272789" y="143252"/>
                </a:lnTo>
                <a:lnTo>
                  <a:pt x="274313" y="142109"/>
                </a:lnTo>
                <a:lnTo>
                  <a:pt x="279647" y="142490"/>
                </a:lnTo>
                <a:lnTo>
                  <a:pt x="291076" y="142871"/>
                </a:lnTo>
                <a:lnTo>
                  <a:pt x="297172" y="143633"/>
                </a:lnTo>
                <a:lnTo>
                  <a:pt x="303268" y="144014"/>
                </a:lnTo>
                <a:lnTo>
                  <a:pt x="320412" y="147443"/>
                </a:lnTo>
                <a:lnTo>
                  <a:pt x="326538" y="151634"/>
                </a:lnTo>
                <a:close/>
              </a:path>
              <a:path w="327659" h="335279">
                <a:moveTo>
                  <a:pt x="43813" y="175255"/>
                </a:moveTo>
                <a:lnTo>
                  <a:pt x="42289" y="175255"/>
                </a:lnTo>
                <a:lnTo>
                  <a:pt x="32003" y="171064"/>
                </a:lnTo>
                <a:lnTo>
                  <a:pt x="27812" y="169159"/>
                </a:lnTo>
                <a:lnTo>
                  <a:pt x="23240" y="167254"/>
                </a:lnTo>
                <a:lnTo>
                  <a:pt x="9905" y="160016"/>
                </a:lnTo>
                <a:lnTo>
                  <a:pt x="6476" y="158111"/>
                </a:lnTo>
                <a:lnTo>
                  <a:pt x="0" y="153158"/>
                </a:lnTo>
                <a:lnTo>
                  <a:pt x="0" y="148967"/>
                </a:lnTo>
                <a:lnTo>
                  <a:pt x="3428" y="147062"/>
                </a:lnTo>
                <a:lnTo>
                  <a:pt x="5714" y="147443"/>
                </a:lnTo>
                <a:lnTo>
                  <a:pt x="9143" y="147824"/>
                </a:lnTo>
                <a:lnTo>
                  <a:pt x="56523" y="151312"/>
                </a:lnTo>
                <a:lnTo>
                  <a:pt x="326538" y="151634"/>
                </a:lnTo>
                <a:lnTo>
                  <a:pt x="327651" y="152396"/>
                </a:lnTo>
                <a:lnTo>
                  <a:pt x="327651" y="161539"/>
                </a:lnTo>
                <a:lnTo>
                  <a:pt x="325746" y="164587"/>
                </a:lnTo>
                <a:lnTo>
                  <a:pt x="119250" y="164587"/>
                </a:lnTo>
                <a:lnTo>
                  <a:pt x="106659" y="164611"/>
                </a:lnTo>
                <a:lnTo>
                  <a:pt x="65149" y="167635"/>
                </a:lnTo>
                <a:lnTo>
                  <a:pt x="47623" y="173350"/>
                </a:lnTo>
                <a:lnTo>
                  <a:pt x="43813" y="175255"/>
                </a:lnTo>
                <a:close/>
              </a:path>
              <a:path w="327659" h="335279">
                <a:moveTo>
                  <a:pt x="323841" y="167635"/>
                </a:moveTo>
                <a:lnTo>
                  <a:pt x="318508" y="167254"/>
                </a:lnTo>
                <a:lnTo>
                  <a:pt x="314698" y="166873"/>
                </a:lnTo>
                <a:lnTo>
                  <a:pt x="305935" y="166492"/>
                </a:lnTo>
                <a:lnTo>
                  <a:pt x="297172" y="165730"/>
                </a:lnTo>
                <a:lnTo>
                  <a:pt x="272408" y="164587"/>
                </a:lnTo>
                <a:lnTo>
                  <a:pt x="325746" y="164587"/>
                </a:lnTo>
                <a:lnTo>
                  <a:pt x="323841" y="167635"/>
                </a:lnTo>
                <a:close/>
              </a:path>
              <a:path w="327659" h="335279">
                <a:moveTo>
                  <a:pt x="277742" y="205734"/>
                </a:moveTo>
                <a:lnTo>
                  <a:pt x="243833" y="205734"/>
                </a:lnTo>
                <a:lnTo>
                  <a:pt x="251072" y="200400"/>
                </a:lnTo>
                <a:lnTo>
                  <a:pt x="255263" y="200781"/>
                </a:lnTo>
                <a:lnTo>
                  <a:pt x="265169" y="201162"/>
                </a:lnTo>
                <a:lnTo>
                  <a:pt x="268979" y="201924"/>
                </a:lnTo>
                <a:lnTo>
                  <a:pt x="273170" y="202305"/>
                </a:lnTo>
                <a:lnTo>
                  <a:pt x="277742" y="205353"/>
                </a:lnTo>
                <a:lnTo>
                  <a:pt x="277742" y="205734"/>
                </a:lnTo>
                <a:close/>
              </a:path>
              <a:path w="327659" h="335279">
                <a:moveTo>
                  <a:pt x="78484" y="227451"/>
                </a:moveTo>
                <a:lnTo>
                  <a:pt x="77722" y="227451"/>
                </a:lnTo>
                <a:lnTo>
                  <a:pt x="68578" y="224403"/>
                </a:lnTo>
                <a:lnTo>
                  <a:pt x="62101" y="221736"/>
                </a:lnTo>
                <a:lnTo>
                  <a:pt x="56005" y="218688"/>
                </a:lnTo>
                <a:lnTo>
                  <a:pt x="49528" y="215259"/>
                </a:lnTo>
                <a:lnTo>
                  <a:pt x="46480" y="213735"/>
                </a:lnTo>
                <a:lnTo>
                  <a:pt x="43813" y="212211"/>
                </a:lnTo>
                <a:lnTo>
                  <a:pt x="37718" y="207258"/>
                </a:lnTo>
                <a:lnTo>
                  <a:pt x="37718" y="203829"/>
                </a:lnTo>
                <a:lnTo>
                  <a:pt x="41146" y="202305"/>
                </a:lnTo>
                <a:lnTo>
                  <a:pt x="42670" y="202686"/>
                </a:lnTo>
                <a:lnTo>
                  <a:pt x="45337" y="203067"/>
                </a:lnTo>
                <a:lnTo>
                  <a:pt x="60958" y="204591"/>
                </a:lnTo>
                <a:lnTo>
                  <a:pt x="81728" y="205493"/>
                </a:lnTo>
                <a:lnTo>
                  <a:pt x="87865" y="205663"/>
                </a:lnTo>
                <a:lnTo>
                  <a:pt x="277742" y="205734"/>
                </a:lnTo>
                <a:lnTo>
                  <a:pt x="277742" y="208782"/>
                </a:lnTo>
                <a:lnTo>
                  <a:pt x="273551" y="217164"/>
                </a:lnTo>
                <a:lnTo>
                  <a:pt x="273170" y="218307"/>
                </a:lnTo>
                <a:lnTo>
                  <a:pt x="131060" y="218307"/>
                </a:lnTo>
                <a:lnTo>
                  <a:pt x="108963" y="219069"/>
                </a:lnTo>
                <a:lnTo>
                  <a:pt x="103248" y="219831"/>
                </a:lnTo>
                <a:lnTo>
                  <a:pt x="97533" y="220212"/>
                </a:lnTo>
                <a:lnTo>
                  <a:pt x="89913" y="222117"/>
                </a:lnTo>
                <a:lnTo>
                  <a:pt x="86865" y="223260"/>
                </a:lnTo>
                <a:lnTo>
                  <a:pt x="84198" y="224403"/>
                </a:lnTo>
                <a:lnTo>
                  <a:pt x="80388" y="226308"/>
                </a:lnTo>
                <a:lnTo>
                  <a:pt x="78484" y="227451"/>
                </a:lnTo>
                <a:close/>
              </a:path>
              <a:path w="327659" h="335279">
                <a:moveTo>
                  <a:pt x="271519" y="261359"/>
                </a:moveTo>
                <a:lnTo>
                  <a:pt x="245357" y="261359"/>
                </a:lnTo>
                <a:lnTo>
                  <a:pt x="249548" y="257168"/>
                </a:lnTo>
                <a:lnTo>
                  <a:pt x="249548" y="218307"/>
                </a:lnTo>
                <a:lnTo>
                  <a:pt x="273170" y="218307"/>
                </a:lnTo>
                <a:lnTo>
                  <a:pt x="272408" y="220593"/>
                </a:lnTo>
                <a:lnTo>
                  <a:pt x="265169" y="257549"/>
                </a:lnTo>
                <a:lnTo>
                  <a:pt x="271519" y="261359"/>
                </a:lnTo>
                <a:close/>
              </a:path>
              <a:path w="327659" h="335279">
                <a:moveTo>
                  <a:pt x="292981" y="335271"/>
                </a:moveTo>
                <a:lnTo>
                  <a:pt x="84198" y="335271"/>
                </a:lnTo>
                <a:lnTo>
                  <a:pt x="62863" y="327651"/>
                </a:lnTo>
                <a:lnTo>
                  <a:pt x="62863" y="277361"/>
                </a:lnTo>
                <a:lnTo>
                  <a:pt x="58291" y="272408"/>
                </a:lnTo>
                <a:lnTo>
                  <a:pt x="54862" y="270884"/>
                </a:lnTo>
                <a:lnTo>
                  <a:pt x="51814" y="268979"/>
                </a:lnTo>
                <a:lnTo>
                  <a:pt x="44194" y="267074"/>
                </a:lnTo>
                <a:lnTo>
                  <a:pt x="41146" y="266693"/>
                </a:lnTo>
                <a:lnTo>
                  <a:pt x="38480" y="265931"/>
                </a:lnTo>
                <a:lnTo>
                  <a:pt x="32765" y="264788"/>
                </a:lnTo>
                <a:lnTo>
                  <a:pt x="32765" y="260216"/>
                </a:lnTo>
                <a:lnTo>
                  <a:pt x="41908" y="256406"/>
                </a:lnTo>
                <a:lnTo>
                  <a:pt x="57910" y="256406"/>
                </a:lnTo>
                <a:lnTo>
                  <a:pt x="82293" y="258311"/>
                </a:lnTo>
                <a:lnTo>
                  <a:pt x="85722" y="261359"/>
                </a:lnTo>
                <a:lnTo>
                  <a:pt x="271519" y="261359"/>
                </a:lnTo>
                <a:lnTo>
                  <a:pt x="278504" y="265550"/>
                </a:lnTo>
                <a:lnTo>
                  <a:pt x="272027" y="273932"/>
                </a:lnTo>
                <a:lnTo>
                  <a:pt x="84198" y="273932"/>
                </a:lnTo>
                <a:lnTo>
                  <a:pt x="84198" y="316222"/>
                </a:lnTo>
                <a:lnTo>
                  <a:pt x="91437" y="322317"/>
                </a:lnTo>
                <a:lnTo>
                  <a:pt x="297172" y="322317"/>
                </a:lnTo>
                <a:lnTo>
                  <a:pt x="297172" y="331080"/>
                </a:lnTo>
                <a:lnTo>
                  <a:pt x="292981" y="335271"/>
                </a:lnTo>
                <a:close/>
              </a:path>
              <a:path w="327659" h="335279">
                <a:moveTo>
                  <a:pt x="297172" y="322317"/>
                </a:moveTo>
                <a:lnTo>
                  <a:pt x="212973" y="322317"/>
                </a:lnTo>
                <a:lnTo>
                  <a:pt x="227070" y="320793"/>
                </a:lnTo>
                <a:lnTo>
                  <a:pt x="234690" y="318508"/>
                </a:lnTo>
                <a:lnTo>
                  <a:pt x="241928" y="314698"/>
                </a:lnTo>
                <a:lnTo>
                  <a:pt x="243833" y="312793"/>
                </a:lnTo>
                <a:lnTo>
                  <a:pt x="252215" y="313174"/>
                </a:lnTo>
                <a:lnTo>
                  <a:pt x="267074" y="313555"/>
                </a:lnTo>
                <a:lnTo>
                  <a:pt x="274313" y="314317"/>
                </a:lnTo>
                <a:lnTo>
                  <a:pt x="286123" y="315079"/>
                </a:lnTo>
                <a:lnTo>
                  <a:pt x="297172" y="321174"/>
                </a:lnTo>
                <a:lnTo>
                  <a:pt x="297172" y="3223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8217201" y="5854014"/>
            <a:ext cx="327660" cy="299085"/>
          </a:xfrm>
          <a:custGeom>
            <a:avLst/>
            <a:gdLst/>
            <a:ahLst/>
            <a:cxnLst/>
            <a:rect l="l" t="t" r="r" b="b"/>
            <a:pathLst>
              <a:path w="327659" h="299085">
                <a:moveTo>
                  <a:pt x="280789" y="5333"/>
                </a:moveTo>
                <a:lnTo>
                  <a:pt x="245738" y="5333"/>
                </a:lnTo>
                <a:lnTo>
                  <a:pt x="252977" y="0"/>
                </a:lnTo>
                <a:lnTo>
                  <a:pt x="257168" y="380"/>
                </a:lnTo>
                <a:lnTo>
                  <a:pt x="269360" y="1142"/>
                </a:lnTo>
                <a:lnTo>
                  <a:pt x="272027" y="1523"/>
                </a:lnTo>
                <a:lnTo>
                  <a:pt x="276218" y="1904"/>
                </a:lnTo>
                <a:lnTo>
                  <a:pt x="280789" y="4952"/>
                </a:lnTo>
                <a:lnTo>
                  <a:pt x="280789" y="5333"/>
                </a:lnTo>
                <a:close/>
              </a:path>
              <a:path w="327659" h="299085">
                <a:moveTo>
                  <a:pt x="72769" y="29336"/>
                </a:moveTo>
                <a:lnTo>
                  <a:pt x="72007" y="29336"/>
                </a:lnTo>
                <a:lnTo>
                  <a:pt x="64768" y="26669"/>
                </a:lnTo>
                <a:lnTo>
                  <a:pt x="62863" y="25907"/>
                </a:lnTo>
                <a:lnTo>
                  <a:pt x="60196" y="24764"/>
                </a:lnTo>
                <a:lnTo>
                  <a:pt x="54100" y="22478"/>
                </a:lnTo>
                <a:lnTo>
                  <a:pt x="48004" y="19430"/>
                </a:lnTo>
                <a:lnTo>
                  <a:pt x="41908" y="16001"/>
                </a:lnTo>
                <a:lnTo>
                  <a:pt x="38861" y="14477"/>
                </a:lnTo>
                <a:lnTo>
                  <a:pt x="36194" y="12572"/>
                </a:lnTo>
                <a:lnTo>
                  <a:pt x="29336" y="8000"/>
                </a:lnTo>
                <a:lnTo>
                  <a:pt x="29336" y="3047"/>
                </a:lnTo>
                <a:lnTo>
                  <a:pt x="33146" y="1523"/>
                </a:lnTo>
                <a:lnTo>
                  <a:pt x="35432" y="1904"/>
                </a:lnTo>
                <a:lnTo>
                  <a:pt x="48004" y="3428"/>
                </a:lnTo>
                <a:lnTo>
                  <a:pt x="280789" y="5333"/>
                </a:lnTo>
                <a:lnTo>
                  <a:pt x="280789" y="9143"/>
                </a:lnTo>
                <a:lnTo>
                  <a:pt x="277361" y="18287"/>
                </a:lnTo>
                <a:lnTo>
                  <a:pt x="130298" y="18287"/>
                </a:lnTo>
                <a:lnTo>
                  <a:pt x="105534" y="19811"/>
                </a:lnTo>
                <a:lnTo>
                  <a:pt x="93342" y="21335"/>
                </a:lnTo>
                <a:lnTo>
                  <a:pt x="84960" y="23621"/>
                </a:lnTo>
                <a:lnTo>
                  <a:pt x="78865" y="25907"/>
                </a:lnTo>
                <a:lnTo>
                  <a:pt x="74674" y="28193"/>
                </a:lnTo>
                <a:lnTo>
                  <a:pt x="72769" y="29336"/>
                </a:lnTo>
                <a:close/>
              </a:path>
              <a:path w="327659" h="299085">
                <a:moveTo>
                  <a:pt x="272739" y="87627"/>
                </a:moveTo>
                <a:lnTo>
                  <a:pt x="247643" y="87627"/>
                </a:lnTo>
                <a:lnTo>
                  <a:pt x="251834" y="83817"/>
                </a:lnTo>
                <a:lnTo>
                  <a:pt x="251834" y="18287"/>
                </a:lnTo>
                <a:lnTo>
                  <a:pt x="277361" y="18287"/>
                </a:lnTo>
                <a:lnTo>
                  <a:pt x="275456" y="22859"/>
                </a:lnTo>
                <a:lnTo>
                  <a:pt x="267074" y="84198"/>
                </a:lnTo>
                <a:lnTo>
                  <a:pt x="272739" y="87627"/>
                </a:lnTo>
                <a:close/>
              </a:path>
              <a:path w="327659" h="299085">
                <a:moveTo>
                  <a:pt x="294886" y="188209"/>
                </a:moveTo>
                <a:lnTo>
                  <a:pt x="93342" y="188209"/>
                </a:lnTo>
                <a:lnTo>
                  <a:pt x="85859" y="188143"/>
                </a:lnTo>
                <a:lnTo>
                  <a:pt x="53456" y="167635"/>
                </a:lnTo>
                <a:lnTo>
                  <a:pt x="53338" y="105153"/>
                </a:lnTo>
                <a:lnTo>
                  <a:pt x="48766" y="100200"/>
                </a:lnTo>
                <a:lnTo>
                  <a:pt x="45718" y="98676"/>
                </a:lnTo>
                <a:lnTo>
                  <a:pt x="42289" y="96771"/>
                </a:lnTo>
                <a:lnTo>
                  <a:pt x="35432" y="94485"/>
                </a:lnTo>
                <a:lnTo>
                  <a:pt x="31241" y="93723"/>
                </a:lnTo>
                <a:lnTo>
                  <a:pt x="28574" y="92961"/>
                </a:lnTo>
                <a:lnTo>
                  <a:pt x="22859" y="91437"/>
                </a:lnTo>
                <a:lnTo>
                  <a:pt x="22859" y="86103"/>
                </a:lnTo>
                <a:lnTo>
                  <a:pt x="32384" y="82674"/>
                </a:lnTo>
                <a:lnTo>
                  <a:pt x="46099" y="82674"/>
                </a:lnTo>
                <a:lnTo>
                  <a:pt x="62863" y="83436"/>
                </a:lnTo>
                <a:lnTo>
                  <a:pt x="66673" y="84198"/>
                </a:lnTo>
                <a:lnTo>
                  <a:pt x="69721" y="84579"/>
                </a:lnTo>
                <a:lnTo>
                  <a:pt x="75436" y="86484"/>
                </a:lnTo>
                <a:lnTo>
                  <a:pt x="76579" y="87627"/>
                </a:lnTo>
                <a:lnTo>
                  <a:pt x="272739" y="87627"/>
                </a:lnTo>
                <a:lnTo>
                  <a:pt x="281551" y="92961"/>
                </a:lnTo>
                <a:lnTo>
                  <a:pt x="274313" y="100581"/>
                </a:lnTo>
                <a:lnTo>
                  <a:pt x="74674" y="100581"/>
                </a:lnTo>
                <a:lnTo>
                  <a:pt x="74674" y="169540"/>
                </a:lnTo>
                <a:lnTo>
                  <a:pt x="85722" y="175255"/>
                </a:lnTo>
                <a:lnTo>
                  <a:pt x="299077" y="175255"/>
                </a:lnTo>
                <a:lnTo>
                  <a:pt x="299077" y="184018"/>
                </a:lnTo>
                <a:lnTo>
                  <a:pt x="294886" y="188209"/>
                </a:lnTo>
                <a:close/>
              </a:path>
              <a:path w="327659" h="299085">
                <a:moveTo>
                  <a:pt x="299077" y="175255"/>
                </a:moveTo>
                <a:lnTo>
                  <a:pt x="207639" y="175255"/>
                </a:lnTo>
                <a:lnTo>
                  <a:pt x="225546" y="174112"/>
                </a:lnTo>
                <a:lnTo>
                  <a:pt x="230499" y="172588"/>
                </a:lnTo>
                <a:lnTo>
                  <a:pt x="234690" y="171445"/>
                </a:lnTo>
                <a:lnTo>
                  <a:pt x="242690" y="167254"/>
                </a:lnTo>
                <a:lnTo>
                  <a:pt x="244595" y="165349"/>
                </a:lnTo>
                <a:lnTo>
                  <a:pt x="251834" y="165730"/>
                </a:lnTo>
                <a:lnTo>
                  <a:pt x="268217" y="166111"/>
                </a:lnTo>
                <a:lnTo>
                  <a:pt x="275837" y="166873"/>
                </a:lnTo>
                <a:lnTo>
                  <a:pt x="288790" y="167635"/>
                </a:lnTo>
                <a:lnTo>
                  <a:pt x="299077" y="174112"/>
                </a:lnTo>
                <a:lnTo>
                  <a:pt x="299077" y="175255"/>
                </a:lnTo>
                <a:close/>
              </a:path>
              <a:path w="327659" h="299085">
                <a:moveTo>
                  <a:pt x="174493" y="273932"/>
                </a:moveTo>
                <a:lnTo>
                  <a:pt x="153158" y="273932"/>
                </a:lnTo>
                <a:lnTo>
                  <a:pt x="153158" y="188209"/>
                </a:lnTo>
                <a:lnTo>
                  <a:pt x="174493" y="188209"/>
                </a:lnTo>
                <a:lnTo>
                  <a:pt x="174493" y="273932"/>
                </a:lnTo>
                <a:close/>
              </a:path>
              <a:path w="327659" h="299085">
                <a:moveTo>
                  <a:pt x="326182" y="273932"/>
                </a:moveTo>
                <a:lnTo>
                  <a:pt x="222498" y="273932"/>
                </a:lnTo>
                <a:lnTo>
                  <a:pt x="237357" y="273551"/>
                </a:lnTo>
                <a:lnTo>
                  <a:pt x="245738" y="272789"/>
                </a:lnTo>
                <a:lnTo>
                  <a:pt x="258311" y="271265"/>
                </a:lnTo>
                <a:lnTo>
                  <a:pt x="262502" y="269741"/>
                </a:lnTo>
                <a:lnTo>
                  <a:pt x="266312" y="268598"/>
                </a:lnTo>
                <a:lnTo>
                  <a:pt x="272027" y="265550"/>
                </a:lnTo>
                <a:lnTo>
                  <a:pt x="273932" y="264026"/>
                </a:lnTo>
                <a:lnTo>
                  <a:pt x="279266" y="264407"/>
                </a:lnTo>
                <a:lnTo>
                  <a:pt x="289552" y="264788"/>
                </a:lnTo>
                <a:lnTo>
                  <a:pt x="294505" y="265550"/>
                </a:lnTo>
                <a:lnTo>
                  <a:pt x="300601" y="265931"/>
                </a:lnTo>
                <a:lnTo>
                  <a:pt x="315460" y="268598"/>
                </a:lnTo>
                <a:lnTo>
                  <a:pt x="320793" y="269741"/>
                </a:lnTo>
                <a:lnTo>
                  <a:pt x="326182" y="273932"/>
                </a:lnTo>
                <a:close/>
              </a:path>
              <a:path w="327659" h="299085">
                <a:moveTo>
                  <a:pt x="44575" y="298696"/>
                </a:moveTo>
                <a:lnTo>
                  <a:pt x="43813" y="298696"/>
                </a:lnTo>
                <a:lnTo>
                  <a:pt x="38480" y="296791"/>
                </a:lnTo>
                <a:lnTo>
                  <a:pt x="36575" y="296029"/>
                </a:lnTo>
                <a:lnTo>
                  <a:pt x="33908" y="294886"/>
                </a:lnTo>
                <a:lnTo>
                  <a:pt x="27431" y="291838"/>
                </a:lnTo>
                <a:lnTo>
                  <a:pt x="23240" y="289933"/>
                </a:lnTo>
                <a:lnTo>
                  <a:pt x="19811" y="288028"/>
                </a:lnTo>
                <a:lnTo>
                  <a:pt x="11429" y="283837"/>
                </a:lnTo>
                <a:lnTo>
                  <a:pt x="8381" y="281932"/>
                </a:lnTo>
                <a:lnTo>
                  <a:pt x="5714" y="280028"/>
                </a:lnTo>
                <a:lnTo>
                  <a:pt x="0" y="275456"/>
                </a:lnTo>
                <a:lnTo>
                  <a:pt x="0" y="271646"/>
                </a:lnTo>
                <a:lnTo>
                  <a:pt x="3047" y="269741"/>
                </a:lnTo>
                <a:lnTo>
                  <a:pt x="5333" y="270122"/>
                </a:lnTo>
                <a:lnTo>
                  <a:pt x="9905" y="270503"/>
                </a:lnTo>
                <a:lnTo>
                  <a:pt x="60892" y="273691"/>
                </a:lnTo>
                <a:lnTo>
                  <a:pt x="326182" y="273932"/>
                </a:lnTo>
                <a:lnTo>
                  <a:pt x="327651" y="275075"/>
                </a:lnTo>
                <a:lnTo>
                  <a:pt x="327651" y="284599"/>
                </a:lnTo>
                <a:lnTo>
                  <a:pt x="325696" y="287266"/>
                </a:lnTo>
                <a:lnTo>
                  <a:pt x="114931" y="287275"/>
                </a:lnTo>
                <a:lnTo>
                  <a:pt x="109463" y="287338"/>
                </a:lnTo>
                <a:lnTo>
                  <a:pt x="104174" y="287507"/>
                </a:lnTo>
                <a:lnTo>
                  <a:pt x="83817" y="288409"/>
                </a:lnTo>
                <a:lnTo>
                  <a:pt x="78484" y="289171"/>
                </a:lnTo>
                <a:lnTo>
                  <a:pt x="73531" y="289552"/>
                </a:lnTo>
                <a:lnTo>
                  <a:pt x="62101" y="291838"/>
                </a:lnTo>
                <a:lnTo>
                  <a:pt x="58291" y="292981"/>
                </a:lnTo>
                <a:lnTo>
                  <a:pt x="55243" y="293743"/>
                </a:lnTo>
                <a:lnTo>
                  <a:pt x="47623" y="297172"/>
                </a:lnTo>
                <a:lnTo>
                  <a:pt x="44575" y="298696"/>
                </a:lnTo>
                <a:close/>
              </a:path>
              <a:path w="327659" h="299085">
                <a:moveTo>
                  <a:pt x="323460" y="290314"/>
                </a:moveTo>
                <a:lnTo>
                  <a:pt x="316984" y="290314"/>
                </a:lnTo>
                <a:lnTo>
                  <a:pt x="298696" y="288790"/>
                </a:lnTo>
                <a:lnTo>
                  <a:pt x="291457" y="288028"/>
                </a:lnTo>
                <a:lnTo>
                  <a:pt x="266693" y="287266"/>
                </a:lnTo>
                <a:lnTo>
                  <a:pt x="325696" y="287266"/>
                </a:lnTo>
                <a:lnTo>
                  <a:pt x="323460" y="2903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8659196" y="5833060"/>
            <a:ext cx="327660" cy="346710"/>
          </a:xfrm>
          <a:custGeom>
            <a:avLst/>
            <a:gdLst/>
            <a:ahLst/>
            <a:cxnLst/>
            <a:rect l="l" t="t" r="r" b="b"/>
            <a:pathLst>
              <a:path w="327659" h="346710">
                <a:moveTo>
                  <a:pt x="326623" y="196963"/>
                </a:moveTo>
                <a:lnTo>
                  <a:pt x="71289" y="196963"/>
                </a:lnTo>
                <a:lnTo>
                  <a:pt x="219882" y="196960"/>
                </a:lnTo>
                <a:lnTo>
                  <a:pt x="227189" y="196876"/>
                </a:lnTo>
                <a:lnTo>
                  <a:pt x="232960" y="196650"/>
                </a:lnTo>
                <a:lnTo>
                  <a:pt x="252215" y="195448"/>
                </a:lnTo>
                <a:lnTo>
                  <a:pt x="257168" y="193924"/>
                </a:lnTo>
                <a:lnTo>
                  <a:pt x="262502" y="192400"/>
                </a:lnTo>
                <a:lnTo>
                  <a:pt x="269741" y="189352"/>
                </a:lnTo>
                <a:lnTo>
                  <a:pt x="272408" y="187066"/>
                </a:lnTo>
                <a:lnTo>
                  <a:pt x="277742" y="187447"/>
                </a:lnTo>
                <a:lnTo>
                  <a:pt x="293743" y="188209"/>
                </a:lnTo>
                <a:lnTo>
                  <a:pt x="298696" y="188971"/>
                </a:lnTo>
                <a:lnTo>
                  <a:pt x="304411" y="189352"/>
                </a:lnTo>
                <a:lnTo>
                  <a:pt x="314317" y="191257"/>
                </a:lnTo>
                <a:lnTo>
                  <a:pt x="318508" y="192400"/>
                </a:lnTo>
                <a:lnTo>
                  <a:pt x="321555" y="193162"/>
                </a:lnTo>
                <a:lnTo>
                  <a:pt x="326623" y="196963"/>
                </a:lnTo>
                <a:close/>
              </a:path>
              <a:path w="327659" h="346710">
                <a:moveTo>
                  <a:pt x="44956" y="221355"/>
                </a:moveTo>
                <a:lnTo>
                  <a:pt x="43432" y="221355"/>
                </a:lnTo>
                <a:lnTo>
                  <a:pt x="31241" y="216402"/>
                </a:lnTo>
                <a:lnTo>
                  <a:pt x="22097" y="212211"/>
                </a:lnTo>
                <a:lnTo>
                  <a:pt x="13334" y="207639"/>
                </a:lnTo>
                <a:lnTo>
                  <a:pt x="9524" y="205353"/>
                </a:lnTo>
                <a:lnTo>
                  <a:pt x="6095" y="203448"/>
                </a:lnTo>
                <a:lnTo>
                  <a:pt x="0" y="198496"/>
                </a:lnTo>
                <a:lnTo>
                  <a:pt x="0" y="193924"/>
                </a:lnTo>
                <a:lnTo>
                  <a:pt x="3428" y="192400"/>
                </a:lnTo>
                <a:lnTo>
                  <a:pt x="6095" y="192781"/>
                </a:lnTo>
                <a:lnTo>
                  <a:pt x="10286" y="193162"/>
                </a:lnTo>
                <a:lnTo>
                  <a:pt x="58830" y="196730"/>
                </a:lnTo>
                <a:lnTo>
                  <a:pt x="326623" y="196963"/>
                </a:lnTo>
                <a:lnTo>
                  <a:pt x="327651" y="197734"/>
                </a:lnTo>
                <a:lnTo>
                  <a:pt x="327651" y="206496"/>
                </a:lnTo>
                <a:lnTo>
                  <a:pt x="325937" y="209925"/>
                </a:lnTo>
                <a:lnTo>
                  <a:pt x="121916" y="209925"/>
                </a:lnTo>
                <a:lnTo>
                  <a:pt x="108466" y="209952"/>
                </a:lnTo>
                <a:lnTo>
                  <a:pt x="68959" y="213354"/>
                </a:lnTo>
                <a:lnTo>
                  <a:pt x="48004" y="219450"/>
                </a:lnTo>
                <a:lnTo>
                  <a:pt x="44956" y="221355"/>
                </a:lnTo>
                <a:close/>
              </a:path>
              <a:path w="327659" h="346710">
                <a:moveTo>
                  <a:pt x="162682" y="346320"/>
                </a:moveTo>
                <a:lnTo>
                  <a:pt x="160016" y="346320"/>
                </a:lnTo>
                <a:lnTo>
                  <a:pt x="157730" y="344034"/>
                </a:lnTo>
                <a:lnTo>
                  <a:pt x="152880" y="298315"/>
                </a:lnTo>
                <a:lnTo>
                  <a:pt x="152777" y="209925"/>
                </a:lnTo>
                <a:lnTo>
                  <a:pt x="174112" y="209925"/>
                </a:lnTo>
                <a:lnTo>
                  <a:pt x="174112" y="270884"/>
                </a:lnTo>
                <a:lnTo>
                  <a:pt x="173731" y="286504"/>
                </a:lnTo>
                <a:lnTo>
                  <a:pt x="173350" y="292981"/>
                </a:lnTo>
                <a:lnTo>
                  <a:pt x="172969" y="298315"/>
                </a:lnTo>
                <a:lnTo>
                  <a:pt x="172588" y="311269"/>
                </a:lnTo>
                <a:lnTo>
                  <a:pt x="171826" y="315841"/>
                </a:lnTo>
                <a:lnTo>
                  <a:pt x="170302" y="328413"/>
                </a:lnTo>
                <a:lnTo>
                  <a:pt x="169540" y="331080"/>
                </a:lnTo>
                <a:lnTo>
                  <a:pt x="169159" y="333747"/>
                </a:lnTo>
                <a:lnTo>
                  <a:pt x="166873" y="340605"/>
                </a:lnTo>
                <a:lnTo>
                  <a:pt x="165349" y="343653"/>
                </a:lnTo>
                <a:lnTo>
                  <a:pt x="162682" y="346320"/>
                </a:lnTo>
                <a:close/>
              </a:path>
              <a:path w="327659" h="346710">
                <a:moveTo>
                  <a:pt x="324222" y="213354"/>
                </a:moveTo>
                <a:lnTo>
                  <a:pt x="318889" y="212973"/>
                </a:lnTo>
                <a:lnTo>
                  <a:pt x="315841" y="212592"/>
                </a:lnTo>
                <a:lnTo>
                  <a:pt x="304030" y="211830"/>
                </a:lnTo>
                <a:lnTo>
                  <a:pt x="299839" y="211449"/>
                </a:lnTo>
                <a:lnTo>
                  <a:pt x="293743" y="211068"/>
                </a:lnTo>
                <a:lnTo>
                  <a:pt x="270884" y="209925"/>
                </a:lnTo>
                <a:lnTo>
                  <a:pt x="325937" y="209925"/>
                </a:lnTo>
                <a:lnTo>
                  <a:pt x="324222" y="213354"/>
                </a:lnTo>
                <a:close/>
              </a:path>
              <a:path w="327659" h="346710">
                <a:moveTo>
                  <a:pt x="222117" y="23240"/>
                </a:moveTo>
                <a:lnTo>
                  <a:pt x="116583" y="23240"/>
                </a:lnTo>
                <a:lnTo>
                  <a:pt x="103629" y="19430"/>
                </a:lnTo>
                <a:lnTo>
                  <a:pt x="98295" y="16763"/>
                </a:lnTo>
                <a:lnTo>
                  <a:pt x="94485" y="14477"/>
                </a:lnTo>
                <a:lnTo>
                  <a:pt x="85722" y="6857"/>
                </a:lnTo>
                <a:lnTo>
                  <a:pt x="85722" y="1904"/>
                </a:lnTo>
                <a:lnTo>
                  <a:pt x="89151" y="0"/>
                </a:lnTo>
                <a:lnTo>
                  <a:pt x="90675" y="761"/>
                </a:lnTo>
                <a:lnTo>
                  <a:pt x="93342" y="1523"/>
                </a:lnTo>
                <a:lnTo>
                  <a:pt x="100200" y="3809"/>
                </a:lnTo>
                <a:lnTo>
                  <a:pt x="103248" y="4571"/>
                </a:lnTo>
                <a:lnTo>
                  <a:pt x="107439" y="5714"/>
                </a:lnTo>
                <a:lnTo>
                  <a:pt x="124583" y="7238"/>
                </a:lnTo>
                <a:lnTo>
                  <a:pt x="223641" y="7238"/>
                </a:lnTo>
                <a:lnTo>
                  <a:pt x="227451" y="9905"/>
                </a:lnTo>
                <a:lnTo>
                  <a:pt x="227451" y="19049"/>
                </a:lnTo>
                <a:lnTo>
                  <a:pt x="222117" y="23240"/>
                </a:lnTo>
                <a:close/>
              </a:path>
              <a:path w="327659" h="346710">
                <a:moveTo>
                  <a:pt x="223641" y="7238"/>
                </a:moveTo>
                <a:lnTo>
                  <a:pt x="180589" y="7238"/>
                </a:lnTo>
                <a:lnTo>
                  <a:pt x="190876" y="4571"/>
                </a:lnTo>
                <a:lnTo>
                  <a:pt x="193543" y="1904"/>
                </a:lnTo>
                <a:lnTo>
                  <a:pt x="209163" y="3047"/>
                </a:lnTo>
                <a:lnTo>
                  <a:pt x="213735" y="3809"/>
                </a:lnTo>
                <a:lnTo>
                  <a:pt x="219831" y="4571"/>
                </a:lnTo>
                <a:lnTo>
                  <a:pt x="223641" y="7238"/>
                </a:lnTo>
                <a:close/>
              </a:path>
              <a:path w="327659" h="346710">
                <a:moveTo>
                  <a:pt x="287559" y="55624"/>
                </a:moveTo>
                <a:lnTo>
                  <a:pt x="201924" y="55624"/>
                </a:lnTo>
                <a:lnTo>
                  <a:pt x="222117" y="54481"/>
                </a:lnTo>
                <a:lnTo>
                  <a:pt x="227451" y="53338"/>
                </a:lnTo>
                <a:lnTo>
                  <a:pt x="231642" y="52576"/>
                </a:lnTo>
                <a:lnTo>
                  <a:pt x="240024" y="48766"/>
                </a:lnTo>
                <a:lnTo>
                  <a:pt x="241928" y="46861"/>
                </a:lnTo>
                <a:lnTo>
                  <a:pt x="246119" y="47242"/>
                </a:lnTo>
                <a:lnTo>
                  <a:pt x="259454" y="48004"/>
                </a:lnTo>
                <a:lnTo>
                  <a:pt x="262121" y="48385"/>
                </a:lnTo>
                <a:lnTo>
                  <a:pt x="267836" y="48766"/>
                </a:lnTo>
                <a:lnTo>
                  <a:pt x="276980" y="50671"/>
                </a:lnTo>
                <a:lnTo>
                  <a:pt x="283075" y="52195"/>
                </a:lnTo>
                <a:lnTo>
                  <a:pt x="287559" y="55624"/>
                </a:lnTo>
                <a:close/>
              </a:path>
              <a:path w="327659" h="346710">
                <a:moveTo>
                  <a:pt x="70864" y="78103"/>
                </a:moveTo>
                <a:lnTo>
                  <a:pt x="70102" y="78103"/>
                </a:lnTo>
                <a:lnTo>
                  <a:pt x="61339" y="74674"/>
                </a:lnTo>
                <a:lnTo>
                  <a:pt x="30479" y="57529"/>
                </a:lnTo>
                <a:lnTo>
                  <a:pt x="30479" y="53719"/>
                </a:lnTo>
                <a:lnTo>
                  <a:pt x="33908" y="51814"/>
                </a:lnTo>
                <a:lnTo>
                  <a:pt x="35813" y="52195"/>
                </a:lnTo>
                <a:lnTo>
                  <a:pt x="39623" y="52576"/>
                </a:lnTo>
                <a:lnTo>
                  <a:pt x="48004" y="53719"/>
                </a:lnTo>
                <a:lnTo>
                  <a:pt x="51052" y="54100"/>
                </a:lnTo>
                <a:lnTo>
                  <a:pt x="56386" y="54481"/>
                </a:lnTo>
                <a:lnTo>
                  <a:pt x="80388" y="55624"/>
                </a:lnTo>
                <a:lnTo>
                  <a:pt x="287559" y="55624"/>
                </a:lnTo>
                <a:lnTo>
                  <a:pt x="289552" y="57148"/>
                </a:lnTo>
                <a:lnTo>
                  <a:pt x="289552" y="65911"/>
                </a:lnTo>
                <a:lnTo>
                  <a:pt x="287794" y="68197"/>
                </a:lnTo>
                <a:lnTo>
                  <a:pt x="114678" y="68197"/>
                </a:lnTo>
                <a:lnTo>
                  <a:pt x="97152" y="69340"/>
                </a:lnTo>
                <a:lnTo>
                  <a:pt x="93342" y="70102"/>
                </a:lnTo>
                <a:lnTo>
                  <a:pt x="89913" y="70483"/>
                </a:lnTo>
                <a:lnTo>
                  <a:pt x="82674" y="72388"/>
                </a:lnTo>
                <a:lnTo>
                  <a:pt x="79627" y="73531"/>
                </a:lnTo>
                <a:lnTo>
                  <a:pt x="77341" y="74293"/>
                </a:lnTo>
                <a:lnTo>
                  <a:pt x="73150" y="76579"/>
                </a:lnTo>
                <a:lnTo>
                  <a:pt x="70864" y="78103"/>
                </a:lnTo>
                <a:close/>
              </a:path>
              <a:path w="327659" h="346710">
                <a:moveTo>
                  <a:pt x="17525" y="168397"/>
                </a:moveTo>
                <a:lnTo>
                  <a:pt x="13715" y="161920"/>
                </a:lnTo>
                <a:lnTo>
                  <a:pt x="19049" y="160396"/>
                </a:lnTo>
                <a:lnTo>
                  <a:pt x="42289" y="150872"/>
                </a:lnTo>
                <a:lnTo>
                  <a:pt x="49528" y="147824"/>
                </a:lnTo>
                <a:lnTo>
                  <a:pt x="56005" y="144776"/>
                </a:lnTo>
                <a:lnTo>
                  <a:pt x="70483" y="138299"/>
                </a:lnTo>
                <a:lnTo>
                  <a:pt x="78103" y="134489"/>
                </a:lnTo>
                <a:lnTo>
                  <a:pt x="98295" y="123821"/>
                </a:lnTo>
                <a:lnTo>
                  <a:pt x="104391" y="120012"/>
                </a:lnTo>
                <a:lnTo>
                  <a:pt x="110487" y="116583"/>
                </a:lnTo>
                <a:lnTo>
                  <a:pt x="122678" y="108963"/>
                </a:lnTo>
                <a:lnTo>
                  <a:pt x="128393" y="105153"/>
                </a:lnTo>
                <a:lnTo>
                  <a:pt x="132584" y="102105"/>
                </a:lnTo>
                <a:lnTo>
                  <a:pt x="142490" y="94104"/>
                </a:lnTo>
                <a:lnTo>
                  <a:pt x="145919" y="91437"/>
                </a:lnTo>
                <a:lnTo>
                  <a:pt x="148967" y="88770"/>
                </a:lnTo>
                <a:lnTo>
                  <a:pt x="155825" y="82674"/>
                </a:lnTo>
                <a:lnTo>
                  <a:pt x="157349" y="80769"/>
                </a:lnTo>
                <a:lnTo>
                  <a:pt x="156968" y="78484"/>
                </a:lnTo>
                <a:lnTo>
                  <a:pt x="154301" y="72007"/>
                </a:lnTo>
                <a:lnTo>
                  <a:pt x="152396" y="68197"/>
                </a:lnTo>
                <a:lnTo>
                  <a:pt x="164587" y="68197"/>
                </a:lnTo>
                <a:lnTo>
                  <a:pt x="166492" y="69721"/>
                </a:lnTo>
                <a:lnTo>
                  <a:pt x="171064" y="74293"/>
                </a:lnTo>
                <a:lnTo>
                  <a:pt x="174112" y="76960"/>
                </a:lnTo>
                <a:lnTo>
                  <a:pt x="180970" y="81531"/>
                </a:lnTo>
                <a:lnTo>
                  <a:pt x="182875" y="83817"/>
                </a:lnTo>
                <a:lnTo>
                  <a:pt x="182875" y="86103"/>
                </a:lnTo>
                <a:lnTo>
                  <a:pt x="180589" y="89532"/>
                </a:lnTo>
                <a:lnTo>
                  <a:pt x="178684" y="91437"/>
                </a:lnTo>
                <a:lnTo>
                  <a:pt x="176779" y="93723"/>
                </a:lnTo>
                <a:lnTo>
                  <a:pt x="172969" y="97533"/>
                </a:lnTo>
                <a:lnTo>
                  <a:pt x="170683" y="99438"/>
                </a:lnTo>
                <a:lnTo>
                  <a:pt x="169921" y="100200"/>
                </a:lnTo>
                <a:lnTo>
                  <a:pt x="168016" y="101724"/>
                </a:lnTo>
                <a:lnTo>
                  <a:pt x="167254" y="102486"/>
                </a:lnTo>
                <a:lnTo>
                  <a:pt x="171445" y="104391"/>
                </a:lnTo>
                <a:lnTo>
                  <a:pt x="182494" y="108582"/>
                </a:lnTo>
                <a:lnTo>
                  <a:pt x="187828" y="110487"/>
                </a:lnTo>
                <a:lnTo>
                  <a:pt x="193689" y="112392"/>
                </a:lnTo>
                <a:lnTo>
                  <a:pt x="154682" y="112392"/>
                </a:lnTo>
                <a:lnTo>
                  <a:pt x="115440" y="135632"/>
                </a:lnTo>
                <a:lnTo>
                  <a:pt x="108201" y="138680"/>
                </a:lnTo>
                <a:lnTo>
                  <a:pt x="101343" y="141728"/>
                </a:lnTo>
                <a:lnTo>
                  <a:pt x="82293" y="148967"/>
                </a:lnTo>
                <a:lnTo>
                  <a:pt x="76960" y="150872"/>
                </a:lnTo>
                <a:lnTo>
                  <a:pt x="70864" y="153158"/>
                </a:lnTo>
                <a:lnTo>
                  <a:pt x="54862" y="158111"/>
                </a:lnTo>
                <a:lnTo>
                  <a:pt x="49528" y="160016"/>
                </a:lnTo>
                <a:lnTo>
                  <a:pt x="43813" y="161539"/>
                </a:lnTo>
                <a:lnTo>
                  <a:pt x="27812" y="166111"/>
                </a:lnTo>
                <a:lnTo>
                  <a:pt x="22097" y="167635"/>
                </a:lnTo>
                <a:lnTo>
                  <a:pt x="17525" y="168397"/>
                </a:lnTo>
                <a:close/>
              </a:path>
              <a:path w="327659" h="346710">
                <a:moveTo>
                  <a:pt x="285742" y="70864"/>
                </a:moveTo>
                <a:lnTo>
                  <a:pt x="279647" y="70864"/>
                </a:lnTo>
                <a:lnTo>
                  <a:pt x="266312" y="69721"/>
                </a:lnTo>
                <a:lnTo>
                  <a:pt x="261359" y="69340"/>
                </a:lnTo>
                <a:lnTo>
                  <a:pt x="234690" y="68197"/>
                </a:lnTo>
                <a:lnTo>
                  <a:pt x="287794" y="68197"/>
                </a:lnTo>
                <a:lnTo>
                  <a:pt x="285742" y="70864"/>
                </a:lnTo>
                <a:close/>
              </a:path>
              <a:path w="327659" h="346710">
                <a:moveTo>
                  <a:pt x="293362" y="156968"/>
                </a:moveTo>
                <a:lnTo>
                  <a:pt x="288790" y="156206"/>
                </a:lnTo>
                <a:lnTo>
                  <a:pt x="283837" y="155444"/>
                </a:lnTo>
                <a:lnTo>
                  <a:pt x="262883" y="149348"/>
                </a:lnTo>
                <a:lnTo>
                  <a:pt x="228213" y="138680"/>
                </a:lnTo>
                <a:lnTo>
                  <a:pt x="219831" y="135632"/>
                </a:lnTo>
                <a:lnTo>
                  <a:pt x="197353" y="128774"/>
                </a:lnTo>
                <a:lnTo>
                  <a:pt x="188209" y="125345"/>
                </a:lnTo>
                <a:lnTo>
                  <a:pt x="163825" y="115821"/>
                </a:lnTo>
                <a:lnTo>
                  <a:pt x="154682" y="112392"/>
                </a:lnTo>
                <a:lnTo>
                  <a:pt x="193689" y="112392"/>
                </a:lnTo>
                <a:lnTo>
                  <a:pt x="203067" y="115440"/>
                </a:lnTo>
                <a:lnTo>
                  <a:pt x="209163" y="116964"/>
                </a:lnTo>
                <a:lnTo>
                  <a:pt x="214497" y="118488"/>
                </a:lnTo>
                <a:lnTo>
                  <a:pt x="232785" y="121535"/>
                </a:lnTo>
                <a:lnTo>
                  <a:pt x="237357" y="121916"/>
                </a:lnTo>
                <a:lnTo>
                  <a:pt x="254882" y="123059"/>
                </a:lnTo>
                <a:lnTo>
                  <a:pt x="258692" y="123059"/>
                </a:lnTo>
                <a:lnTo>
                  <a:pt x="264026" y="124964"/>
                </a:lnTo>
                <a:lnTo>
                  <a:pt x="279266" y="131822"/>
                </a:lnTo>
                <a:lnTo>
                  <a:pt x="285361" y="134870"/>
                </a:lnTo>
                <a:lnTo>
                  <a:pt x="291838" y="138299"/>
                </a:lnTo>
                <a:lnTo>
                  <a:pt x="301363" y="146300"/>
                </a:lnTo>
                <a:lnTo>
                  <a:pt x="300601" y="151634"/>
                </a:lnTo>
                <a:lnTo>
                  <a:pt x="300220" y="155444"/>
                </a:lnTo>
                <a:lnTo>
                  <a:pt x="293362" y="1569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8998277" y="5821249"/>
            <a:ext cx="308610" cy="346710"/>
          </a:xfrm>
          <a:custGeom>
            <a:avLst/>
            <a:gdLst/>
            <a:ahLst/>
            <a:cxnLst/>
            <a:rect l="l" t="t" r="r" b="b"/>
            <a:pathLst>
              <a:path w="308609" h="346710">
                <a:moveTo>
                  <a:pt x="270884" y="207639"/>
                </a:moveTo>
                <a:lnTo>
                  <a:pt x="268979" y="207639"/>
                </a:lnTo>
                <a:lnTo>
                  <a:pt x="266693" y="205734"/>
                </a:lnTo>
                <a:lnTo>
                  <a:pt x="265931" y="204210"/>
                </a:lnTo>
                <a:lnTo>
                  <a:pt x="265169" y="202305"/>
                </a:lnTo>
                <a:lnTo>
                  <a:pt x="264026" y="197734"/>
                </a:lnTo>
                <a:lnTo>
                  <a:pt x="263645" y="195448"/>
                </a:lnTo>
                <a:lnTo>
                  <a:pt x="263264" y="193543"/>
                </a:lnTo>
                <a:lnTo>
                  <a:pt x="262795" y="186685"/>
                </a:lnTo>
                <a:lnTo>
                  <a:pt x="262478" y="182494"/>
                </a:lnTo>
                <a:lnTo>
                  <a:pt x="262169" y="177541"/>
                </a:lnTo>
                <a:lnTo>
                  <a:pt x="262043" y="172969"/>
                </a:lnTo>
                <a:lnTo>
                  <a:pt x="261740" y="158111"/>
                </a:lnTo>
                <a:lnTo>
                  <a:pt x="261628" y="35813"/>
                </a:lnTo>
                <a:lnTo>
                  <a:pt x="259835" y="29717"/>
                </a:lnTo>
                <a:lnTo>
                  <a:pt x="256787" y="25907"/>
                </a:lnTo>
                <a:lnTo>
                  <a:pt x="252977" y="22097"/>
                </a:lnTo>
                <a:lnTo>
                  <a:pt x="250691" y="20573"/>
                </a:lnTo>
                <a:lnTo>
                  <a:pt x="248024" y="18668"/>
                </a:lnTo>
                <a:lnTo>
                  <a:pt x="241547" y="15239"/>
                </a:lnTo>
                <a:lnTo>
                  <a:pt x="239262" y="14096"/>
                </a:lnTo>
                <a:lnTo>
                  <a:pt x="230499" y="10286"/>
                </a:lnTo>
                <a:lnTo>
                  <a:pt x="228213" y="9524"/>
                </a:lnTo>
                <a:lnTo>
                  <a:pt x="226308" y="8762"/>
                </a:lnTo>
                <a:lnTo>
                  <a:pt x="220974" y="6476"/>
                </a:lnTo>
                <a:lnTo>
                  <a:pt x="220974" y="2285"/>
                </a:lnTo>
                <a:lnTo>
                  <a:pt x="227070" y="0"/>
                </a:lnTo>
                <a:lnTo>
                  <a:pt x="233166" y="0"/>
                </a:lnTo>
                <a:lnTo>
                  <a:pt x="248405" y="2285"/>
                </a:lnTo>
                <a:lnTo>
                  <a:pt x="254501" y="3809"/>
                </a:lnTo>
                <a:lnTo>
                  <a:pt x="259454" y="4952"/>
                </a:lnTo>
                <a:lnTo>
                  <a:pt x="269741" y="8000"/>
                </a:lnTo>
                <a:lnTo>
                  <a:pt x="275075" y="9905"/>
                </a:lnTo>
                <a:lnTo>
                  <a:pt x="278885" y="11429"/>
                </a:lnTo>
                <a:lnTo>
                  <a:pt x="285742" y="15239"/>
                </a:lnTo>
                <a:lnTo>
                  <a:pt x="285742" y="19811"/>
                </a:lnTo>
                <a:lnTo>
                  <a:pt x="284218" y="24383"/>
                </a:lnTo>
                <a:lnTo>
                  <a:pt x="283456" y="27050"/>
                </a:lnTo>
                <a:lnTo>
                  <a:pt x="283075" y="29336"/>
                </a:lnTo>
                <a:lnTo>
                  <a:pt x="282428" y="35813"/>
                </a:lnTo>
                <a:lnTo>
                  <a:pt x="282313" y="140204"/>
                </a:lnTo>
                <a:lnTo>
                  <a:pt x="281932" y="152777"/>
                </a:lnTo>
                <a:lnTo>
                  <a:pt x="281551" y="158111"/>
                </a:lnTo>
                <a:lnTo>
                  <a:pt x="280408" y="177541"/>
                </a:lnTo>
                <a:lnTo>
                  <a:pt x="280028" y="179827"/>
                </a:lnTo>
                <a:lnTo>
                  <a:pt x="279603" y="182875"/>
                </a:lnTo>
                <a:lnTo>
                  <a:pt x="278504" y="192400"/>
                </a:lnTo>
                <a:lnTo>
                  <a:pt x="277742" y="194686"/>
                </a:lnTo>
                <a:lnTo>
                  <a:pt x="277361" y="197353"/>
                </a:lnTo>
                <a:lnTo>
                  <a:pt x="275075" y="202686"/>
                </a:lnTo>
                <a:lnTo>
                  <a:pt x="273551" y="205734"/>
                </a:lnTo>
                <a:lnTo>
                  <a:pt x="270884" y="207639"/>
                </a:lnTo>
                <a:close/>
              </a:path>
              <a:path w="308609" h="346710">
                <a:moveTo>
                  <a:pt x="182113" y="33527"/>
                </a:moveTo>
                <a:lnTo>
                  <a:pt x="148586" y="33527"/>
                </a:lnTo>
                <a:lnTo>
                  <a:pt x="156206" y="28193"/>
                </a:lnTo>
                <a:lnTo>
                  <a:pt x="158492" y="28193"/>
                </a:lnTo>
                <a:lnTo>
                  <a:pt x="167254" y="28574"/>
                </a:lnTo>
                <a:lnTo>
                  <a:pt x="172207" y="29336"/>
                </a:lnTo>
                <a:lnTo>
                  <a:pt x="177541" y="29717"/>
                </a:lnTo>
                <a:lnTo>
                  <a:pt x="182113" y="32384"/>
                </a:lnTo>
                <a:lnTo>
                  <a:pt x="182113" y="33527"/>
                </a:lnTo>
                <a:close/>
              </a:path>
              <a:path w="308609" h="346710">
                <a:moveTo>
                  <a:pt x="44575" y="54862"/>
                </a:moveTo>
                <a:lnTo>
                  <a:pt x="43432" y="54862"/>
                </a:lnTo>
                <a:lnTo>
                  <a:pt x="35813" y="51814"/>
                </a:lnTo>
                <a:lnTo>
                  <a:pt x="32765" y="50290"/>
                </a:lnTo>
                <a:lnTo>
                  <a:pt x="29336" y="48385"/>
                </a:lnTo>
                <a:lnTo>
                  <a:pt x="19811" y="43813"/>
                </a:lnTo>
                <a:lnTo>
                  <a:pt x="17144" y="42289"/>
                </a:lnTo>
                <a:lnTo>
                  <a:pt x="14858" y="40765"/>
                </a:lnTo>
                <a:lnTo>
                  <a:pt x="7619" y="35813"/>
                </a:lnTo>
                <a:lnTo>
                  <a:pt x="7619" y="31622"/>
                </a:lnTo>
                <a:lnTo>
                  <a:pt x="11429" y="30098"/>
                </a:lnTo>
                <a:lnTo>
                  <a:pt x="12953" y="30479"/>
                </a:lnTo>
                <a:lnTo>
                  <a:pt x="17144" y="30860"/>
                </a:lnTo>
                <a:lnTo>
                  <a:pt x="27050" y="32003"/>
                </a:lnTo>
                <a:lnTo>
                  <a:pt x="30860" y="32384"/>
                </a:lnTo>
                <a:lnTo>
                  <a:pt x="36956" y="32765"/>
                </a:lnTo>
                <a:lnTo>
                  <a:pt x="61339" y="33527"/>
                </a:lnTo>
                <a:lnTo>
                  <a:pt x="182113" y="33527"/>
                </a:lnTo>
                <a:lnTo>
                  <a:pt x="182113" y="37337"/>
                </a:lnTo>
                <a:lnTo>
                  <a:pt x="178684" y="44956"/>
                </a:lnTo>
                <a:lnTo>
                  <a:pt x="178494" y="45718"/>
                </a:lnTo>
                <a:lnTo>
                  <a:pt x="97152" y="45718"/>
                </a:lnTo>
                <a:lnTo>
                  <a:pt x="56005" y="49909"/>
                </a:lnTo>
                <a:lnTo>
                  <a:pt x="52576" y="51052"/>
                </a:lnTo>
                <a:lnTo>
                  <a:pt x="46480" y="53719"/>
                </a:lnTo>
                <a:lnTo>
                  <a:pt x="44575" y="54862"/>
                </a:lnTo>
                <a:close/>
              </a:path>
              <a:path w="308609" h="346710">
                <a:moveTo>
                  <a:pt x="175128" y="102486"/>
                </a:moveTo>
                <a:lnTo>
                  <a:pt x="148967" y="102486"/>
                </a:lnTo>
                <a:lnTo>
                  <a:pt x="154682" y="98295"/>
                </a:lnTo>
                <a:lnTo>
                  <a:pt x="154682" y="45718"/>
                </a:lnTo>
                <a:lnTo>
                  <a:pt x="178494" y="45718"/>
                </a:lnTo>
                <a:lnTo>
                  <a:pt x="177541" y="49528"/>
                </a:lnTo>
                <a:lnTo>
                  <a:pt x="169159" y="98295"/>
                </a:lnTo>
                <a:lnTo>
                  <a:pt x="172588" y="100581"/>
                </a:lnTo>
                <a:lnTo>
                  <a:pt x="175128" y="102486"/>
                </a:lnTo>
                <a:close/>
              </a:path>
              <a:path w="308609" h="346710">
                <a:moveTo>
                  <a:pt x="48766" y="202686"/>
                </a:moveTo>
                <a:lnTo>
                  <a:pt x="44956" y="202686"/>
                </a:lnTo>
                <a:lnTo>
                  <a:pt x="30479" y="191638"/>
                </a:lnTo>
                <a:lnTo>
                  <a:pt x="30479" y="118869"/>
                </a:lnTo>
                <a:lnTo>
                  <a:pt x="27812" y="114297"/>
                </a:lnTo>
                <a:lnTo>
                  <a:pt x="20954" y="110487"/>
                </a:lnTo>
                <a:lnTo>
                  <a:pt x="11429" y="107058"/>
                </a:lnTo>
                <a:lnTo>
                  <a:pt x="7238" y="106296"/>
                </a:lnTo>
                <a:lnTo>
                  <a:pt x="4952" y="105534"/>
                </a:lnTo>
                <a:lnTo>
                  <a:pt x="0" y="104010"/>
                </a:lnTo>
                <a:lnTo>
                  <a:pt x="0" y="99438"/>
                </a:lnTo>
                <a:lnTo>
                  <a:pt x="7619" y="96009"/>
                </a:lnTo>
                <a:lnTo>
                  <a:pt x="18668" y="96009"/>
                </a:lnTo>
                <a:lnTo>
                  <a:pt x="36575" y="97152"/>
                </a:lnTo>
                <a:lnTo>
                  <a:pt x="40004" y="97914"/>
                </a:lnTo>
                <a:lnTo>
                  <a:pt x="44194" y="98295"/>
                </a:lnTo>
                <a:lnTo>
                  <a:pt x="53338" y="100962"/>
                </a:lnTo>
                <a:lnTo>
                  <a:pt x="53719" y="102486"/>
                </a:lnTo>
                <a:lnTo>
                  <a:pt x="175128" y="102486"/>
                </a:lnTo>
                <a:lnTo>
                  <a:pt x="180208" y="106296"/>
                </a:lnTo>
                <a:lnTo>
                  <a:pt x="180208" y="112392"/>
                </a:lnTo>
                <a:lnTo>
                  <a:pt x="176017" y="114678"/>
                </a:lnTo>
                <a:lnTo>
                  <a:pt x="51052" y="114678"/>
                </a:lnTo>
                <a:lnTo>
                  <a:pt x="51052" y="180589"/>
                </a:lnTo>
                <a:lnTo>
                  <a:pt x="169859" y="180589"/>
                </a:lnTo>
                <a:lnTo>
                  <a:pt x="149729" y="184780"/>
                </a:lnTo>
                <a:lnTo>
                  <a:pt x="139823" y="186685"/>
                </a:lnTo>
                <a:lnTo>
                  <a:pt x="126869" y="189304"/>
                </a:lnTo>
                <a:lnTo>
                  <a:pt x="100962" y="193924"/>
                </a:lnTo>
                <a:lnTo>
                  <a:pt x="91056" y="195829"/>
                </a:lnTo>
                <a:lnTo>
                  <a:pt x="80769" y="197353"/>
                </a:lnTo>
                <a:lnTo>
                  <a:pt x="55243" y="201924"/>
                </a:lnTo>
                <a:lnTo>
                  <a:pt x="48766" y="202686"/>
                </a:lnTo>
                <a:close/>
              </a:path>
              <a:path w="308609" h="346710">
                <a:moveTo>
                  <a:pt x="169859" y="180589"/>
                </a:moveTo>
                <a:lnTo>
                  <a:pt x="51052" y="180589"/>
                </a:lnTo>
                <a:lnTo>
                  <a:pt x="62482" y="179827"/>
                </a:lnTo>
                <a:lnTo>
                  <a:pt x="97914" y="176017"/>
                </a:lnTo>
                <a:lnTo>
                  <a:pt x="140585" y="170683"/>
                </a:lnTo>
                <a:lnTo>
                  <a:pt x="180589" y="164968"/>
                </a:lnTo>
                <a:lnTo>
                  <a:pt x="222117" y="157349"/>
                </a:lnTo>
                <a:lnTo>
                  <a:pt x="235452" y="154301"/>
                </a:lnTo>
                <a:lnTo>
                  <a:pt x="237738" y="162301"/>
                </a:lnTo>
                <a:lnTo>
                  <a:pt x="224784" y="166873"/>
                </a:lnTo>
                <a:lnTo>
                  <a:pt x="200781" y="172969"/>
                </a:lnTo>
                <a:lnTo>
                  <a:pt x="190876" y="175636"/>
                </a:lnTo>
                <a:lnTo>
                  <a:pt x="183818" y="177446"/>
                </a:lnTo>
                <a:lnTo>
                  <a:pt x="178708" y="178684"/>
                </a:lnTo>
                <a:lnTo>
                  <a:pt x="173061" y="179922"/>
                </a:lnTo>
                <a:lnTo>
                  <a:pt x="169859" y="180589"/>
                </a:lnTo>
                <a:close/>
              </a:path>
              <a:path w="308609" h="346710">
                <a:moveTo>
                  <a:pt x="286504" y="220212"/>
                </a:moveTo>
                <a:lnTo>
                  <a:pt x="252977" y="220212"/>
                </a:lnTo>
                <a:lnTo>
                  <a:pt x="260216" y="215259"/>
                </a:lnTo>
                <a:lnTo>
                  <a:pt x="264407" y="215640"/>
                </a:lnTo>
                <a:lnTo>
                  <a:pt x="273932" y="216021"/>
                </a:lnTo>
                <a:lnTo>
                  <a:pt x="278504" y="216783"/>
                </a:lnTo>
                <a:lnTo>
                  <a:pt x="282694" y="217164"/>
                </a:lnTo>
                <a:lnTo>
                  <a:pt x="286504" y="219831"/>
                </a:lnTo>
                <a:lnTo>
                  <a:pt x="286504" y="220212"/>
                </a:lnTo>
                <a:close/>
              </a:path>
              <a:path w="308609" h="346710">
                <a:moveTo>
                  <a:pt x="93723" y="241928"/>
                </a:moveTo>
                <a:lnTo>
                  <a:pt x="92580" y="241928"/>
                </a:lnTo>
                <a:lnTo>
                  <a:pt x="87246" y="240024"/>
                </a:lnTo>
                <a:lnTo>
                  <a:pt x="82674" y="238500"/>
                </a:lnTo>
                <a:lnTo>
                  <a:pt x="76579" y="235833"/>
                </a:lnTo>
                <a:lnTo>
                  <a:pt x="70483" y="232785"/>
                </a:lnTo>
                <a:lnTo>
                  <a:pt x="63244" y="229356"/>
                </a:lnTo>
                <a:lnTo>
                  <a:pt x="58672" y="226308"/>
                </a:lnTo>
                <a:lnTo>
                  <a:pt x="52957" y="222117"/>
                </a:lnTo>
                <a:lnTo>
                  <a:pt x="52957" y="218307"/>
                </a:lnTo>
                <a:lnTo>
                  <a:pt x="56386" y="216783"/>
                </a:lnTo>
                <a:lnTo>
                  <a:pt x="57910" y="217164"/>
                </a:lnTo>
                <a:lnTo>
                  <a:pt x="60577" y="217545"/>
                </a:lnTo>
                <a:lnTo>
                  <a:pt x="76198" y="219069"/>
                </a:lnTo>
                <a:lnTo>
                  <a:pt x="96968" y="219971"/>
                </a:lnTo>
                <a:lnTo>
                  <a:pt x="103105" y="220141"/>
                </a:lnTo>
                <a:lnTo>
                  <a:pt x="286504" y="220212"/>
                </a:lnTo>
                <a:lnTo>
                  <a:pt x="286504" y="224403"/>
                </a:lnTo>
                <a:lnTo>
                  <a:pt x="283075" y="231261"/>
                </a:lnTo>
                <a:lnTo>
                  <a:pt x="282660" y="232404"/>
                </a:lnTo>
                <a:lnTo>
                  <a:pt x="146300" y="232404"/>
                </a:lnTo>
                <a:lnTo>
                  <a:pt x="123821" y="233166"/>
                </a:lnTo>
                <a:lnTo>
                  <a:pt x="118488" y="233928"/>
                </a:lnTo>
                <a:lnTo>
                  <a:pt x="113916" y="234309"/>
                </a:lnTo>
                <a:lnTo>
                  <a:pt x="105153" y="236214"/>
                </a:lnTo>
                <a:lnTo>
                  <a:pt x="102105" y="237357"/>
                </a:lnTo>
                <a:lnTo>
                  <a:pt x="99438" y="238500"/>
                </a:lnTo>
                <a:lnTo>
                  <a:pt x="93723" y="241928"/>
                </a:lnTo>
                <a:close/>
              </a:path>
              <a:path w="308609" h="346710">
                <a:moveTo>
                  <a:pt x="280662" y="274694"/>
                </a:moveTo>
                <a:lnTo>
                  <a:pt x="254882" y="274694"/>
                </a:lnTo>
                <a:lnTo>
                  <a:pt x="259073" y="270503"/>
                </a:lnTo>
                <a:lnTo>
                  <a:pt x="259073" y="232404"/>
                </a:lnTo>
                <a:lnTo>
                  <a:pt x="282660" y="232404"/>
                </a:lnTo>
                <a:lnTo>
                  <a:pt x="281551" y="235452"/>
                </a:lnTo>
                <a:lnTo>
                  <a:pt x="274313" y="270884"/>
                </a:lnTo>
                <a:lnTo>
                  <a:pt x="280662" y="274694"/>
                </a:lnTo>
                <a:close/>
              </a:path>
              <a:path w="308609" h="346710">
                <a:moveTo>
                  <a:pt x="304411" y="346701"/>
                </a:moveTo>
                <a:lnTo>
                  <a:pt x="99819" y="346701"/>
                </a:lnTo>
                <a:lnTo>
                  <a:pt x="78103" y="339081"/>
                </a:lnTo>
                <a:lnTo>
                  <a:pt x="78103" y="290695"/>
                </a:lnTo>
                <a:lnTo>
                  <a:pt x="73531" y="285742"/>
                </a:lnTo>
                <a:lnTo>
                  <a:pt x="70102" y="284218"/>
                </a:lnTo>
                <a:lnTo>
                  <a:pt x="67435" y="282694"/>
                </a:lnTo>
                <a:lnTo>
                  <a:pt x="59053" y="280408"/>
                </a:lnTo>
                <a:lnTo>
                  <a:pt x="56386" y="280028"/>
                </a:lnTo>
                <a:lnTo>
                  <a:pt x="53719" y="279266"/>
                </a:lnTo>
                <a:lnTo>
                  <a:pt x="48004" y="278123"/>
                </a:lnTo>
                <a:lnTo>
                  <a:pt x="48004" y="273170"/>
                </a:lnTo>
                <a:lnTo>
                  <a:pt x="57148" y="269741"/>
                </a:lnTo>
                <a:lnTo>
                  <a:pt x="73150" y="269741"/>
                </a:lnTo>
                <a:lnTo>
                  <a:pt x="97533" y="271646"/>
                </a:lnTo>
                <a:lnTo>
                  <a:pt x="100962" y="274694"/>
                </a:lnTo>
                <a:lnTo>
                  <a:pt x="280662" y="274694"/>
                </a:lnTo>
                <a:lnTo>
                  <a:pt x="287647" y="278885"/>
                </a:lnTo>
                <a:lnTo>
                  <a:pt x="281170" y="286504"/>
                </a:lnTo>
                <a:lnTo>
                  <a:pt x="99057" y="286504"/>
                </a:lnTo>
                <a:lnTo>
                  <a:pt x="99057" y="329175"/>
                </a:lnTo>
                <a:lnTo>
                  <a:pt x="106677" y="334509"/>
                </a:lnTo>
                <a:lnTo>
                  <a:pt x="308602" y="334509"/>
                </a:lnTo>
                <a:lnTo>
                  <a:pt x="308602" y="342510"/>
                </a:lnTo>
                <a:lnTo>
                  <a:pt x="304411" y="346701"/>
                </a:lnTo>
                <a:close/>
              </a:path>
              <a:path w="308609" h="346710">
                <a:moveTo>
                  <a:pt x="308602" y="334509"/>
                </a:moveTo>
                <a:lnTo>
                  <a:pt x="224403" y="334509"/>
                </a:lnTo>
                <a:lnTo>
                  <a:pt x="238500" y="332985"/>
                </a:lnTo>
                <a:lnTo>
                  <a:pt x="246119" y="330699"/>
                </a:lnTo>
                <a:lnTo>
                  <a:pt x="253358" y="326508"/>
                </a:lnTo>
                <a:lnTo>
                  <a:pt x="255263" y="324603"/>
                </a:lnTo>
                <a:lnTo>
                  <a:pt x="277742" y="325746"/>
                </a:lnTo>
                <a:lnTo>
                  <a:pt x="284599" y="326508"/>
                </a:lnTo>
                <a:lnTo>
                  <a:pt x="296410" y="327651"/>
                </a:lnTo>
                <a:lnTo>
                  <a:pt x="308602" y="332985"/>
                </a:lnTo>
                <a:lnTo>
                  <a:pt x="308602" y="3345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9438293" y="5826202"/>
            <a:ext cx="327660" cy="353695"/>
          </a:xfrm>
          <a:custGeom>
            <a:avLst/>
            <a:gdLst/>
            <a:ahLst/>
            <a:cxnLst/>
            <a:rect l="l" t="t" r="r" b="b"/>
            <a:pathLst>
              <a:path w="327659" h="353695">
                <a:moveTo>
                  <a:pt x="15239" y="140585"/>
                </a:moveTo>
                <a:lnTo>
                  <a:pt x="11810" y="134108"/>
                </a:lnTo>
                <a:lnTo>
                  <a:pt x="16763" y="131822"/>
                </a:lnTo>
                <a:lnTo>
                  <a:pt x="24002" y="128393"/>
                </a:lnTo>
                <a:lnTo>
                  <a:pt x="41527" y="119631"/>
                </a:lnTo>
                <a:lnTo>
                  <a:pt x="48004" y="115821"/>
                </a:lnTo>
                <a:lnTo>
                  <a:pt x="54862" y="112011"/>
                </a:lnTo>
                <a:lnTo>
                  <a:pt x="100200" y="83436"/>
                </a:lnTo>
                <a:lnTo>
                  <a:pt x="106677" y="78484"/>
                </a:lnTo>
                <a:lnTo>
                  <a:pt x="112392" y="74293"/>
                </a:lnTo>
                <a:lnTo>
                  <a:pt x="126869" y="63244"/>
                </a:lnTo>
                <a:lnTo>
                  <a:pt x="131822" y="58291"/>
                </a:lnTo>
                <a:lnTo>
                  <a:pt x="136013" y="54481"/>
                </a:lnTo>
                <a:lnTo>
                  <a:pt x="147062" y="43813"/>
                </a:lnTo>
                <a:lnTo>
                  <a:pt x="150491" y="40004"/>
                </a:lnTo>
                <a:lnTo>
                  <a:pt x="160777" y="27431"/>
                </a:lnTo>
                <a:lnTo>
                  <a:pt x="162682" y="24383"/>
                </a:lnTo>
                <a:lnTo>
                  <a:pt x="161920" y="22478"/>
                </a:lnTo>
                <a:lnTo>
                  <a:pt x="158111" y="18668"/>
                </a:lnTo>
                <a:lnTo>
                  <a:pt x="156206" y="17144"/>
                </a:lnTo>
                <a:lnTo>
                  <a:pt x="153920" y="15239"/>
                </a:lnTo>
                <a:lnTo>
                  <a:pt x="149348" y="12572"/>
                </a:lnTo>
                <a:lnTo>
                  <a:pt x="144014" y="9524"/>
                </a:lnTo>
                <a:lnTo>
                  <a:pt x="137537" y="6095"/>
                </a:lnTo>
                <a:lnTo>
                  <a:pt x="137918" y="4190"/>
                </a:lnTo>
                <a:lnTo>
                  <a:pt x="138680" y="1904"/>
                </a:lnTo>
                <a:lnTo>
                  <a:pt x="144014" y="0"/>
                </a:lnTo>
                <a:lnTo>
                  <a:pt x="147824" y="761"/>
                </a:lnTo>
                <a:lnTo>
                  <a:pt x="151253" y="1142"/>
                </a:lnTo>
                <a:lnTo>
                  <a:pt x="160016" y="3428"/>
                </a:lnTo>
                <a:lnTo>
                  <a:pt x="164587" y="4952"/>
                </a:lnTo>
                <a:lnTo>
                  <a:pt x="168778" y="6095"/>
                </a:lnTo>
                <a:lnTo>
                  <a:pt x="177922" y="9524"/>
                </a:lnTo>
                <a:lnTo>
                  <a:pt x="181351" y="11429"/>
                </a:lnTo>
                <a:lnTo>
                  <a:pt x="184780" y="12953"/>
                </a:lnTo>
                <a:lnTo>
                  <a:pt x="190495" y="17525"/>
                </a:lnTo>
                <a:lnTo>
                  <a:pt x="190495" y="19811"/>
                </a:lnTo>
                <a:lnTo>
                  <a:pt x="169921" y="52576"/>
                </a:lnTo>
                <a:lnTo>
                  <a:pt x="167254" y="56005"/>
                </a:lnTo>
                <a:lnTo>
                  <a:pt x="165349" y="57910"/>
                </a:lnTo>
                <a:lnTo>
                  <a:pt x="170683" y="60577"/>
                </a:lnTo>
                <a:lnTo>
                  <a:pt x="180970" y="65911"/>
                </a:lnTo>
                <a:lnTo>
                  <a:pt x="185161" y="67816"/>
                </a:lnTo>
                <a:lnTo>
                  <a:pt x="154301" y="67816"/>
                </a:lnTo>
                <a:lnTo>
                  <a:pt x="153920" y="68197"/>
                </a:lnTo>
                <a:lnTo>
                  <a:pt x="152396" y="69340"/>
                </a:lnTo>
                <a:lnTo>
                  <a:pt x="151634" y="70102"/>
                </a:lnTo>
                <a:lnTo>
                  <a:pt x="145538" y="75055"/>
                </a:lnTo>
                <a:lnTo>
                  <a:pt x="100200" y="105153"/>
                </a:lnTo>
                <a:lnTo>
                  <a:pt x="63625" y="123059"/>
                </a:lnTo>
                <a:lnTo>
                  <a:pt x="56386" y="126107"/>
                </a:lnTo>
                <a:lnTo>
                  <a:pt x="48766" y="129536"/>
                </a:lnTo>
                <a:lnTo>
                  <a:pt x="27050" y="137537"/>
                </a:lnTo>
                <a:lnTo>
                  <a:pt x="20573" y="139442"/>
                </a:lnTo>
                <a:lnTo>
                  <a:pt x="15239" y="140585"/>
                </a:lnTo>
                <a:close/>
              </a:path>
              <a:path w="327659" h="353695">
                <a:moveTo>
                  <a:pt x="298315" y="129155"/>
                </a:moveTo>
                <a:lnTo>
                  <a:pt x="294886" y="129155"/>
                </a:lnTo>
                <a:lnTo>
                  <a:pt x="289552" y="128012"/>
                </a:lnTo>
                <a:lnTo>
                  <a:pt x="286885" y="127250"/>
                </a:lnTo>
                <a:lnTo>
                  <a:pt x="283075" y="125726"/>
                </a:lnTo>
                <a:lnTo>
                  <a:pt x="268979" y="119631"/>
                </a:lnTo>
                <a:lnTo>
                  <a:pt x="253739" y="113535"/>
                </a:lnTo>
                <a:lnTo>
                  <a:pt x="217545" y="98295"/>
                </a:lnTo>
                <a:lnTo>
                  <a:pt x="196972" y="89151"/>
                </a:lnTo>
                <a:lnTo>
                  <a:pt x="187828" y="84579"/>
                </a:lnTo>
                <a:lnTo>
                  <a:pt x="180589" y="81150"/>
                </a:lnTo>
                <a:lnTo>
                  <a:pt x="162682" y="71626"/>
                </a:lnTo>
                <a:lnTo>
                  <a:pt x="154301" y="67816"/>
                </a:lnTo>
                <a:lnTo>
                  <a:pt x="185161" y="67816"/>
                </a:lnTo>
                <a:lnTo>
                  <a:pt x="235452" y="86103"/>
                </a:lnTo>
                <a:lnTo>
                  <a:pt x="245738" y="87246"/>
                </a:lnTo>
                <a:lnTo>
                  <a:pt x="256406" y="88389"/>
                </a:lnTo>
                <a:lnTo>
                  <a:pt x="293743" y="109725"/>
                </a:lnTo>
                <a:lnTo>
                  <a:pt x="302506" y="118869"/>
                </a:lnTo>
                <a:lnTo>
                  <a:pt x="302506" y="126869"/>
                </a:lnTo>
                <a:lnTo>
                  <a:pt x="298315" y="129155"/>
                </a:lnTo>
                <a:close/>
              </a:path>
              <a:path w="327659" h="353695">
                <a:moveTo>
                  <a:pt x="326623" y="193153"/>
                </a:moveTo>
                <a:lnTo>
                  <a:pt x="71289" y="193153"/>
                </a:lnTo>
                <a:lnTo>
                  <a:pt x="219882" y="193150"/>
                </a:lnTo>
                <a:lnTo>
                  <a:pt x="227189" y="193066"/>
                </a:lnTo>
                <a:lnTo>
                  <a:pt x="232960" y="192840"/>
                </a:lnTo>
                <a:lnTo>
                  <a:pt x="252215" y="191638"/>
                </a:lnTo>
                <a:lnTo>
                  <a:pt x="257168" y="190114"/>
                </a:lnTo>
                <a:lnTo>
                  <a:pt x="262502" y="188590"/>
                </a:lnTo>
                <a:lnTo>
                  <a:pt x="269741" y="185542"/>
                </a:lnTo>
                <a:lnTo>
                  <a:pt x="272408" y="183256"/>
                </a:lnTo>
                <a:lnTo>
                  <a:pt x="277742" y="183637"/>
                </a:lnTo>
                <a:lnTo>
                  <a:pt x="293743" y="184399"/>
                </a:lnTo>
                <a:lnTo>
                  <a:pt x="298696" y="185161"/>
                </a:lnTo>
                <a:lnTo>
                  <a:pt x="304411" y="185542"/>
                </a:lnTo>
                <a:lnTo>
                  <a:pt x="314317" y="187447"/>
                </a:lnTo>
                <a:lnTo>
                  <a:pt x="318508" y="188590"/>
                </a:lnTo>
                <a:lnTo>
                  <a:pt x="321555" y="189352"/>
                </a:lnTo>
                <a:lnTo>
                  <a:pt x="326623" y="193153"/>
                </a:lnTo>
                <a:close/>
              </a:path>
              <a:path w="327659" h="353695">
                <a:moveTo>
                  <a:pt x="44956" y="217545"/>
                </a:moveTo>
                <a:lnTo>
                  <a:pt x="43432" y="217545"/>
                </a:lnTo>
                <a:lnTo>
                  <a:pt x="31241" y="212592"/>
                </a:lnTo>
                <a:lnTo>
                  <a:pt x="22097" y="208401"/>
                </a:lnTo>
                <a:lnTo>
                  <a:pt x="13334" y="203829"/>
                </a:lnTo>
                <a:lnTo>
                  <a:pt x="9524" y="201543"/>
                </a:lnTo>
                <a:lnTo>
                  <a:pt x="6095" y="199639"/>
                </a:lnTo>
                <a:lnTo>
                  <a:pt x="0" y="194686"/>
                </a:lnTo>
                <a:lnTo>
                  <a:pt x="0" y="190114"/>
                </a:lnTo>
                <a:lnTo>
                  <a:pt x="3428" y="188590"/>
                </a:lnTo>
                <a:lnTo>
                  <a:pt x="6095" y="188971"/>
                </a:lnTo>
                <a:lnTo>
                  <a:pt x="10286" y="189352"/>
                </a:lnTo>
                <a:lnTo>
                  <a:pt x="58830" y="192921"/>
                </a:lnTo>
                <a:lnTo>
                  <a:pt x="326623" y="193153"/>
                </a:lnTo>
                <a:lnTo>
                  <a:pt x="327651" y="193924"/>
                </a:lnTo>
                <a:lnTo>
                  <a:pt x="327651" y="202686"/>
                </a:lnTo>
                <a:lnTo>
                  <a:pt x="325937" y="206115"/>
                </a:lnTo>
                <a:lnTo>
                  <a:pt x="121916" y="206115"/>
                </a:lnTo>
                <a:lnTo>
                  <a:pt x="108466" y="206142"/>
                </a:lnTo>
                <a:lnTo>
                  <a:pt x="68959" y="209544"/>
                </a:lnTo>
                <a:lnTo>
                  <a:pt x="48004" y="215640"/>
                </a:lnTo>
                <a:lnTo>
                  <a:pt x="44956" y="217545"/>
                </a:lnTo>
                <a:close/>
              </a:path>
              <a:path w="327659" h="353695">
                <a:moveTo>
                  <a:pt x="162682" y="353178"/>
                </a:moveTo>
                <a:lnTo>
                  <a:pt x="160016" y="353178"/>
                </a:lnTo>
                <a:lnTo>
                  <a:pt x="157730" y="350892"/>
                </a:lnTo>
                <a:lnTo>
                  <a:pt x="152880" y="305173"/>
                </a:lnTo>
                <a:lnTo>
                  <a:pt x="152777" y="206115"/>
                </a:lnTo>
                <a:lnTo>
                  <a:pt x="174112" y="206115"/>
                </a:lnTo>
                <a:lnTo>
                  <a:pt x="174112" y="277742"/>
                </a:lnTo>
                <a:lnTo>
                  <a:pt x="173731" y="293362"/>
                </a:lnTo>
                <a:lnTo>
                  <a:pt x="173350" y="299839"/>
                </a:lnTo>
                <a:lnTo>
                  <a:pt x="172969" y="305173"/>
                </a:lnTo>
                <a:lnTo>
                  <a:pt x="172588" y="318127"/>
                </a:lnTo>
                <a:lnTo>
                  <a:pt x="171826" y="322698"/>
                </a:lnTo>
                <a:lnTo>
                  <a:pt x="170302" y="335271"/>
                </a:lnTo>
                <a:lnTo>
                  <a:pt x="169540" y="337938"/>
                </a:lnTo>
                <a:lnTo>
                  <a:pt x="169159" y="340605"/>
                </a:lnTo>
                <a:lnTo>
                  <a:pt x="166873" y="347463"/>
                </a:lnTo>
                <a:lnTo>
                  <a:pt x="165349" y="350511"/>
                </a:lnTo>
                <a:lnTo>
                  <a:pt x="162682" y="353178"/>
                </a:lnTo>
                <a:close/>
              </a:path>
              <a:path w="327659" h="353695">
                <a:moveTo>
                  <a:pt x="324222" y="209544"/>
                </a:moveTo>
                <a:lnTo>
                  <a:pt x="318889" y="209163"/>
                </a:lnTo>
                <a:lnTo>
                  <a:pt x="315841" y="208782"/>
                </a:lnTo>
                <a:lnTo>
                  <a:pt x="304030" y="208020"/>
                </a:lnTo>
                <a:lnTo>
                  <a:pt x="299839" y="207639"/>
                </a:lnTo>
                <a:lnTo>
                  <a:pt x="293743" y="207258"/>
                </a:lnTo>
                <a:lnTo>
                  <a:pt x="270884" y="206115"/>
                </a:lnTo>
                <a:lnTo>
                  <a:pt x="325937" y="206115"/>
                </a:lnTo>
                <a:lnTo>
                  <a:pt x="324222" y="2095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9894017" y="5820487"/>
            <a:ext cx="651112" cy="35889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2704136" y="6538077"/>
            <a:ext cx="133350" cy="0"/>
          </a:xfrm>
          <a:custGeom>
            <a:avLst/>
            <a:gdLst/>
            <a:ahLst/>
            <a:cxnLst/>
            <a:rect l="l" t="t" r="r" b="b"/>
            <a:pathLst>
              <a:path w="133350" h="0">
                <a:moveTo>
                  <a:pt x="0" y="0"/>
                </a:moveTo>
                <a:lnTo>
                  <a:pt x="133346" y="0"/>
                </a:lnTo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2978010" y="6358250"/>
            <a:ext cx="1347182" cy="3581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4440288" y="6358250"/>
            <a:ext cx="287020" cy="358140"/>
          </a:xfrm>
          <a:custGeom>
            <a:avLst/>
            <a:gdLst/>
            <a:ahLst/>
            <a:cxnLst/>
            <a:rect l="l" t="t" r="r" b="b"/>
            <a:pathLst>
              <a:path w="287020" h="358140">
                <a:moveTo>
                  <a:pt x="272789" y="358131"/>
                </a:moveTo>
                <a:lnTo>
                  <a:pt x="269360" y="358131"/>
                </a:lnTo>
                <a:lnTo>
                  <a:pt x="267074" y="354702"/>
                </a:lnTo>
                <a:lnTo>
                  <a:pt x="266312" y="353178"/>
                </a:lnTo>
                <a:lnTo>
                  <a:pt x="265843" y="350892"/>
                </a:lnTo>
                <a:lnTo>
                  <a:pt x="264788" y="346320"/>
                </a:lnTo>
                <a:lnTo>
                  <a:pt x="264407" y="343653"/>
                </a:lnTo>
                <a:lnTo>
                  <a:pt x="264026" y="338319"/>
                </a:lnTo>
                <a:lnTo>
                  <a:pt x="263645" y="330699"/>
                </a:lnTo>
                <a:lnTo>
                  <a:pt x="263264" y="323841"/>
                </a:lnTo>
                <a:lnTo>
                  <a:pt x="262883" y="315460"/>
                </a:lnTo>
                <a:lnTo>
                  <a:pt x="262883" y="36575"/>
                </a:lnTo>
                <a:lnTo>
                  <a:pt x="261359" y="30479"/>
                </a:lnTo>
                <a:lnTo>
                  <a:pt x="259835" y="28193"/>
                </a:lnTo>
                <a:lnTo>
                  <a:pt x="258311" y="26288"/>
                </a:lnTo>
                <a:lnTo>
                  <a:pt x="254501" y="22097"/>
                </a:lnTo>
                <a:lnTo>
                  <a:pt x="251834" y="20573"/>
                </a:lnTo>
                <a:lnTo>
                  <a:pt x="249167" y="18668"/>
                </a:lnTo>
                <a:lnTo>
                  <a:pt x="226689" y="8762"/>
                </a:lnTo>
                <a:lnTo>
                  <a:pt x="221736" y="6476"/>
                </a:lnTo>
                <a:lnTo>
                  <a:pt x="221736" y="2285"/>
                </a:lnTo>
                <a:lnTo>
                  <a:pt x="227832" y="0"/>
                </a:lnTo>
                <a:lnTo>
                  <a:pt x="233928" y="0"/>
                </a:lnTo>
                <a:lnTo>
                  <a:pt x="248024" y="1904"/>
                </a:lnTo>
                <a:lnTo>
                  <a:pt x="254501" y="3809"/>
                </a:lnTo>
                <a:lnTo>
                  <a:pt x="259073" y="4952"/>
                </a:lnTo>
                <a:lnTo>
                  <a:pt x="271265" y="8381"/>
                </a:lnTo>
                <a:lnTo>
                  <a:pt x="276599" y="10286"/>
                </a:lnTo>
                <a:lnTo>
                  <a:pt x="280408" y="11810"/>
                </a:lnTo>
                <a:lnTo>
                  <a:pt x="286885" y="15620"/>
                </a:lnTo>
                <a:lnTo>
                  <a:pt x="286885" y="20192"/>
                </a:lnTo>
                <a:lnTo>
                  <a:pt x="285361" y="24383"/>
                </a:lnTo>
                <a:lnTo>
                  <a:pt x="284599" y="27050"/>
                </a:lnTo>
                <a:lnTo>
                  <a:pt x="284218" y="29336"/>
                </a:lnTo>
                <a:lnTo>
                  <a:pt x="283495" y="36575"/>
                </a:lnTo>
                <a:lnTo>
                  <a:pt x="283456" y="279647"/>
                </a:lnTo>
                <a:lnTo>
                  <a:pt x="282694" y="302125"/>
                </a:lnTo>
                <a:lnTo>
                  <a:pt x="282313" y="308602"/>
                </a:lnTo>
                <a:lnTo>
                  <a:pt x="281932" y="320032"/>
                </a:lnTo>
                <a:lnTo>
                  <a:pt x="280408" y="335652"/>
                </a:lnTo>
                <a:lnTo>
                  <a:pt x="279647" y="339081"/>
                </a:lnTo>
                <a:lnTo>
                  <a:pt x="278885" y="344034"/>
                </a:lnTo>
                <a:lnTo>
                  <a:pt x="276980" y="350892"/>
                </a:lnTo>
                <a:lnTo>
                  <a:pt x="275456" y="354702"/>
                </a:lnTo>
                <a:lnTo>
                  <a:pt x="272789" y="358131"/>
                </a:lnTo>
                <a:close/>
              </a:path>
              <a:path w="287020" h="358140">
                <a:moveTo>
                  <a:pt x="199258" y="59053"/>
                </a:moveTo>
                <a:lnTo>
                  <a:pt x="164968" y="59053"/>
                </a:lnTo>
                <a:lnTo>
                  <a:pt x="172588" y="53719"/>
                </a:lnTo>
                <a:lnTo>
                  <a:pt x="176779" y="54100"/>
                </a:lnTo>
                <a:lnTo>
                  <a:pt x="185542" y="54481"/>
                </a:lnTo>
                <a:lnTo>
                  <a:pt x="189733" y="55243"/>
                </a:lnTo>
                <a:lnTo>
                  <a:pt x="193924" y="55624"/>
                </a:lnTo>
                <a:lnTo>
                  <a:pt x="199258" y="57529"/>
                </a:lnTo>
                <a:lnTo>
                  <a:pt x="199258" y="59053"/>
                </a:lnTo>
                <a:close/>
              </a:path>
              <a:path w="287020" h="358140">
                <a:moveTo>
                  <a:pt x="52195" y="81150"/>
                </a:moveTo>
                <a:lnTo>
                  <a:pt x="51433" y="81150"/>
                </a:lnTo>
                <a:lnTo>
                  <a:pt x="46480" y="79246"/>
                </a:lnTo>
                <a:lnTo>
                  <a:pt x="44575" y="78484"/>
                </a:lnTo>
                <a:lnTo>
                  <a:pt x="42289" y="77722"/>
                </a:lnTo>
                <a:lnTo>
                  <a:pt x="36575" y="75055"/>
                </a:lnTo>
                <a:lnTo>
                  <a:pt x="29717" y="71626"/>
                </a:lnTo>
                <a:lnTo>
                  <a:pt x="23621" y="68197"/>
                </a:lnTo>
                <a:lnTo>
                  <a:pt x="20573" y="66673"/>
                </a:lnTo>
                <a:lnTo>
                  <a:pt x="17906" y="65149"/>
                </a:lnTo>
                <a:lnTo>
                  <a:pt x="12572" y="60577"/>
                </a:lnTo>
                <a:lnTo>
                  <a:pt x="12572" y="57148"/>
                </a:lnTo>
                <a:lnTo>
                  <a:pt x="15620" y="55243"/>
                </a:lnTo>
                <a:lnTo>
                  <a:pt x="17525" y="55624"/>
                </a:lnTo>
                <a:lnTo>
                  <a:pt x="21716" y="56005"/>
                </a:lnTo>
                <a:lnTo>
                  <a:pt x="63744" y="58958"/>
                </a:lnTo>
                <a:lnTo>
                  <a:pt x="199258" y="59053"/>
                </a:lnTo>
                <a:lnTo>
                  <a:pt x="199258" y="63244"/>
                </a:lnTo>
                <a:lnTo>
                  <a:pt x="195448" y="69721"/>
                </a:lnTo>
                <a:lnTo>
                  <a:pt x="194257" y="71626"/>
                </a:lnTo>
                <a:lnTo>
                  <a:pt x="104391" y="71626"/>
                </a:lnTo>
                <a:lnTo>
                  <a:pt x="84579" y="72388"/>
                </a:lnTo>
                <a:lnTo>
                  <a:pt x="78103" y="73150"/>
                </a:lnTo>
                <a:lnTo>
                  <a:pt x="73912" y="73531"/>
                </a:lnTo>
                <a:lnTo>
                  <a:pt x="65149" y="75817"/>
                </a:lnTo>
                <a:lnTo>
                  <a:pt x="62482" y="76579"/>
                </a:lnTo>
                <a:lnTo>
                  <a:pt x="60196" y="77341"/>
                </a:lnTo>
                <a:lnTo>
                  <a:pt x="54481" y="79627"/>
                </a:lnTo>
                <a:lnTo>
                  <a:pt x="52195" y="81150"/>
                </a:lnTo>
                <a:close/>
              </a:path>
              <a:path w="287020" h="358140">
                <a:moveTo>
                  <a:pt x="5714" y="295648"/>
                </a:moveTo>
                <a:lnTo>
                  <a:pt x="0" y="290314"/>
                </a:lnTo>
                <a:lnTo>
                  <a:pt x="14477" y="279266"/>
                </a:lnTo>
                <a:lnTo>
                  <a:pt x="32765" y="264026"/>
                </a:lnTo>
                <a:lnTo>
                  <a:pt x="42289" y="255644"/>
                </a:lnTo>
                <a:lnTo>
                  <a:pt x="50290" y="248786"/>
                </a:lnTo>
                <a:lnTo>
                  <a:pt x="68197" y="231642"/>
                </a:lnTo>
                <a:lnTo>
                  <a:pt x="83055" y="216783"/>
                </a:lnTo>
                <a:lnTo>
                  <a:pt x="99819" y="198877"/>
                </a:lnTo>
                <a:lnTo>
                  <a:pt x="105534" y="191638"/>
                </a:lnTo>
                <a:lnTo>
                  <a:pt x="110868" y="185161"/>
                </a:lnTo>
                <a:lnTo>
                  <a:pt x="133346" y="153158"/>
                </a:lnTo>
                <a:lnTo>
                  <a:pt x="147824" y="127631"/>
                </a:lnTo>
                <a:lnTo>
                  <a:pt x="151634" y="120773"/>
                </a:lnTo>
                <a:lnTo>
                  <a:pt x="158111" y="105534"/>
                </a:lnTo>
                <a:lnTo>
                  <a:pt x="160777" y="98295"/>
                </a:lnTo>
                <a:lnTo>
                  <a:pt x="163444" y="91818"/>
                </a:lnTo>
                <a:lnTo>
                  <a:pt x="168016" y="77722"/>
                </a:lnTo>
                <a:lnTo>
                  <a:pt x="169540" y="71626"/>
                </a:lnTo>
                <a:lnTo>
                  <a:pt x="194257" y="71626"/>
                </a:lnTo>
                <a:lnTo>
                  <a:pt x="193543" y="72769"/>
                </a:lnTo>
                <a:lnTo>
                  <a:pt x="192019" y="78865"/>
                </a:lnTo>
                <a:lnTo>
                  <a:pt x="186304" y="96009"/>
                </a:lnTo>
                <a:lnTo>
                  <a:pt x="184018" y="101724"/>
                </a:lnTo>
                <a:lnTo>
                  <a:pt x="180970" y="109725"/>
                </a:lnTo>
                <a:lnTo>
                  <a:pt x="173350" y="127250"/>
                </a:lnTo>
                <a:lnTo>
                  <a:pt x="145157" y="175255"/>
                </a:lnTo>
                <a:lnTo>
                  <a:pt x="114678" y="212211"/>
                </a:lnTo>
                <a:lnTo>
                  <a:pt x="90675" y="234690"/>
                </a:lnTo>
                <a:lnTo>
                  <a:pt x="85219" y="239452"/>
                </a:lnTo>
                <a:lnTo>
                  <a:pt x="81317" y="242786"/>
                </a:lnTo>
                <a:lnTo>
                  <a:pt x="77094" y="246262"/>
                </a:lnTo>
                <a:lnTo>
                  <a:pt x="59815" y="260216"/>
                </a:lnTo>
                <a:lnTo>
                  <a:pt x="52195" y="265931"/>
                </a:lnTo>
                <a:lnTo>
                  <a:pt x="44194" y="272027"/>
                </a:lnTo>
                <a:lnTo>
                  <a:pt x="20811" y="287076"/>
                </a:lnTo>
                <a:lnTo>
                  <a:pt x="10667" y="293362"/>
                </a:lnTo>
                <a:lnTo>
                  <a:pt x="5714" y="295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4768701" y="6358250"/>
            <a:ext cx="341630" cy="358140"/>
          </a:xfrm>
          <a:custGeom>
            <a:avLst/>
            <a:gdLst/>
            <a:ahLst/>
            <a:cxnLst/>
            <a:rect l="l" t="t" r="r" b="b"/>
            <a:pathLst>
              <a:path w="341629" h="358140">
                <a:moveTo>
                  <a:pt x="6095" y="291457"/>
                </a:moveTo>
                <a:lnTo>
                  <a:pt x="0" y="286504"/>
                </a:lnTo>
                <a:lnTo>
                  <a:pt x="3047" y="282694"/>
                </a:lnTo>
                <a:lnTo>
                  <a:pt x="8381" y="276218"/>
                </a:lnTo>
                <a:lnTo>
                  <a:pt x="17906" y="262121"/>
                </a:lnTo>
                <a:lnTo>
                  <a:pt x="27050" y="248024"/>
                </a:lnTo>
                <a:lnTo>
                  <a:pt x="37337" y="232023"/>
                </a:lnTo>
                <a:lnTo>
                  <a:pt x="41527" y="224784"/>
                </a:lnTo>
                <a:lnTo>
                  <a:pt x="45718" y="217926"/>
                </a:lnTo>
                <a:lnTo>
                  <a:pt x="55243" y="200781"/>
                </a:lnTo>
                <a:lnTo>
                  <a:pt x="70864" y="171064"/>
                </a:lnTo>
                <a:lnTo>
                  <a:pt x="73531" y="164968"/>
                </a:lnTo>
                <a:lnTo>
                  <a:pt x="76579" y="158492"/>
                </a:lnTo>
                <a:lnTo>
                  <a:pt x="85722" y="136394"/>
                </a:lnTo>
                <a:lnTo>
                  <a:pt x="88008" y="131060"/>
                </a:lnTo>
                <a:lnTo>
                  <a:pt x="93723" y="114678"/>
                </a:lnTo>
                <a:lnTo>
                  <a:pt x="95247" y="109725"/>
                </a:lnTo>
                <a:lnTo>
                  <a:pt x="97152" y="104010"/>
                </a:lnTo>
                <a:lnTo>
                  <a:pt x="100962" y="92199"/>
                </a:lnTo>
                <a:lnTo>
                  <a:pt x="102486" y="86484"/>
                </a:lnTo>
                <a:lnTo>
                  <a:pt x="104010" y="81150"/>
                </a:lnTo>
                <a:lnTo>
                  <a:pt x="107439" y="67816"/>
                </a:lnTo>
                <a:lnTo>
                  <a:pt x="107820" y="64768"/>
                </a:lnTo>
                <a:lnTo>
                  <a:pt x="107439" y="62863"/>
                </a:lnTo>
                <a:lnTo>
                  <a:pt x="102486" y="57910"/>
                </a:lnTo>
                <a:lnTo>
                  <a:pt x="97152" y="54100"/>
                </a:lnTo>
                <a:lnTo>
                  <a:pt x="89532" y="49147"/>
                </a:lnTo>
                <a:lnTo>
                  <a:pt x="86103" y="47623"/>
                </a:lnTo>
                <a:lnTo>
                  <a:pt x="84579" y="46861"/>
                </a:lnTo>
                <a:lnTo>
                  <a:pt x="79246" y="43813"/>
                </a:lnTo>
                <a:lnTo>
                  <a:pt x="80008" y="40004"/>
                </a:lnTo>
                <a:lnTo>
                  <a:pt x="83436" y="38099"/>
                </a:lnTo>
                <a:lnTo>
                  <a:pt x="89151" y="38099"/>
                </a:lnTo>
                <a:lnTo>
                  <a:pt x="97914" y="40004"/>
                </a:lnTo>
                <a:lnTo>
                  <a:pt x="100581" y="40765"/>
                </a:lnTo>
                <a:lnTo>
                  <a:pt x="103629" y="41527"/>
                </a:lnTo>
                <a:lnTo>
                  <a:pt x="133727" y="55243"/>
                </a:lnTo>
                <a:lnTo>
                  <a:pt x="133651" y="57910"/>
                </a:lnTo>
                <a:lnTo>
                  <a:pt x="116964" y="117345"/>
                </a:lnTo>
                <a:lnTo>
                  <a:pt x="111249" y="131822"/>
                </a:lnTo>
                <a:lnTo>
                  <a:pt x="107058" y="142490"/>
                </a:lnTo>
                <a:lnTo>
                  <a:pt x="104772" y="147824"/>
                </a:lnTo>
                <a:lnTo>
                  <a:pt x="108963" y="153920"/>
                </a:lnTo>
                <a:lnTo>
                  <a:pt x="116392" y="164206"/>
                </a:lnTo>
                <a:lnTo>
                  <a:pt x="96771" y="164206"/>
                </a:lnTo>
                <a:lnTo>
                  <a:pt x="96390" y="164587"/>
                </a:lnTo>
                <a:lnTo>
                  <a:pt x="96390" y="165349"/>
                </a:lnTo>
                <a:lnTo>
                  <a:pt x="96009" y="165730"/>
                </a:lnTo>
                <a:lnTo>
                  <a:pt x="91437" y="174493"/>
                </a:lnTo>
                <a:lnTo>
                  <a:pt x="81531" y="192781"/>
                </a:lnTo>
                <a:lnTo>
                  <a:pt x="76579" y="200400"/>
                </a:lnTo>
                <a:lnTo>
                  <a:pt x="71245" y="208782"/>
                </a:lnTo>
                <a:lnTo>
                  <a:pt x="48766" y="241547"/>
                </a:lnTo>
                <a:lnTo>
                  <a:pt x="32765" y="262121"/>
                </a:lnTo>
                <a:lnTo>
                  <a:pt x="26669" y="269741"/>
                </a:lnTo>
                <a:lnTo>
                  <a:pt x="15239" y="283075"/>
                </a:lnTo>
                <a:lnTo>
                  <a:pt x="9905" y="288028"/>
                </a:lnTo>
                <a:lnTo>
                  <a:pt x="6095" y="291457"/>
                </a:lnTo>
                <a:close/>
              </a:path>
              <a:path w="341629" h="358140">
                <a:moveTo>
                  <a:pt x="199258" y="276980"/>
                </a:moveTo>
                <a:lnTo>
                  <a:pt x="192781" y="276599"/>
                </a:lnTo>
                <a:lnTo>
                  <a:pt x="184018" y="267836"/>
                </a:lnTo>
                <a:lnTo>
                  <a:pt x="172207" y="254120"/>
                </a:lnTo>
                <a:lnTo>
                  <a:pt x="167635" y="249167"/>
                </a:lnTo>
                <a:lnTo>
                  <a:pt x="142490" y="219450"/>
                </a:lnTo>
                <a:lnTo>
                  <a:pt x="136775" y="212973"/>
                </a:lnTo>
                <a:lnTo>
                  <a:pt x="124202" y="197734"/>
                </a:lnTo>
                <a:lnTo>
                  <a:pt x="113154" y="184780"/>
                </a:lnTo>
                <a:lnTo>
                  <a:pt x="102105" y="170683"/>
                </a:lnTo>
                <a:lnTo>
                  <a:pt x="96771" y="164206"/>
                </a:lnTo>
                <a:lnTo>
                  <a:pt x="116392" y="164206"/>
                </a:lnTo>
                <a:lnTo>
                  <a:pt x="118869" y="167635"/>
                </a:lnTo>
                <a:lnTo>
                  <a:pt x="122678" y="172588"/>
                </a:lnTo>
                <a:lnTo>
                  <a:pt x="156206" y="206115"/>
                </a:lnTo>
                <a:lnTo>
                  <a:pt x="176398" y="217545"/>
                </a:lnTo>
                <a:lnTo>
                  <a:pt x="178684" y="220593"/>
                </a:lnTo>
                <a:lnTo>
                  <a:pt x="184780" y="229737"/>
                </a:lnTo>
                <a:lnTo>
                  <a:pt x="186685" y="233166"/>
                </a:lnTo>
                <a:lnTo>
                  <a:pt x="189733" y="238119"/>
                </a:lnTo>
                <a:lnTo>
                  <a:pt x="195448" y="248405"/>
                </a:lnTo>
                <a:lnTo>
                  <a:pt x="196972" y="252215"/>
                </a:lnTo>
                <a:lnTo>
                  <a:pt x="199258" y="257168"/>
                </a:lnTo>
                <a:lnTo>
                  <a:pt x="204591" y="271646"/>
                </a:lnTo>
                <a:lnTo>
                  <a:pt x="199258" y="276980"/>
                </a:lnTo>
                <a:close/>
              </a:path>
              <a:path w="341629" h="358140">
                <a:moveTo>
                  <a:pt x="268217" y="358131"/>
                </a:moveTo>
                <a:lnTo>
                  <a:pt x="264788" y="358131"/>
                </a:lnTo>
                <a:lnTo>
                  <a:pt x="262502" y="354702"/>
                </a:lnTo>
                <a:lnTo>
                  <a:pt x="261740" y="353178"/>
                </a:lnTo>
                <a:lnTo>
                  <a:pt x="261271" y="350892"/>
                </a:lnTo>
                <a:lnTo>
                  <a:pt x="260216" y="346320"/>
                </a:lnTo>
                <a:lnTo>
                  <a:pt x="259835" y="343653"/>
                </a:lnTo>
                <a:lnTo>
                  <a:pt x="259454" y="338319"/>
                </a:lnTo>
                <a:lnTo>
                  <a:pt x="259073" y="330699"/>
                </a:lnTo>
                <a:lnTo>
                  <a:pt x="258692" y="323841"/>
                </a:lnTo>
                <a:lnTo>
                  <a:pt x="258311" y="315460"/>
                </a:lnTo>
                <a:lnTo>
                  <a:pt x="258311" y="36575"/>
                </a:lnTo>
                <a:lnTo>
                  <a:pt x="256787" y="30479"/>
                </a:lnTo>
                <a:lnTo>
                  <a:pt x="255263" y="28193"/>
                </a:lnTo>
                <a:lnTo>
                  <a:pt x="253739" y="26288"/>
                </a:lnTo>
                <a:lnTo>
                  <a:pt x="249929" y="22097"/>
                </a:lnTo>
                <a:lnTo>
                  <a:pt x="247262" y="20573"/>
                </a:lnTo>
                <a:lnTo>
                  <a:pt x="244595" y="18668"/>
                </a:lnTo>
                <a:lnTo>
                  <a:pt x="222117" y="8762"/>
                </a:lnTo>
                <a:lnTo>
                  <a:pt x="217164" y="6476"/>
                </a:lnTo>
                <a:lnTo>
                  <a:pt x="217164" y="2285"/>
                </a:lnTo>
                <a:lnTo>
                  <a:pt x="223260" y="0"/>
                </a:lnTo>
                <a:lnTo>
                  <a:pt x="229356" y="0"/>
                </a:lnTo>
                <a:lnTo>
                  <a:pt x="243452" y="1904"/>
                </a:lnTo>
                <a:lnTo>
                  <a:pt x="249929" y="3809"/>
                </a:lnTo>
                <a:lnTo>
                  <a:pt x="254501" y="4952"/>
                </a:lnTo>
                <a:lnTo>
                  <a:pt x="266693" y="8381"/>
                </a:lnTo>
                <a:lnTo>
                  <a:pt x="272027" y="10286"/>
                </a:lnTo>
                <a:lnTo>
                  <a:pt x="275837" y="11810"/>
                </a:lnTo>
                <a:lnTo>
                  <a:pt x="282313" y="15620"/>
                </a:lnTo>
                <a:lnTo>
                  <a:pt x="282313" y="20192"/>
                </a:lnTo>
                <a:lnTo>
                  <a:pt x="280789" y="24383"/>
                </a:lnTo>
                <a:lnTo>
                  <a:pt x="280028" y="27050"/>
                </a:lnTo>
                <a:lnTo>
                  <a:pt x="279647" y="29336"/>
                </a:lnTo>
                <a:lnTo>
                  <a:pt x="278923" y="36575"/>
                </a:lnTo>
                <a:lnTo>
                  <a:pt x="278885" y="171064"/>
                </a:lnTo>
                <a:lnTo>
                  <a:pt x="341367" y="171064"/>
                </a:lnTo>
                <a:lnTo>
                  <a:pt x="341367" y="179065"/>
                </a:lnTo>
                <a:lnTo>
                  <a:pt x="336414" y="183256"/>
                </a:lnTo>
                <a:lnTo>
                  <a:pt x="278885" y="183256"/>
                </a:lnTo>
                <a:lnTo>
                  <a:pt x="278885" y="279647"/>
                </a:lnTo>
                <a:lnTo>
                  <a:pt x="278123" y="302125"/>
                </a:lnTo>
                <a:lnTo>
                  <a:pt x="277742" y="308602"/>
                </a:lnTo>
                <a:lnTo>
                  <a:pt x="277361" y="320032"/>
                </a:lnTo>
                <a:lnTo>
                  <a:pt x="275837" y="335652"/>
                </a:lnTo>
                <a:lnTo>
                  <a:pt x="275075" y="339081"/>
                </a:lnTo>
                <a:lnTo>
                  <a:pt x="274313" y="344034"/>
                </a:lnTo>
                <a:lnTo>
                  <a:pt x="272408" y="350892"/>
                </a:lnTo>
                <a:lnTo>
                  <a:pt x="270884" y="354702"/>
                </a:lnTo>
                <a:lnTo>
                  <a:pt x="268217" y="358131"/>
                </a:lnTo>
                <a:close/>
              </a:path>
              <a:path w="341629" h="358140">
                <a:moveTo>
                  <a:pt x="341367" y="171064"/>
                </a:moveTo>
                <a:lnTo>
                  <a:pt x="288028" y="171064"/>
                </a:lnTo>
                <a:lnTo>
                  <a:pt x="295648" y="169159"/>
                </a:lnTo>
                <a:lnTo>
                  <a:pt x="299077" y="166873"/>
                </a:lnTo>
                <a:lnTo>
                  <a:pt x="301744" y="164968"/>
                </a:lnTo>
                <a:lnTo>
                  <a:pt x="305554" y="161158"/>
                </a:lnTo>
                <a:lnTo>
                  <a:pt x="306316" y="159635"/>
                </a:lnTo>
                <a:lnTo>
                  <a:pt x="310507" y="160016"/>
                </a:lnTo>
                <a:lnTo>
                  <a:pt x="321555" y="160777"/>
                </a:lnTo>
                <a:lnTo>
                  <a:pt x="325365" y="161539"/>
                </a:lnTo>
                <a:lnTo>
                  <a:pt x="331842" y="162301"/>
                </a:lnTo>
                <a:lnTo>
                  <a:pt x="341367" y="168016"/>
                </a:lnTo>
                <a:lnTo>
                  <a:pt x="341367" y="1710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2704136" y="7075087"/>
            <a:ext cx="133350" cy="0"/>
          </a:xfrm>
          <a:custGeom>
            <a:avLst/>
            <a:gdLst/>
            <a:ahLst/>
            <a:cxnLst/>
            <a:rect l="l" t="t" r="r" b="b"/>
            <a:pathLst>
              <a:path w="133350" h="0">
                <a:moveTo>
                  <a:pt x="0" y="0"/>
                </a:moveTo>
                <a:lnTo>
                  <a:pt x="133346" y="0"/>
                </a:lnTo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2986011" y="6904784"/>
            <a:ext cx="327660" cy="340995"/>
          </a:xfrm>
          <a:custGeom>
            <a:avLst/>
            <a:gdLst/>
            <a:ahLst/>
            <a:cxnLst/>
            <a:rect l="l" t="t" r="r" b="b"/>
            <a:pathLst>
              <a:path w="327660" h="340995">
                <a:moveTo>
                  <a:pt x="283075" y="9524"/>
                </a:moveTo>
                <a:lnTo>
                  <a:pt x="198877" y="9524"/>
                </a:lnTo>
                <a:lnTo>
                  <a:pt x="213354" y="8000"/>
                </a:lnTo>
                <a:lnTo>
                  <a:pt x="217545" y="6476"/>
                </a:lnTo>
                <a:lnTo>
                  <a:pt x="220593" y="5333"/>
                </a:lnTo>
                <a:lnTo>
                  <a:pt x="226689" y="1904"/>
                </a:lnTo>
                <a:lnTo>
                  <a:pt x="228975" y="0"/>
                </a:lnTo>
                <a:lnTo>
                  <a:pt x="235833" y="380"/>
                </a:lnTo>
                <a:lnTo>
                  <a:pt x="252215" y="761"/>
                </a:lnTo>
                <a:lnTo>
                  <a:pt x="260216" y="1523"/>
                </a:lnTo>
                <a:lnTo>
                  <a:pt x="273170" y="2285"/>
                </a:lnTo>
                <a:lnTo>
                  <a:pt x="283075" y="8381"/>
                </a:lnTo>
                <a:lnTo>
                  <a:pt x="283075" y="9524"/>
                </a:lnTo>
                <a:close/>
              </a:path>
              <a:path w="327660" h="340995">
                <a:moveTo>
                  <a:pt x="281551" y="129155"/>
                </a:moveTo>
                <a:lnTo>
                  <a:pt x="92580" y="129155"/>
                </a:lnTo>
                <a:lnTo>
                  <a:pt x="84901" y="129087"/>
                </a:lnTo>
                <a:lnTo>
                  <a:pt x="79722" y="128608"/>
                </a:lnTo>
                <a:lnTo>
                  <a:pt x="74686" y="127307"/>
                </a:lnTo>
                <a:lnTo>
                  <a:pt x="67435" y="124774"/>
                </a:lnTo>
                <a:lnTo>
                  <a:pt x="55243" y="120392"/>
                </a:lnTo>
                <a:lnTo>
                  <a:pt x="55243" y="25145"/>
                </a:lnTo>
                <a:lnTo>
                  <a:pt x="50671" y="19811"/>
                </a:lnTo>
                <a:lnTo>
                  <a:pt x="47623" y="18287"/>
                </a:lnTo>
                <a:lnTo>
                  <a:pt x="44194" y="16382"/>
                </a:lnTo>
                <a:lnTo>
                  <a:pt x="35813" y="14096"/>
                </a:lnTo>
                <a:lnTo>
                  <a:pt x="32003" y="13334"/>
                </a:lnTo>
                <a:lnTo>
                  <a:pt x="30098" y="12572"/>
                </a:lnTo>
                <a:lnTo>
                  <a:pt x="23621" y="11048"/>
                </a:lnTo>
                <a:lnTo>
                  <a:pt x="23621" y="6476"/>
                </a:lnTo>
                <a:lnTo>
                  <a:pt x="33527" y="2666"/>
                </a:lnTo>
                <a:lnTo>
                  <a:pt x="46099" y="2666"/>
                </a:lnTo>
                <a:lnTo>
                  <a:pt x="63625" y="4190"/>
                </a:lnTo>
                <a:lnTo>
                  <a:pt x="68578" y="4952"/>
                </a:lnTo>
                <a:lnTo>
                  <a:pt x="71626" y="5333"/>
                </a:lnTo>
                <a:lnTo>
                  <a:pt x="78484" y="8000"/>
                </a:lnTo>
                <a:lnTo>
                  <a:pt x="79627" y="9524"/>
                </a:lnTo>
                <a:lnTo>
                  <a:pt x="283075" y="9524"/>
                </a:lnTo>
                <a:lnTo>
                  <a:pt x="283075" y="17906"/>
                </a:lnTo>
                <a:lnTo>
                  <a:pt x="278123" y="22478"/>
                </a:lnTo>
                <a:lnTo>
                  <a:pt x="76579" y="22478"/>
                </a:lnTo>
                <a:lnTo>
                  <a:pt x="76579" y="61720"/>
                </a:lnTo>
                <a:lnTo>
                  <a:pt x="276218" y="61720"/>
                </a:lnTo>
                <a:lnTo>
                  <a:pt x="276218" y="70483"/>
                </a:lnTo>
                <a:lnTo>
                  <a:pt x="272027" y="74293"/>
                </a:lnTo>
                <a:lnTo>
                  <a:pt x="76579" y="74293"/>
                </a:lnTo>
                <a:lnTo>
                  <a:pt x="76579" y="110487"/>
                </a:lnTo>
                <a:lnTo>
                  <a:pt x="85722" y="116202"/>
                </a:lnTo>
                <a:lnTo>
                  <a:pt x="285742" y="116202"/>
                </a:lnTo>
                <a:lnTo>
                  <a:pt x="285742" y="124202"/>
                </a:lnTo>
                <a:lnTo>
                  <a:pt x="281551" y="129155"/>
                </a:lnTo>
                <a:close/>
              </a:path>
              <a:path w="327660" h="340995">
                <a:moveTo>
                  <a:pt x="276218" y="61720"/>
                </a:moveTo>
                <a:lnTo>
                  <a:pt x="191638" y="61720"/>
                </a:lnTo>
                <a:lnTo>
                  <a:pt x="206877" y="60577"/>
                </a:lnTo>
                <a:lnTo>
                  <a:pt x="215640" y="57910"/>
                </a:lnTo>
                <a:lnTo>
                  <a:pt x="222498" y="54481"/>
                </a:lnTo>
                <a:lnTo>
                  <a:pt x="224403" y="52576"/>
                </a:lnTo>
                <a:lnTo>
                  <a:pt x="230880" y="52957"/>
                </a:lnTo>
                <a:lnTo>
                  <a:pt x="246119" y="53338"/>
                </a:lnTo>
                <a:lnTo>
                  <a:pt x="253358" y="54100"/>
                </a:lnTo>
                <a:lnTo>
                  <a:pt x="265931" y="54862"/>
                </a:lnTo>
                <a:lnTo>
                  <a:pt x="276218" y="61720"/>
                </a:lnTo>
                <a:close/>
              </a:path>
              <a:path w="327660" h="340995">
                <a:moveTo>
                  <a:pt x="285742" y="116202"/>
                </a:moveTo>
                <a:lnTo>
                  <a:pt x="201162" y="116202"/>
                </a:lnTo>
                <a:lnTo>
                  <a:pt x="215259" y="114678"/>
                </a:lnTo>
                <a:lnTo>
                  <a:pt x="222879" y="112392"/>
                </a:lnTo>
                <a:lnTo>
                  <a:pt x="229737" y="109344"/>
                </a:lnTo>
                <a:lnTo>
                  <a:pt x="232023" y="107058"/>
                </a:lnTo>
                <a:lnTo>
                  <a:pt x="238500" y="107439"/>
                </a:lnTo>
                <a:lnTo>
                  <a:pt x="254882" y="107820"/>
                </a:lnTo>
                <a:lnTo>
                  <a:pt x="263264" y="108582"/>
                </a:lnTo>
                <a:lnTo>
                  <a:pt x="276218" y="109344"/>
                </a:lnTo>
                <a:lnTo>
                  <a:pt x="285742" y="115440"/>
                </a:lnTo>
                <a:lnTo>
                  <a:pt x="285742" y="116202"/>
                </a:lnTo>
                <a:close/>
              </a:path>
              <a:path w="327660" h="340995">
                <a:moveTo>
                  <a:pt x="173350" y="178303"/>
                </a:moveTo>
                <a:lnTo>
                  <a:pt x="152015" y="178303"/>
                </a:lnTo>
                <a:lnTo>
                  <a:pt x="152015" y="129155"/>
                </a:lnTo>
                <a:lnTo>
                  <a:pt x="173350" y="129155"/>
                </a:lnTo>
                <a:lnTo>
                  <a:pt x="173350" y="178303"/>
                </a:lnTo>
                <a:close/>
              </a:path>
              <a:path w="327660" h="340995">
                <a:moveTo>
                  <a:pt x="326538" y="178303"/>
                </a:moveTo>
                <a:lnTo>
                  <a:pt x="227451" y="178303"/>
                </a:lnTo>
                <a:lnTo>
                  <a:pt x="246119" y="177541"/>
                </a:lnTo>
                <a:lnTo>
                  <a:pt x="250691" y="177160"/>
                </a:lnTo>
                <a:lnTo>
                  <a:pt x="254501" y="176398"/>
                </a:lnTo>
                <a:lnTo>
                  <a:pt x="264788" y="174493"/>
                </a:lnTo>
                <a:lnTo>
                  <a:pt x="267455" y="172969"/>
                </a:lnTo>
                <a:lnTo>
                  <a:pt x="269360" y="172207"/>
                </a:lnTo>
                <a:lnTo>
                  <a:pt x="272789" y="169921"/>
                </a:lnTo>
                <a:lnTo>
                  <a:pt x="274313" y="168778"/>
                </a:lnTo>
                <a:lnTo>
                  <a:pt x="279647" y="169159"/>
                </a:lnTo>
                <a:lnTo>
                  <a:pt x="291076" y="169540"/>
                </a:lnTo>
                <a:lnTo>
                  <a:pt x="297172" y="170302"/>
                </a:lnTo>
                <a:lnTo>
                  <a:pt x="303268" y="170683"/>
                </a:lnTo>
                <a:lnTo>
                  <a:pt x="320412" y="174112"/>
                </a:lnTo>
                <a:lnTo>
                  <a:pt x="326538" y="178303"/>
                </a:lnTo>
                <a:close/>
              </a:path>
              <a:path w="327660" h="340995">
                <a:moveTo>
                  <a:pt x="43813" y="201924"/>
                </a:moveTo>
                <a:lnTo>
                  <a:pt x="42289" y="201924"/>
                </a:lnTo>
                <a:lnTo>
                  <a:pt x="32003" y="197734"/>
                </a:lnTo>
                <a:lnTo>
                  <a:pt x="27812" y="195829"/>
                </a:lnTo>
                <a:lnTo>
                  <a:pt x="23240" y="193924"/>
                </a:lnTo>
                <a:lnTo>
                  <a:pt x="9905" y="186685"/>
                </a:lnTo>
                <a:lnTo>
                  <a:pt x="6476" y="184780"/>
                </a:lnTo>
                <a:lnTo>
                  <a:pt x="0" y="179827"/>
                </a:lnTo>
                <a:lnTo>
                  <a:pt x="0" y="175636"/>
                </a:lnTo>
                <a:lnTo>
                  <a:pt x="3428" y="173731"/>
                </a:lnTo>
                <a:lnTo>
                  <a:pt x="5714" y="174112"/>
                </a:lnTo>
                <a:lnTo>
                  <a:pt x="9143" y="174493"/>
                </a:lnTo>
                <a:lnTo>
                  <a:pt x="56523" y="177982"/>
                </a:lnTo>
                <a:lnTo>
                  <a:pt x="326538" y="178303"/>
                </a:lnTo>
                <a:lnTo>
                  <a:pt x="327651" y="179065"/>
                </a:lnTo>
                <a:lnTo>
                  <a:pt x="327651" y="188209"/>
                </a:lnTo>
                <a:lnTo>
                  <a:pt x="325746" y="191257"/>
                </a:lnTo>
                <a:lnTo>
                  <a:pt x="119250" y="191257"/>
                </a:lnTo>
                <a:lnTo>
                  <a:pt x="106659" y="191281"/>
                </a:lnTo>
                <a:lnTo>
                  <a:pt x="65149" y="194305"/>
                </a:lnTo>
                <a:lnTo>
                  <a:pt x="47623" y="200020"/>
                </a:lnTo>
                <a:lnTo>
                  <a:pt x="43813" y="201924"/>
                </a:lnTo>
                <a:close/>
              </a:path>
              <a:path w="327660" h="340995">
                <a:moveTo>
                  <a:pt x="323841" y="194305"/>
                </a:moveTo>
                <a:lnTo>
                  <a:pt x="318508" y="193924"/>
                </a:lnTo>
                <a:lnTo>
                  <a:pt x="314698" y="193543"/>
                </a:lnTo>
                <a:lnTo>
                  <a:pt x="305935" y="193162"/>
                </a:lnTo>
                <a:lnTo>
                  <a:pt x="297172" y="192400"/>
                </a:lnTo>
                <a:lnTo>
                  <a:pt x="272408" y="191257"/>
                </a:lnTo>
                <a:lnTo>
                  <a:pt x="325746" y="191257"/>
                </a:lnTo>
                <a:lnTo>
                  <a:pt x="323841" y="194305"/>
                </a:lnTo>
                <a:close/>
              </a:path>
              <a:path w="327660" h="340995">
                <a:moveTo>
                  <a:pt x="166111" y="340986"/>
                </a:moveTo>
                <a:lnTo>
                  <a:pt x="123440" y="338319"/>
                </a:lnTo>
                <a:lnTo>
                  <a:pt x="85722" y="329175"/>
                </a:lnTo>
                <a:lnTo>
                  <a:pt x="57529" y="309745"/>
                </a:lnTo>
                <a:lnTo>
                  <a:pt x="52195" y="303268"/>
                </a:lnTo>
                <a:lnTo>
                  <a:pt x="48004" y="287647"/>
                </a:lnTo>
                <a:lnTo>
                  <a:pt x="48004" y="276218"/>
                </a:lnTo>
                <a:lnTo>
                  <a:pt x="52195" y="260597"/>
                </a:lnTo>
                <a:lnTo>
                  <a:pt x="57529" y="254120"/>
                </a:lnTo>
                <a:lnTo>
                  <a:pt x="61720" y="248786"/>
                </a:lnTo>
                <a:lnTo>
                  <a:pt x="105534" y="228594"/>
                </a:lnTo>
                <a:lnTo>
                  <a:pt x="115059" y="227070"/>
                </a:lnTo>
                <a:lnTo>
                  <a:pt x="123440" y="225546"/>
                </a:lnTo>
                <a:lnTo>
                  <a:pt x="148270" y="223441"/>
                </a:lnTo>
                <a:lnTo>
                  <a:pt x="154158" y="223046"/>
                </a:lnTo>
                <a:lnTo>
                  <a:pt x="159259" y="222900"/>
                </a:lnTo>
                <a:lnTo>
                  <a:pt x="166111" y="222879"/>
                </a:lnTo>
                <a:lnTo>
                  <a:pt x="172963" y="222900"/>
                </a:lnTo>
                <a:lnTo>
                  <a:pt x="178065" y="223046"/>
                </a:lnTo>
                <a:lnTo>
                  <a:pt x="183952" y="223441"/>
                </a:lnTo>
                <a:lnTo>
                  <a:pt x="208782" y="225546"/>
                </a:lnTo>
                <a:lnTo>
                  <a:pt x="217164" y="227070"/>
                </a:lnTo>
                <a:lnTo>
                  <a:pt x="226689" y="228594"/>
                </a:lnTo>
                <a:lnTo>
                  <a:pt x="246881" y="234690"/>
                </a:lnTo>
                <a:lnTo>
                  <a:pt x="249167" y="235833"/>
                </a:lnTo>
                <a:lnTo>
                  <a:pt x="166111" y="235833"/>
                </a:lnTo>
                <a:lnTo>
                  <a:pt x="156837" y="235865"/>
                </a:lnTo>
                <a:lnTo>
                  <a:pt x="103629" y="244214"/>
                </a:lnTo>
                <a:lnTo>
                  <a:pt x="85341" y="253739"/>
                </a:lnTo>
                <a:lnTo>
                  <a:pt x="81531" y="256406"/>
                </a:lnTo>
                <a:lnTo>
                  <a:pt x="76198" y="262883"/>
                </a:lnTo>
                <a:lnTo>
                  <a:pt x="72769" y="269741"/>
                </a:lnTo>
                <a:lnTo>
                  <a:pt x="70864" y="277361"/>
                </a:lnTo>
                <a:lnTo>
                  <a:pt x="70864" y="286504"/>
                </a:lnTo>
                <a:lnTo>
                  <a:pt x="103629" y="318889"/>
                </a:lnTo>
                <a:lnTo>
                  <a:pt x="144145" y="326386"/>
                </a:lnTo>
                <a:lnTo>
                  <a:pt x="250691" y="327270"/>
                </a:lnTo>
                <a:lnTo>
                  <a:pt x="246881" y="329175"/>
                </a:lnTo>
                <a:lnTo>
                  <a:pt x="208782" y="338319"/>
                </a:lnTo>
                <a:lnTo>
                  <a:pt x="172963" y="340965"/>
                </a:lnTo>
                <a:lnTo>
                  <a:pt x="166111" y="340986"/>
                </a:lnTo>
                <a:close/>
              </a:path>
              <a:path w="327660" h="340995">
                <a:moveTo>
                  <a:pt x="250691" y="327270"/>
                </a:moveTo>
                <a:lnTo>
                  <a:pt x="166111" y="327270"/>
                </a:lnTo>
                <a:lnTo>
                  <a:pt x="175386" y="327238"/>
                </a:lnTo>
                <a:lnTo>
                  <a:pt x="181732" y="327008"/>
                </a:lnTo>
                <a:lnTo>
                  <a:pt x="188078" y="326386"/>
                </a:lnTo>
                <a:lnTo>
                  <a:pt x="212973" y="323079"/>
                </a:lnTo>
                <a:lnTo>
                  <a:pt x="221355" y="320793"/>
                </a:lnTo>
                <a:lnTo>
                  <a:pt x="228975" y="318889"/>
                </a:lnTo>
                <a:lnTo>
                  <a:pt x="259454" y="293362"/>
                </a:lnTo>
                <a:lnTo>
                  <a:pt x="261359" y="286504"/>
                </a:lnTo>
                <a:lnTo>
                  <a:pt x="261253" y="276218"/>
                </a:lnTo>
                <a:lnTo>
                  <a:pt x="259454" y="269741"/>
                </a:lnTo>
                <a:lnTo>
                  <a:pt x="256025" y="262883"/>
                </a:lnTo>
                <a:lnTo>
                  <a:pt x="250691" y="256406"/>
                </a:lnTo>
                <a:lnTo>
                  <a:pt x="246881" y="253739"/>
                </a:lnTo>
                <a:lnTo>
                  <a:pt x="243071" y="250691"/>
                </a:lnTo>
                <a:lnTo>
                  <a:pt x="228975" y="244214"/>
                </a:lnTo>
                <a:lnTo>
                  <a:pt x="221355" y="242309"/>
                </a:lnTo>
                <a:lnTo>
                  <a:pt x="212973" y="240024"/>
                </a:lnTo>
                <a:lnTo>
                  <a:pt x="188078" y="236717"/>
                </a:lnTo>
                <a:lnTo>
                  <a:pt x="181732" y="236095"/>
                </a:lnTo>
                <a:lnTo>
                  <a:pt x="175386" y="235865"/>
                </a:lnTo>
                <a:lnTo>
                  <a:pt x="166111" y="235833"/>
                </a:lnTo>
                <a:lnTo>
                  <a:pt x="249167" y="235833"/>
                </a:lnTo>
                <a:lnTo>
                  <a:pt x="252977" y="237738"/>
                </a:lnTo>
                <a:lnTo>
                  <a:pt x="259454" y="240785"/>
                </a:lnTo>
                <a:lnTo>
                  <a:pt x="270503" y="248786"/>
                </a:lnTo>
                <a:lnTo>
                  <a:pt x="274694" y="254120"/>
                </a:lnTo>
                <a:lnTo>
                  <a:pt x="280028" y="260597"/>
                </a:lnTo>
                <a:lnTo>
                  <a:pt x="284218" y="276218"/>
                </a:lnTo>
                <a:lnTo>
                  <a:pt x="284218" y="287647"/>
                </a:lnTo>
                <a:lnTo>
                  <a:pt x="280028" y="303268"/>
                </a:lnTo>
                <a:lnTo>
                  <a:pt x="274694" y="309745"/>
                </a:lnTo>
                <a:lnTo>
                  <a:pt x="270503" y="315079"/>
                </a:lnTo>
                <a:lnTo>
                  <a:pt x="259454" y="323079"/>
                </a:lnTo>
                <a:lnTo>
                  <a:pt x="252977" y="326127"/>
                </a:lnTo>
                <a:lnTo>
                  <a:pt x="250691" y="3272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3316710" y="6895260"/>
            <a:ext cx="299720" cy="358140"/>
          </a:xfrm>
          <a:custGeom>
            <a:avLst/>
            <a:gdLst/>
            <a:ahLst/>
            <a:cxnLst/>
            <a:rect l="l" t="t" r="r" b="b"/>
            <a:pathLst>
              <a:path w="299720" h="358140">
                <a:moveTo>
                  <a:pt x="234690" y="124202"/>
                </a:moveTo>
                <a:lnTo>
                  <a:pt x="214878" y="124202"/>
                </a:lnTo>
                <a:lnTo>
                  <a:pt x="214878" y="48766"/>
                </a:lnTo>
                <a:lnTo>
                  <a:pt x="213735" y="43432"/>
                </a:lnTo>
                <a:lnTo>
                  <a:pt x="212592" y="41908"/>
                </a:lnTo>
                <a:lnTo>
                  <a:pt x="211449" y="40004"/>
                </a:lnTo>
                <a:lnTo>
                  <a:pt x="208782" y="36956"/>
                </a:lnTo>
                <a:lnTo>
                  <a:pt x="206496" y="35432"/>
                </a:lnTo>
                <a:lnTo>
                  <a:pt x="204591" y="33908"/>
                </a:lnTo>
                <a:lnTo>
                  <a:pt x="200020" y="31241"/>
                </a:lnTo>
                <a:lnTo>
                  <a:pt x="196210" y="29336"/>
                </a:lnTo>
                <a:lnTo>
                  <a:pt x="191257" y="27050"/>
                </a:lnTo>
                <a:lnTo>
                  <a:pt x="188971" y="26288"/>
                </a:lnTo>
                <a:lnTo>
                  <a:pt x="187066" y="25526"/>
                </a:lnTo>
                <a:lnTo>
                  <a:pt x="182113" y="23240"/>
                </a:lnTo>
                <a:lnTo>
                  <a:pt x="182113" y="19049"/>
                </a:lnTo>
                <a:lnTo>
                  <a:pt x="187828" y="17144"/>
                </a:lnTo>
                <a:lnTo>
                  <a:pt x="192400" y="17144"/>
                </a:lnTo>
                <a:lnTo>
                  <a:pt x="203067" y="18668"/>
                </a:lnTo>
                <a:lnTo>
                  <a:pt x="208020" y="19811"/>
                </a:lnTo>
                <a:lnTo>
                  <a:pt x="213354" y="20954"/>
                </a:lnTo>
                <a:lnTo>
                  <a:pt x="225927" y="24383"/>
                </a:lnTo>
                <a:lnTo>
                  <a:pt x="229737" y="25907"/>
                </a:lnTo>
                <a:lnTo>
                  <a:pt x="232023" y="26669"/>
                </a:lnTo>
                <a:lnTo>
                  <a:pt x="237357" y="30098"/>
                </a:lnTo>
                <a:lnTo>
                  <a:pt x="237357" y="34289"/>
                </a:lnTo>
                <a:lnTo>
                  <a:pt x="235833" y="40004"/>
                </a:lnTo>
                <a:lnTo>
                  <a:pt x="235452" y="41908"/>
                </a:lnTo>
                <a:lnTo>
                  <a:pt x="235071" y="43432"/>
                </a:lnTo>
                <a:lnTo>
                  <a:pt x="234774" y="48766"/>
                </a:lnTo>
                <a:lnTo>
                  <a:pt x="234690" y="124202"/>
                </a:lnTo>
                <a:close/>
              </a:path>
              <a:path w="299720" h="358140">
                <a:moveTo>
                  <a:pt x="167254" y="64768"/>
                </a:moveTo>
                <a:lnTo>
                  <a:pt x="134489" y="64768"/>
                </a:lnTo>
                <a:lnTo>
                  <a:pt x="142109" y="59053"/>
                </a:lnTo>
                <a:lnTo>
                  <a:pt x="145538" y="59434"/>
                </a:lnTo>
                <a:lnTo>
                  <a:pt x="155063" y="60196"/>
                </a:lnTo>
                <a:lnTo>
                  <a:pt x="156968" y="60577"/>
                </a:lnTo>
                <a:lnTo>
                  <a:pt x="160396" y="60958"/>
                </a:lnTo>
                <a:lnTo>
                  <a:pt x="167254" y="63244"/>
                </a:lnTo>
                <a:lnTo>
                  <a:pt x="167254" y="64768"/>
                </a:lnTo>
                <a:close/>
              </a:path>
              <a:path w="299720" h="358140">
                <a:moveTo>
                  <a:pt x="47623" y="87246"/>
                </a:moveTo>
                <a:lnTo>
                  <a:pt x="46861" y="87246"/>
                </a:lnTo>
                <a:lnTo>
                  <a:pt x="40384" y="84579"/>
                </a:lnTo>
                <a:lnTo>
                  <a:pt x="33527" y="81150"/>
                </a:lnTo>
                <a:lnTo>
                  <a:pt x="24002" y="76198"/>
                </a:lnTo>
                <a:lnTo>
                  <a:pt x="19811" y="73531"/>
                </a:lnTo>
                <a:lnTo>
                  <a:pt x="16763" y="71626"/>
                </a:lnTo>
                <a:lnTo>
                  <a:pt x="10286" y="67054"/>
                </a:lnTo>
                <a:lnTo>
                  <a:pt x="10286" y="62482"/>
                </a:lnTo>
                <a:lnTo>
                  <a:pt x="14096" y="61339"/>
                </a:lnTo>
                <a:lnTo>
                  <a:pt x="15620" y="61720"/>
                </a:lnTo>
                <a:lnTo>
                  <a:pt x="17906" y="62101"/>
                </a:lnTo>
                <a:lnTo>
                  <a:pt x="25526" y="62863"/>
                </a:lnTo>
                <a:lnTo>
                  <a:pt x="28955" y="63244"/>
                </a:lnTo>
                <a:lnTo>
                  <a:pt x="34670" y="63625"/>
                </a:lnTo>
                <a:lnTo>
                  <a:pt x="56386" y="64768"/>
                </a:lnTo>
                <a:lnTo>
                  <a:pt x="167254" y="64768"/>
                </a:lnTo>
                <a:lnTo>
                  <a:pt x="167254" y="67816"/>
                </a:lnTo>
                <a:lnTo>
                  <a:pt x="161999" y="77341"/>
                </a:lnTo>
                <a:lnTo>
                  <a:pt x="96009" y="77341"/>
                </a:lnTo>
                <a:lnTo>
                  <a:pt x="85737" y="77367"/>
                </a:lnTo>
                <a:lnTo>
                  <a:pt x="79555" y="77555"/>
                </a:lnTo>
                <a:lnTo>
                  <a:pt x="74980" y="78064"/>
                </a:lnTo>
                <a:lnTo>
                  <a:pt x="60577" y="80769"/>
                </a:lnTo>
                <a:lnTo>
                  <a:pt x="57148" y="82293"/>
                </a:lnTo>
                <a:lnTo>
                  <a:pt x="54481" y="83436"/>
                </a:lnTo>
                <a:lnTo>
                  <a:pt x="49909" y="85722"/>
                </a:lnTo>
                <a:lnTo>
                  <a:pt x="47623" y="87246"/>
                </a:lnTo>
                <a:close/>
              </a:path>
              <a:path w="299720" h="358140">
                <a:moveTo>
                  <a:pt x="6095" y="297553"/>
                </a:moveTo>
                <a:lnTo>
                  <a:pt x="0" y="291838"/>
                </a:lnTo>
                <a:lnTo>
                  <a:pt x="4952" y="288028"/>
                </a:lnTo>
                <a:lnTo>
                  <a:pt x="12572" y="281170"/>
                </a:lnTo>
                <a:lnTo>
                  <a:pt x="30479" y="262121"/>
                </a:lnTo>
                <a:lnTo>
                  <a:pt x="38480" y="253739"/>
                </a:lnTo>
                <a:lnTo>
                  <a:pt x="44956" y="246881"/>
                </a:lnTo>
                <a:lnTo>
                  <a:pt x="70864" y="215640"/>
                </a:lnTo>
                <a:lnTo>
                  <a:pt x="101343" y="169540"/>
                </a:lnTo>
                <a:lnTo>
                  <a:pt x="105915" y="161539"/>
                </a:lnTo>
                <a:lnTo>
                  <a:pt x="109725" y="155063"/>
                </a:lnTo>
                <a:lnTo>
                  <a:pt x="116964" y="139442"/>
                </a:lnTo>
                <a:lnTo>
                  <a:pt x="120012" y="132584"/>
                </a:lnTo>
                <a:lnTo>
                  <a:pt x="123059" y="126107"/>
                </a:lnTo>
                <a:lnTo>
                  <a:pt x="129155" y="108582"/>
                </a:lnTo>
                <a:lnTo>
                  <a:pt x="133346" y="96009"/>
                </a:lnTo>
                <a:lnTo>
                  <a:pt x="137918" y="77341"/>
                </a:lnTo>
                <a:lnTo>
                  <a:pt x="161999" y="77341"/>
                </a:lnTo>
                <a:lnTo>
                  <a:pt x="161158" y="78865"/>
                </a:lnTo>
                <a:lnTo>
                  <a:pt x="160016" y="84198"/>
                </a:lnTo>
                <a:lnTo>
                  <a:pt x="155825" y="99057"/>
                </a:lnTo>
                <a:lnTo>
                  <a:pt x="153920" y="105153"/>
                </a:lnTo>
                <a:lnTo>
                  <a:pt x="152777" y="108963"/>
                </a:lnTo>
                <a:lnTo>
                  <a:pt x="149729" y="118107"/>
                </a:lnTo>
                <a:lnTo>
                  <a:pt x="147824" y="122297"/>
                </a:lnTo>
                <a:lnTo>
                  <a:pt x="150110" y="122678"/>
                </a:lnTo>
                <a:lnTo>
                  <a:pt x="155825" y="123059"/>
                </a:lnTo>
                <a:lnTo>
                  <a:pt x="158492" y="123440"/>
                </a:lnTo>
                <a:lnTo>
                  <a:pt x="163063" y="123821"/>
                </a:lnTo>
                <a:lnTo>
                  <a:pt x="176017" y="124202"/>
                </a:lnTo>
                <a:lnTo>
                  <a:pt x="234690" y="124202"/>
                </a:lnTo>
                <a:lnTo>
                  <a:pt x="234690" y="131822"/>
                </a:lnTo>
                <a:lnTo>
                  <a:pt x="144395" y="131822"/>
                </a:lnTo>
                <a:lnTo>
                  <a:pt x="144014" y="132965"/>
                </a:lnTo>
                <a:lnTo>
                  <a:pt x="143252" y="135632"/>
                </a:lnTo>
                <a:lnTo>
                  <a:pt x="142490" y="136775"/>
                </a:lnTo>
                <a:lnTo>
                  <a:pt x="139823" y="144014"/>
                </a:lnTo>
                <a:lnTo>
                  <a:pt x="131441" y="161158"/>
                </a:lnTo>
                <a:lnTo>
                  <a:pt x="127250" y="168016"/>
                </a:lnTo>
                <a:lnTo>
                  <a:pt x="123440" y="174874"/>
                </a:lnTo>
                <a:lnTo>
                  <a:pt x="87246" y="224403"/>
                </a:lnTo>
                <a:lnTo>
                  <a:pt x="57148" y="256025"/>
                </a:lnTo>
                <a:lnTo>
                  <a:pt x="19049" y="289171"/>
                </a:lnTo>
                <a:lnTo>
                  <a:pt x="11048" y="294886"/>
                </a:lnTo>
                <a:lnTo>
                  <a:pt x="6095" y="297553"/>
                </a:lnTo>
                <a:close/>
              </a:path>
              <a:path w="299720" h="358140">
                <a:moveTo>
                  <a:pt x="168778" y="144776"/>
                </a:moveTo>
                <a:lnTo>
                  <a:pt x="168397" y="144776"/>
                </a:lnTo>
                <a:lnTo>
                  <a:pt x="162301" y="142109"/>
                </a:lnTo>
                <a:lnTo>
                  <a:pt x="159635" y="140585"/>
                </a:lnTo>
                <a:lnTo>
                  <a:pt x="156206" y="138680"/>
                </a:lnTo>
                <a:lnTo>
                  <a:pt x="149348" y="134489"/>
                </a:lnTo>
                <a:lnTo>
                  <a:pt x="146681" y="132965"/>
                </a:lnTo>
                <a:lnTo>
                  <a:pt x="146300" y="132584"/>
                </a:lnTo>
                <a:lnTo>
                  <a:pt x="145157" y="131822"/>
                </a:lnTo>
                <a:lnTo>
                  <a:pt x="234690" y="131822"/>
                </a:lnTo>
                <a:lnTo>
                  <a:pt x="234690" y="136394"/>
                </a:lnTo>
                <a:lnTo>
                  <a:pt x="195829" y="136394"/>
                </a:lnTo>
                <a:lnTo>
                  <a:pt x="182113" y="138680"/>
                </a:lnTo>
                <a:lnTo>
                  <a:pt x="176017" y="140966"/>
                </a:lnTo>
                <a:lnTo>
                  <a:pt x="171064" y="143633"/>
                </a:lnTo>
                <a:lnTo>
                  <a:pt x="168778" y="144776"/>
                </a:lnTo>
                <a:close/>
              </a:path>
              <a:path w="299720" h="358140">
                <a:moveTo>
                  <a:pt x="234690" y="215259"/>
                </a:moveTo>
                <a:lnTo>
                  <a:pt x="214878" y="215259"/>
                </a:lnTo>
                <a:lnTo>
                  <a:pt x="214878" y="136394"/>
                </a:lnTo>
                <a:lnTo>
                  <a:pt x="234690" y="136394"/>
                </a:lnTo>
                <a:lnTo>
                  <a:pt x="234690" y="215259"/>
                </a:lnTo>
                <a:close/>
              </a:path>
              <a:path w="299720" h="358140">
                <a:moveTo>
                  <a:pt x="164587" y="236595"/>
                </a:moveTo>
                <a:lnTo>
                  <a:pt x="163063" y="236214"/>
                </a:lnTo>
                <a:lnTo>
                  <a:pt x="155825" y="233166"/>
                </a:lnTo>
                <a:lnTo>
                  <a:pt x="153158" y="231642"/>
                </a:lnTo>
                <a:lnTo>
                  <a:pt x="149729" y="229737"/>
                </a:lnTo>
                <a:lnTo>
                  <a:pt x="141728" y="225546"/>
                </a:lnTo>
                <a:lnTo>
                  <a:pt x="137156" y="222498"/>
                </a:lnTo>
                <a:lnTo>
                  <a:pt x="131441" y="217926"/>
                </a:lnTo>
                <a:lnTo>
                  <a:pt x="131441" y="214116"/>
                </a:lnTo>
                <a:lnTo>
                  <a:pt x="134870" y="212592"/>
                </a:lnTo>
                <a:lnTo>
                  <a:pt x="136775" y="212973"/>
                </a:lnTo>
                <a:lnTo>
                  <a:pt x="139442" y="213354"/>
                </a:lnTo>
                <a:lnTo>
                  <a:pt x="148586" y="214116"/>
                </a:lnTo>
                <a:lnTo>
                  <a:pt x="155444" y="214878"/>
                </a:lnTo>
                <a:lnTo>
                  <a:pt x="174112" y="215259"/>
                </a:lnTo>
                <a:lnTo>
                  <a:pt x="234690" y="215259"/>
                </a:lnTo>
                <a:lnTo>
                  <a:pt x="234690" y="227451"/>
                </a:lnTo>
                <a:lnTo>
                  <a:pt x="193924" y="227451"/>
                </a:lnTo>
                <a:lnTo>
                  <a:pt x="179446" y="229737"/>
                </a:lnTo>
                <a:lnTo>
                  <a:pt x="172588" y="232023"/>
                </a:lnTo>
                <a:lnTo>
                  <a:pt x="166873" y="235071"/>
                </a:lnTo>
                <a:lnTo>
                  <a:pt x="164587" y="236595"/>
                </a:lnTo>
                <a:close/>
              </a:path>
              <a:path w="299720" h="358140">
                <a:moveTo>
                  <a:pt x="224022" y="337176"/>
                </a:moveTo>
                <a:lnTo>
                  <a:pt x="221355" y="337176"/>
                </a:lnTo>
                <a:lnTo>
                  <a:pt x="219450" y="334890"/>
                </a:lnTo>
                <a:lnTo>
                  <a:pt x="218688" y="333366"/>
                </a:lnTo>
                <a:lnTo>
                  <a:pt x="218307" y="331842"/>
                </a:lnTo>
                <a:lnTo>
                  <a:pt x="217164" y="327651"/>
                </a:lnTo>
                <a:lnTo>
                  <a:pt x="214878" y="302887"/>
                </a:lnTo>
                <a:lnTo>
                  <a:pt x="214878" y="227451"/>
                </a:lnTo>
                <a:lnTo>
                  <a:pt x="234690" y="227451"/>
                </a:lnTo>
                <a:lnTo>
                  <a:pt x="234602" y="272360"/>
                </a:lnTo>
                <a:lnTo>
                  <a:pt x="233928" y="292600"/>
                </a:lnTo>
                <a:lnTo>
                  <a:pt x="233166" y="299839"/>
                </a:lnTo>
                <a:lnTo>
                  <a:pt x="232785" y="307840"/>
                </a:lnTo>
                <a:lnTo>
                  <a:pt x="231261" y="319651"/>
                </a:lnTo>
                <a:lnTo>
                  <a:pt x="230499" y="322698"/>
                </a:lnTo>
                <a:lnTo>
                  <a:pt x="230118" y="325365"/>
                </a:lnTo>
                <a:lnTo>
                  <a:pt x="227832" y="331842"/>
                </a:lnTo>
                <a:lnTo>
                  <a:pt x="226308" y="334890"/>
                </a:lnTo>
                <a:lnTo>
                  <a:pt x="224022" y="337176"/>
                </a:lnTo>
                <a:close/>
              </a:path>
              <a:path w="299720" h="358140">
                <a:moveTo>
                  <a:pt x="285742" y="358131"/>
                </a:moveTo>
                <a:lnTo>
                  <a:pt x="282313" y="358131"/>
                </a:lnTo>
                <a:lnTo>
                  <a:pt x="280028" y="354702"/>
                </a:lnTo>
                <a:lnTo>
                  <a:pt x="279266" y="353178"/>
                </a:lnTo>
                <a:lnTo>
                  <a:pt x="278797" y="350892"/>
                </a:lnTo>
                <a:lnTo>
                  <a:pt x="277742" y="346320"/>
                </a:lnTo>
                <a:lnTo>
                  <a:pt x="277361" y="343653"/>
                </a:lnTo>
                <a:lnTo>
                  <a:pt x="276980" y="338319"/>
                </a:lnTo>
                <a:lnTo>
                  <a:pt x="276599" y="330699"/>
                </a:lnTo>
                <a:lnTo>
                  <a:pt x="276218" y="323841"/>
                </a:lnTo>
                <a:lnTo>
                  <a:pt x="275837" y="315460"/>
                </a:lnTo>
                <a:lnTo>
                  <a:pt x="275837" y="35432"/>
                </a:lnTo>
                <a:lnTo>
                  <a:pt x="275075" y="30479"/>
                </a:lnTo>
                <a:lnTo>
                  <a:pt x="273551" y="28193"/>
                </a:lnTo>
                <a:lnTo>
                  <a:pt x="272408" y="26288"/>
                </a:lnTo>
                <a:lnTo>
                  <a:pt x="268979" y="22478"/>
                </a:lnTo>
                <a:lnTo>
                  <a:pt x="267074" y="20954"/>
                </a:lnTo>
                <a:lnTo>
                  <a:pt x="265169" y="19049"/>
                </a:lnTo>
                <a:lnTo>
                  <a:pt x="254501" y="12953"/>
                </a:lnTo>
                <a:lnTo>
                  <a:pt x="248405" y="10286"/>
                </a:lnTo>
                <a:lnTo>
                  <a:pt x="246119" y="9524"/>
                </a:lnTo>
                <a:lnTo>
                  <a:pt x="244214" y="8762"/>
                </a:lnTo>
                <a:lnTo>
                  <a:pt x="239262" y="6095"/>
                </a:lnTo>
                <a:lnTo>
                  <a:pt x="239262" y="2285"/>
                </a:lnTo>
                <a:lnTo>
                  <a:pt x="245738" y="0"/>
                </a:lnTo>
                <a:lnTo>
                  <a:pt x="251834" y="0"/>
                </a:lnTo>
                <a:lnTo>
                  <a:pt x="265550" y="2285"/>
                </a:lnTo>
                <a:lnTo>
                  <a:pt x="270503" y="3809"/>
                </a:lnTo>
                <a:lnTo>
                  <a:pt x="275075" y="4952"/>
                </a:lnTo>
                <a:lnTo>
                  <a:pt x="288028" y="8762"/>
                </a:lnTo>
                <a:lnTo>
                  <a:pt x="291457" y="10286"/>
                </a:lnTo>
                <a:lnTo>
                  <a:pt x="294505" y="11810"/>
                </a:lnTo>
                <a:lnTo>
                  <a:pt x="299458" y="14858"/>
                </a:lnTo>
                <a:lnTo>
                  <a:pt x="299458" y="19430"/>
                </a:lnTo>
                <a:lnTo>
                  <a:pt x="298315" y="23621"/>
                </a:lnTo>
                <a:lnTo>
                  <a:pt x="297553" y="26288"/>
                </a:lnTo>
                <a:lnTo>
                  <a:pt x="297172" y="28574"/>
                </a:lnTo>
                <a:lnTo>
                  <a:pt x="296519" y="35432"/>
                </a:lnTo>
                <a:lnTo>
                  <a:pt x="296410" y="279647"/>
                </a:lnTo>
                <a:lnTo>
                  <a:pt x="295648" y="302125"/>
                </a:lnTo>
                <a:lnTo>
                  <a:pt x="295267" y="308602"/>
                </a:lnTo>
                <a:lnTo>
                  <a:pt x="294886" y="320032"/>
                </a:lnTo>
                <a:lnTo>
                  <a:pt x="293362" y="335652"/>
                </a:lnTo>
                <a:lnTo>
                  <a:pt x="292600" y="339081"/>
                </a:lnTo>
                <a:lnTo>
                  <a:pt x="291838" y="344034"/>
                </a:lnTo>
                <a:lnTo>
                  <a:pt x="289933" y="350892"/>
                </a:lnTo>
                <a:lnTo>
                  <a:pt x="288409" y="354702"/>
                </a:lnTo>
                <a:lnTo>
                  <a:pt x="285742" y="3581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669889" y="7169573"/>
            <a:ext cx="41275" cy="92710"/>
          </a:xfrm>
          <a:custGeom>
            <a:avLst/>
            <a:gdLst/>
            <a:ahLst/>
            <a:cxnLst/>
            <a:rect l="l" t="t" r="r" b="b"/>
            <a:pathLst>
              <a:path w="41275" h="92709">
                <a:moveTo>
                  <a:pt x="4190" y="92580"/>
                </a:moveTo>
                <a:lnTo>
                  <a:pt x="380" y="89532"/>
                </a:lnTo>
                <a:lnTo>
                  <a:pt x="4190" y="84198"/>
                </a:lnTo>
                <a:lnTo>
                  <a:pt x="8762" y="78103"/>
                </a:lnTo>
                <a:lnTo>
                  <a:pt x="12572" y="72769"/>
                </a:lnTo>
                <a:lnTo>
                  <a:pt x="17144" y="65149"/>
                </a:lnTo>
                <a:lnTo>
                  <a:pt x="18668" y="61339"/>
                </a:lnTo>
                <a:lnTo>
                  <a:pt x="20192" y="58291"/>
                </a:lnTo>
                <a:lnTo>
                  <a:pt x="23240" y="49528"/>
                </a:lnTo>
                <a:lnTo>
                  <a:pt x="23240" y="45337"/>
                </a:lnTo>
                <a:lnTo>
                  <a:pt x="19430" y="41908"/>
                </a:lnTo>
                <a:lnTo>
                  <a:pt x="13715" y="40004"/>
                </a:lnTo>
                <a:lnTo>
                  <a:pt x="7619" y="36575"/>
                </a:lnTo>
                <a:lnTo>
                  <a:pt x="5333" y="33908"/>
                </a:lnTo>
                <a:lnTo>
                  <a:pt x="2666" y="30860"/>
                </a:lnTo>
                <a:lnTo>
                  <a:pt x="0" y="24002"/>
                </a:lnTo>
                <a:lnTo>
                  <a:pt x="0" y="15239"/>
                </a:lnTo>
                <a:lnTo>
                  <a:pt x="3428" y="8000"/>
                </a:lnTo>
                <a:lnTo>
                  <a:pt x="9143" y="2285"/>
                </a:lnTo>
                <a:lnTo>
                  <a:pt x="17144" y="0"/>
                </a:lnTo>
                <a:lnTo>
                  <a:pt x="24002" y="0"/>
                </a:lnTo>
                <a:lnTo>
                  <a:pt x="31622" y="3809"/>
                </a:lnTo>
                <a:lnTo>
                  <a:pt x="33908" y="5714"/>
                </a:lnTo>
                <a:lnTo>
                  <a:pt x="36956" y="8381"/>
                </a:lnTo>
                <a:lnTo>
                  <a:pt x="41146" y="17525"/>
                </a:lnTo>
                <a:lnTo>
                  <a:pt x="41146" y="29336"/>
                </a:lnTo>
                <a:lnTo>
                  <a:pt x="28574" y="67054"/>
                </a:lnTo>
                <a:lnTo>
                  <a:pt x="24764" y="72007"/>
                </a:lnTo>
                <a:lnTo>
                  <a:pt x="20954" y="77341"/>
                </a:lnTo>
                <a:lnTo>
                  <a:pt x="11048" y="87246"/>
                </a:lnTo>
                <a:lnTo>
                  <a:pt x="6857" y="91056"/>
                </a:lnTo>
                <a:lnTo>
                  <a:pt x="4190" y="92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3835545" y="6926501"/>
            <a:ext cx="327660" cy="300355"/>
          </a:xfrm>
          <a:custGeom>
            <a:avLst/>
            <a:gdLst/>
            <a:ahLst/>
            <a:cxnLst/>
            <a:rect l="l" t="t" r="r" b="b"/>
            <a:pathLst>
              <a:path w="327660" h="300354">
                <a:moveTo>
                  <a:pt x="289699" y="9143"/>
                </a:moveTo>
                <a:lnTo>
                  <a:pt x="203829" y="9143"/>
                </a:lnTo>
                <a:lnTo>
                  <a:pt x="223641" y="8000"/>
                </a:lnTo>
                <a:lnTo>
                  <a:pt x="228975" y="6857"/>
                </a:lnTo>
                <a:lnTo>
                  <a:pt x="232785" y="6095"/>
                </a:lnTo>
                <a:lnTo>
                  <a:pt x="241547" y="1904"/>
                </a:lnTo>
                <a:lnTo>
                  <a:pt x="243833" y="0"/>
                </a:lnTo>
                <a:lnTo>
                  <a:pt x="249167" y="380"/>
                </a:lnTo>
                <a:lnTo>
                  <a:pt x="258311" y="761"/>
                </a:lnTo>
                <a:lnTo>
                  <a:pt x="264407" y="1523"/>
                </a:lnTo>
                <a:lnTo>
                  <a:pt x="269741" y="1904"/>
                </a:lnTo>
                <a:lnTo>
                  <a:pt x="278885" y="3809"/>
                </a:lnTo>
                <a:lnTo>
                  <a:pt x="282694" y="4952"/>
                </a:lnTo>
                <a:lnTo>
                  <a:pt x="285742" y="5714"/>
                </a:lnTo>
                <a:lnTo>
                  <a:pt x="289699" y="9143"/>
                </a:lnTo>
                <a:close/>
              </a:path>
              <a:path w="327660" h="300354">
                <a:moveTo>
                  <a:pt x="66673" y="33146"/>
                </a:moveTo>
                <a:lnTo>
                  <a:pt x="65149" y="33146"/>
                </a:lnTo>
                <a:lnTo>
                  <a:pt x="56005" y="28955"/>
                </a:lnTo>
                <a:lnTo>
                  <a:pt x="52576" y="27431"/>
                </a:lnTo>
                <a:lnTo>
                  <a:pt x="25907" y="11429"/>
                </a:lnTo>
                <a:lnTo>
                  <a:pt x="25907" y="7619"/>
                </a:lnTo>
                <a:lnTo>
                  <a:pt x="29717" y="5333"/>
                </a:lnTo>
                <a:lnTo>
                  <a:pt x="31622" y="5714"/>
                </a:lnTo>
                <a:lnTo>
                  <a:pt x="44194" y="7238"/>
                </a:lnTo>
                <a:lnTo>
                  <a:pt x="48004" y="7619"/>
                </a:lnTo>
                <a:lnTo>
                  <a:pt x="53719" y="8000"/>
                </a:lnTo>
                <a:lnTo>
                  <a:pt x="75817" y="9143"/>
                </a:lnTo>
                <a:lnTo>
                  <a:pt x="289699" y="9143"/>
                </a:lnTo>
                <a:lnTo>
                  <a:pt x="291457" y="10667"/>
                </a:lnTo>
                <a:lnTo>
                  <a:pt x="291457" y="19811"/>
                </a:lnTo>
                <a:lnTo>
                  <a:pt x="289362" y="22478"/>
                </a:lnTo>
                <a:lnTo>
                  <a:pt x="115059" y="22478"/>
                </a:lnTo>
                <a:lnTo>
                  <a:pt x="97914" y="23240"/>
                </a:lnTo>
                <a:lnTo>
                  <a:pt x="93723" y="24002"/>
                </a:lnTo>
                <a:lnTo>
                  <a:pt x="89913" y="24383"/>
                </a:lnTo>
                <a:lnTo>
                  <a:pt x="80769" y="26669"/>
                </a:lnTo>
                <a:lnTo>
                  <a:pt x="77722" y="27812"/>
                </a:lnTo>
                <a:lnTo>
                  <a:pt x="75055" y="28955"/>
                </a:lnTo>
                <a:lnTo>
                  <a:pt x="69340" y="31622"/>
                </a:lnTo>
                <a:lnTo>
                  <a:pt x="66673" y="33146"/>
                </a:lnTo>
                <a:close/>
              </a:path>
              <a:path w="327660" h="300354">
                <a:moveTo>
                  <a:pt x="14096" y="171445"/>
                </a:moveTo>
                <a:lnTo>
                  <a:pt x="9905" y="165349"/>
                </a:lnTo>
                <a:lnTo>
                  <a:pt x="15239" y="162682"/>
                </a:lnTo>
                <a:lnTo>
                  <a:pt x="21716" y="159254"/>
                </a:lnTo>
                <a:lnTo>
                  <a:pt x="38099" y="150110"/>
                </a:lnTo>
                <a:lnTo>
                  <a:pt x="44194" y="146300"/>
                </a:lnTo>
                <a:lnTo>
                  <a:pt x="50671" y="142490"/>
                </a:lnTo>
                <a:lnTo>
                  <a:pt x="64387" y="133727"/>
                </a:lnTo>
                <a:lnTo>
                  <a:pt x="70864" y="129155"/>
                </a:lnTo>
                <a:lnTo>
                  <a:pt x="76579" y="124964"/>
                </a:lnTo>
                <a:lnTo>
                  <a:pt x="89913" y="115440"/>
                </a:lnTo>
                <a:lnTo>
                  <a:pt x="112011" y="96771"/>
                </a:lnTo>
                <a:lnTo>
                  <a:pt x="121535" y="88008"/>
                </a:lnTo>
                <a:lnTo>
                  <a:pt x="132584" y="76960"/>
                </a:lnTo>
                <a:lnTo>
                  <a:pt x="136775" y="72007"/>
                </a:lnTo>
                <a:lnTo>
                  <a:pt x="140966" y="67435"/>
                </a:lnTo>
                <a:lnTo>
                  <a:pt x="147062" y="59815"/>
                </a:lnTo>
                <a:lnTo>
                  <a:pt x="149729" y="56005"/>
                </a:lnTo>
                <a:lnTo>
                  <a:pt x="152777" y="52195"/>
                </a:lnTo>
                <a:lnTo>
                  <a:pt x="158111" y="44575"/>
                </a:lnTo>
                <a:lnTo>
                  <a:pt x="159635" y="41908"/>
                </a:lnTo>
                <a:lnTo>
                  <a:pt x="159254" y="38480"/>
                </a:lnTo>
                <a:lnTo>
                  <a:pt x="153920" y="27812"/>
                </a:lnTo>
                <a:lnTo>
                  <a:pt x="150872" y="22478"/>
                </a:lnTo>
                <a:lnTo>
                  <a:pt x="163063" y="22478"/>
                </a:lnTo>
                <a:lnTo>
                  <a:pt x="165349" y="24383"/>
                </a:lnTo>
                <a:lnTo>
                  <a:pt x="170302" y="29336"/>
                </a:lnTo>
                <a:lnTo>
                  <a:pt x="172588" y="31241"/>
                </a:lnTo>
                <a:lnTo>
                  <a:pt x="176398" y="34289"/>
                </a:lnTo>
                <a:lnTo>
                  <a:pt x="183637" y="40384"/>
                </a:lnTo>
                <a:lnTo>
                  <a:pt x="185161" y="42670"/>
                </a:lnTo>
                <a:lnTo>
                  <a:pt x="184399" y="45718"/>
                </a:lnTo>
                <a:lnTo>
                  <a:pt x="178303" y="55624"/>
                </a:lnTo>
                <a:lnTo>
                  <a:pt x="175636" y="59434"/>
                </a:lnTo>
                <a:lnTo>
                  <a:pt x="173350" y="62863"/>
                </a:lnTo>
                <a:lnTo>
                  <a:pt x="167635" y="69721"/>
                </a:lnTo>
                <a:lnTo>
                  <a:pt x="164587" y="73531"/>
                </a:lnTo>
                <a:lnTo>
                  <a:pt x="169921" y="76579"/>
                </a:lnTo>
                <a:lnTo>
                  <a:pt x="182621" y="84198"/>
                </a:lnTo>
                <a:lnTo>
                  <a:pt x="155063" y="84198"/>
                </a:lnTo>
                <a:lnTo>
                  <a:pt x="151634" y="88008"/>
                </a:lnTo>
                <a:lnTo>
                  <a:pt x="143252" y="96390"/>
                </a:lnTo>
                <a:lnTo>
                  <a:pt x="139442" y="99819"/>
                </a:lnTo>
                <a:lnTo>
                  <a:pt x="133346" y="105534"/>
                </a:lnTo>
                <a:lnTo>
                  <a:pt x="118107" y="116583"/>
                </a:lnTo>
                <a:lnTo>
                  <a:pt x="73150" y="145157"/>
                </a:lnTo>
                <a:lnTo>
                  <a:pt x="25145" y="167635"/>
                </a:lnTo>
                <a:lnTo>
                  <a:pt x="19049" y="169921"/>
                </a:lnTo>
                <a:lnTo>
                  <a:pt x="14096" y="171445"/>
                </a:lnTo>
                <a:close/>
              </a:path>
              <a:path w="327660" h="300354">
                <a:moveTo>
                  <a:pt x="287266" y="25145"/>
                </a:moveTo>
                <a:lnTo>
                  <a:pt x="281932" y="25145"/>
                </a:lnTo>
                <a:lnTo>
                  <a:pt x="271265" y="24383"/>
                </a:lnTo>
                <a:lnTo>
                  <a:pt x="267074" y="24002"/>
                </a:lnTo>
                <a:lnTo>
                  <a:pt x="260978" y="23240"/>
                </a:lnTo>
                <a:lnTo>
                  <a:pt x="236214" y="22478"/>
                </a:lnTo>
                <a:lnTo>
                  <a:pt x="289362" y="22478"/>
                </a:lnTo>
                <a:lnTo>
                  <a:pt x="287266" y="25145"/>
                </a:lnTo>
                <a:close/>
              </a:path>
              <a:path w="327660" h="300354">
                <a:moveTo>
                  <a:pt x="300982" y="160396"/>
                </a:moveTo>
                <a:lnTo>
                  <a:pt x="200020" y="110487"/>
                </a:lnTo>
                <a:lnTo>
                  <a:pt x="186304" y="102105"/>
                </a:lnTo>
                <a:lnTo>
                  <a:pt x="164206" y="89151"/>
                </a:lnTo>
                <a:lnTo>
                  <a:pt x="155063" y="84198"/>
                </a:lnTo>
                <a:lnTo>
                  <a:pt x="182621" y="84198"/>
                </a:lnTo>
                <a:lnTo>
                  <a:pt x="187828" y="87246"/>
                </a:lnTo>
                <a:lnTo>
                  <a:pt x="194305" y="90675"/>
                </a:lnTo>
                <a:lnTo>
                  <a:pt x="236976" y="108582"/>
                </a:lnTo>
                <a:lnTo>
                  <a:pt x="262502" y="113154"/>
                </a:lnTo>
                <a:lnTo>
                  <a:pt x="265550" y="115059"/>
                </a:lnTo>
                <a:lnTo>
                  <a:pt x="299077" y="139442"/>
                </a:lnTo>
                <a:lnTo>
                  <a:pt x="304030" y="143633"/>
                </a:lnTo>
                <a:lnTo>
                  <a:pt x="306697" y="150872"/>
                </a:lnTo>
                <a:lnTo>
                  <a:pt x="306697" y="156587"/>
                </a:lnTo>
                <a:lnTo>
                  <a:pt x="300982" y="160396"/>
                </a:lnTo>
                <a:close/>
              </a:path>
              <a:path w="327660" h="300354">
                <a:moveTo>
                  <a:pt x="175636" y="275456"/>
                </a:moveTo>
                <a:lnTo>
                  <a:pt x="154301" y="275456"/>
                </a:lnTo>
                <a:lnTo>
                  <a:pt x="154301" y="191638"/>
                </a:lnTo>
                <a:lnTo>
                  <a:pt x="151634" y="186304"/>
                </a:lnTo>
                <a:lnTo>
                  <a:pt x="124583" y="171445"/>
                </a:lnTo>
                <a:lnTo>
                  <a:pt x="119631" y="168778"/>
                </a:lnTo>
                <a:lnTo>
                  <a:pt x="119631" y="164968"/>
                </a:lnTo>
                <a:lnTo>
                  <a:pt x="124964" y="162301"/>
                </a:lnTo>
                <a:lnTo>
                  <a:pt x="130298" y="162301"/>
                </a:lnTo>
                <a:lnTo>
                  <a:pt x="142109" y="163825"/>
                </a:lnTo>
                <a:lnTo>
                  <a:pt x="147443" y="164968"/>
                </a:lnTo>
                <a:lnTo>
                  <a:pt x="151634" y="165730"/>
                </a:lnTo>
                <a:lnTo>
                  <a:pt x="164206" y="169159"/>
                </a:lnTo>
                <a:lnTo>
                  <a:pt x="170302" y="171064"/>
                </a:lnTo>
                <a:lnTo>
                  <a:pt x="173350" y="172207"/>
                </a:lnTo>
                <a:lnTo>
                  <a:pt x="178303" y="175636"/>
                </a:lnTo>
                <a:lnTo>
                  <a:pt x="178303" y="179446"/>
                </a:lnTo>
                <a:lnTo>
                  <a:pt x="175636" y="188590"/>
                </a:lnTo>
                <a:lnTo>
                  <a:pt x="175636" y="275456"/>
                </a:lnTo>
                <a:close/>
              </a:path>
              <a:path w="327660" h="300354">
                <a:moveTo>
                  <a:pt x="326019" y="275456"/>
                </a:moveTo>
                <a:lnTo>
                  <a:pt x="222498" y="275456"/>
                </a:lnTo>
                <a:lnTo>
                  <a:pt x="237357" y="275075"/>
                </a:lnTo>
                <a:lnTo>
                  <a:pt x="245738" y="274313"/>
                </a:lnTo>
                <a:lnTo>
                  <a:pt x="258311" y="272789"/>
                </a:lnTo>
                <a:lnTo>
                  <a:pt x="262502" y="271265"/>
                </a:lnTo>
                <a:lnTo>
                  <a:pt x="266312" y="270122"/>
                </a:lnTo>
                <a:lnTo>
                  <a:pt x="272027" y="267074"/>
                </a:lnTo>
                <a:lnTo>
                  <a:pt x="273932" y="265550"/>
                </a:lnTo>
                <a:lnTo>
                  <a:pt x="279266" y="265931"/>
                </a:lnTo>
                <a:lnTo>
                  <a:pt x="289552" y="266312"/>
                </a:lnTo>
                <a:lnTo>
                  <a:pt x="294505" y="267074"/>
                </a:lnTo>
                <a:lnTo>
                  <a:pt x="300601" y="267455"/>
                </a:lnTo>
                <a:lnTo>
                  <a:pt x="310507" y="269360"/>
                </a:lnTo>
                <a:lnTo>
                  <a:pt x="314698" y="270122"/>
                </a:lnTo>
                <a:lnTo>
                  <a:pt x="320032" y="271265"/>
                </a:lnTo>
                <a:lnTo>
                  <a:pt x="326019" y="275456"/>
                </a:lnTo>
                <a:close/>
              </a:path>
              <a:path w="327660" h="300354">
                <a:moveTo>
                  <a:pt x="44575" y="300220"/>
                </a:moveTo>
                <a:lnTo>
                  <a:pt x="43813" y="300220"/>
                </a:lnTo>
                <a:lnTo>
                  <a:pt x="38480" y="298315"/>
                </a:lnTo>
                <a:lnTo>
                  <a:pt x="36575" y="297553"/>
                </a:lnTo>
                <a:lnTo>
                  <a:pt x="33908" y="296410"/>
                </a:lnTo>
                <a:lnTo>
                  <a:pt x="27431" y="293362"/>
                </a:lnTo>
                <a:lnTo>
                  <a:pt x="23240" y="291457"/>
                </a:lnTo>
                <a:lnTo>
                  <a:pt x="19811" y="289552"/>
                </a:lnTo>
                <a:lnTo>
                  <a:pt x="11429" y="285361"/>
                </a:lnTo>
                <a:lnTo>
                  <a:pt x="8381" y="283456"/>
                </a:lnTo>
                <a:lnTo>
                  <a:pt x="5714" y="281551"/>
                </a:lnTo>
                <a:lnTo>
                  <a:pt x="0" y="276980"/>
                </a:lnTo>
                <a:lnTo>
                  <a:pt x="0" y="273170"/>
                </a:lnTo>
                <a:lnTo>
                  <a:pt x="3047" y="271265"/>
                </a:lnTo>
                <a:lnTo>
                  <a:pt x="5333" y="271646"/>
                </a:lnTo>
                <a:lnTo>
                  <a:pt x="9905" y="272027"/>
                </a:lnTo>
                <a:lnTo>
                  <a:pt x="60892" y="275215"/>
                </a:lnTo>
                <a:lnTo>
                  <a:pt x="326019" y="275456"/>
                </a:lnTo>
                <a:lnTo>
                  <a:pt x="327651" y="276599"/>
                </a:lnTo>
                <a:lnTo>
                  <a:pt x="327651" y="286123"/>
                </a:lnTo>
                <a:lnTo>
                  <a:pt x="325696" y="288790"/>
                </a:lnTo>
                <a:lnTo>
                  <a:pt x="114931" y="288799"/>
                </a:lnTo>
                <a:lnTo>
                  <a:pt x="109463" y="288862"/>
                </a:lnTo>
                <a:lnTo>
                  <a:pt x="104174" y="289031"/>
                </a:lnTo>
                <a:lnTo>
                  <a:pt x="83817" y="289933"/>
                </a:lnTo>
                <a:lnTo>
                  <a:pt x="78484" y="290695"/>
                </a:lnTo>
                <a:lnTo>
                  <a:pt x="73531" y="291076"/>
                </a:lnTo>
                <a:lnTo>
                  <a:pt x="62101" y="293362"/>
                </a:lnTo>
                <a:lnTo>
                  <a:pt x="58291" y="294505"/>
                </a:lnTo>
                <a:lnTo>
                  <a:pt x="55243" y="295267"/>
                </a:lnTo>
                <a:lnTo>
                  <a:pt x="47623" y="298696"/>
                </a:lnTo>
                <a:lnTo>
                  <a:pt x="44575" y="300220"/>
                </a:lnTo>
                <a:close/>
              </a:path>
              <a:path w="327660" h="300354">
                <a:moveTo>
                  <a:pt x="323460" y="291838"/>
                </a:moveTo>
                <a:lnTo>
                  <a:pt x="316984" y="291838"/>
                </a:lnTo>
                <a:lnTo>
                  <a:pt x="298696" y="290314"/>
                </a:lnTo>
                <a:lnTo>
                  <a:pt x="291457" y="289552"/>
                </a:lnTo>
                <a:lnTo>
                  <a:pt x="266693" y="288790"/>
                </a:lnTo>
                <a:lnTo>
                  <a:pt x="325696" y="288790"/>
                </a:lnTo>
                <a:lnTo>
                  <a:pt x="323460" y="2918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4164721" y="6895260"/>
            <a:ext cx="341630" cy="358140"/>
          </a:xfrm>
          <a:custGeom>
            <a:avLst/>
            <a:gdLst/>
            <a:ahLst/>
            <a:cxnLst/>
            <a:rect l="l" t="t" r="r" b="b"/>
            <a:pathLst>
              <a:path w="341629" h="358140">
                <a:moveTo>
                  <a:pt x="6095" y="291457"/>
                </a:moveTo>
                <a:lnTo>
                  <a:pt x="0" y="286504"/>
                </a:lnTo>
                <a:lnTo>
                  <a:pt x="3047" y="282694"/>
                </a:lnTo>
                <a:lnTo>
                  <a:pt x="8381" y="276218"/>
                </a:lnTo>
                <a:lnTo>
                  <a:pt x="17906" y="262121"/>
                </a:lnTo>
                <a:lnTo>
                  <a:pt x="27050" y="248024"/>
                </a:lnTo>
                <a:lnTo>
                  <a:pt x="37337" y="232023"/>
                </a:lnTo>
                <a:lnTo>
                  <a:pt x="41527" y="224784"/>
                </a:lnTo>
                <a:lnTo>
                  <a:pt x="45718" y="217926"/>
                </a:lnTo>
                <a:lnTo>
                  <a:pt x="55243" y="200781"/>
                </a:lnTo>
                <a:lnTo>
                  <a:pt x="70864" y="171064"/>
                </a:lnTo>
                <a:lnTo>
                  <a:pt x="73531" y="164968"/>
                </a:lnTo>
                <a:lnTo>
                  <a:pt x="76579" y="158492"/>
                </a:lnTo>
                <a:lnTo>
                  <a:pt x="85722" y="136394"/>
                </a:lnTo>
                <a:lnTo>
                  <a:pt x="88008" y="131060"/>
                </a:lnTo>
                <a:lnTo>
                  <a:pt x="93723" y="114678"/>
                </a:lnTo>
                <a:lnTo>
                  <a:pt x="95247" y="109725"/>
                </a:lnTo>
                <a:lnTo>
                  <a:pt x="97152" y="104010"/>
                </a:lnTo>
                <a:lnTo>
                  <a:pt x="100962" y="92199"/>
                </a:lnTo>
                <a:lnTo>
                  <a:pt x="102486" y="86484"/>
                </a:lnTo>
                <a:lnTo>
                  <a:pt x="104010" y="81150"/>
                </a:lnTo>
                <a:lnTo>
                  <a:pt x="107439" y="67816"/>
                </a:lnTo>
                <a:lnTo>
                  <a:pt x="107820" y="64768"/>
                </a:lnTo>
                <a:lnTo>
                  <a:pt x="107439" y="62863"/>
                </a:lnTo>
                <a:lnTo>
                  <a:pt x="102486" y="57910"/>
                </a:lnTo>
                <a:lnTo>
                  <a:pt x="97152" y="54100"/>
                </a:lnTo>
                <a:lnTo>
                  <a:pt x="89532" y="49147"/>
                </a:lnTo>
                <a:lnTo>
                  <a:pt x="86103" y="47623"/>
                </a:lnTo>
                <a:lnTo>
                  <a:pt x="84579" y="46861"/>
                </a:lnTo>
                <a:lnTo>
                  <a:pt x="79246" y="43813"/>
                </a:lnTo>
                <a:lnTo>
                  <a:pt x="80008" y="40004"/>
                </a:lnTo>
                <a:lnTo>
                  <a:pt x="83436" y="38099"/>
                </a:lnTo>
                <a:lnTo>
                  <a:pt x="89151" y="38099"/>
                </a:lnTo>
                <a:lnTo>
                  <a:pt x="97914" y="40004"/>
                </a:lnTo>
                <a:lnTo>
                  <a:pt x="100581" y="40765"/>
                </a:lnTo>
                <a:lnTo>
                  <a:pt x="103629" y="41527"/>
                </a:lnTo>
                <a:lnTo>
                  <a:pt x="133727" y="55243"/>
                </a:lnTo>
                <a:lnTo>
                  <a:pt x="133651" y="57910"/>
                </a:lnTo>
                <a:lnTo>
                  <a:pt x="116964" y="117345"/>
                </a:lnTo>
                <a:lnTo>
                  <a:pt x="111249" y="131822"/>
                </a:lnTo>
                <a:lnTo>
                  <a:pt x="107058" y="142490"/>
                </a:lnTo>
                <a:lnTo>
                  <a:pt x="104772" y="147824"/>
                </a:lnTo>
                <a:lnTo>
                  <a:pt x="108963" y="153920"/>
                </a:lnTo>
                <a:lnTo>
                  <a:pt x="116392" y="164206"/>
                </a:lnTo>
                <a:lnTo>
                  <a:pt x="96771" y="164206"/>
                </a:lnTo>
                <a:lnTo>
                  <a:pt x="96390" y="164587"/>
                </a:lnTo>
                <a:lnTo>
                  <a:pt x="96390" y="165349"/>
                </a:lnTo>
                <a:lnTo>
                  <a:pt x="96009" y="165730"/>
                </a:lnTo>
                <a:lnTo>
                  <a:pt x="91437" y="174493"/>
                </a:lnTo>
                <a:lnTo>
                  <a:pt x="81531" y="192781"/>
                </a:lnTo>
                <a:lnTo>
                  <a:pt x="76579" y="200400"/>
                </a:lnTo>
                <a:lnTo>
                  <a:pt x="71245" y="208782"/>
                </a:lnTo>
                <a:lnTo>
                  <a:pt x="48766" y="241547"/>
                </a:lnTo>
                <a:lnTo>
                  <a:pt x="32765" y="262121"/>
                </a:lnTo>
                <a:lnTo>
                  <a:pt x="26669" y="269741"/>
                </a:lnTo>
                <a:lnTo>
                  <a:pt x="15239" y="283075"/>
                </a:lnTo>
                <a:lnTo>
                  <a:pt x="9905" y="288028"/>
                </a:lnTo>
                <a:lnTo>
                  <a:pt x="6095" y="291457"/>
                </a:lnTo>
                <a:close/>
              </a:path>
              <a:path w="341629" h="358140">
                <a:moveTo>
                  <a:pt x="199258" y="276980"/>
                </a:moveTo>
                <a:lnTo>
                  <a:pt x="192781" y="276599"/>
                </a:lnTo>
                <a:lnTo>
                  <a:pt x="184018" y="267836"/>
                </a:lnTo>
                <a:lnTo>
                  <a:pt x="172207" y="254120"/>
                </a:lnTo>
                <a:lnTo>
                  <a:pt x="167635" y="249167"/>
                </a:lnTo>
                <a:lnTo>
                  <a:pt x="142490" y="219450"/>
                </a:lnTo>
                <a:lnTo>
                  <a:pt x="136775" y="212973"/>
                </a:lnTo>
                <a:lnTo>
                  <a:pt x="124202" y="197734"/>
                </a:lnTo>
                <a:lnTo>
                  <a:pt x="113154" y="184780"/>
                </a:lnTo>
                <a:lnTo>
                  <a:pt x="102105" y="170683"/>
                </a:lnTo>
                <a:lnTo>
                  <a:pt x="96771" y="164206"/>
                </a:lnTo>
                <a:lnTo>
                  <a:pt x="116392" y="164206"/>
                </a:lnTo>
                <a:lnTo>
                  <a:pt x="118869" y="167635"/>
                </a:lnTo>
                <a:lnTo>
                  <a:pt x="122678" y="172588"/>
                </a:lnTo>
                <a:lnTo>
                  <a:pt x="156206" y="206115"/>
                </a:lnTo>
                <a:lnTo>
                  <a:pt x="176398" y="217545"/>
                </a:lnTo>
                <a:lnTo>
                  <a:pt x="178684" y="220593"/>
                </a:lnTo>
                <a:lnTo>
                  <a:pt x="184780" y="229737"/>
                </a:lnTo>
                <a:lnTo>
                  <a:pt x="186685" y="233166"/>
                </a:lnTo>
                <a:lnTo>
                  <a:pt x="189733" y="238119"/>
                </a:lnTo>
                <a:lnTo>
                  <a:pt x="195448" y="248405"/>
                </a:lnTo>
                <a:lnTo>
                  <a:pt x="196972" y="252215"/>
                </a:lnTo>
                <a:lnTo>
                  <a:pt x="199258" y="257168"/>
                </a:lnTo>
                <a:lnTo>
                  <a:pt x="204591" y="271646"/>
                </a:lnTo>
                <a:lnTo>
                  <a:pt x="199258" y="276980"/>
                </a:lnTo>
                <a:close/>
              </a:path>
              <a:path w="341629" h="358140">
                <a:moveTo>
                  <a:pt x="268217" y="358131"/>
                </a:moveTo>
                <a:lnTo>
                  <a:pt x="264788" y="358131"/>
                </a:lnTo>
                <a:lnTo>
                  <a:pt x="262502" y="354702"/>
                </a:lnTo>
                <a:lnTo>
                  <a:pt x="261740" y="353178"/>
                </a:lnTo>
                <a:lnTo>
                  <a:pt x="261271" y="350892"/>
                </a:lnTo>
                <a:lnTo>
                  <a:pt x="260216" y="346320"/>
                </a:lnTo>
                <a:lnTo>
                  <a:pt x="259835" y="343653"/>
                </a:lnTo>
                <a:lnTo>
                  <a:pt x="259454" y="338319"/>
                </a:lnTo>
                <a:lnTo>
                  <a:pt x="259073" y="330699"/>
                </a:lnTo>
                <a:lnTo>
                  <a:pt x="258692" y="323841"/>
                </a:lnTo>
                <a:lnTo>
                  <a:pt x="258311" y="315460"/>
                </a:lnTo>
                <a:lnTo>
                  <a:pt x="258311" y="36575"/>
                </a:lnTo>
                <a:lnTo>
                  <a:pt x="256787" y="30479"/>
                </a:lnTo>
                <a:lnTo>
                  <a:pt x="255263" y="28193"/>
                </a:lnTo>
                <a:lnTo>
                  <a:pt x="253739" y="26288"/>
                </a:lnTo>
                <a:lnTo>
                  <a:pt x="249929" y="22097"/>
                </a:lnTo>
                <a:lnTo>
                  <a:pt x="247262" y="20573"/>
                </a:lnTo>
                <a:lnTo>
                  <a:pt x="244595" y="18668"/>
                </a:lnTo>
                <a:lnTo>
                  <a:pt x="222117" y="8762"/>
                </a:lnTo>
                <a:lnTo>
                  <a:pt x="217164" y="6476"/>
                </a:lnTo>
                <a:lnTo>
                  <a:pt x="217164" y="2285"/>
                </a:lnTo>
                <a:lnTo>
                  <a:pt x="223260" y="0"/>
                </a:lnTo>
                <a:lnTo>
                  <a:pt x="229356" y="0"/>
                </a:lnTo>
                <a:lnTo>
                  <a:pt x="243452" y="1904"/>
                </a:lnTo>
                <a:lnTo>
                  <a:pt x="249929" y="3809"/>
                </a:lnTo>
                <a:lnTo>
                  <a:pt x="254501" y="4952"/>
                </a:lnTo>
                <a:lnTo>
                  <a:pt x="266693" y="8381"/>
                </a:lnTo>
                <a:lnTo>
                  <a:pt x="272027" y="10286"/>
                </a:lnTo>
                <a:lnTo>
                  <a:pt x="275837" y="11810"/>
                </a:lnTo>
                <a:lnTo>
                  <a:pt x="282313" y="15620"/>
                </a:lnTo>
                <a:lnTo>
                  <a:pt x="282313" y="20192"/>
                </a:lnTo>
                <a:lnTo>
                  <a:pt x="280789" y="24383"/>
                </a:lnTo>
                <a:lnTo>
                  <a:pt x="280028" y="27050"/>
                </a:lnTo>
                <a:lnTo>
                  <a:pt x="279647" y="29336"/>
                </a:lnTo>
                <a:lnTo>
                  <a:pt x="278923" y="36575"/>
                </a:lnTo>
                <a:lnTo>
                  <a:pt x="278885" y="171064"/>
                </a:lnTo>
                <a:lnTo>
                  <a:pt x="341367" y="171064"/>
                </a:lnTo>
                <a:lnTo>
                  <a:pt x="341367" y="179065"/>
                </a:lnTo>
                <a:lnTo>
                  <a:pt x="336414" y="183256"/>
                </a:lnTo>
                <a:lnTo>
                  <a:pt x="278885" y="183256"/>
                </a:lnTo>
                <a:lnTo>
                  <a:pt x="278885" y="279647"/>
                </a:lnTo>
                <a:lnTo>
                  <a:pt x="278123" y="302125"/>
                </a:lnTo>
                <a:lnTo>
                  <a:pt x="277742" y="308602"/>
                </a:lnTo>
                <a:lnTo>
                  <a:pt x="277361" y="320032"/>
                </a:lnTo>
                <a:lnTo>
                  <a:pt x="275837" y="335652"/>
                </a:lnTo>
                <a:lnTo>
                  <a:pt x="275075" y="339081"/>
                </a:lnTo>
                <a:lnTo>
                  <a:pt x="274313" y="344034"/>
                </a:lnTo>
                <a:lnTo>
                  <a:pt x="272408" y="350892"/>
                </a:lnTo>
                <a:lnTo>
                  <a:pt x="270884" y="354702"/>
                </a:lnTo>
                <a:lnTo>
                  <a:pt x="268217" y="358131"/>
                </a:lnTo>
                <a:close/>
              </a:path>
              <a:path w="341629" h="358140">
                <a:moveTo>
                  <a:pt x="341367" y="171064"/>
                </a:moveTo>
                <a:lnTo>
                  <a:pt x="288028" y="171064"/>
                </a:lnTo>
                <a:lnTo>
                  <a:pt x="295648" y="169159"/>
                </a:lnTo>
                <a:lnTo>
                  <a:pt x="299077" y="166873"/>
                </a:lnTo>
                <a:lnTo>
                  <a:pt x="301744" y="164968"/>
                </a:lnTo>
                <a:lnTo>
                  <a:pt x="305554" y="161158"/>
                </a:lnTo>
                <a:lnTo>
                  <a:pt x="306316" y="159635"/>
                </a:lnTo>
                <a:lnTo>
                  <a:pt x="310507" y="160016"/>
                </a:lnTo>
                <a:lnTo>
                  <a:pt x="321555" y="160777"/>
                </a:lnTo>
                <a:lnTo>
                  <a:pt x="325365" y="161539"/>
                </a:lnTo>
                <a:lnTo>
                  <a:pt x="331842" y="162301"/>
                </a:lnTo>
                <a:lnTo>
                  <a:pt x="341367" y="168016"/>
                </a:lnTo>
                <a:lnTo>
                  <a:pt x="341367" y="1710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4610071" y="6895260"/>
            <a:ext cx="1760938" cy="3581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6420538" y="6928787"/>
            <a:ext cx="327660" cy="292735"/>
          </a:xfrm>
          <a:custGeom>
            <a:avLst/>
            <a:gdLst/>
            <a:ahLst/>
            <a:cxnLst/>
            <a:rect l="l" t="t" r="r" b="b"/>
            <a:pathLst>
              <a:path w="327659" h="292734">
                <a:moveTo>
                  <a:pt x="284980" y="10286"/>
                </a:moveTo>
                <a:lnTo>
                  <a:pt x="198877" y="10286"/>
                </a:lnTo>
                <a:lnTo>
                  <a:pt x="214116" y="8762"/>
                </a:lnTo>
                <a:lnTo>
                  <a:pt x="222498" y="5714"/>
                </a:lnTo>
                <a:lnTo>
                  <a:pt x="228975" y="2285"/>
                </a:lnTo>
                <a:lnTo>
                  <a:pt x="231261" y="0"/>
                </a:lnTo>
                <a:lnTo>
                  <a:pt x="238500" y="380"/>
                </a:lnTo>
                <a:lnTo>
                  <a:pt x="254501" y="761"/>
                </a:lnTo>
                <a:lnTo>
                  <a:pt x="262121" y="1523"/>
                </a:lnTo>
                <a:lnTo>
                  <a:pt x="274313" y="2285"/>
                </a:lnTo>
                <a:lnTo>
                  <a:pt x="284980" y="9143"/>
                </a:lnTo>
                <a:lnTo>
                  <a:pt x="284980" y="10286"/>
                </a:lnTo>
                <a:close/>
              </a:path>
              <a:path w="327659" h="292734">
                <a:moveTo>
                  <a:pt x="286504" y="191257"/>
                </a:moveTo>
                <a:lnTo>
                  <a:pt x="94485" y="191257"/>
                </a:lnTo>
                <a:lnTo>
                  <a:pt x="86791" y="191188"/>
                </a:lnTo>
                <a:lnTo>
                  <a:pt x="55243" y="26288"/>
                </a:lnTo>
                <a:lnTo>
                  <a:pt x="50671" y="20954"/>
                </a:lnTo>
                <a:lnTo>
                  <a:pt x="47623" y="19430"/>
                </a:lnTo>
                <a:lnTo>
                  <a:pt x="44194" y="17525"/>
                </a:lnTo>
                <a:lnTo>
                  <a:pt x="35051" y="15239"/>
                </a:lnTo>
                <a:lnTo>
                  <a:pt x="30860" y="14477"/>
                </a:lnTo>
                <a:lnTo>
                  <a:pt x="28574" y="13715"/>
                </a:lnTo>
                <a:lnTo>
                  <a:pt x="22478" y="11810"/>
                </a:lnTo>
                <a:lnTo>
                  <a:pt x="22478" y="7238"/>
                </a:lnTo>
                <a:lnTo>
                  <a:pt x="32384" y="3428"/>
                </a:lnTo>
                <a:lnTo>
                  <a:pt x="44956" y="3428"/>
                </a:lnTo>
                <a:lnTo>
                  <a:pt x="63625" y="4952"/>
                </a:lnTo>
                <a:lnTo>
                  <a:pt x="68578" y="5714"/>
                </a:lnTo>
                <a:lnTo>
                  <a:pt x="71626" y="6095"/>
                </a:lnTo>
                <a:lnTo>
                  <a:pt x="78484" y="8762"/>
                </a:lnTo>
                <a:lnTo>
                  <a:pt x="79627" y="10286"/>
                </a:lnTo>
                <a:lnTo>
                  <a:pt x="284980" y="10286"/>
                </a:lnTo>
                <a:lnTo>
                  <a:pt x="284980" y="18668"/>
                </a:lnTo>
                <a:lnTo>
                  <a:pt x="280028" y="23621"/>
                </a:lnTo>
                <a:lnTo>
                  <a:pt x="76579" y="23621"/>
                </a:lnTo>
                <a:lnTo>
                  <a:pt x="76579" y="92199"/>
                </a:lnTo>
                <a:lnTo>
                  <a:pt x="277361" y="92199"/>
                </a:lnTo>
                <a:lnTo>
                  <a:pt x="277361" y="100962"/>
                </a:lnTo>
                <a:lnTo>
                  <a:pt x="273170" y="105153"/>
                </a:lnTo>
                <a:lnTo>
                  <a:pt x="76579" y="105153"/>
                </a:lnTo>
                <a:lnTo>
                  <a:pt x="76579" y="171826"/>
                </a:lnTo>
                <a:lnTo>
                  <a:pt x="88389" y="177922"/>
                </a:lnTo>
                <a:lnTo>
                  <a:pt x="290695" y="177922"/>
                </a:lnTo>
                <a:lnTo>
                  <a:pt x="290695" y="187066"/>
                </a:lnTo>
                <a:lnTo>
                  <a:pt x="286504" y="191257"/>
                </a:lnTo>
                <a:close/>
              </a:path>
              <a:path w="327659" h="292734">
                <a:moveTo>
                  <a:pt x="277361" y="92199"/>
                </a:moveTo>
                <a:lnTo>
                  <a:pt x="192781" y="92199"/>
                </a:lnTo>
                <a:lnTo>
                  <a:pt x="207639" y="91056"/>
                </a:lnTo>
                <a:lnTo>
                  <a:pt x="212592" y="89532"/>
                </a:lnTo>
                <a:lnTo>
                  <a:pt x="216783" y="88389"/>
                </a:lnTo>
                <a:lnTo>
                  <a:pt x="223641" y="84579"/>
                </a:lnTo>
                <a:lnTo>
                  <a:pt x="225546" y="82674"/>
                </a:lnTo>
                <a:lnTo>
                  <a:pt x="232023" y="83055"/>
                </a:lnTo>
                <a:lnTo>
                  <a:pt x="246500" y="83436"/>
                </a:lnTo>
                <a:lnTo>
                  <a:pt x="254882" y="84198"/>
                </a:lnTo>
                <a:lnTo>
                  <a:pt x="267074" y="84960"/>
                </a:lnTo>
                <a:lnTo>
                  <a:pt x="277361" y="92199"/>
                </a:lnTo>
                <a:close/>
              </a:path>
              <a:path w="327659" h="292734">
                <a:moveTo>
                  <a:pt x="290695" y="177922"/>
                </a:moveTo>
                <a:lnTo>
                  <a:pt x="202305" y="177922"/>
                </a:lnTo>
                <a:lnTo>
                  <a:pt x="216783" y="176779"/>
                </a:lnTo>
                <a:lnTo>
                  <a:pt x="221736" y="175255"/>
                </a:lnTo>
                <a:lnTo>
                  <a:pt x="225927" y="174112"/>
                </a:lnTo>
                <a:lnTo>
                  <a:pt x="233166" y="169921"/>
                </a:lnTo>
                <a:lnTo>
                  <a:pt x="235071" y="167635"/>
                </a:lnTo>
                <a:lnTo>
                  <a:pt x="258692" y="168778"/>
                </a:lnTo>
                <a:lnTo>
                  <a:pt x="281551" y="170683"/>
                </a:lnTo>
                <a:lnTo>
                  <a:pt x="290695" y="177160"/>
                </a:lnTo>
                <a:lnTo>
                  <a:pt x="290695" y="177922"/>
                </a:lnTo>
                <a:close/>
              </a:path>
              <a:path w="327659" h="292734">
                <a:moveTo>
                  <a:pt x="326182" y="267836"/>
                </a:moveTo>
                <a:lnTo>
                  <a:pt x="222498" y="267836"/>
                </a:lnTo>
                <a:lnTo>
                  <a:pt x="237357" y="267455"/>
                </a:lnTo>
                <a:lnTo>
                  <a:pt x="245738" y="266693"/>
                </a:lnTo>
                <a:lnTo>
                  <a:pt x="258311" y="265169"/>
                </a:lnTo>
                <a:lnTo>
                  <a:pt x="262502" y="263645"/>
                </a:lnTo>
                <a:lnTo>
                  <a:pt x="266312" y="262502"/>
                </a:lnTo>
                <a:lnTo>
                  <a:pt x="272027" y="259454"/>
                </a:lnTo>
                <a:lnTo>
                  <a:pt x="273932" y="257930"/>
                </a:lnTo>
                <a:lnTo>
                  <a:pt x="279266" y="258311"/>
                </a:lnTo>
                <a:lnTo>
                  <a:pt x="289552" y="258692"/>
                </a:lnTo>
                <a:lnTo>
                  <a:pt x="294505" y="259454"/>
                </a:lnTo>
                <a:lnTo>
                  <a:pt x="300601" y="259835"/>
                </a:lnTo>
                <a:lnTo>
                  <a:pt x="315460" y="262502"/>
                </a:lnTo>
                <a:lnTo>
                  <a:pt x="320793" y="263645"/>
                </a:lnTo>
                <a:lnTo>
                  <a:pt x="326182" y="267836"/>
                </a:lnTo>
                <a:close/>
              </a:path>
              <a:path w="327659" h="292734">
                <a:moveTo>
                  <a:pt x="44575" y="292600"/>
                </a:moveTo>
                <a:lnTo>
                  <a:pt x="43813" y="292600"/>
                </a:lnTo>
                <a:lnTo>
                  <a:pt x="38480" y="290695"/>
                </a:lnTo>
                <a:lnTo>
                  <a:pt x="36575" y="289933"/>
                </a:lnTo>
                <a:lnTo>
                  <a:pt x="33908" y="288790"/>
                </a:lnTo>
                <a:lnTo>
                  <a:pt x="27431" y="285742"/>
                </a:lnTo>
                <a:lnTo>
                  <a:pt x="23240" y="283837"/>
                </a:lnTo>
                <a:lnTo>
                  <a:pt x="19811" y="281932"/>
                </a:lnTo>
                <a:lnTo>
                  <a:pt x="11429" y="277742"/>
                </a:lnTo>
                <a:lnTo>
                  <a:pt x="8381" y="275837"/>
                </a:lnTo>
                <a:lnTo>
                  <a:pt x="5714" y="273932"/>
                </a:lnTo>
                <a:lnTo>
                  <a:pt x="0" y="269360"/>
                </a:lnTo>
                <a:lnTo>
                  <a:pt x="0" y="265550"/>
                </a:lnTo>
                <a:lnTo>
                  <a:pt x="3047" y="263645"/>
                </a:lnTo>
                <a:lnTo>
                  <a:pt x="5333" y="264026"/>
                </a:lnTo>
                <a:lnTo>
                  <a:pt x="9905" y="264407"/>
                </a:lnTo>
                <a:lnTo>
                  <a:pt x="60892" y="267595"/>
                </a:lnTo>
                <a:lnTo>
                  <a:pt x="326182" y="267836"/>
                </a:lnTo>
                <a:lnTo>
                  <a:pt x="327651" y="268979"/>
                </a:lnTo>
                <a:lnTo>
                  <a:pt x="327651" y="278504"/>
                </a:lnTo>
                <a:lnTo>
                  <a:pt x="325696" y="281170"/>
                </a:lnTo>
                <a:lnTo>
                  <a:pt x="114931" y="281179"/>
                </a:lnTo>
                <a:lnTo>
                  <a:pt x="109463" y="281242"/>
                </a:lnTo>
                <a:lnTo>
                  <a:pt x="104174" y="281412"/>
                </a:lnTo>
                <a:lnTo>
                  <a:pt x="83817" y="282313"/>
                </a:lnTo>
                <a:lnTo>
                  <a:pt x="78484" y="283075"/>
                </a:lnTo>
                <a:lnTo>
                  <a:pt x="73531" y="283456"/>
                </a:lnTo>
                <a:lnTo>
                  <a:pt x="62101" y="285742"/>
                </a:lnTo>
                <a:lnTo>
                  <a:pt x="58291" y="286885"/>
                </a:lnTo>
                <a:lnTo>
                  <a:pt x="55243" y="287647"/>
                </a:lnTo>
                <a:lnTo>
                  <a:pt x="47623" y="291076"/>
                </a:lnTo>
                <a:lnTo>
                  <a:pt x="44575" y="292600"/>
                </a:lnTo>
                <a:close/>
              </a:path>
              <a:path w="327659" h="292734">
                <a:moveTo>
                  <a:pt x="323460" y="284218"/>
                </a:moveTo>
                <a:lnTo>
                  <a:pt x="316984" y="284218"/>
                </a:lnTo>
                <a:lnTo>
                  <a:pt x="298696" y="282694"/>
                </a:lnTo>
                <a:lnTo>
                  <a:pt x="291457" y="281932"/>
                </a:lnTo>
                <a:lnTo>
                  <a:pt x="266693" y="281170"/>
                </a:lnTo>
                <a:lnTo>
                  <a:pt x="325696" y="281170"/>
                </a:lnTo>
                <a:lnTo>
                  <a:pt x="323460" y="2842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6755810" y="6904404"/>
            <a:ext cx="85090" cy="340360"/>
          </a:xfrm>
          <a:custGeom>
            <a:avLst/>
            <a:gdLst/>
            <a:ahLst/>
            <a:cxnLst/>
            <a:rect l="l" t="t" r="r" b="b"/>
            <a:pathLst>
              <a:path w="85090" h="340359">
                <a:moveTo>
                  <a:pt x="5714" y="339843"/>
                </a:moveTo>
                <a:lnTo>
                  <a:pt x="0" y="334509"/>
                </a:lnTo>
                <a:lnTo>
                  <a:pt x="4952" y="328032"/>
                </a:lnTo>
                <a:lnTo>
                  <a:pt x="15620" y="312793"/>
                </a:lnTo>
                <a:lnTo>
                  <a:pt x="38480" y="272408"/>
                </a:lnTo>
                <a:lnTo>
                  <a:pt x="54862" y="230118"/>
                </a:lnTo>
                <a:lnTo>
                  <a:pt x="60997" y="187093"/>
                </a:lnTo>
                <a:lnTo>
                  <a:pt x="61693" y="176336"/>
                </a:lnTo>
                <a:lnTo>
                  <a:pt x="61693" y="163504"/>
                </a:lnTo>
                <a:lnTo>
                  <a:pt x="57514" y="123482"/>
                </a:lnTo>
                <a:lnTo>
                  <a:pt x="56377" y="117678"/>
                </a:lnTo>
                <a:lnTo>
                  <a:pt x="54862" y="109725"/>
                </a:lnTo>
                <a:lnTo>
                  <a:pt x="38480" y="67435"/>
                </a:lnTo>
                <a:lnTo>
                  <a:pt x="15620" y="26669"/>
                </a:lnTo>
                <a:lnTo>
                  <a:pt x="0" y="5333"/>
                </a:lnTo>
                <a:lnTo>
                  <a:pt x="5714" y="0"/>
                </a:lnTo>
                <a:lnTo>
                  <a:pt x="38099" y="38099"/>
                </a:lnTo>
                <a:lnTo>
                  <a:pt x="60577" y="73150"/>
                </a:lnTo>
                <a:lnTo>
                  <a:pt x="73531" y="103248"/>
                </a:lnTo>
                <a:lnTo>
                  <a:pt x="76659" y="111659"/>
                </a:lnTo>
                <a:lnTo>
                  <a:pt x="84222" y="151157"/>
                </a:lnTo>
                <a:lnTo>
                  <a:pt x="84532" y="158587"/>
                </a:lnTo>
                <a:lnTo>
                  <a:pt x="84524" y="181232"/>
                </a:lnTo>
                <a:lnTo>
                  <a:pt x="78555" y="221831"/>
                </a:lnTo>
                <a:lnTo>
                  <a:pt x="60577" y="266693"/>
                </a:lnTo>
                <a:lnTo>
                  <a:pt x="38099" y="301744"/>
                </a:lnTo>
                <a:lnTo>
                  <a:pt x="12191" y="332985"/>
                </a:lnTo>
                <a:lnTo>
                  <a:pt x="5714" y="3398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2704136" y="7612097"/>
            <a:ext cx="133350" cy="0"/>
          </a:xfrm>
          <a:custGeom>
            <a:avLst/>
            <a:gdLst/>
            <a:ahLst/>
            <a:cxnLst/>
            <a:rect l="l" t="t" r="r" b="b"/>
            <a:pathLst>
              <a:path w="133350" h="0">
                <a:moveTo>
                  <a:pt x="0" y="0"/>
                </a:moveTo>
                <a:lnTo>
                  <a:pt x="133346" y="0"/>
                </a:lnTo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2978010" y="7432270"/>
            <a:ext cx="341630" cy="358140"/>
          </a:xfrm>
          <a:custGeom>
            <a:avLst/>
            <a:gdLst/>
            <a:ahLst/>
            <a:cxnLst/>
            <a:rect l="l" t="t" r="r" b="b"/>
            <a:pathLst>
              <a:path w="341629" h="358140">
                <a:moveTo>
                  <a:pt x="6095" y="291457"/>
                </a:moveTo>
                <a:lnTo>
                  <a:pt x="0" y="286504"/>
                </a:lnTo>
                <a:lnTo>
                  <a:pt x="3047" y="282694"/>
                </a:lnTo>
                <a:lnTo>
                  <a:pt x="8381" y="276218"/>
                </a:lnTo>
                <a:lnTo>
                  <a:pt x="17906" y="262121"/>
                </a:lnTo>
                <a:lnTo>
                  <a:pt x="27050" y="248024"/>
                </a:lnTo>
                <a:lnTo>
                  <a:pt x="37337" y="232023"/>
                </a:lnTo>
                <a:lnTo>
                  <a:pt x="41527" y="224784"/>
                </a:lnTo>
                <a:lnTo>
                  <a:pt x="45718" y="217926"/>
                </a:lnTo>
                <a:lnTo>
                  <a:pt x="55243" y="200781"/>
                </a:lnTo>
                <a:lnTo>
                  <a:pt x="70864" y="171064"/>
                </a:lnTo>
                <a:lnTo>
                  <a:pt x="73531" y="164968"/>
                </a:lnTo>
                <a:lnTo>
                  <a:pt x="76579" y="158492"/>
                </a:lnTo>
                <a:lnTo>
                  <a:pt x="85722" y="136394"/>
                </a:lnTo>
                <a:lnTo>
                  <a:pt x="88008" y="131060"/>
                </a:lnTo>
                <a:lnTo>
                  <a:pt x="93723" y="114678"/>
                </a:lnTo>
                <a:lnTo>
                  <a:pt x="95247" y="109725"/>
                </a:lnTo>
                <a:lnTo>
                  <a:pt x="97152" y="104010"/>
                </a:lnTo>
                <a:lnTo>
                  <a:pt x="100962" y="92199"/>
                </a:lnTo>
                <a:lnTo>
                  <a:pt x="102486" y="86484"/>
                </a:lnTo>
                <a:lnTo>
                  <a:pt x="104010" y="81150"/>
                </a:lnTo>
                <a:lnTo>
                  <a:pt x="107439" y="67816"/>
                </a:lnTo>
                <a:lnTo>
                  <a:pt x="107820" y="64768"/>
                </a:lnTo>
                <a:lnTo>
                  <a:pt x="107439" y="62863"/>
                </a:lnTo>
                <a:lnTo>
                  <a:pt x="102486" y="57910"/>
                </a:lnTo>
                <a:lnTo>
                  <a:pt x="97152" y="54100"/>
                </a:lnTo>
                <a:lnTo>
                  <a:pt x="89532" y="49147"/>
                </a:lnTo>
                <a:lnTo>
                  <a:pt x="86103" y="47623"/>
                </a:lnTo>
                <a:lnTo>
                  <a:pt x="84579" y="46861"/>
                </a:lnTo>
                <a:lnTo>
                  <a:pt x="79246" y="43813"/>
                </a:lnTo>
                <a:lnTo>
                  <a:pt x="80008" y="40004"/>
                </a:lnTo>
                <a:lnTo>
                  <a:pt x="83436" y="38099"/>
                </a:lnTo>
                <a:lnTo>
                  <a:pt x="89151" y="38099"/>
                </a:lnTo>
                <a:lnTo>
                  <a:pt x="97914" y="40004"/>
                </a:lnTo>
                <a:lnTo>
                  <a:pt x="100581" y="40765"/>
                </a:lnTo>
                <a:lnTo>
                  <a:pt x="103629" y="41527"/>
                </a:lnTo>
                <a:lnTo>
                  <a:pt x="133727" y="55243"/>
                </a:lnTo>
                <a:lnTo>
                  <a:pt x="133651" y="57910"/>
                </a:lnTo>
                <a:lnTo>
                  <a:pt x="116964" y="117345"/>
                </a:lnTo>
                <a:lnTo>
                  <a:pt x="111249" y="131822"/>
                </a:lnTo>
                <a:lnTo>
                  <a:pt x="107058" y="142490"/>
                </a:lnTo>
                <a:lnTo>
                  <a:pt x="104772" y="147824"/>
                </a:lnTo>
                <a:lnTo>
                  <a:pt x="108963" y="153920"/>
                </a:lnTo>
                <a:lnTo>
                  <a:pt x="116392" y="164206"/>
                </a:lnTo>
                <a:lnTo>
                  <a:pt x="96771" y="164206"/>
                </a:lnTo>
                <a:lnTo>
                  <a:pt x="96390" y="164587"/>
                </a:lnTo>
                <a:lnTo>
                  <a:pt x="96390" y="165349"/>
                </a:lnTo>
                <a:lnTo>
                  <a:pt x="96009" y="165730"/>
                </a:lnTo>
                <a:lnTo>
                  <a:pt x="91437" y="174493"/>
                </a:lnTo>
                <a:lnTo>
                  <a:pt x="81531" y="192781"/>
                </a:lnTo>
                <a:lnTo>
                  <a:pt x="76579" y="200400"/>
                </a:lnTo>
                <a:lnTo>
                  <a:pt x="71245" y="208782"/>
                </a:lnTo>
                <a:lnTo>
                  <a:pt x="48766" y="241547"/>
                </a:lnTo>
                <a:lnTo>
                  <a:pt x="32765" y="262121"/>
                </a:lnTo>
                <a:lnTo>
                  <a:pt x="26669" y="269741"/>
                </a:lnTo>
                <a:lnTo>
                  <a:pt x="15239" y="283075"/>
                </a:lnTo>
                <a:lnTo>
                  <a:pt x="9905" y="288028"/>
                </a:lnTo>
                <a:lnTo>
                  <a:pt x="6095" y="291457"/>
                </a:lnTo>
                <a:close/>
              </a:path>
              <a:path w="341629" h="358140">
                <a:moveTo>
                  <a:pt x="199258" y="276980"/>
                </a:moveTo>
                <a:lnTo>
                  <a:pt x="192781" y="276599"/>
                </a:lnTo>
                <a:lnTo>
                  <a:pt x="184018" y="267836"/>
                </a:lnTo>
                <a:lnTo>
                  <a:pt x="172207" y="254120"/>
                </a:lnTo>
                <a:lnTo>
                  <a:pt x="167635" y="249167"/>
                </a:lnTo>
                <a:lnTo>
                  <a:pt x="142490" y="219450"/>
                </a:lnTo>
                <a:lnTo>
                  <a:pt x="136775" y="212973"/>
                </a:lnTo>
                <a:lnTo>
                  <a:pt x="124202" y="197734"/>
                </a:lnTo>
                <a:lnTo>
                  <a:pt x="113154" y="184780"/>
                </a:lnTo>
                <a:lnTo>
                  <a:pt x="102105" y="170683"/>
                </a:lnTo>
                <a:lnTo>
                  <a:pt x="96771" y="164206"/>
                </a:lnTo>
                <a:lnTo>
                  <a:pt x="116392" y="164206"/>
                </a:lnTo>
                <a:lnTo>
                  <a:pt x="118869" y="167635"/>
                </a:lnTo>
                <a:lnTo>
                  <a:pt x="122678" y="172588"/>
                </a:lnTo>
                <a:lnTo>
                  <a:pt x="156206" y="206115"/>
                </a:lnTo>
                <a:lnTo>
                  <a:pt x="176398" y="217545"/>
                </a:lnTo>
                <a:lnTo>
                  <a:pt x="178684" y="220593"/>
                </a:lnTo>
                <a:lnTo>
                  <a:pt x="184780" y="229737"/>
                </a:lnTo>
                <a:lnTo>
                  <a:pt x="186685" y="233166"/>
                </a:lnTo>
                <a:lnTo>
                  <a:pt x="189733" y="238119"/>
                </a:lnTo>
                <a:lnTo>
                  <a:pt x="195448" y="248405"/>
                </a:lnTo>
                <a:lnTo>
                  <a:pt x="196972" y="252215"/>
                </a:lnTo>
                <a:lnTo>
                  <a:pt x="199258" y="257168"/>
                </a:lnTo>
                <a:lnTo>
                  <a:pt x="204591" y="271646"/>
                </a:lnTo>
                <a:lnTo>
                  <a:pt x="199258" y="276980"/>
                </a:lnTo>
                <a:close/>
              </a:path>
              <a:path w="341629" h="358140">
                <a:moveTo>
                  <a:pt x="268217" y="358131"/>
                </a:moveTo>
                <a:lnTo>
                  <a:pt x="264788" y="358131"/>
                </a:lnTo>
                <a:lnTo>
                  <a:pt x="262502" y="354702"/>
                </a:lnTo>
                <a:lnTo>
                  <a:pt x="261740" y="353178"/>
                </a:lnTo>
                <a:lnTo>
                  <a:pt x="261271" y="350892"/>
                </a:lnTo>
                <a:lnTo>
                  <a:pt x="260216" y="346320"/>
                </a:lnTo>
                <a:lnTo>
                  <a:pt x="259835" y="343653"/>
                </a:lnTo>
                <a:lnTo>
                  <a:pt x="259454" y="338319"/>
                </a:lnTo>
                <a:lnTo>
                  <a:pt x="259073" y="330699"/>
                </a:lnTo>
                <a:lnTo>
                  <a:pt x="258692" y="323841"/>
                </a:lnTo>
                <a:lnTo>
                  <a:pt x="258311" y="315460"/>
                </a:lnTo>
                <a:lnTo>
                  <a:pt x="258311" y="36575"/>
                </a:lnTo>
                <a:lnTo>
                  <a:pt x="256787" y="30479"/>
                </a:lnTo>
                <a:lnTo>
                  <a:pt x="255263" y="28193"/>
                </a:lnTo>
                <a:lnTo>
                  <a:pt x="253739" y="26288"/>
                </a:lnTo>
                <a:lnTo>
                  <a:pt x="249929" y="22097"/>
                </a:lnTo>
                <a:lnTo>
                  <a:pt x="247262" y="20573"/>
                </a:lnTo>
                <a:lnTo>
                  <a:pt x="244595" y="18668"/>
                </a:lnTo>
                <a:lnTo>
                  <a:pt x="222117" y="8762"/>
                </a:lnTo>
                <a:lnTo>
                  <a:pt x="217164" y="6476"/>
                </a:lnTo>
                <a:lnTo>
                  <a:pt x="217164" y="2285"/>
                </a:lnTo>
                <a:lnTo>
                  <a:pt x="223260" y="0"/>
                </a:lnTo>
                <a:lnTo>
                  <a:pt x="229356" y="0"/>
                </a:lnTo>
                <a:lnTo>
                  <a:pt x="243452" y="1904"/>
                </a:lnTo>
                <a:lnTo>
                  <a:pt x="249929" y="3809"/>
                </a:lnTo>
                <a:lnTo>
                  <a:pt x="254501" y="4952"/>
                </a:lnTo>
                <a:lnTo>
                  <a:pt x="266693" y="8381"/>
                </a:lnTo>
                <a:lnTo>
                  <a:pt x="272027" y="10286"/>
                </a:lnTo>
                <a:lnTo>
                  <a:pt x="275837" y="11810"/>
                </a:lnTo>
                <a:lnTo>
                  <a:pt x="282313" y="15620"/>
                </a:lnTo>
                <a:lnTo>
                  <a:pt x="282313" y="20192"/>
                </a:lnTo>
                <a:lnTo>
                  <a:pt x="280789" y="24383"/>
                </a:lnTo>
                <a:lnTo>
                  <a:pt x="280028" y="27050"/>
                </a:lnTo>
                <a:lnTo>
                  <a:pt x="279647" y="29336"/>
                </a:lnTo>
                <a:lnTo>
                  <a:pt x="278923" y="36575"/>
                </a:lnTo>
                <a:lnTo>
                  <a:pt x="278885" y="171064"/>
                </a:lnTo>
                <a:lnTo>
                  <a:pt x="341367" y="171064"/>
                </a:lnTo>
                <a:lnTo>
                  <a:pt x="341367" y="179065"/>
                </a:lnTo>
                <a:lnTo>
                  <a:pt x="336414" y="183256"/>
                </a:lnTo>
                <a:lnTo>
                  <a:pt x="278885" y="183256"/>
                </a:lnTo>
                <a:lnTo>
                  <a:pt x="278885" y="279647"/>
                </a:lnTo>
                <a:lnTo>
                  <a:pt x="278123" y="302125"/>
                </a:lnTo>
                <a:lnTo>
                  <a:pt x="277742" y="308602"/>
                </a:lnTo>
                <a:lnTo>
                  <a:pt x="277361" y="320032"/>
                </a:lnTo>
                <a:lnTo>
                  <a:pt x="275837" y="335652"/>
                </a:lnTo>
                <a:lnTo>
                  <a:pt x="275075" y="339081"/>
                </a:lnTo>
                <a:lnTo>
                  <a:pt x="274313" y="344034"/>
                </a:lnTo>
                <a:lnTo>
                  <a:pt x="272408" y="350892"/>
                </a:lnTo>
                <a:lnTo>
                  <a:pt x="270884" y="354702"/>
                </a:lnTo>
                <a:lnTo>
                  <a:pt x="268217" y="358131"/>
                </a:lnTo>
                <a:close/>
              </a:path>
              <a:path w="341629" h="358140">
                <a:moveTo>
                  <a:pt x="341367" y="171064"/>
                </a:moveTo>
                <a:lnTo>
                  <a:pt x="288028" y="171064"/>
                </a:lnTo>
                <a:lnTo>
                  <a:pt x="295648" y="169159"/>
                </a:lnTo>
                <a:lnTo>
                  <a:pt x="299077" y="166873"/>
                </a:lnTo>
                <a:lnTo>
                  <a:pt x="301744" y="164968"/>
                </a:lnTo>
                <a:lnTo>
                  <a:pt x="305554" y="161158"/>
                </a:lnTo>
                <a:lnTo>
                  <a:pt x="306316" y="159635"/>
                </a:lnTo>
                <a:lnTo>
                  <a:pt x="310507" y="160016"/>
                </a:lnTo>
                <a:lnTo>
                  <a:pt x="321555" y="160777"/>
                </a:lnTo>
                <a:lnTo>
                  <a:pt x="325365" y="161539"/>
                </a:lnTo>
                <a:lnTo>
                  <a:pt x="331842" y="162301"/>
                </a:lnTo>
                <a:lnTo>
                  <a:pt x="341367" y="168016"/>
                </a:lnTo>
                <a:lnTo>
                  <a:pt x="341367" y="1710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3323187" y="7432270"/>
            <a:ext cx="287655" cy="356870"/>
          </a:xfrm>
          <a:custGeom>
            <a:avLst/>
            <a:gdLst/>
            <a:ahLst/>
            <a:cxnLst/>
            <a:rect l="l" t="t" r="r" b="b"/>
            <a:pathLst>
              <a:path w="287654" h="356870">
                <a:moveTo>
                  <a:pt x="273551" y="356870"/>
                </a:moveTo>
                <a:lnTo>
                  <a:pt x="270122" y="356870"/>
                </a:lnTo>
                <a:lnTo>
                  <a:pt x="267836" y="354330"/>
                </a:lnTo>
                <a:lnTo>
                  <a:pt x="267074" y="353060"/>
                </a:lnTo>
                <a:lnTo>
                  <a:pt x="266693" y="350520"/>
                </a:lnTo>
                <a:lnTo>
                  <a:pt x="265550" y="345440"/>
                </a:lnTo>
                <a:lnTo>
                  <a:pt x="265169" y="342900"/>
                </a:lnTo>
                <a:lnTo>
                  <a:pt x="264788" y="337820"/>
                </a:lnTo>
                <a:lnTo>
                  <a:pt x="263645" y="314960"/>
                </a:lnTo>
                <a:lnTo>
                  <a:pt x="263645" y="35560"/>
                </a:lnTo>
                <a:lnTo>
                  <a:pt x="262121" y="29210"/>
                </a:lnTo>
                <a:lnTo>
                  <a:pt x="260597" y="27940"/>
                </a:lnTo>
                <a:lnTo>
                  <a:pt x="259073" y="25400"/>
                </a:lnTo>
                <a:lnTo>
                  <a:pt x="255263" y="21590"/>
                </a:lnTo>
                <a:lnTo>
                  <a:pt x="252596" y="20320"/>
                </a:lnTo>
                <a:lnTo>
                  <a:pt x="249929" y="17780"/>
                </a:lnTo>
                <a:lnTo>
                  <a:pt x="244214" y="15240"/>
                </a:lnTo>
                <a:lnTo>
                  <a:pt x="241166" y="13970"/>
                </a:lnTo>
                <a:lnTo>
                  <a:pt x="238500" y="12700"/>
                </a:lnTo>
                <a:lnTo>
                  <a:pt x="232023" y="10160"/>
                </a:lnTo>
                <a:lnTo>
                  <a:pt x="227451" y="7620"/>
                </a:lnTo>
                <a:lnTo>
                  <a:pt x="222498" y="6350"/>
                </a:lnTo>
                <a:lnTo>
                  <a:pt x="222498" y="1270"/>
                </a:lnTo>
                <a:lnTo>
                  <a:pt x="228594" y="0"/>
                </a:lnTo>
                <a:lnTo>
                  <a:pt x="234690" y="0"/>
                </a:lnTo>
                <a:lnTo>
                  <a:pt x="272027" y="7620"/>
                </a:lnTo>
                <a:lnTo>
                  <a:pt x="277361" y="10160"/>
                </a:lnTo>
                <a:lnTo>
                  <a:pt x="281170" y="11430"/>
                </a:lnTo>
                <a:lnTo>
                  <a:pt x="287647" y="15240"/>
                </a:lnTo>
                <a:lnTo>
                  <a:pt x="287647" y="19050"/>
                </a:lnTo>
                <a:lnTo>
                  <a:pt x="285361" y="26670"/>
                </a:lnTo>
                <a:lnTo>
                  <a:pt x="284980" y="29210"/>
                </a:lnTo>
                <a:lnTo>
                  <a:pt x="284345" y="35560"/>
                </a:lnTo>
                <a:lnTo>
                  <a:pt x="284218" y="279400"/>
                </a:lnTo>
                <a:lnTo>
                  <a:pt x="283456" y="300990"/>
                </a:lnTo>
                <a:lnTo>
                  <a:pt x="283152" y="306070"/>
                </a:lnTo>
                <a:lnTo>
                  <a:pt x="283033" y="308610"/>
                </a:lnTo>
                <a:lnTo>
                  <a:pt x="282694" y="318770"/>
                </a:lnTo>
                <a:lnTo>
                  <a:pt x="281170" y="335280"/>
                </a:lnTo>
                <a:lnTo>
                  <a:pt x="280408" y="337820"/>
                </a:lnTo>
                <a:lnTo>
                  <a:pt x="279647" y="342900"/>
                </a:lnTo>
                <a:lnTo>
                  <a:pt x="277742" y="350520"/>
                </a:lnTo>
                <a:lnTo>
                  <a:pt x="276218" y="354330"/>
                </a:lnTo>
                <a:lnTo>
                  <a:pt x="273551" y="356870"/>
                </a:lnTo>
                <a:close/>
              </a:path>
              <a:path w="287654" h="356870">
                <a:moveTo>
                  <a:pt x="173731" y="44450"/>
                </a:moveTo>
                <a:lnTo>
                  <a:pt x="81912" y="44450"/>
                </a:lnTo>
                <a:lnTo>
                  <a:pt x="68959" y="40640"/>
                </a:lnTo>
                <a:lnTo>
                  <a:pt x="63625" y="36830"/>
                </a:lnTo>
                <a:lnTo>
                  <a:pt x="59815" y="34290"/>
                </a:lnTo>
                <a:lnTo>
                  <a:pt x="51433" y="27940"/>
                </a:lnTo>
                <a:lnTo>
                  <a:pt x="51433" y="22860"/>
                </a:lnTo>
                <a:lnTo>
                  <a:pt x="55243" y="21590"/>
                </a:lnTo>
                <a:lnTo>
                  <a:pt x="56767" y="21590"/>
                </a:lnTo>
                <a:lnTo>
                  <a:pt x="59434" y="22860"/>
                </a:lnTo>
                <a:lnTo>
                  <a:pt x="66673" y="24130"/>
                </a:lnTo>
                <a:lnTo>
                  <a:pt x="69340" y="25400"/>
                </a:lnTo>
                <a:lnTo>
                  <a:pt x="73531" y="25400"/>
                </a:lnTo>
                <a:lnTo>
                  <a:pt x="88770" y="27940"/>
                </a:lnTo>
                <a:lnTo>
                  <a:pt x="175763" y="27940"/>
                </a:lnTo>
                <a:lnTo>
                  <a:pt x="179065" y="29210"/>
                </a:lnTo>
                <a:lnTo>
                  <a:pt x="179065" y="39370"/>
                </a:lnTo>
                <a:lnTo>
                  <a:pt x="173731" y="44450"/>
                </a:lnTo>
                <a:close/>
              </a:path>
              <a:path w="287654" h="356870">
                <a:moveTo>
                  <a:pt x="175763" y="27940"/>
                </a:moveTo>
                <a:lnTo>
                  <a:pt x="133346" y="27940"/>
                </a:lnTo>
                <a:lnTo>
                  <a:pt x="143252" y="25400"/>
                </a:lnTo>
                <a:lnTo>
                  <a:pt x="145919" y="22860"/>
                </a:lnTo>
                <a:lnTo>
                  <a:pt x="150110" y="22860"/>
                </a:lnTo>
                <a:lnTo>
                  <a:pt x="159635" y="24130"/>
                </a:lnTo>
                <a:lnTo>
                  <a:pt x="164587" y="24130"/>
                </a:lnTo>
                <a:lnTo>
                  <a:pt x="169159" y="25400"/>
                </a:lnTo>
                <a:lnTo>
                  <a:pt x="175763" y="27940"/>
                </a:lnTo>
                <a:close/>
              </a:path>
              <a:path w="287654" h="356870">
                <a:moveTo>
                  <a:pt x="226975" y="76200"/>
                </a:moveTo>
                <a:lnTo>
                  <a:pt x="168016" y="76200"/>
                </a:lnTo>
                <a:lnTo>
                  <a:pt x="173731" y="74930"/>
                </a:lnTo>
                <a:lnTo>
                  <a:pt x="177541" y="73660"/>
                </a:lnTo>
                <a:lnTo>
                  <a:pt x="184780" y="69850"/>
                </a:lnTo>
                <a:lnTo>
                  <a:pt x="186304" y="68580"/>
                </a:lnTo>
                <a:lnTo>
                  <a:pt x="200020" y="68580"/>
                </a:lnTo>
                <a:lnTo>
                  <a:pt x="204591" y="69850"/>
                </a:lnTo>
                <a:lnTo>
                  <a:pt x="208020" y="69850"/>
                </a:lnTo>
                <a:lnTo>
                  <a:pt x="214878" y="71120"/>
                </a:lnTo>
                <a:lnTo>
                  <a:pt x="218688" y="72390"/>
                </a:lnTo>
                <a:lnTo>
                  <a:pt x="222117" y="72390"/>
                </a:lnTo>
                <a:lnTo>
                  <a:pt x="226975" y="76200"/>
                </a:lnTo>
                <a:close/>
              </a:path>
              <a:path w="287654" h="356870">
                <a:moveTo>
                  <a:pt x="40765" y="99060"/>
                </a:moveTo>
                <a:lnTo>
                  <a:pt x="40004" y="99060"/>
                </a:lnTo>
                <a:lnTo>
                  <a:pt x="32765" y="95250"/>
                </a:lnTo>
                <a:lnTo>
                  <a:pt x="29336" y="93980"/>
                </a:lnTo>
                <a:lnTo>
                  <a:pt x="25145" y="92710"/>
                </a:lnTo>
                <a:lnTo>
                  <a:pt x="12572" y="85090"/>
                </a:lnTo>
                <a:lnTo>
                  <a:pt x="9905" y="82550"/>
                </a:lnTo>
                <a:lnTo>
                  <a:pt x="3809" y="78740"/>
                </a:lnTo>
                <a:lnTo>
                  <a:pt x="3809" y="74930"/>
                </a:lnTo>
                <a:lnTo>
                  <a:pt x="6857" y="72390"/>
                </a:lnTo>
                <a:lnTo>
                  <a:pt x="9143" y="73660"/>
                </a:lnTo>
                <a:lnTo>
                  <a:pt x="11048" y="73660"/>
                </a:lnTo>
                <a:lnTo>
                  <a:pt x="24383" y="74930"/>
                </a:lnTo>
                <a:lnTo>
                  <a:pt x="28193" y="74930"/>
                </a:lnTo>
                <a:lnTo>
                  <a:pt x="51052" y="76200"/>
                </a:lnTo>
                <a:lnTo>
                  <a:pt x="226975" y="76200"/>
                </a:lnTo>
                <a:lnTo>
                  <a:pt x="228594" y="77470"/>
                </a:lnTo>
                <a:lnTo>
                  <a:pt x="228594" y="86360"/>
                </a:lnTo>
                <a:lnTo>
                  <a:pt x="226689" y="88900"/>
                </a:lnTo>
                <a:lnTo>
                  <a:pt x="89532" y="88900"/>
                </a:lnTo>
                <a:lnTo>
                  <a:pt x="67435" y="90170"/>
                </a:lnTo>
                <a:lnTo>
                  <a:pt x="64387" y="90170"/>
                </a:lnTo>
                <a:lnTo>
                  <a:pt x="59434" y="91440"/>
                </a:lnTo>
                <a:lnTo>
                  <a:pt x="51052" y="93980"/>
                </a:lnTo>
                <a:lnTo>
                  <a:pt x="47242" y="95250"/>
                </a:lnTo>
                <a:lnTo>
                  <a:pt x="42670" y="97790"/>
                </a:lnTo>
                <a:lnTo>
                  <a:pt x="40765" y="99060"/>
                </a:lnTo>
                <a:close/>
              </a:path>
              <a:path w="287654" h="356870">
                <a:moveTo>
                  <a:pt x="224784" y="91440"/>
                </a:moveTo>
                <a:lnTo>
                  <a:pt x="219450" y="91440"/>
                </a:lnTo>
                <a:lnTo>
                  <a:pt x="209925" y="90170"/>
                </a:lnTo>
                <a:lnTo>
                  <a:pt x="202305" y="90170"/>
                </a:lnTo>
                <a:lnTo>
                  <a:pt x="179065" y="88900"/>
                </a:lnTo>
                <a:lnTo>
                  <a:pt x="226689" y="88900"/>
                </a:lnTo>
                <a:lnTo>
                  <a:pt x="224784" y="91440"/>
                </a:lnTo>
                <a:close/>
              </a:path>
              <a:path w="287654" h="356870">
                <a:moveTo>
                  <a:pt x="155825" y="232410"/>
                </a:moveTo>
                <a:lnTo>
                  <a:pt x="85722" y="232410"/>
                </a:lnTo>
                <a:lnTo>
                  <a:pt x="80008" y="231140"/>
                </a:lnTo>
                <a:lnTo>
                  <a:pt x="49147" y="213360"/>
                </a:lnTo>
                <a:lnTo>
                  <a:pt x="45718" y="210820"/>
                </a:lnTo>
                <a:lnTo>
                  <a:pt x="38861" y="199390"/>
                </a:lnTo>
                <a:lnTo>
                  <a:pt x="36956" y="194310"/>
                </a:lnTo>
                <a:lnTo>
                  <a:pt x="33908" y="182880"/>
                </a:lnTo>
                <a:lnTo>
                  <a:pt x="33908" y="168910"/>
                </a:lnTo>
                <a:lnTo>
                  <a:pt x="36956" y="156210"/>
                </a:lnTo>
                <a:lnTo>
                  <a:pt x="38861" y="152400"/>
                </a:lnTo>
                <a:lnTo>
                  <a:pt x="45718" y="140970"/>
                </a:lnTo>
                <a:lnTo>
                  <a:pt x="49147" y="138430"/>
                </a:lnTo>
                <a:lnTo>
                  <a:pt x="51814" y="135890"/>
                </a:lnTo>
                <a:lnTo>
                  <a:pt x="59053" y="129540"/>
                </a:lnTo>
                <a:lnTo>
                  <a:pt x="63244" y="128270"/>
                </a:lnTo>
                <a:lnTo>
                  <a:pt x="67816" y="124460"/>
                </a:lnTo>
                <a:lnTo>
                  <a:pt x="80008" y="120650"/>
                </a:lnTo>
                <a:lnTo>
                  <a:pt x="85722" y="119380"/>
                </a:lnTo>
                <a:lnTo>
                  <a:pt x="91056" y="118110"/>
                </a:lnTo>
                <a:lnTo>
                  <a:pt x="110487" y="115570"/>
                </a:lnTo>
                <a:lnTo>
                  <a:pt x="131060" y="115570"/>
                </a:lnTo>
                <a:lnTo>
                  <a:pt x="150872" y="118110"/>
                </a:lnTo>
                <a:lnTo>
                  <a:pt x="155825" y="119380"/>
                </a:lnTo>
                <a:lnTo>
                  <a:pt x="161539" y="120650"/>
                </a:lnTo>
                <a:lnTo>
                  <a:pt x="173731" y="124460"/>
                </a:lnTo>
                <a:lnTo>
                  <a:pt x="178303" y="128270"/>
                </a:lnTo>
                <a:lnTo>
                  <a:pt x="112011" y="128270"/>
                </a:lnTo>
                <a:lnTo>
                  <a:pt x="97152" y="129540"/>
                </a:lnTo>
                <a:lnTo>
                  <a:pt x="92580" y="130810"/>
                </a:lnTo>
                <a:lnTo>
                  <a:pt x="88770" y="132080"/>
                </a:lnTo>
                <a:lnTo>
                  <a:pt x="76579" y="137160"/>
                </a:lnTo>
                <a:lnTo>
                  <a:pt x="73912" y="139700"/>
                </a:lnTo>
                <a:lnTo>
                  <a:pt x="67435" y="143510"/>
                </a:lnTo>
                <a:lnTo>
                  <a:pt x="65530" y="147320"/>
                </a:lnTo>
                <a:lnTo>
                  <a:pt x="62863" y="149860"/>
                </a:lnTo>
                <a:lnTo>
                  <a:pt x="58672" y="157480"/>
                </a:lnTo>
                <a:lnTo>
                  <a:pt x="57148" y="162560"/>
                </a:lnTo>
                <a:lnTo>
                  <a:pt x="55624" y="171450"/>
                </a:lnTo>
                <a:lnTo>
                  <a:pt x="55624" y="179070"/>
                </a:lnTo>
                <a:lnTo>
                  <a:pt x="76579" y="213360"/>
                </a:lnTo>
                <a:lnTo>
                  <a:pt x="79627" y="215900"/>
                </a:lnTo>
                <a:lnTo>
                  <a:pt x="88770" y="219710"/>
                </a:lnTo>
                <a:lnTo>
                  <a:pt x="92580" y="219710"/>
                </a:lnTo>
                <a:lnTo>
                  <a:pt x="97152" y="220980"/>
                </a:lnTo>
                <a:lnTo>
                  <a:pt x="112011" y="223520"/>
                </a:lnTo>
                <a:lnTo>
                  <a:pt x="178303" y="223520"/>
                </a:lnTo>
                <a:lnTo>
                  <a:pt x="173731" y="226060"/>
                </a:lnTo>
                <a:lnTo>
                  <a:pt x="161539" y="231140"/>
                </a:lnTo>
                <a:lnTo>
                  <a:pt x="155825" y="232410"/>
                </a:lnTo>
                <a:close/>
              </a:path>
              <a:path w="287654" h="356870">
                <a:moveTo>
                  <a:pt x="178303" y="223520"/>
                </a:moveTo>
                <a:lnTo>
                  <a:pt x="129536" y="223520"/>
                </a:lnTo>
                <a:lnTo>
                  <a:pt x="144776" y="220980"/>
                </a:lnTo>
                <a:lnTo>
                  <a:pt x="149348" y="219710"/>
                </a:lnTo>
                <a:lnTo>
                  <a:pt x="153539" y="219710"/>
                </a:lnTo>
                <a:lnTo>
                  <a:pt x="162682" y="215900"/>
                </a:lnTo>
                <a:lnTo>
                  <a:pt x="165349" y="213360"/>
                </a:lnTo>
                <a:lnTo>
                  <a:pt x="168397" y="212090"/>
                </a:lnTo>
                <a:lnTo>
                  <a:pt x="174493" y="207010"/>
                </a:lnTo>
                <a:lnTo>
                  <a:pt x="176398" y="204470"/>
                </a:lnTo>
                <a:lnTo>
                  <a:pt x="179446" y="200660"/>
                </a:lnTo>
                <a:lnTo>
                  <a:pt x="183256" y="193040"/>
                </a:lnTo>
                <a:lnTo>
                  <a:pt x="184780" y="187960"/>
                </a:lnTo>
                <a:lnTo>
                  <a:pt x="186304" y="179070"/>
                </a:lnTo>
                <a:lnTo>
                  <a:pt x="186304" y="171450"/>
                </a:lnTo>
                <a:lnTo>
                  <a:pt x="184780" y="162560"/>
                </a:lnTo>
                <a:lnTo>
                  <a:pt x="183256" y="157480"/>
                </a:lnTo>
                <a:lnTo>
                  <a:pt x="179446" y="149860"/>
                </a:lnTo>
                <a:lnTo>
                  <a:pt x="176398" y="147320"/>
                </a:lnTo>
                <a:lnTo>
                  <a:pt x="174493" y="143510"/>
                </a:lnTo>
                <a:lnTo>
                  <a:pt x="168397" y="139700"/>
                </a:lnTo>
                <a:lnTo>
                  <a:pt x="165349" y="137160"/>
                </a:lnTo>
                <a:lnTo>
                  <a:pt x="162682" y="135890"/>
                </a:lnTo>
                <a:lnTo>
                  <a:pt x="153539" y="132080"/>
                </a:lnTo>
                <a:lnTo>
                  <a:pt x="149348" y="130810"/>
                </a:lnTo>
                <a:lnTo>
                  <a:pt x="144776" y="129540"/>
                </a:lnTo>
                <a:lnTo>
                  <a:pt x="129536" y="128270"/>
                </a:lnTo>
                <a:lnTo>
                  <a:pt x="178303" y="128270"/>
                </a:lnTo>
                <a:lnTo>
                  <a:pt x="182494" y="129540"/>
                </a:lnTo>
                <a:lnTo>
                  <a:pt x="189733" y="135890"/>
                </a:lnTo>
                <a:lnTo>
                  <a:pt x="192400" y="138430"/>
                </a:lnTo>
                <a:lnTo>
                  <a:pt x="195829" y="140970"/>
                </a:lnTo>
                <a:lnTo>
                  <a:pt x="202686" y="152400"/>
                </a:lnTo>
                <a:lnTo>
                  <a:pt x="204591" y="156210"/>
                </a:lnTo>
                <a:lnTo>
                  <a:pt x="207639" y="168910"/>
                </a:lnTo>
                <a:lnTo>
                  <a:pt x="207639" y="182880"/>
                </a:lnTo>
                <a:lnTo>
                  <a:pt x="204591" y="194310"/>
                </a:lnTo>
                <a:lnTo>
                  <a:pt x="202686" y="199390"/>
                </a:lnTo>
                <a:lnTo>
                  <a:pt x="195829" y="210820"/>
                </a:lnTo>
                <a:lnTo>
                  <a:pt x="192400" y="213360"/>
                </a:lnTo>
                <a:lnTo>
                  <a:pt x="189733" y="215900"/>
                </a:lnTo>
                <a:lnTo>
                  <a:pt x="182494" y="220980"/>
                </a:lnTo>
                <a:lnTo>
                  <a:pt x="178303" y="223520"/>
                </a:lnTo>
                <a:close/>
              </a:path>
              <a:path w="287654" h="356870">
                <a:moveTo>
                  <a:pt x="138680" y="234950"/>
                </a:moveTo>
                <a:lnTo>
                  <a:pt x="103248" y="234950"/>
                </a:lnTo>
                <a:lnTo>
                  <a:pt x="89913" y="232410"/>
                </a:lnTo>
                <a:lnTo>
                  <a:pt x="152015" y="232410"/>
                </a:lnTo>
                <a:lnTo>
                  <a:pt x="138680" y="234950"/>
                </a:lnTo>
                <a:close/>
              </a:path>
              <a:path w="287654" h="356870">
                <a:moveTo>
                  <a:pt x="204210" y="288290"/>
                </a:moveTo>
                <a:lnTo>
                  <a:pt x="61720" y="288290"/>
                </a:lnTo>
                <a:lnTo>
                  <a:pt x="89532" y="287020"/>
                </a:lnTo>
                <a:lnTo>
                  <a:pt x="100581" y="285750"/>
                </a:lnTo>
                <a:lnTo>
                  <a:pt x="110487" y="285750"/>
                </a:lnTo>
                <a:lnTo>
                  <a:pt x="110487" y="234950"/>
                </a:lnTo>
                <a:lnTo>
                  <a:pt x="131060" y="234950"/>
                </a:lnTo>
                <a:lnTo>
                  <a:pt x="131060" y="284480"/>
                </a:lnTo>
                <a:lnTo>
                  <a:pt x="227451" y="284480"/>
                </a:lnTo>
                <a:lnTo>
                  <a:pt x="213735" y="287020"/>
                </a:lnTo>
                <a:lnTo>
                  <a:pt x="204210" y="288290"/>
                </a:lnTo>
                <a:close/>
              </a:path>
              <a:path w="287654" h="356870">
                <a:moveTo>
                  <a:pt x="227451" y="284480"/>
                </a:moveTo>
                <a:lnTo>
                  <a:pt x="131060" y="284480"/>
                </a:lnTo>
                <a:lnTo>
                  <a:pt x="137537" y="283210"/>
                </a:lnTo>
                <a:lnTo>
                  <a:pt x="150110" y="281940"/>
                </a:lnTo>
                <a:lnTo>
                  <a:pt x="155063" y="281940"/>
                </a:lnTo>
                <a:lnTo>
                  <a:pt x="189298" y="278130"/>
                </a:lnTo>
                <a:lnTo>
                  <a:pt x="194733" y="278130"/>
                </a:lnTo>
                <a:lnTo>
                  <a:pt x="199668" y="276860"/>
                </a:lnTo>
                <a:lnTo>
                  <a:pt x="206496" y="276860"/>
                </a:lnTo>
                <a:lnTo>
                  <a:pt x="214116" y="275590"/>
                </a:lnTo>
                <a:lnTo>
                  <a:pt x="241928" y="271780"/>
                </a:lnTo>
                <a:lnTo>
                  <a:pt x="248786" y="270510"/>
                </a:lnTo>
                <a:lnTo>
                  <a:pt x="253358" y="269240"/>
                </a:lnTo>
                <a:lnTo>
                  <a:pt x="254882" y="276860"/>
                </a:lnTo>
                <a:lnTo>
                  <a:pt x="249929" y="279400"/>
                </a:lnTo>
                <a:lnTo>
                  <a:pt x="241166" y="281940"/>
                </a:lnTo>
                <a:lnTo>
                  <a:pt x="227451" y="284480"/>
                </a:lnTo>
                <a:close/>
              </a:path>
              <a:path w="287654" h="356870">
                <a:moveTo>
                  <a:pt x="41146" y="313690"/>
                </a:moveTo>
                <a:lnTo>
                  <a:pt x="39623" y="313690"/>
                </a:lnTo>
                <a:lnTo>
                  <a:pt x="30479" y="309880"/>
                </a:lnTo>
                <a:lnTo>
                  <a:pt x="26288" y="307340"/>
                </a:lnTo>
                <a:lnTo>
                  <a:pt x="22478" y="306070"/>
                </a:lnTo>
                <a:lnTo>
                  <a:pt x="13715" y="299720"/>
                </a:lnTo>
                <a:lnTo>
                  <a:pt x="6857" y="295910"/>
                </a:lnTo>
                <a:lnTo>
                  <a:pt x="0" y="289560"/>
                </a:lnTo>
                <a:lnTo>
                  <a:pt x="0" y="285750"/>
                </a:lnTo>
                <a:lnTo>
                  <a:pt x="3428" y="283210"/>
                </a:lnTo>
                <a:lnTo>
                  <a:pt x="6095" y="284480"/>
                </a:lnTo>
                <a:lnTo>
                  <a:pt x="10286" y="284480"/>
                </a:lnTo>
                <a:lnTo>
                  <a:pt x="19049" y="285750"/>
                </a:lnTo>
                <a:lnTo>
                  <a:pt x="22859" y="287020"/>
                </a:lnTo>
                <a:lnTo>
                  <a:pt x="28193" y="288290"/>
                </a:lnTo>
                <a:lnTo>
                  <a:pt x="204210" y="288290"/>
                </a:lnTo>
                <a:lnTo>
                  <a:pt x="195835" y="290830"/>
                </a:lnTo>
                <a:lnTo>
                  <a:pt x="190066" y="292100"/>
                </a:lnTo>
                <a:lnTo>
                  <a:pt x="184226" y="292100"/>
                </a:lnTo>
                <a:lnTo>
                  <a:pt x="148205" y="297180"/>
                </a:lnTo>
                <a:lnTo>
                  <a:pt x="141588" y="298450"/>
                </a:lnTo>
                <a:lnTo>
                  <a:pt x="136704" y="299720"/>
                </a:lnTo>
                <a:lnTo>
                  <a:pt x="131141" y="299720"/>
                </a:lnTo>
                <a:lnTo>
                  <a:pt x="107820" y="302260"/>
                </a:lnTo>
                <a:lnTo>
                  <a:pt x="99057" y="303530"/>
                </a:lnTo>
                <a:lnTo>
                  <a:pt x="88389" y="304800"/>
                </a:lnTo>
                <a:lnTo>
                  <a:pt x="61720" y="307340"/>
                </a:lnTo>
                <a:lnTo>
                  <a:pt x="54100" y="308610"/>
                </a:lnTo>
                <a:lnTo>
                  <a:pt x="50671" y="308610"/>
                </a:lnTo>
                <a:lnTo>
                  <a:pt x="43813" y="311150"/>
                </a:lnTo>
                <a:lnTo>
                  <a:pt x="41146" y="3136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3669889" y="7706583"/>
            <a:ext cx="41275" cy="92710"/>
          </a:xfrm>
          <a:custGeom>
            <a:avLst/>
            <a:gdLst/>
            <a:ahLst/>
            <a:cxnLst/>
            <a:rect l="l" t="t" r="r" b="b"/>
            <a:pathLst>
              <a:path w="41275" h="92709">
                <a:moveTo>
                  <a:pt x="4190" y="92580"/>
                </a:moveTo>
                <a:lnTo>
                  <a:pt x="380" y="89532"/>
                </a:lnTo>
                <a:lnTo>
                  <a:pt x="4190" y="84198"/>
                </a:lnTo>
                <a:lnTo>
                  <a:pt x="8762" y="78103"/>
                </a:lnTo>
                <a:lnTo>
                  <a:pt x="12572" y="72769"/>
                </a:lnTo>
                <a:lnTo>
                  <a:pt x="17144" y="65149"/>
                </a:lnTo>
                <a:lnTo>
                  <a:pt x="18668" y="61339"/>
                </a:lnTo>
                <a:lnTo>
                  <a:pt x="20192" y="58291"/>
                </a:lnTo>
                <a:lnTo>
                  <a:pt x="23240" y="49528"/>
                </a:lnTo>
                <a:lnTo>
                  <a:pt x="23240" y="45337"/>
                </a:lnTo>
                <a:lnTo>
                  <a:pt x="19430" y="41908"/>
                </a:lnTo>
                <a:lnTo>
                  <a:pt x="13715" y="40004"/>
                </a:lnTo>
                <a:lnTo>
                  <a:pt x="7619" y="36575"/>
                </a:lnTo>
                <a:lnTo>
                  <a:pt x="5333" y="33908"/>
                </a:lnTo>
                <a:lnTo>
                  <a:pt x="2666" y="30860"/>
                </a:lnTo>
                <a:lnTo>
                  <a:pt x="0" y="24002"/>
                </a:lnTo>
                <a:lnTo>
                  <a:pt x="0" y="15239"/>
                </a:lnTo>
                <a:lnTo>
                  <a:pt x="3428" y="8000"/>
                </a:lnTo>
                <a:lnTo>
                  <a:pt x="9143" y="2285"/>
                </a:lnTo>
                <a:lnTo>
                  <a:pt x="17144" y="0"/>
                </a:lnTo>
                <a:lnTo>
                  <a:pt x="24002" y="0"/>
                </a:lnTo>
                <a:lnTo>
                  <a:pt x="31622" y="3809"/>
                </a:lnTo>
                <a:lnTo>
                  <a:pt x="33908" y="5714"/>
                </a:lnTo>
                <a:lnTo>
                  <a:pt x="36956" y="8381"/>
                </a:lnTo>
                <a:lnTo>
                  <a:pt x="41146" y="17525"/>
                </a:lnTo>
                <a:lnTo>
                  <a:pt x="41146" y="29336"/>
                </a:lnTo>
                <a:lnTo>
                  <a:pt x="28574" y="67054"/>
                </a:lnTo>
                <a:lnTo>
                  <a:pt x="24764" y="72007"/>
                </a:lnTo>
                <a:lnTo>
                  <a:pt x="20954" y="77341"/>
                </a:lnTo>
                <a:lnTo>
                  <a:pt x="11048" y="87246"/>
                </a:lnTo>
                <a:lnTo>
                  <a:pt x="6857" y="91056"/>
                </a:lnTo>
                <a:lnTo>
                  <a:pt x="4190" y="92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3829830" y="7432270"/>
            <a:ext cx="299085" cy="347980"/>
          </a:xfrm>
          <a:custGeom>
            <a:avLst/>
            <a:gdLst/>
            <a:ahLst/>
            <a:cxnLst/>
            <a:rect l="l" t="t" r="r" b="b"/>
            <a:pathLst>
              <a:path w="299085" h="347979">
                <a:moveTo>
                  <a:pt x="289933" y="102870"/>
                </a:moveTo>
                <a:lnTo>
                  <a:pt x="269360" y="102870"/>
                </a:lnTo>
                <a:lnTo>
                  <a:pt x="269360" y="35560"/>
                </a:lnTo>
                <a:lnTo>
                  <a:pt x="267455" y="29210"/>
                </a:lnTo>
                <a:lnTo>
                  <a:pt x="264407" y="25400"/>
                </a:lnTo>
                <a:lnTo>
                  <a:pt x="260597" y="21590"/>
                </a:lnTo>
                <a:lnTo>
                  <a:pt x="258311" y="20320"/>
                </a:lnTo>
                <a:lnTo>
                  <a:pt x="255644" y="17780"/>
                </a:lnTo>
                <a:lnTo>
                  <a:pt x="249167" y="13970"/>
                </a:lnTo>
                <a:lnTo>
                  <a:pt x="246881" y="13970"/>
                </a:lnTo>
                <a:lnTo>
                  <a:pt x="238119" y="10160"/>
                </a:lnTo>
                <a:lnTo>
                  <a:pt x="235833" y="8890"/>
                </a:lnTo>
                <a:lnTo>
                  <a:pt x="233928" y="7620"/>
                </a:lnTo>
                <a:lnTo>
                  <a:pt x="228594" y="6350"/>
                </a:lnTo>
                <a:lnTo>
                  <a:pt x="228594" y="1270"/>
                </a:lnTo>
                <a:lnTo>
                  <a:pt x="234690" y="0"/>
                </a:lnTo>
                <a:lnTo>
                  <a:pt x="240785" y="0"/>
                </a:lnTo>
                <a:lnTo>
                  <a:pt x="256025" y="1270"/>
                </a:lnTo>
                <a:lnTo>
                  <a:pt x="262121" y="2540"/>
                </a:lnTo>
                <a:lnTo>
                  <a:pt x="267074" y="3810"/>
                </a:lnTo>
                <a:lnTo>
                  <a:pt x="277361" y="7620"/>
                </a:lnTo>
                <a:lnTo>
                  <a:pt x="282694" y="8890"/>
                </a:lnTo>
                <a:lnTo>
                  <a:pt x="286504" y="10160"/>
                </a:lnTo>
                <a:lnTo>
                  <a:pt x="293362" y="13970"/>
                </a:lnTo>
                <a:lnTo>
                  <a:pt x="293362" y="19050"/>
                </a:lnTo>
                <a:lnTo>
                  <a:pt x="291076" y="26670"/>
                </a:lnTo>
                <a:lnTo>
                  <a:pt x="290695" y="29210"/>
                </a:lnTo>
                <a:lnTo>
                  <a:pt x="290060" y="35560"/>
                </a:lnTo>
                <a:lnTo>
                  <a:pt x="289933" y="102870"/>
                </a:lnTo>
                <a:close/>
              </a:path>
              <a:path w="299085" h="347979">
                <a:moveTo>
                  <a:pt x="207258" y="36830"/>
                </a:moveTo>
                <a:lnTo>
                  <a:pt x="148205" y="36830"/>
                </a:lnTo>
                <a:lnTo>
                  <a:pt x="153920" y="35560"/>
                </a:lnTo>
                <a:lnTo>
                  <a:pt x="157730" y="34290"/>
                </a:lnTo>
                <a:lnTo>
                  <a:pt x="165349" y="29210"/>
                </a:lnTo>
                <a:lnTo>
                  <a:pt x="179065" y="29210"/>
                </a:lnTo>
                <a:lnTo>
                  <a:pt x="184780" y="30480"/>
                </a:lnTo>
                <a:lnTo>
                  <a:pt x="188209" y="30480"/>
                </a:lnTo>
                <a:lnTo>
                  <a:pt x="195448" y="31750"/>
                </a:lnTo>
                <a:lnTo>
                  <a:pt x="199258" y="33020"/>
                </a:lnTo>
                <a:lnTo>
                  <a:pt x="202686" y="33020"/>
                </a:lnTo>
                <a:lnTo>
                  <a:pt x="207258" y="36830"/>
                </a:lnTo>
                <a:close/>
              </a:path>
              <a:path w="299085" h="347979">
                <a:moveTo>
                  <a:pt x="44194" y="59690"/>
                </a:moveTo>
                <a:lnTo>
                  <a:pt x="43051" y="59690"/>
                </a:lnTo>
                <a:lnTo>
                  <a:pt x="36194" y="55880"/>
                </a:lnTo>
                <a:lnTo>
                  <a:pt x="32765" y="54610"/>
                </a:lnTo>
                <a:lnTo>
                  <a:pt x="18668" y="46990"/>
                </a:lnTo>
                <a:lnTo>
                  <a:pt x="15620" y="44450"/>
                </a:lnTo>
                <a:lnTo>
                  <a:pt x="13334" y="43180"/>
                </a:lnTo>
                <a:lnTo>
                  <a:pt x="7619" y="39370"/>
                </a:lnTo>
                <a:lnTo>
                  <a:pt x="7619" y="35560"/>
                </a:lnTo>
                <a:lnTo>
                  <a:pt x="10667" y="33020"/>
                </a:lnTo>
                <a:lnTo>
                  <a:pt x="15239" y="34290"/>
                </a:lnTo>
                <a:lnTo>
                  <a:pt x="24764" y="35560"/>
                </a:lnTo>
                <a:lnTo>
                  <a:pt x="28193" y="35560"/>
                </a:lnTo>
                <a:lnTo>
                  <a:pt x="32003" y="36830"/>
                </a:lnTo>
                <a:lnTo>
                  <a:pt x="207258" y="36830"/>
                </a:lnTo>
                <a:lnTo>
                  <a:pt x="208782" y="38100"/>
                </a:lnTo>
                <a:lnTo>
                  <a:pt x="208782" y="46990"/>
                </a:lnTo>
                <a:lnTo>
                  <a:pt x="206877" y="49530"/>
                </a:lnTo>
                <a:lnTo>
                  <a:pt x="86103" y="49530"/>
                </a:lnTo>
                <a:lnTo>
                  <a:pt x="70102" y="50800"/>
                </a:lnTo>
                <a:lnTo>
                  <a:pt x="65911" y="50800"/>
                </a:lnTo>
                <a:lnTo>
                  <a:pt x="62482" y="52070"/>
                </a:lnTo>
                <a:lnTo>
                  <a:pt x="55243" y="53340"/>
                </a:lnTo>
                <a:lnTo>
                  <a:pt x="52957" y="54610"/>
                </a:lnTo>
                <a:lnTo>
                  <a:pt x="51052" y="55880"/>
                </a:lnTo>
                <a:lnTo>
                  <a:pt x="46099" y="58420"/>
                </a:lnTo>
                <a:lnTo>
                  <a:pt x="44194" y="59690"/>
                </a:lnTo>
                <a:close/>
              </a:path>
              <a:path w="299085" h="347979">
                <a:moveTo>
                  <a:pt x="4952" y="220980"/>
                </a:moveTo>
                <a:lnTo>
                  <a:pt x="0" y="217170"/>
                </a:lnTo>
                <a:lnTo>
                  <a:pt x="3809" y="213360"/>
                </a:lnTo>
                <a:lnTo>
                  <a:pt x="8381" y="209550"/>
                </a:lnTo>
                <a:lnTo>
                  <a:pt x="20573" y="198120"/>
                </a:lnTo>
                <a:lnTo>
                  <a:pt x="31241" y="186690"/>
                </a:lnTo>
                <a:lnTo>
                  <a:pt x="41908" y="173990"/>
                </a:lnTo>
                <a:lnTo>
                  <a:pt x="46861" y="168910"/>
                </a:lnTo>
                <a:lnTo>
                  <a:pt x="51052" y="163830"/>
                </a:lnTo>
                <a:lnTo>
                  <a:pt x="64006" y="147320"/>
                </a:lnTo>
                <a:lnTo>
                  <a:pt x="67816" y="140970"/>
                </a:lnTo>
                <a:lnTo>
                  <a:pt x="71626" y="135890"/>
                </a:lnTo>
                <a:lnTo>
                  <a:pt x="81531" y="120650"/>
                </a:lnTo>
                <a:lnTo>
                  <a:pt x="88389" y="109220"/>
                </a:lnTo>
                <a:lnTo>
                  <a:pt x="96009" y="95250"/>
                </a:lnTo>
                <a:lnTo>
                  <a:pt x="98295" y="90170"/>
                </a:lnTo>
                <a:lnTo>
                  <a:pt x="100200" y="86360"/>
                </a:lnTo>
                <a:lnTo>
                  <a:pt x="106296" y="72390"/>
                </a:lnTo>
                <a:lnTo>
                  <a:pt x="107820" y="67310"/>
                </a:lnTo>
                <a:lnTo>
                  <a:pt x="107058" y="64770"/>
                </a:lnTo>
                <a:lnTo>
                  <a:pt x="102867" y="54610"/>
                </a:lnTo>
                <a:lnTo>
                  <a:pt x="99819" y="49530"/>
                </a:lnTo>
                <a:lnTo>
                  <a:pt x="111249" y="49530"/>
                </a:lnTo>
                <a:lnTo>
                  <a:pt x="113154" y="50800"/>
                </a:lnTo>
                <a:lnTo>
                  <a:pt x="117345" y="54610"/>
                </a:lnTo>
                <a:lnTo>
                  <a:pt x="119250" y="55880"/>
                </a:lnTo>
                <a:lnTo>
                  <a:pt x="122678" y="59690"/>
                </a:lnTo>
                <a:lnTo>
                  <a:pt x="131822" y="64770"/>
                </a:lnTo>
                <a:lnTo>
                  <a:pt x="132584" y="67310"/>
                </a:lnTo>
                <a:lnTo>
                  <a:pt x="132203" y="69850"/>
                </a:lnTo>
                <a:lnTo>
                  <a:pt x="128774" y="78740"/>
                </a:lnTo>
                <a:lnTo>
                  <a:pt x="127250" y="82550"/>
                </a:lnTo>
                <a:lnTo>
                  <a:pt x="125726" y="87630"/>
                </a:lnTo>
                <a:lnTo>
                  <a:pt x="118107" y="102870"/>
                </a:lnTo>
                <a:lnTo>
                  <a:pt x="116583" y="106680"/>
                </a:lnTo>
                <a:lnTo>
                  <a:pt x="112392" y="113030"/>
                </a:lnTo>
                <a:lnTo>
                  <a:pt x="110106" y="116840"/>
                </a:lnTo>
                <a:lnTo>
                  <a:pt x="114678" y="121920"/>
                </a:lnTo>
                <a:lnTo>
                  <a:pt x="122964" y="129540"/>
                </a:lnTo>
                <a:lnTo>
                  <a:pt x="102105" y="129540"/>
                </a:lnTo>
                <a:lnTo>
                  <a:pt x="98676" y="134620"/>
                </a:lnTo>
                <a:lnTo>
                  <a:pt x="91056" y="144780"/>
                </a:lnTo>
                <a:lnTo>
                  <a:pt x="87246" y="148590"/>
                </a:lnTo>
                <a:lnTo>
                  <a:pt x="81912" y="154940"/>
                </a:lnTo>
                <a:lnTo>
                  <a:pt x="67435" y="171450"/>
                </a:lnTo>
                <a:lnTo>
                  <a:pt x="54100" y="184150"/>
                </a:lnTo>
                <a:lnTo>
                  <a:pt x="40384" y="196850"/>
                </a:lnTo>
                <a:lnTo>
                  <a:pt x="33908" y="200660"/>
                </a:lnTo>
                <a:lnTo>
                  <a:pt x="28193" y="205740"/>
                </a:lnTo>
                <a:lnTo>
                  <a:pt x="8762" y="219710"/>
                </a:lnTo>
                <a:lnTo>
                  <a:pt x="4952" y="220980"/>
                </a:lnTo>
                <a:close/>
              </a:path>
              <a:path w="299085" h="347979">
                <a:moveTo>
                  <a:pt x="204972" y="52070"/>
                </a:moveTo>
                <a:lnTo>
                  <a:pt x="199639" y="52070"/>
                </a:lnTo>
                <a:lnTo>
                  <a:pt x="190114" y="50800"/>
                </a:lnTo>
                <a:lnTo>
                  <a:pt x="182494" y="50800"/>
                </a:lnTo>
                <a:lnTo>
                  <a:pt x="159254" y="49530"/>
                </a:lnTo>
                <a:lnTo>
                  <a:pt x="206877" y="49530"/>
                </a:lnTo>
                <a:lnTo>
                  <a:pt x="204972" y="52070"/>
                </a:lnTo>
                <a:close/>
              </a:path>
              <a:path w="299085" h="347979">
                <a:moveTo>
                  <a:pt x="203067" y="125730"/>
                </a:moveTo>
                <a:lnTo>
                  <a:pt x="201543" y="125730"/>
                </a:lnTo>
                <a:lnTo>
                  <a:pt x="193543" y="121920"/>
                </a:lnTo>
                <a:lnTo>
                  <a:pt x="189733" y="119380"/>
                </a:lnTo>
                <a:lnTo>
                  <a:pt x="186304" y="118110"/>
                </a:lnTo>
                <a:lnTo>
                  <a:pt x="176017" y="111760"/>
                </a:lnTo>
                <a:lnTo>
                  <a:pt x="173731" y="109220"/>
                </a:lnTo>
                <a:lnTo>
                  <a:pt x="167635" y="105410"/>
                </a:lnTo>
                <a:lnTo>
                  <a:pt x="167635" y="101600"/>
                </a:lnTo>
                <a:lnTo>
                  <a:pt x="170683" y="99060"/>
                </a:lnTo>
                <a:lnTo>
                  <a:pt x="172969" y="100330"/>
                </a:lnTo>
                <a:lnTo>
                  <a:pt x="177922" y="100330"/>
                </a:lnTo>
                <a:lnTo>
                  <a:pt x="187066" y="101600"/>
                </a:lnTo>
                <a:lnTo>
                  <a:pt x="195448" y="101600"/>
                </a:lnTo>
                <a:lnTo>
                  <a:pt x="214497" y="102870"/>
                </a:lnTo>
                <a:lnTo>
                  <a:pt x="289933" y="102870"/>
                </a:lnTo>
                <a:lnTo>
                  <a:pt x="289933" y="115570"/>
                </a:lnTo>
                <a:lnTo>
                  <a:pt x="238119" y="115570"/>
                </a:lnTo>
                <a:lnTo>
                  <a:pt x="221355" y="116840"/>
                </a:lnTo>
                <a:lnTo>
                  <a:pt x="216021" y="119380"/>
                </a:lnTo>
                <a:lnTo>
                  <a:pt x="205734" y="123190"/>
                </a:lnTo>
                <a:lnTo>
                  <a:pt x="203067" y="125730"/>
                </a:lnTo>
                <a:close/>
              </a:path>
              <a:path w="299085" h="347979">
                <a:moveTo>
                  <a:pt x="278504" y="227330"/>
                </a:moveTo>
                <a:lnTo>
                  <a:pt x="276599" y="227330"/>
                </a:lnTo>
                <a:lnTo>
                  <a:pt x="274313" y="224790"/>
                </a:lnTo>
                <a:lnTo>
                  <a:pt x="272789" y="222250"/>
                </a:lnTo>
                <a:lnTo>
                  <a:pt x="271646" y="217170"/>
                </a:lnTo>
                <a:lnTo>
                  <a:pt x="271265" y="214630"/>
                </a:lnTo>
                <a:lnTo>
                  <a:pt x="270884" y="213360"/>
                </a:lnTo>
                <a:lnTo>
                  <a:pt x="270503" y="207010"/>
                </a:lnTo>
                <a:lnTo>
                  <a:pt x="269741" y="196850"/>
                </a:lnTo>
                <a:lnTo>
                  <a:pt x="269487" y="184150"/>
                </a:lnTo>
                <a:lnTo>
                  <a:pt x="269360" y="115570"/>
                </a:lnTo>
                <a:lnTo>
                  <a:pt x="289933" y="115570"/>
                </a:lnTo>
                <a:lnTo>
                  <a:pt x="289829" y="162560"/>
                </a:lnTo>
                <a:lnTo>
                  <a:pt x="289552" y="172720"/>
                </a:lnTo>
                <a:lnTo>
                  <a:pt x="289171" y="177800"/>
                </a:lnTo>
                <a:lnTo>
                  <a:pt x="288028" y="196850"/>
                </a:lnTo>
                <a:lnTo>
                  <a:pt x="287266" y="201930"/>
                </a:lnTo>
                <a:lnTo>
                  <a:pt x="286123" y="212090"/>
                </a:lnTo>
                <a:lnTo>
                  <a:pt x="285361" y="214630"/>
                </a:lnTo>
                <a:lnTo>
                  <a:pt x="284980" y="217170"/>
                </a:lnTo>
                <a:lnTo>
                  <a:pt x="282694" y="222250"/>
                </a:lnTo>
                <a:lnTo>
                  <a:pt x="281170" y="224790"/>
                </a:lnTo>
                <a:lnTo>
                  <a:pt x="278504" y="227330"/>
                </a:lnTo>
                <a:close/>
              </a:path>
              <a:path w="299085" h="347979">
                <a:moveTo>
                  <a:pt x="211449" y="212090"/>
                </a:moveTo>
                <a:lnTo>
                  <a:pt x="204591" y="210820"/>
                </a:lnTo>
                <a:lnTo>
                  <a:pt x="200781" y="208280"/>
                </a:lnTo>
                <a:lnTo>
                  <a:pt x="196591" y="205740"/>
                </a:lnTo>
                <a:lnTo>
                  <a:pt x="185923" y="196850"/>
                </a:lnTo>
                <a:lnTo>
                  <a:pt x="180589" y="193040"/>
                </a:lnTo>
                <a:lnTo>
                  <a:pt x="174493" y="189230"/>
                </a:lnTo>
                <a:lnTo>
                  <a:pt x="159635" y="177800"/>
                </a:lnTo>
                <a:lnTo>
                  <a:pt x="152015" y="171450"/>
                </a:lnTo>
                <a:lnTo>
                  <a:pt x="144014" y="165100"/>
                </a:lnTo>
                <a:lnTo>
                  <a:pt x="130679" y="153670"/>
                </a:lnTo>
                <a:lnTo>
                  <a:pt x="124202" y="148590"/>
                </a:lnTo>
                <a:lnTo>
                  <a:pt x="119250" y="144780"/>
                </a:lnTo>
                <a:lnTo>
                  <a:pt x="107439" y="134620"/>
                </a:lnTo>
                <a:lnTo>
                  <a:pt x="102105" y="129540"/>
                </a:lnTo>
                <a:lnTo>
                  <a:pt x="122964" y="129540"/>
                </a:lnTo>
                <a:lnTo>
                  <a:pt x="125726" y="132080"/>
                </a:lnTo>
                <a:lnTo>
                  <a:pt x="129536" y="134620"/>
                </a:lnTo>
                <a:lnTo>
                  <a:pt x="133727" y="138430"/>
                </a:lnTo>
                <a:lnTo>
                  <a:pt x="144014" y="146050"/>
                </a:lnTo>
                <a:lnTo>
                  <a:pt x="153920" y="151130"/>
                </a:lnTo>
                <a:lnTo>
                  <a:pt x="163444" y="157480"/>
                </a:lnTo>
                <a:lnTo>
                  <a:pt x="168016" y="158750"/>
                </a:lnTo>
                <a:lnTo>
                  <a:pt x="171445" y="160020"/>
                </a:lnTo>
                <a:lnTo>
                  <a:pt x="181351" y="162560"/>
                </a:lnTo>
                <a:lnTo>
                  <a:pt x="208782" y="190500"/>
                </a:lnTo>
                <a:lnTo>
                  <a:pt x="216402" y="204470"/>
                </a:lnTo>
                <a:lnTo>
                  <a:pt x="213354" y="209550"/>
                </a:lnTo>
                <a:lnTo>
                  <a:pt x="211449" y="212090"/>
                </a:lnTo>
                <a:close/>
              </a:path>
              <a:path w="299085" h="347979">
                <a:moveTo>
                  <a:pt x="190304" y="226060"/>
                </a:moveTo>
                <a:lnTo>
                  <a:pt x="165540" y="226060"/>
                </a:lnTo>
                <a:lnTo>
                  <a:pt x="170838" y="224790"/>
                </a:lnTo>
                <a:lnTo>
                  <a:pt x="185006" y="224790"/>
                </a:lnTo>
                <a:lnTo>
                  <a:pt x="190304" y="226060"/>
                </a:lnTo>
                <a:close/>
              </a:path>
              <a:path w="299085" h="347979">
                <a:moveTo>
                  <a:pt x="196460" y="347980"/>
                </a:moveTo>
                <a:lnTo>
                  <a:pt x="159384" y="347980"/>
                </a:lnTo>
                <a:lnTo>
                  <a:pt x="133346" y="345440"/>
                </a:lnTo>
                <a:lnTo>
                  <a:pt x="95247" y="335280"/>
                </a:lnTo>
                <a:lnTo>
                  <a:pt x="66673" y="314960"/>
                </a:lnTo>
                <a:lnTo>
                  <a:pt x="61339" y="308610"/>
                </a:lnTo>
                <a:lnTo>
                  <a:pt x="57148" y="292100"/>
                </a:lnTo>
                <a:lnTo>
                  <a:pt x="57148" y="280670"/>
                </a:lnTo>
                <a:lnTo>
                  <a:pt x="82674" y="243840"/>
                </a:lnTo>
                <a:lnTo>
                  <a:pt x="125726" y="229870"/>
                </a:lnTo>
                <a:lnTo>
                  <a:pt x="133346" y="227330"/>
                </a:lnTo>
                <a:lnTo>
                  <a:pt x="159384" y="226060"/>
                </a:lnTo>
                <a:lnTo>
                  <a:pt x="196460" y="226060"/>
                </a:lnTo>
                <a:lnTo>
                  <a:pt x="222498" y="227330"/>
                </a:lnTo>
                <a:lnTo>
                  <a:pt x="230118" y="229870"/>
                </a:lnTo>
                <a:lnTo>
                  <a:pt x="240024" y="231140"/>
                </a:lnTo>
                <a:lnTo>
                  <a:pt x="260978" y="237490"/>
                </a:lnTo>
                <a:lnTo>
                  <a:pt x="264026" y="238760"/>
                </a:lnTo>
                <a:lnTo>
                  <a:pt x="155205" y="238760"/>
                </a:lnTo>
                <a:lnTo>
                  <a:pt x="145919" y="240030"/>
                </a:lnTo>
                <a:lnTo>
                  <a:pt x="99438" y="254000"/>
                </a:lnTo>
                <a:lnTo>
                  <a:pt x="79627" y="281940"/>
                </a:lnTo>
                <a:lnTo>
                  <a:pt x="79627" y="290830"/>
                </a:lnTo>
                <a:lnTo>
                  <a:pt x="112773" y="325120"/>
                </a:lnTo>
                <a:lnTo>
                  <a:pt x="145919" y="332740"/>
                </a:lnTo>
                <a:lnTo>
                  <a:pt x="155205" y="332740"/>
                </a:lnTo>
                <a:lnTo>
                  <a:pt x="161635" y="334010"/>
                </a:lnTo>
                <a:lnTo>
                  <a:pt x="264026" y="334010"/>
                </a:lnTo>
                <a:lnTo>
                  <a:pt x="260978" y="335280"/>
                </a:lnTo>
                <a:lnTo>
                  <a:pt x="240024" y="341630"/>
                </a:lnTo>
                <a:lnTo>
                  <a:pt x="230118" y="344170"/>
                </a:lnTo>
                <a:lnTo>
                  <a:pt x="222498" y="345440"/>
                </a:lnTo>
                <a:lnTo>
                  <a:pt x="196460" y="347980"/>
                </a:lnTo>
                <a:close/>
              </a:path>
              <a:path w="299085" h="347979">
                <a:moveTo>
                  <a:pt x="264026" y="334010"/>
                </a:moveTo>
                <a:lnTo>
                  <a:pt x="194209" y="334010"/>
                </a:lnTo>
                <a:lnTo>
                  <a:pt x="200639" y="332740"/>
                </a:lnTo>
                <a:lnTo>
                  <a:pt x="209925" y="332740"/>
                </a:lnTo>
                <a:lnTo>
                  <a:pt x="225546" y="330200"/>
                </a:lnTo>
                <a:lnTo>
                  <a:pt x="265550" y="312420"/>
                </a:lnTo>
                <a:lnTo>
                  <a:pt x="272408" y="302260"/>
                </a:lnTo>
                <a:lnTo>
                  <a:pt x="274313" y="298450"/>
                </a:lnTo>
                <a:lnTo>
                  <a:pt x="276218" y="290830"/>
                </a:lnTo>
                <a:lnTo>
                  <a:pt x="276218" y="280670"/>
                </a:lnTo>
                <a:lnTo>
                  <a:pt x="243452" y="247650"/>
                </a:lnTo>
                <a:lnTo>
                  <a:pt x="200639" y="238760"/>
                </a:lnTo>
                <a:lnTo>
                  <a:pt x="264026" y="238760"/>
                </a:lnTo>
                <a:lnTo>
                  <a:pt x="294505" y="265430"/>
                </a:lnTo>
                <a:lnTo>
                  <a:pt x="298696" y="280670"/>
                </a:lnTo>
                <a:lnTo>
                  <a:pt x="298696" y="292100"/>
                </a:lnTo>
                <a:lnTo>
                  <a:pt x="294505" y="308610"/>
                </a:lnTo>
                <a:lnTo>
                  <a:pt x="289171" y="314960"/>
                </a:lnTo>
                <a:lnTo>
                  <a:pt x="284980" y="320040"/>
                </a:lnTo>
                <a:lnTo>
                  <a:pt x="273551" y="330200"/>
                </a:lnTo>
                <a:lnTo>
                  <a:pt x="267074" y="332740"/>
                </a:lnTo>
                <a:lnTo>
                  <a:pt x="264026" y="3340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4167388" y="7432270"/>
            <a:ext cx="293370" cy="358140"/>
          </a:xfrm>
          <a:custGeom>
            <a:avLst/>
            <a:gdLst/>
            <a:ahLst/>
            <a:cxnLst/>
            <a:rect l="l" t="t" r="r" b="b"/>
            <a:pathLst>
              <a:path w="293370" h="358140">
                <a:moveTo>
                  <a:pt x="216549" y="105153"/>
                </a:moveTo>
                <a:lnTo>
                  <a:pt x="139823" y="105153"/>
                </a:lnTo>
                <a:lnTo>
                  <a:pt x="156968" y="104391"/>
                </a:lnTo>
                <a:lnTo>
                  <a:pt x="162682" y="102867"/>
                </a:lnTo>
                <a:lnTo>
                  <a:pt x="166492" y="102105"/>
                </a:lnTo>
                <a:lnTo>
                  <a:pt x="174112" y="97533"/>
                </a:lnTo>
                <a:lnTo>
                  <a:pt x="175255" y="96390"/>
                </a:lnTo>
                <a:lnTo>
                  <a:pt x="179446" y="96771"/>
                </a:lnTo>
                <a:lnTo>
                  <a:pt x="187828" y="97152"/>
                </a:lnTo>
                <a:lnTo>
                  <a:pt x="193543" y="97914"/>
                </a:lnTo>
                <a:lnTo>
                  <a:pt x="196972" y="98295"/>
                </a:lnTo>
                <a:lnTo>
                  <a:pt x="203829" y="99438"/>
                </a:lnTo>
                <a:lnTo>
                  <a:pt x="207639" y="100200"/>
                </a:lnTo>
                <a:lnTo>
                  <a:pt x="211068" y="100962"/>
                </a:lnTo>
                <a:lnTo>
                  <a:pt x="216549" y="105153"/>
                </a:lnTo>
                <a:close/>
              </a:path>
              <a:path w="293370" h="358140">
                <a:moveTo>
                  <a:pt x="45718" y="127250"/>
                </a:moveTo>
                <a:lnTo>
                  <a:pt x="44575" y="127250"/>
                </a:lnTo>
                <a:lnTo>
                  <a:pt x="37718" y="123821"/>
                </a:lnTo>
                <a:lnTo>
                  <a:pt x="34289" y="122297"/>
                </a:lnTo>
                <a:lnTo>
                  <a:pt x="20192" y="114678"/>
                </a:lnTo>
                <a:lnTo>
                  <a:pt x="17144" y="112773"/>
                </a:lnTo>
                <a:lnTo>
                  <a:pt x="14858" y="111249"/>
                </a:lnTo>
                <a:lnTo>
                  <a:pt x="9143" y="107058"/>
                </a:lnTo>
                <a:lnTo>
                  <a:pt x="9143" y="102867"/>
                </a:lnTo>
                <a:lnTo>
                  <a:pt x="12191" y="101343"/>
                </a:lnTo>
                <a:lnTo>
                  <a:pt x="16763" y="102105"/>
                </a:lnTo>
                <a:lnTo>
                  <a:pt x="29717" y="103629"/>
                </a:lnTo>
                <a:lnTo>
                  <a:pt x="33527" y="104010"/>
                </a:lnTo>
                <a:lnTo>
                  <a:pt x="56386" y="105153"/>
                </a:lnTo>
                <a:lnTo>
                  <a:pt x="216549" y="105153"/>
                </a:lnTo>
                <a:lnTo>
                  <a:pt x="217545" y="105915"/>
                </a:lnTo>
                <a:lnTo>
                  <a:pt x="217545" y="115059"/>
                </a:lnTo>
                <a:lnTo>
                  <a:pt x="215640" y="117345"/>
                </a:lnTo>
                <a:lnTo>
                  <a:pt x="87627" y="117345"/>
                </a:lnTo>
                <a:lnTo>
                  <a:pt x="71626" y="118107"/>
                </a:lnTo>
                <a:lnTo>
                  <a:pt x="67435" y="118869"/>
                </a:lnTo>
                <a:lnTo>
                  <a:pt x="64006" y="119250"/>
                </a:lnTo>
                <a:lnTo>
                  <a:pt x="56767" y="121154"/>
                </a:lnTo>
                <a:lnTo>
                  <a:pt x="54481" y="122297"/>
                </a:lnTo>
                <a:lnTo>
                  <a:pt x="52576" y="123059"/>
                </a:lnTo>
                <a:lnTo>
                  <a:pt x="47623" y="126107"/>
                </a:lnTo>
                <a:lnTo>
                  <a:pt x="45718" y="127250"/>
                </a:lnTo>
                <a:close/>
              </a:path>
              <a:path w="293370" h="358140">
                <a:moveTo>
                  <a:pt x="4952" y="304030"/>
                </a:moveTo>
                <a:lnTo>
                  <a:pt x="0" y="298696"/>
                </a:lnTo>
                <a:lnTo>
                  <a:pt x="3809" y="295267"/>
                </a:lnTo>
                <a:lnTo>
                  <a:pt x="8762" y="291076"/>
                </a:lnTo>
                <a:lnTo>
                  <a:pt x="25907" y="272789"/>
                </a:lnTo>
                <a:lnTo>
                  <a:pt x="52195" y="241928"/>
                </a:lnTo>
                <a:lnTo>
                  <a:pt x="75817" y="209163"/>
                </a:lnTo>
                <a:lnTo>
                  <a:pt x="101343" y="164968"/>
                </a:lnTo>
                <a:lnTo>
                  <a:pt x="104010" y="160016"/>
                </a:lnTo>
                <a:lnTo>
                  <a:pt x="105915" y="155825"/>
                </a:lnTo>
                <a:lnTo>
                  <a:pt x="111249" y="142490"/>
                </a:lnTo>
                <a:lnTo>
                  <a:pt x="112773" y="137918"/>
                </a:lnTo>
                <a:lnTo>
                  <a:pt x="112011" y="134108"/>
                </a:lnTo>
                <a:lnTo>
                  <a:pt x="107058" y="122678"/>
                </a:lnTo>
                <a:lnTo>
                  <a:pt x="104010" y="117345"/>
                </a:lnTo>
                <a:lnTo>
                  <a:pt x="116202" y="117345"/>
                </a:lnTo>
                <a:lnTo>
                  <a:pt x="118107" y="119250"/>
                </a:lnTo>
                <a:lnTo>
                  <a:pt x="121535" y="123059"/>
                </a:lnTo>
                <a:lnTo>
                  <a:pt x="123821" y="125726"/>
                </a:lnTo>
                <a:lnTo>
                  <a:pt x="126488" y="128393"/>
                </a:lnTo>
                <a:lnTo>
                  <a:pt x="136013" y="136394"/>
                </a:lnTo>
                <a:lnTo>
                  <a:pt x="137918" y="137918"/>
                </a:lnTo>
                <a:lnTo>
                  <a:pt x="137537" y="140966"/>
                </a:lnTo>
                <a:lnTo>
                  <a:pt x="134108" y="150491"/>
                </a:lnTo>
                <a:lnTo>
                  <a:pt x="132203" y="154682"/>
                </a:lnTo>
                <a:lnTo>
                  <a:pt x="130679" y="158492"/>
                </a:lnTo>
                <a:lnTo>
                  <a:pt x="126107" y="168016"/>
                </a:lnTo>
                <a:lnTo>
                  <a:pt x="123440" y="172969"/>
                </a:lnTo>
                <a:lnTo>
                  <a:pt x="122297" y="174493"/>
                </a:lnTo>
                <a:lnTo>
                  <a:pt x="120392" y="178684"/>
                </a:lnTo>
                <a:lnTo>
                  <a:pt x="119250" y="180970"/>
                </a:lnTo>
                <a:lnTo>
                  <a:pt x="123440" y="185542"/>
                </a:lnTo>
                <a:lnTo>
                  <a:pt x="131822" y="195067"/>
                </a:lnTo>
                <a:lnTo>
                  <a:pt x="110868" y="195067"/>
                </a:lnTo>
                <a:lnTo>
                  <a:pt x="107058" y="201162"/>
                </a:lnTo>
                <a:lnTo>
                  <a:pt x="96009" y="216783"/>
                </a:lnTo>
                <a:lnTo>
                  <a:pt x="68959" y="249167"/>
                </a:lnTo>
                <a:lnTo>
                  <a:pt x="39623" y="276980"/>
                </a:lnTo>
                <a:lnTo>
                  <a:pt x="34289" y="281932"/>
                </a:lnTo>
                <a:lnTo>
                  <a:pt x="28193" y="286885"/>
                </a:lnTo>
                <a:lnTo>
                  <a:pt x="15239" y="297934"/>
                </a:lnTo>
                <a:lnTo>
                  <a:pt x="9905" y="301363"/>
                </a:lnTo>
                <a:lnTo>
                  <a:pt x="4952" y="304030"/>
                </a:lnTo>
                <a:close/>
              </a:path>
              <a:path w="293370" h="358140">
                <a:moveTo>
                  <a:pt x="213735" y="119631"/>
                </a:moveTo>
                <a:lnTo>
                  <a:pt x="208401" y="119631"/>
                </a:lnTo>
                <a:lnTo>
                  <a:pt x="198877" y="118869"/>
                </a:lnTo>
                <a:lnTo>
                  <a:pt x="191257" y="118107"/>
                </a:lnTo>
                <a:lnTo>
                  <a:pt x="168016" y="117345"/>
                </a:lnTo>
                <a:lnTo>
                  <a:pt x="215640" y="117345"/>
                </a:lnTo>
                <a:lnTo>
                  <a:pt x="213735" y="119631"/>
                </a:lnTo>
                <a:close/>
              </a:path>
              <a:path w="293370" h="358140">
                <a:moveTo>
                  <a:pt x="219831" y="294124"/>
                </a:moveTo>
                <a:lnTo>
                  <a:pt x="188971" y="270503"/>
                </a:lnTo>
                <a:lnTo>
                  <a:pt x="182494" y="264407"/>
                </a:lnTo>
                <a:lnTo>
                  <a:pt x="166873" y="249548"/>
                </a:lnTo>
                <a:lnTo>
                  <a:pt x="159635" y="243071"/>
                </a:lnTo>
                <a:lnTo>
                  <a:pt x="152015" y="235452"/>
                </a:lnTo>
                <a:lnTo>
                  <a:pt x="138299" y="222498"/>
                </a:lnTo>
                <a:lnTo>
                  <a:pt x="126869" y="211068"/>
                </a:lnTo>
                <a:lnTo>
                  <a:pt x="116202" y="200020"/>
                </a:lnTo>
                <a:lnTo>
                  <a:pt x="110868" y="195067"/>
                </a:lnTo>
                <a:lnTo>
                  <a:pt x="131822" y="195067"/>
                </a:lnTo>
                <a:lnTo>
                  <a:pt x="140204" y="203448"/>
                </a:lnTo>
                <a:lnTo>
                  <a:pt x="150491" y="212973"/>
                </a:lnTo>
                <a:lnTo>
                  <a:pt x="155444" y="217164"/>
                </a:lnTo>
                <a:lnTo>
                  <a:pt x="159635" y="220974"/>
                </a:lnTo>
                <a:lnTo>
                  <a:pt x="172588" y="228975"/>
                </a:lnTo>
                <a:lnTo>
                  <a:pt x="176779" y="231261"/>
                </a:lnTo>
                <a:lnTo>
                  <a:pt x="180970" y="233166"/>
                </a:lnTo>
                <a:lnTo>
                  <a:pt x="189733" y="236595"/>
                </a:lnTo>
                <a:lnTo>
                  <a:pt x="193543" y="237738"/>
                </a:lnTo>
                <a:lnTo>
                  <a:pt x="197734" y="242690"/>
                </a:lnTo>
                <a:lnTo>
                  <a:pt x="208782" y="256025"/>
                </a:lnTo>
                <a:lnTo>
                  <a:pt x="212211" y="261359"/>
                </a:lnTo>
                <a:lnTo>
                  <a:pt x="217545" y="269360"/>
                </a:lnTo>
                <a:lnTo>
                  <a:pt x="226689" y="286885"/>
                </a:lnTo>
                <a:lnTo>
                  <a:pt x="222498" y="291457"/>
                </a:lnTo>
                <a:lnTo>
                  <a:pt x="219831" y="294124"/>
                </a:lnTo>
                <a:close/>
              </a:path>
              <a:path w="293370" h="358140">
                <a:moveTo>
                  <a:pt x="169540" y="56386"/>
                </a:moveTo>
                <a:lnTo>
                  <a:pt x="78484" y="56386"/>
                </a:lnTo>
                <a:lnTo>
                  <a:pt x="65530" y="52195"/>
                </a:lnTo>
                <a:lnTo>
                  <a:pt x="60577" y="49528"/>
                </a:lnTo>
                <a:lnTo>
                  <a:pt x="56767" y="47242"/>
                </a:lnTo>
                <a:lnTo>
                  <a:pt x="48004" y="39242"/>
                </a:lnTo>
                <a:lnTo>
                  <a:pt x="48004" y="34289"/>
                </a:lnTo>
                <a:lnTo>
                  <a:pt x="51433" y="32765"/>
                </a:lnTo>
                <a:lnTo>
                  <a:pt x="52957" y="33527"/>
                </a:lnTo>
                <a:lnTo>
                  <a:pt x="54862" y="33908"/>
                </a:lnTo>
                <a:lnTo>
                  <a:pt x="61720" y="36194"/>
                </a:lnTo>
                <a:lnTo>
                  <a:pt x="65149" y="36956"/>
                </a:lnTo>
                <a:lnTo>
                  <a:pt x="69721" y="38099"/>
                </a:lnTo>
                <a:lnTo>
                  <a:pt x="84960" y="40004"/>
                </a:lnTo>
                <a:lnTo>
                  <a:pt x="170718" y="40004"/>
                </a:lnTo>
                <a:lnTo>
                  <a:pt x="174874" y="41908"/>
                </a:lnTo>
                <a:lnTo>
                  <a:pt x="174874" y="51814"/>
                </a:lnTo>
                <a:lnTo>
                  <a:pt x="169540" y="56386"/>
                </a:lnTo>
                <a:close/>
              </a:path>
              <a:path w="293370" h="358140">
                <a:moveTo>
                  <a:pt x="170718" y="40004"/>
                </a:moveTo>
                <a:lnTo>
                  <a:pt x="129536" y="40004"/>
                </a:lnTo>
                <a:lnTo>
                  <a:pt x="139442" y="37718"/>
                </a:lnTo>
                <a:lnTo>
                  <a:pt x="142109" y="35051"/>
                </a:lnTo>
                <a:lnTo>
                  <a:pt x="157349" y="36194"/>
                </a:lnTo>
                <a:lnTo>
                  <a:pt x="161158" y="36956"/>
                </a:lnTo>
                <a:lnTo>
                  <a:pt x="165730" y="37718"/>
                </a:lnTo>
                <a:lnTo>
                  <a:pt x="170718" y="40004"/>
                </a:lnTo>
                <a:close/>
              </a:path>
              <a:path w="293370" h="358140">
                <a:moveTo>
                  <a:pt x="278885" y="358131"/>
                </a:moveTo>
                <a:lnTo>
                  <a:pt x="275456" y="358131"/>
                </a:lnTo>
                <a:lnTo>
                  <a:pt x="273170" y="354702"/>
                </a:lnTo>
                <a:lnTo>
                  <a:pt x="272408" y="353178"/>
                </a:lnTo>
                <a:lnTo>
                  <a:pt x="271939" y="350892"/>
                </a:lnTo>
                <a:lnTo>
                  <a:pt x="270884" y="346320"/>
                </a:lnTo>
                <a:lnTo>
                  <a:pt x="270503" y="343653"/>
                </a:lnTo>
                <a:lnTo>
                  <a:pt x="270122" y="338319"/>
                </a:lnTo>
                <a:lnTo>
                  <a:pt x="269741" y="330699"/>
                </a:lnTo>
                <a:lnTo>
                  <a:pt x="269360" y="323841"/>
                </a:lnTo>
                <a:lnTo>
                  <a:pt x="268979" y="315460"/>
                </a:lnTo>
                <a:lnTo>
                  <a:pt x="268979" y="36575"/>
                </a:lnTo>
                <a:lnTo>
                  <a:pt x="267455" y="30479"/>
                </a:lnTo>
                <a:lnTo>
                  <a:pt x="265931" y="28193"/>
                </a:lnTo>
                <a:lnTo>
                  <a:pt x="264407" y="26288"/>
                </a:lnTo>
                <a:lnTo>
                  <a:pt x="260597" y="22097"/>
                </a:lnTo>
                <a:lnTo>
                  <a:pt x="257930" y="20573"/>
                </a:lnTo>
                <a:lnTo>
                  <a:pt x="255263" y="18668"/>
                </a:lnTo>
                <a:lnTo>
                  <a:pt x="232785" y="8762"/>
                </a:lnTo>
                <a:lnTo>
                  <a:pt x="227832" y="6476"/>
                </a:lnTo>
                <a:lnTo>
                  <a:pt x="227832" y="2285"/>
                </a:lnTo>
                <a:lnTo>
                  <a:pt x="233928" y="0"/>
                </a:lnTo>
                <a:lnTo>
                  <a:pt x="240024" y="0"/>
                </a:lnTo>
                <a:lnTo>
                  <a:pt x="254120" y="1904"/>
                </a:lnTo>
                <a:lnTo>
                  <a:pt x="260597" y="3809"/>
                </a:lnTo>
                <a:lnTo>
                  <a:pt x="265169" y="4952"/>
                </a:lnTo>
                <a:lnTo>
                  <a:pt x="277361" y="8381"/>
                </a:lnTo>
                <a:lnTo>
                  <a:pt x="282694" y="10286"/>
                </a:lnTo>
                <a:lnTo>
                  <a:pt x="286504" y="11810"/>
                </a:lnTo>
                <a:lnTo>
                  <a:pt x="292981" y="15620"/>
                </a:lnTo>
                <a:lnTo>
                  <a:pt x="292981" y="20192"/>
                </a:lnTo>
                <a:lnTo>
                  <a:pt x="291457" y="24383"/>
                </a:lnTo>
                <a:lnTo>
                  <a:pt x="290695" y="27050"/>
                </a:lnTo>
                <a:lnTo>
                  <a:pt x="290314" y="29336"/>
                </a:lnTo>
                <a:lnTo>
                  <a:pt x="289590" y="36575"/>
                </a:lnTo>
                <a:lnTo>
                  <a:pt x="289552" y="279647"/>
                </a:lnTo>
                <a:lnTo>
                  <a:pt x="288790" y="302125"/>
                </a:lnTo>
                <a:lnTo>
                  <a:pt x="288409" y="308602"/>
                </a:lnTo>
                <a:lnTo>
                  <a:pt x="288028" y="320032"/>
                </a:lnTo>
                <a:lnTo>
                  <a:pt x="286504" y="335652"/>
                </a:lnTo>
                <a:lnTo>
                  <a:pt x="285742" y="339081"/>
                </a:lnTo>
                <a:lnTo>
                  <a:pt x="284980" y="344034"/>
                </a:lnTo>
                <a:lnTo>
                  <a:pt x="283075" y="350892"/>
                </a:lnTo>
                <a:lnTo>
                  <a:pt x="281551" y="354702"/>
                </a:lnTo>
                <a:lnTo>
                  <a:pt x="278885" y="3581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4614643" y="7445605"/>
            <a:ext cx="327660" cy="337185"/>
          </a:xfrm>
          <a:custGeom>
            <a:avLst/>
            <a:gdLst/>
            <a:ahLst/>
            <a:cxnLst/>
            <a:rect l="l" t="t" r="r" b="b"/>
            <a:pathLst>
              <a:path w="327660" h="337184">
                <a:moveTo>
                  <a:pt x="283075" y="9524"/>
                </a:moveTo>
                <a:lnTo>
                  <a:pt x="198877" y="9524"/>
                </a:lnTo>
                <a:lnTo>
                  <a:pt x="213354" y="8000"/>
                </a:lnTo>
                <a:lnTo>
                  <a:pt x="217545" y="6476"/>
                </a:lnTo>
                <a:lnTo>
                  <a:pt x="220593" y="5333"/>
                </a:lnTo>
                <a:lnTo>
                  <a:pt x="226689" y="1904"/>
                </a:lnTo>
                <a:lnTo>
                  <a:pt x="228975" y="0"/>
                </a:lnTo>
                <a:lnTo>
                  <a:pt x="235833" y="380"/>
                </a:lnTo>
                <a:lnTo>
                  <a:pt x="252215" y="761"/>
                </a:lnTo>
                <a:lnTo>
                  <a:pt x="260216" y="1523"/>
                </a:lnTo>
                <a:lnTo>
                  <a:pt x="273170" y="2285"/>
                </a:lnTo>
                <a:lnTo>
                  <a:pt x="283075" y="8381"/>
                </a:lnTo>
                <a:lnTo>
                  <a:pt x="283075" y="9524"/>
                </a:lnTo>
                <a:close/>
              </a:path>
              <a:path w="327660" h="337184">
                <a:moveTo>
                  <a:pt x="281551" y="120392"/>
                </a:moveTo>
                <a:lnTo>
                  <a:pt x="79246" y="120392"/>
                </a:lnTo>
                <a:lnTo>
                  <a:pt x="55243" y="111630"/>
                </a:lnTo>
                <a:lnTo>
                  <a:pt x="55243" y="25145"/>
                </a:lnTo>
                <a:lnTo>
                  <a:pt x="50671" y="19811"/>
                </a:lnTo>
                <a:lnTo>
                  <a:pt x="47623" y="18287"/>
                </a:lnTo>
                <a:lnTo>
                  <a:pt x="44194" y="16382"/>
                </a:lnTo>
                <a:lnTo>
                  <a:pt x="35813" y="14096"/>
                </a:lnTo>
                <a:lnTo>
                  <a:pt x="32003" y="13334"/>
                </a:lnTo>
                <a:lnTo>
                  <a:pt x="30098" y="12572"/>
                </a:lnTo>
                <a:lnTo>
                  <a:pt x="23621" y="11048"/>
                </a:lnTo>
                <a:lnTo>
                  <a:pt x="23621" y="6476"/>
                </a:lnTo>
                <a:lnTo>
                  <a:pt x="33527" y="2666"/>
                </a:lnTo>
                <a:lnTo>
                  <a:pt x="46099" y="2666"/>
                </a:lnTo>
                <a:lnTo>
                  <a:pt x="63625" y="4190"/>
                </a:lnTo>
                <a:lnTo>
                  <a:pt x="68578" y="4952"/>
                </a:lnTo>
                <a:lnTo>
                  <a:pt x="71626" y="5333"/>
                </a:lnTo>
                <a:lnTo>
                  <a:pt x="78484" y="8000"/>
                </a:lnTo>
                <a:lnTo>
                  <a:pt x="79627" y="9524"/>
                </a:lnTo>
                <a:lnTo>
                  <a:pt x="283075" y="9524"/>
                </a:lnTo>
                <a:lnTo>
                  <a:pt x="283075" y="17906"/>
                </a:lnTo>
                <a:lnTo>
                  <a:pt x="278123" y="22478"/>
                </a:lnTo>
                <a:lnTo>
                  <a:pt x="76579" y="22478"/>
                </a:lnTo>
                <a:lnTo>
                  <a:pt x="76579" y="101343"/>
                </a:lnTo>
                <a:lnTo>
                  <a:pt x="85722" y="107439"/>
                </a:lnTo>
                <a:lnTo>
                  <a:pt x="285742" y="107439"/>
                </a:lnTo>
                <a:lnTo>
                  <a:pt x="285742" y="115440"/>
                </a:lnTo>
                <a:lnTo>
                  <a:pt x="281551" y="120392"/>
                </a:lnTo>
                <a:close/>
              </a:path>
              <a:path w="327660" h="337184">
                <a:moveTo>
                  <a:pt x="285742" y="107439"/>
                </a:moveTo>
                <a:lnTo>
                  <a:pt x="201162" y="107439"/>
                </a:lnTo>
                <a:lnTo>
                  <a:pt x="215259" y="105915"/>
                </a:lnTo>
                <a:lnTo>
                  <a:pt x="222879" y="103629"/>
                </a:lnTo>
                <a:lnTo>
                  <a:pt x="229737" y="100200"/>
                </a:lnTo>
                <a:lnTo>
                  <a:pt x="232023" y="97914"/>
                </a:lnTo>
                <a:lnTo>
                  <a:pt x="238500" y="98295"/>
                </a:lnTo>
                <a:lnTo>
                  <a:pt x="254882" y="98676"/>
                </a:lnTo>
                <a:lnTo>
                  <a:pt x="263264" y="99438"/>
                </a:lnTo>
                <a:lnTo>
                  <a:pt x="276218" y="100200"/>
                </a:lnTo>
                <a:lnTo>
                  <a:pt x="285742" y="106677"/>
                </a:lnTo>
                <a:lnTo>
                  <a:pt x="285742" y="107439"/>
                </a:lnTo>
                <a:close/>
              </a:path>
              <a:path w="327660" h="337184">
                <a:moveTo>
                  <a:pt x="326538" y="163444"/>
                </a:moveTo>
                <a:lnTo>
                  <a:pt x="227451" y="163444"/>
                </a:lnTo>
                <a:lnTo>
                  <a:pt x="246119" y="162682"/>
                </a:lnTo>
                <a:lnTo>
                  <a:pt x="250691" y="162301"/>
                </a:lnTo>
                <a:lnTo>
                  <a:pt x="254501" y="161539"/>
                </a:lnTo>
                <a:lnTo>
                  <a:pt x="264788" y="159635"/>
                </a:lnTo>
                <a:lnTo>
                  <a:pt x="267455" y="158111"/>
                </a:lnTo>
                <a:lnTo>
                  <a:pt x="269360" y="157349"/>
                </a:lnTo>
                <a:lnTo>
                  <a:pt x="272789" y="155063"/>
                </a:lnTo>
                <a:lnTo>
                  <a:pt x="274313" y="153920"/>
                </a:lnTo>
                <a:lnTo>
                  <a:pt x="279647" y="154301"/>
                </a:lnTo>
                <a:lnTo>
                  <a:pt x="291076" y="154682"/>
                </a:lnTo>
                <a:lnTo>
                  <a:pt x="297172" y="155444"/>
                </a:lnTo>
                <a:lnTo>
                  <a:pt x="303268" y="155825"/>
                </a:lnTo>
                <a:lnTo>
                  <a:pt x="320412" y="159254"/>
                </a:lnTo>
                <a:lnTo>
                  <a:pt x="326538" y="163444"/>
                </a:lnTo>
                <a:close/>
              </a:path>
              <a:path w="327660" h="337184">
                <a:moveTo>
                  <a:pt x="43813" y="187066"/>
                </a:moveTo>
                <a:lnTo>
                  <a:pt x="42289" y="187066"/>
                </a:lnTo>
                <a:lnTo>
                  <a:pt x="32003" y="182875"/>
                </a:lnTo>
                <a:lnTo>
                  <a:pt x="27812" y="180970"/>
                </a:lnTo>
                <a:lnTo>
                  <a:pt x="23240" y="179065"/>
                </a:lnTo>
                <a:lnTo>
                  <a:pt x="9905" y="171826"/>
                </a:lnTo>
                <a:lnTo>
                  <a:pt x="6476" y="169921"/>
                </a:lnTo>
                <a:lnTo>
                  <a:pt x="0" y="164968"/>
                </a:lnTo>
                <a:lnTo>
                  <a:pt x="0" y="160777"/>
                </a:lnTo>
                <a:lnTo>
                  <a:pt x="3428" y="158873"/>
                </a:lnTo>
                <a:lnTo>
                  <a:pt x="5714" y="159254"/>
                </a:lnTo>
                <a:lnTo>
                  <a:pt x="9143" y="159635"/>
                </a:lnTo>
                <a:lnTo>
                  <a:pt x="56523" y="163123"/>
                </a:lnTo>
                <a:lnTo>
                  <a:pt x="326538" y="163444"/>
                </a:lnTo>
                <a:lnTo>
                  <a:pt x="327651" y="164206"/>
                </a:lnTo>
                <a:lnTo>
                  <a:pt x="327651" y="173350"/>
                </a:lnTo>
                <a:lnTo>
                  <a:pt x="325746" y="176398"/>
                </a:lnTo>
                <a:lnTo>
                  <a:pt x="119250" y="176398"/>
                </a:lnTo>
                <a:lnTo>
                  <a:pt x="106659" y="176422"/>
                </a:lnTo>
                <a:lnTo>
                  <a:pt x="65149" y="179446"/>
                </a:lnTo>
                <a:lnTo>
                  <a:pt x="47623" y="185161"/>
                </a:lnTo>
                <a:lnTo>
                  <a:pt x="43813" y="187066"/>
                </a:lnTo>
                <a:close/>
              </a:path>
              <a:path w="327660" h="337184">
                <a:moveTo>
                  <a:pt x="323841" y="179446"/>
                </a:moveTo>
                <a:lnTo>
                  <a:pt x="318508" y="179065"/>
                </a:lnTo>
                <a:lnTo>
                  <a:pt x="314698" y="178684"/>
                </a:lnTo>
                <a:lnTo>
                  <a:pt x="305935" y="178303"/>
                </a:lnTo>
                <a:lnTo>
                  <a:pt x="297172" y="177541"/>
                </a:lnTo>
                <a:lnTo>
                  <a:pt x="272408" y="176398"/>
                </a:lnTo>
                <a:lnTo>
                  <a:pt x="325746" y="176398"/>
                </a:lnTo>
                <a:lnTo>
                  <a:pt x="323841" y="179446"/>
                </a:lnTo>
                <a:close/>
              </a:path>
              <a:path w="327660" h="337184">
                <a:moveTo>
                  <a:pt x="166111" y="337176"/>
                </a:moveTo>
                <a:lnTo>
                  <a:pt x="123440" y="334509"/>
                </a:lnTo>
                <a:lnTo>
                  <a:pt x="85722" y="325365"/>
                </a:lnTo>
                <a:lnTo>
                  <a:pt x="52195" y="299458"/>
                </a:lnTo>
                <a:lnTo>
                  <a:pt x="48004" y="282694"/>
                </a:lnTo>
                <a:lnTo>
                  <a:pt x="48004" y="271265"/>
                </a:lnTo>
                <a:lnTo>
                  <a:pt x="52195" y="254501"/>
                </a:lnTo>
                <a:lnTo>
                  <a:pt x="57529" y="248024"/>
                </a:lnTo>
                <a:lnTo>
                  <a:pt x="61720" y="242690"/>
                </a:lnTo>
                <a:lnTo>
                  <a:pt x="105534" y="222498"/>
                </a:lnTo>
                <a:lnTo>
                  <a:pt x="115059" y="220974"/>
                </a:lnTo>
                <a:lnTo>
                  <a:pt x="123440" y="219450"/>
                </a:lnTo>
                <a:lnTo>
                  <a:pt x="148270" y="217346"/>
                </a:lnTo>
                <a:lnTo>
                  <a:pt x="154158" y="216950"/>
                </a:lnTo>
                <a:lnTo>
                  <a:pt x="159259" y="216804"/>
                </a:lnTo>
                <a:lnTo>
                  <a:pt x="166111" y="216783"/>
                </a:lnTo>
                <a:lnTo>
                  <a:pt x="172963" y="216804"/>
                </a:lnTo>
                <a:lnTo>
                  <a:pt x="178065" y="216950"/>
                </a:lnTo>
                <a:lnTo>
                  <a:pt x="183952" y="217346"/>
                </a:lnTo>
                <a:lnTo>
                  <a:pt x="208782" y="219450"/>
                </a:lnTo>
                <a:lnTo>
                  <a:pt x="217164" y="220974"/>
                </a:lnTo>
                <a:lnTo>
                  <a:pt x="226689" y="222498"/>
                </a:lnTo>
                <a:lnTo>
                  <a:pt x="246881" y="228594"/>
                </a:lnTo>
                <a:lnTo>
                  <a:pt x="249167" y="229737"/>
                </a:lnTo>
                <a:lnTo>
                  <a:pt x="166111" y="229737"/>
                </a:lnTo>
                <a:lnTo>
                  <a:pt x="156837" y="229770"/>
                </a:lnTo>
                <a:lnTo>
                  <a:pt x="103629" y="238119"/>
                </a:lnTo>
                <a:lnTo>
                  <a:pt x="85341" y="247643"/>
                </a:lnTo>
                <a:lnTo>
                  <a:pt x="81531" y="250310"/>
                </a:lnTo>
                <a:lnTo>
                  <a:pt x="76198" y="256787"/>
                </a:lnTo>
                <a:lnTo>
                  <a:pt x="72769" y="263645"/>
                </a:lnTo>
                <a:lnTo>
                  <a:pt x="70864" y="272408"/>
                </a:lnTo>
                <a:lnTo>
                  <a:pt x="70864" y="281551"/>
                </a:lnTo>
                <a:lnTo>
                  <a:pt x="103629" y="315079"/>
                </a:lnTo>
                <a:lnTo>
                  <a:pt x="144145" y="322576"/>
                </a:lnTo>
                <a:lnTo>
                  <a:pt x="250691" y="323460"/>
                </a:lnTo>
                <a:lnTo>
                  <a:pt x="246881" y="325365"/>
                </a:lnTo>
                <a:lnTo>
                  <a:pt x="208782" y="334509"/>
                </a:lnTo>
                <a:lnTo>
                  <a:pt x="172963" y="337155"/>
                </a:lnTo>
                <a:lnTo>
                  <a:pt x="166111" y="337176"/>
                </a:lnTo>
                <a:close/>
              </a:path>
              <a:path w="327660" h="337184">
                <a:moveTo>
                  <a:pt x="250691" y="323460"/>
                </a:moveTo>
                <a:lnTo>
                  <a:pt x="166111" y="323460"/>
                </a:lnTo>
                <a:lnTo>
                  <a:pt x="175386" y="323428"/>
                </a:lnTo>
                <a:lnTo>
                  <a:pt x="181732" y="323198"/>
                </a:lnTo>
                <a:lnTo>
                  <a:pt x="188078" y="322576"/>
                </a:lnTo>
                <a:lnTo>
                  <a:pt x="212973" y="319270"/>
                </a:lnTo>
                <a:lnTo>
                  <a:pt x="221355" y="316984"/>
                </a:lnTo>
                <a:lnTo>
                  <a:pt x="228975" y="315079"/>
                </a:lnTo>
                <a:lnTo>
                  <a:pt x="259454" y="289552"/>
                </a:lnTo>
                <a:lnTo>
                  <a:pt x="261359" y="281551"/>
                </a:lnTo>
                <a:lnTo>
                  <a:pt x="261268" y="271265"/>
                </a:lnTo>
                <a:lnTo>
                  <a:pt x="259454" y="263645"/>
                </a:lnTo>
                <a:lnTo>
                  <a:pt x="256025" y="256787"/>
                </a:lnTo>
                <a:lnTo>
                  <a:pt x="250691" y="250310"/>
                </a:lnTo>
                <a:lnTo>
                  <a:pt x="246881" y="247643"/>
                </a:lnTo>
                <a:lnTo>
                  <a:pt x="243071" y="244595"/>
                </a:lnTo>
                <a:lnTo>
                  <a:pt x="228975" y="238119"/>
                </a:lnTo>
                <a:lnTo>
                  <a:pt x="221355" y="236214"/>
                </a:lnTo>
                <a:lnTo>
                  <a:pt x="212973" y="233928"/>
                </a:lnTo>
                <a:lnTo>
                  <a:pt x="188078" y="230621"/>
                </a:lnTo>
                <a:lnTo>
                  <a:pt x="181732" y="229999"/>
                </a:lnTo>
                <a:lnTo>
                  <a:pt x="175386" y="229770"/>
                </a:lnTo>
                <a:lnTo>
                  <a:pt x="166111" y="229737"/>
                </a:lnTo>
                <a:lnTo>
                  <a:pt x="249167" y="229737"/>
                </a:lnTo>
                <a:lnTo>
                  <a:pt x="252977" y="231642"/>
                </a:lnTo>
                <a:lnTo>
                  <a:pt x="259454" y="234690"/>
                </a:lnTo>
                <a:lnTo>
                  <a:pt x="270503" y="242690"/>
                </a:lnTo>
                <a:lnTo>
                  <a:pt x="274694" y="248024"/>
                </a:lnTo>
                <a:lnTo>
                  <a:pt x="280028" y="254501"/>
                </a:lnTo>
                <a:lnTo>
                  <a:pt x="284218" y="271265"/>
                </a:lnTo>
                <a:lnTo>
                  <a:pt x="284218" y="282694"/>
                </a:lnTo>
                <a:lnTo>
                  <a:pt x="280028" y="299458"/>
                </a:lnTo>
                <a:lnTo>
                  <a:pt x="274694" y="305935"/>
                </a:lnTo>
                <a:lnTo>
                  <a:pt x="270503" y="310888"/>
                </a:lnTo>
                <a:lnTo>
                  <a:pt x="259454" y="319270"/>
                </a:lnTo>
                <a:lnTo>
                  <a:pt x="252977" y="322317"/>
                </a:lnTo>
                <a:lnTo>
                  <a:pt x="250691" y="3234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5057413" y="7432270"/>
            <a:ext cx="287020" cy="358140"/>
          </a:xfrm>
          <a:custGeom>
            <a:avLst/>
            <a:gdLst/>
            <a:ahLst/>
            <a:cxnLst/>
            <a:rect l="l" t="t" r="r" b="b"/>
            <a:pathLst>
              <a:path w="287020" h="358140">
                <a:moveTo>
                  <a:pt x="189733" y="126488"/>
                </a:moveTo>
                <a:lnTo>
                  <a:pt x="169159" y="126488"/>
                </a:lnTo>
                <a:lnTo>
                  <a:pt x="169159" y="58291"/>
                </a:lnTo>
                <a:lnTo>
                  <a:pt x="166111" y="52957"/>
                </a:lnTo>
                <a:lnTo>
                  <a:pt x="141728" y="38861"/>
                </a:lnTo>
                <a:lnTo>
                  <a:pt x="136775" y="36575"/>
                </a:lnTo>
                <a:lnTo>
                  <a:pt x="136775" y="32765"/>
                </a:lnTo>
                <a:lnTo>
                  <a:pt x="142109" y="30479"/>
                </a:lnTo>
                <a:lnTo>
                  <a:pt x="147062" y="30479"/>
                </a:lnTo>
                <a:lnTo>
                  <a:pt x="158873" y="32003"/>
                </a:lnTo>
                <a:lnTo>
                  <a:pt x="166111" y="33908"/>
                </a:lnTo>
                <a:lnTo>
                  <a:pt x="169540" y="34670"/>
                </a:lnTo>
                <a:lnTo>
                  <a:pt x="180970" y="38099"/>
                </a:lnTo>
                <a:lnTo>
                  <a:pt x="184780" y="39623"/>
                </a:lnTo>
                <a:lnTo>
                  <a:pt x="188209" y="41146"/>
                </a:lnTo>
                <a:lnTo>
                  <a:pt x="192400" y="44194"/>
                </a:lnTo>
                <a:lnTo>
                  <a:pt x="192400" y="48004"/>
                </a:lnTo>
                <a:lnTo>
                  <a:pt x="189860" y="55624"/>
                </a:lnTo>
                <a:lnTo>
                  <a:pt x="189733" y="126488"/>
                </a:lnTo>
                <a:close/>
              </a:path>
              <a:path w="287020" h="358140">
                <a:moveTo>
                  <a:pt x="40004" y="289552"/>
                </a:moveTo>
                <a:lnTo>
                  <a:pt x="36194" y="289552"/>
                </a:lnTo>
                <a:lnTo>
                  <a:pt x="33146" y="283456"/>
                </a:lnTo>
                <a:lnTo>
                  <a:pt x="32384" y="280789"/>
                </a:lnTo>
                <a:lnTo>
                  <a:pt x="30860" y="269741"/>
                </a:lnTo>
                <a:lnTo>
                  <a:pt x="30479" y="265169"/>
                </a:lnTo>
                <a:lnTo>
                  <a:pt x="30098" y="261740"/>
                </a:lnTo>
                <a:lnTo>
                  <a:pt x="29821" y="246500"/>
                </a:lnTo>
                <a:lnTo>
                  <a:pt x="29717" y="80388"/>
                </a:lnTo>
                <a:lnTo>
                  <a:pt x="27050" y="75436"/>
                </a:lnTo>
                <a:lnTo>
                  <a:pt x="24764" y="73150"/>
                </a:lnTo>
                <a:lnTo>
                  <a:pt x="23240" y="71245"/>
                </a:lnTo>
                <a:lnTo>
                  <a:pt x="15620" y="66673"/>
                </a:lnTo>
                <a:lnTo>
                  <a:pt x="8762" y="63244"/>
                </a:lnTo>
                <a:lnTo>
                  <a:pt x="4952" y="61720"/>
                </a:lnTo>
                <a:lnTo>
                  <a:pt x="0" y="59434"/>
                </a:lnTo>
                <a:lnTo>
                  <a:pt x="0" y="55624"/>
                </a:lnTo>
                <a:lnTo>
                  <a:pt x="5333" y="53338"/>
                </a:lnTo>
                <a:lnTo>
                  <a:pt x="10286" y="53338"/>
                </a:lnTo>
                <a:lnTo>
                  <a:pt x="22478" y="55243"/>
                </a:lnTo>
                <a:lnTo>
                  <a:pt x="27050" y="56386"/>
                </a:lnTo>
                <a:lnTo>
                  <a:pt x="30860" y="57148"/>
                </a:lnTo>
                <a:lnTo>
                  <a:pt x="41527" y="60196"/>
                </a:lnTo>
                <a:lnTo>
                  <a:pt x="45337" y="61720"/>
                </a:lnTo>
                <a:lnTo>
                  <a:pt x="48385" y="62863"/>
                </a:lnTo>
                <a:lnTo>
                  <a:pt x="52576" y="65911"/>
                </a:lnTo>
                <a:lnTo>
                  <a:pt x="52576" y="69340"/>
                </a:lnTo>
                <a:lnTo>
                  <a:pt x="50290" y="78484"/>
                </a:lnTo>
                <a:lnTo>
                  <a:pt x="50290" y="126488"/>
                </a:lnTo>
                <a:lnTo>
                  <a:pt x="189733" y="126488"/>
                </a:lnTo>
                <a:lnTo>
                  <a:pt x="189733" y="139061"/>
                </a:lnTo>
                <a:lnTo>
                  <a:pt x="50290" y="139061"/>
                </a:lnTo>
                <a:lnTo>
                  <a:pt x="50290" y="224403"/>
                </a:lnTo>
                <a:lnTo>
                  <a:pt x="49938" y="238500"/>
                </a:lnTo>
                <a:lnTo>
                  <a:pt x="49828" y="240785"/>
                </a:lnTo>
                <a:lnTo>
                  <a:pt x="49610" y="243833"/>
                </a:lnTo>
                <a:lnTo>
                  <a:pt x="49528" y="246500"/>
                </a:lnTo>
                <a:lnTo>
                  <a:pt x="188804" y="246500"/>
                </a:lnTo>
                <a:lnTo>
                  <a:pt x="188590" y="249929"/>
                </a:lnTo>
                <a:lnTo>
                  <a:pt x="188121" y="259073"/>
                </a:lnTo>
                <a:lnTo>
                  <a:pt x="48385" y="259073"/>
                </a:lnTo>
                <a:lnTo>
                  <a:pt x="48385" y="261740"/>
                </a:lnTo>
                <a:lnTo>
                  <a:pt x="48004" y="267074"/>
                </a:lnTo>
                <a:lnTo>
                  <a:pt x="47623" y="268979"/>
                </a:lnTo>
                <a:lnTo>
                  <a:pt x="47242" y="272789"/>
                </a:lnTo>
                <a:lnTo>
                  <a:pt x="45337" y="280028"/>
                </a:lnTo>
                <a:lnTo>
                  <a:pt x="44575" y="282694"/>
                </a:lnTo>
                <a:lnTo>
                  <a:pt x="43432" y="286123"/>
                </a:lnTo>
                <a:lnTo>
                  <a:pt x="40004" y="289552"/>
                </a:lnTo>
                <a:close/>
              </a:path>
              <a:path w="287020" h="358140">
                <a:moveTo>
                  <a:pt x="188804" y="246500"/>
                </a:moveTo>
                <a:lnTo>
                  <a:pt x="169159" y="246500"/>
                </a:lnTo>
                <a:lnTo>
                  <a:pt x="169159" y="139061"/>
                </a:lnTo>
                <a:lnTo>
                  <a:pt x="189733" y="139061"/>
                </a:lnTo>
                <a:lnTo>
                  <a:pt x="189704" y="224403"/>
                </a:lnTo>
                <a:lnTo>
                  <a:pt x="189352" y="238500"/>
                </a:lnTo>
                <a:lnTo>
                  <a:pt x="188804" y="246500"/>
                </a:lnTo>
                <a:close/>
              </a:path>
              <a:path w="287020" h="358140">
                <a:moveTo>
                  <a:pt x="179827" y="289552"/>
                </a:moveTo>
                <a:lnTo>
                  <a:pt x="175255" y="289552"/>
                </a:lnTo>
                <a:lnTo>
                  <a:pt x="172588" y="283456"/>
                </a:lnTo>
                <a:lnTo>
                  <a:pt x="169921" y="264026"/>
                </a:lnTo>
                <a:lnTo>
                  <a:pt x="169667" y="261740"/>
                </a:lnTo>
                <a:lnTo>
                  <a:pt x="169540" y="259073"/>
                </a:lnTo>
                <a:lnTo>
                  <a:pt x="188121" y="259073"/>
                </a:lnTo>
                <a:lnTo>
                  <a:pt x="187867" y="264026"/>
                </a:lnTo>
                <a:lnTo>
                  <a:pt x="187759" y="265169"/>
                </a:lnTo>
                <a:lnTo>
                  <a:pt x="187066" y="268979"/>
                </a:lnTo>
                <a:lnTo>
                  <a:pt x="186685" y="272789"/>
                </a:lnTo>
                <a:lnTo>
                  <a:pt x="184780" y="280028"/>
                </a:lnTo>
                <a:lnTo>
                  <a:pt x="184018" y="282694"/>
                </a:lnTo>
                <a:lnTo>
                  <a:pt x="182875" y="285742"/>
                </a:lnTo>
                <a:lnTo>
                  <a:pt x="179827" y="289552"/>
                </a:lnTo>
                <a:close/>
              </a:path>
              <a:path w="287020" h="358140">
                <a:moveTo>
                  <a:pt x="272789" y="358131"/>
                </a:moveTo>
                <a:lnTo>
                  <a:pt x="269360" y="358131"/>
                </a:lnTo>
                <a:lnTo>
                  <a:pt x="267074" y="354702"/>
                </a:lnTo>
                <a:lnTo>
                  <a:pt x="266312" y="353178"/>
                </a:lnTo>
                <a:lnTo>
                  <a:pt x="265843" y="350892"/>
                </a:lnTo>
                <a:lnTo>
                  <a:pt x="264788" y="346320"/>
                </a:lnTo>
                <a:lnTo>
                  <a:pt x="264407" y="343653"/>
                </a:lnTo>
                <a:lnTo>
                  <a:pt x="264026" y="338319"/>
                </a:lnTo>
                <a:lnTo>
                  <a:pt x="263645" y="330699"/>
                </a:lnTo>
                <a:lnTo>
                  <a:pt x="263264" y="323841"/>
                </a:lnTo>
                <a:lnTo>
                  <a:pt x="262883" y="315460"/>
                </a:lnTo>
                <a:lnTo>
                  <a:pt x="262883" y="36575"/>
                </a:lnTo>
                <a:lnTo>
                  <a:pt x="261359" y="30479"/>
                </a:lnTo>
                <a:lnTo>
                  <a:pt x="259835" y="28193"/>
                </a:lnTo>
                <a:lnTo>
                  <a:pt x="258311" y="26288"/>
                </a:lnTo>
                <a:lnTo>
                  <a:pt x="254501" y="22097"/>
                </a:lnTo>
                <a:lnTo>
                  <a:pt x="251834" y="20573"/>
                </a:lnTo>
                <a:lnTo>
                  <a:pt x="249167" y="18668"/>
                </a:lnTo>
                <a:lnTo>
                  <a:pt x="226689" y="8762"/>
                </a:lnTo>
                <a:lnTo>
                  <a:pt x="221736" y="6476"/>
                </a:lnTo>
                <a:lnTo>
                  <a:pt x="221736" y="2285"/>
                </a:lnTo>
                <a:lnTo>
                  <a:pt x="227832" y="0"/>
                </a:lnTo>
                <a:lnTo>
                  <a:pt x="233928" y="0"/>
                </a:lnTo>
                <a:lnTo>
                  <a:pt x="248024" y="1904"/>
                </a:lnTo>
                <a:lnTo>
                  <a:pt x="254501" y="3809"/>
                </a:lnTo>
                <a:lnTo>
                  <a:pt x="259073" y="4952"/>
                </a:lnTo>
                <a:lnTo>
                  <a:pt x="271265" y="8381"/>
                </a:lnTo>
                <a:lnTo>
                  <a:pt x="276599" y="10286"/>
                </a:lnTo>
                <a:lnTo>
                  <a:pt x="280408" y="11810"/>
                </a:lnTo>
                <a:lnTo>
                  <a:pt x="286885" y="15620"/>
                </a:lnTo>
                <a:lnTo>
                  <a:pt x="286885" y="20192"/>
                </a:lnTo>
                <a:lnTo>
                  <a:pt x="285361" y="24383"/>
                </a:lnTo>
                <a:lnTo>
                  <a:pt x="284599" y="27050"/>
                </a:lnTo>
                <a:lnTo>
                  <a:pt x="284218" y="29336"/>
                </a:lnTo>
                <a:lnTo>
                  <a:pt x="283495" y="36575"/>
                </a:lnTo>
                <a:lnTo>
                  <a:pt x="283456" y="279647"/>
                </a:lnTo>
                <a:lnTo>
                  <a:pt x="282694" y="302125"/>
                </a:lnTo>
                <a:lnTo>
                  <a:pt x="282313" y="308602"/>
                </a:lnTo>
                <a:lnTo>
                  <a:pt x="281932" y="320032"/>
                </a:lnTo>
                <a:lnTo>
                  <a:pt x="280408" y="335652"/>
                </a:lnTo>
                <a:lnTo>
                  <a:pt x="279647" y="339081"/>
                </a:lnTo>
                <a:lnTo>
                  <a:pt x="278885" y="344034"/>
                </a:lnTo>
                <a:lnTo>
                  <a:pt x="276980" y="350892"/>
                </a:lnTo>
                <a:lnTo>
                  <a:pt x="275456" y="354702"/>
                </a:lnTo>
                <a:lnTo>
                  <a:pt x="272789" y="3581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5391922" y="7432270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261740" y="270503"/>
                </a:moveTo>
                <a:lnTo>
                  <a:pt x="258692" y="270503"/>
                </a:lnTo>
                <a:lnTo>
                  <a:pt x="256787" y="267455"/>
                </a:lnTo>
                <a:lnTo>
                  <a:pt x="253358" y="248405"/>
                </a:lnTo>
                <a:lnTo>
                  <a:pt x="252977" y="243833"/>
                </a:lnTo>
                <a:lnTo>
                  <a:pt x="252596" y="237357"/>
                </a:lnTo>
                <a:lnTo>
                  <a:pt x="252324" y="222117"/>
                </a:lnTo>
                <a:lnTo>
                  <a:pt x="252215" y="36194"/>
                </a:lnTo>
                <a:lnTo>
                  <a:pt x="250310" y="29717"/>
                </a:lnTo>
                <a:lnTo>
                  <a:pt x="247262" y="25907"/>
                </a:lnTo>
                <a:lnTo>
                  <a:pt x="243452" y="22097"/>
                </a:lnTo>
                <a:lnTo>
                  <a:pt x="241166" y="20573"/>
                </a:lnTo>
                <a:lnTo>
                  <a:pt x="238500" y="18668"/>
                </a:lnTo>
                <a:lnTo>
                  <a:pt x="232023" y="15239"/>
                </a:lnTo>
                <a:lnTo>
                  <a:pt x="229737" y="14096"/>
                </a:lnTo>
                <a:lnTo>
                  <a:pt x="220974" y="10286"/>
                </a:lnTo>
                <a:lnTo>
                  <a:pt x="218688" y="9524"/>
                </a:lnTo>
                <a:lnTo>
                  <a:pt x="216783" y="8762"/>
                </a:lnTo>
                <a:lnTo>
                  <a:pt x="211449" y="6476"/>
                </a:lnTo>
                <a:lnTo>
                  <a:pt x="211449" y="2285"/>
                </a:lnTo>
                <a:lnTo>
                  <a:pt x="217545" y="0"/>
                </a:lnTo>
                <a:lnTo>
                  <a:pt x="223641" y="0"/>
                </a:lnTo>
                <a:lnTo>
                  <a:pt x="238881" y="2285"/>
                </a:lnTo>
                <a:lnTo>
                  <a:pt x="244976" y="3809"/>
                </a:lnTo>
                <a:lnTo>
                  <a:pt x="249929" y="4952"/>
                </a:lnTo>
                <a:lnTo>
                  <a:pt x="260216" y="8000"/>
                </a:lnTo>
                <a:lnTo>
                  <a:pt x="265550" y="9905"/>
                </a:lnTo>
                <a:lnTo>
                  <a:pt x="269360" y="11429"/>
                </a:lnTo>
                <a:lnTo>
                  <a:pt x="276218" y="15239"/>
                </a:lnTo>
                <a:lnTo>
                  <a:pt x="276218" y="19811"/>
                </a:lnTo>
                <a:lnTo>
                  <a:pt x="274694" y="24383"/>
                </a:lnTo>
                <a:lnTo>
                  <a:pt x="273932" y="27050"/>
                </a:lnTo>
                <a:lnTo>
                  <a:pt x="273551" y="29336"/>
                </a:lnTo>
                <a:lnTo>
                  <a:pt x="272865" y="36194"/>
                </a:lnTo>
                <a:lnTo>
                  <a:pt x="272789" y="135251"/>
                </a:lnTo>
                <a:lnTo>
                  <a:pt x="335271" y="135251"/>
                </a:lnTo>
                <a:lnTo>
                  <a:pt x="335271" y="143252"/>
                </a:lnTo>
                <a:lnTo>
                  <a:pt x="329937" y="147443"/>
                </a:lnTo>
                <a:lnTo>
                  <a:pt x="272789" y="147443"/>
                </a:lnTo>
                <a:lnTo>
                  <a:pt x="272674" y="195448"/>
                </a:lnTo>
                <a:lnTo>
                  <a:pt x="272386" y="209163"/>
                </a:lnTo>
                <a:lnTo>
                  <a:pt x="271646" y="222117"/>
                </a:lnTo>
                <a:lnTo>
                  <a:pt x="270884" y="238119"/>
                </a:lnTo>
                <a:lnTo>
                  <a:pt x="270503" y="240404"/>
                </a:lnTo>
                <a:lnTo>
                  <a:pt x="270022" y="243833"/>
                </a:lnTo>
                <a:lnTo>
                  <a:pt x="268979" y="251834"/>
                </a:lnTo>
                <a:lnTo>
                  <a:pt x="268217" y="256025"/>
                </a:lnTo>
                <a:lnTo>
                  <a:pt x="267836" y="259454"/>
                </a:lnTo>
                <a:lnTo>
                  <a:pt x="264788" y="267074"/>
                </a:lnTo>
                <a:lnTo>
                  <a:pt x="264026" y="268598"/>
                </a:lnTo>
                <a:lnTo>
                  <a:pt x="261740" y="270503"/>
                </a:lnTo>
                <a:close/>
              </a:path>
              <a:path w="335279" h="344804">
                <a:moveTo>
                  <a:pt x="206719" y="41908"/>
                </a:moveTo>
                <a:lnTo>
                  <a:pt x="128393" y="41908"/>
                </a:lnTo>
                <a:lnTo>
                  <a:pt x="145538" y="41146"/>
                </a:lnTo>
                <a:lnTo>
                  <a:pt x="151253" y="39623"/>
                </a:lnTo>
                <a:lnTo>
                  <a:pt x="155063" y="38861"/>
                </a:lnTo>
                <a:lnTo>
                  <a:pt x="162682" y="34289"/>
                </a:lnTo>
                <a:lnTo>
                  <a:pt x="163825" y="33146"/>
                </a:lnTo>
                <a:lnTo>
                  <a:pt x="168397" y="33527"/>
                </a:lnTo>
                <a:lnTo>
                  <a:pt x="177160" y="33908"/>
                </a:lnTo>
                <a:lnTo>
                  <a:pt x="182113" y="34670"/>
                </a:lnTo>
                <a:lnTo>
                  <a:pt x="187066" y="35051"/>
                </a:lnTo>
                <a:lnTo>
                  <a:pt x="193162" y="36194"/>
                </a:lnTo>
                <a:lnTo>
                  <a:pt x="200781" y="37718"/>
                </a:lnTo>
                <a:lnTo>
                  <a:pt x="206719" y="41908"/>
                </a:lnTo>
                <a:close/>
              </a:path>
              <a:path w="335279" h="344804">
                <a:moveTo>
                  <a:pt x="42289" y="64387"/>
                </a:moveTo>
                <a:lnTo>
                  <a:pt x="41146" y="64387"/>
                </a:lnTo>
                <a:lnTo>
                  <a:pt x="33908" y="60958"/>
                </a:lnTo>
                <a:lnTo>
                  <a:pt x="30479" y="59434"/>
                </a:lnTo>
                <a:lnTo>
                  <a:pt x="5333" y="43432"/>
                </a:lnTo>
                <a:lnTo>
                  <a:pt x="5333" y="39623"/>
                </a:lnTo>
                <a:lnTo>
                  <a:pt x="8381" y="38099"/>
                </a:lnTo>
                <a:lnTo>
                  <a:pt x="12953" y="38861"/>
                </a:lnTo>
                <a:lnTo>
                  <a:pt x="25907" y="40384"/>
                </a:lnTo>
                <a:lnTo>
                  <a:pt x="29717" y="40765"/>
                </a:lnTo>
                <a:lnTo>
                  <a:pt x="52576" y="41908"/>
                </a:lnTo>
                <a:lnTo>
                  <a:pt x="206719" y="41908"/>
                </a:lnTo>
                <a:lnTo>
                  <a:pt x="207258" y="42289"/>
                </a:lnTo>
                <a:lnTo>
                  <a:pt x="207258" y="51433"/>
                </a:lnTo>
                <a:lnTo>
                  <a:pt x="205081" y="54481"/>
                </a:lnTo>
                <a:lnTo>
                  <a:pt x="86865" y="54481"/>
                </a:lnTo>
                <a:lnTo>
                  <a:pt x="68197" y="55624"/>
                </a:lnTo>
                <a:lnTo>
                  <a:pt x="64768" y="56386"/>
                </a:lnTo>
                <a:lnTo>
                  <a:pt x="61339" y="56767"/>
                </a:lnTo>
                <a:lnTo>
                  <a:pt x="53719" y="59053"/>
                </a:lnTo>
                <a:lnTo>
                  <a:pt x="51433" y="59815"/>
                </a:lnTo>
                <a:lnTo>
                  <a:pt x="49528" y="60577"/>
                </a:lnTo>
                <a:lnTo>
                  <a:pt x="44194" y="63244"/>
                </a:lnTo>
                <a:lnTo>
                  <a:pt x="42289" y="64387"/>
                </a:lnTo>
                <a:close/>
              </a:path>
              <a:path w="335279" h="344804">
                <a:moveTo>
                  <a:pt x="203448" y="56767"/>
                </a:moveTo>
                <a:lnTo>
                  <a:pt x="198496" y="56767"/>
                </a:lnTo>
                <a:lnTo>
                  <a:pt x="188590" y="56005"/>
                </a:lnTo>
                <a:lnTo>
                  <a:pt x="180970" y="55243"/>
                </a:lnTo>
                <a:lnTo>
                  <a:pt x="157730" y="54481"/>
                </a:lnTo>
                <a:lnTo>
                  <a:pt x="205081" y="54481"/>
                </a:lnTo>
                <a:lnTo>
                  <a:pt x="203448" y="56767"/>
                </a:lnTo>
                <a:close/>
              </a:path>
              <a:path w="335279" h="344804">
                <a:moveTo>
                  <a:pt x="208263" y="197353"/>
                </a:moveTo>
                <a:lnTo>
                  <a:pt x="90294" y="197353"/>
                </a:lnTo>
                <a:lnTo>
                  <a:pt x="93723" y="196972"/>
                </a:lnTo>
                <a:lnTo>
                  <a:pt x="95247" y="196972"/>
                </a:lnTo>
                <a:lnTo>
                  <a:pt x="103629" y="196210"/>
                </a:lnTo>
                <a:lnTo>
                  <a:pt x="129155" y="194686"/>
                </a:lnTo>
                <a:lnTo>
                  <a:pt x="138680" y="193924"/>
                </a:lnTo>
                <a:lnTo>
                  <a:pt x="140204" y="193543"/>
                </a:lnTo>
                <a:lnTo>
                  <a:pt x="145157" y="193543"/>
                </a:lnTo>
                <a:lnTo>
                  <a:pt x="152396" y="106296"/>
                </a:lnTo>
                <a:lnTo>
                  <a:pt x="152777" y="102486"/>
                </a:lnTo>
                <a:lnTo>
                  <a:pt x="148967" y="97533"/>
                </a:lnTo>
                <a:lnTo>
                  <a:pt x="145919" y="95247"/>
                </a:lnTo>
                <a:lnTo>
                  <a:pt x="143252" y="93342"/>
                </a:lnTo>
                <a:lnTo>
                  <a:pt x="137156" y="89532"/>
                </a:lnTo>
                <a:lnTo>
                  <a:pt x="134489" y="88008"/>
                </a:lnTo>
                <a:lnTo>
                  <a:pt x="132584" y="86865"/>
                </a:lnTo>
                <a:lnTo>
                  <a:pt x="127250" y="83817"/>
                </a:lnTo>
                <a:lnTo>
                  <a:pt x="127631" y="82293"/>
                </a:lnTo>
                <a:lnTo>
                  <a:pt x="128012" y="80388"/>
                </a:lnTo>
                <a:lnTo>
                  <a:pt x="131822" y="78103"/>
                </a:lnTo>
                <a:lnTo>
                  <a:pt x="135251" y="78484"/>
                </a:lnTo>
                <a:lnTo>
                  <a:pt x="138299" y="78865"/>
                </a:lnTo>
                <a:lnTo>
                  <a:pt x="178684" y="93723"/>
                </a:lnTo>
                <a:lnTo>
                  <a:pt x="177922" y="96771"/>
                </a:lnTo>
                <a:lnTo>
                  <a:pt x="158873" y="192019"/>
                </a:lnTo>
                <a:lnTo>
                  <a:pt x="231032" y="192019"/>
                </a:lnTo>
                <a:lnTo>
                  <a:pt x="227832" y="193162"/>
                </a:lnTo>
                <a:lnTo>
                  <a:pt x="218307" y="195448"/>
                </a:lnTo>
                <a:lnTo>
                  <a:pt x="208263" y="197353"/>
                </a:lnTo>
                <a:close/>
              </a:path>
              <a:path w="335279" h="344804">
                <a:moveTo>
                  <a:pt x="200227" y="198877"/>
                </a:moveTo>
                <a:lnTo>
                  <a:pt x="54862" y="198877"/>
                </a:lnTo>
                <a:lnTo>
                  <a:pt x="67435" y="198496"/>
                </a:lnTo>
                <a:lnTo>
                  <a:pt x="74674" y="198115"/>
                </a:lnTo>
                <a:lnTo>
                  <a:pt x="59053" y="120012"/>
                </a:lnTo>
                <a:lnTo>
                  <a:pt x="58672" y="117726"/>
                </a:lnTo>
                <a:lnTo>
                  <a:pt x="56767" y="114297"/>
                </a:lnTo>
                <a:lnTo>
                  <a:pt x="55624" y="112773"/>
                </a:lnTo>
                <a:lnTo>
                  <a:pt x="54862" y="111630"/>
                </a:lnTo>
                <a:lnTo>
                  <a:pt x="51433" y="108582"/>
                </a:lnTo>
                <a:lnTo>
                  <a:pt x="49528" y="107820"/>
                </a:lnTo>
                <a:lnTo>
                  <a:pt x="47242" y="106677"/>
                </a:lnTo>
                <a:lnTo>
                  <a:pt x="42289" y="104772"/>
                </a:lnTo>
                <a:lnTo>
                  <a:pt x="39623" y="104010"/>
                </a:lnTo>
                <a:lnTo>
                  <a:pt x="38099" y="103248"/>
                </a:lnTo>
                <a:lnTo>
                  <a:pt x="31622" y="100962"/>
                </a:lnTo>
                <a:lnTo>
                  <a:pt x="31622" y="97152"/>
                </a:lnTo>
                <a:lnTo>
                  <a:pt x="37337" y="94485"/>
                </a:lnTo>
                <a:lnTo>
                  <a:pt x="43432" y="94485"/>
                </a:lnTo>
                <a:lnTo>
                  <a:pt x="54481" y="95247"/>
                </a:lnTo>
                <a:lnTo>
                  <a:pt x="59053" y="96009"/>
                </a:lnTo>
                <a:lnTo>
                  <a:pt x="62101" y="96390"/>
                </a:lnTo>
                <a:lnTo>
                  <a:pt x="70483" y="97533"/>
                </a:lnTo>
                <a:lnTo>
                  <a:pt x="74293" y="98295"/>
                </a:lnTo>
                <a:lnTo>
                  <a:pt x="76579" y="98676"/>
                </a:lnTo>
                <a:lnTo>
                  <a:pt x="82293" y="101724"/>
                </a:lnTo>
                <a:lnTo>
                  <a:pt x="82674" y="104772"/>
                </a:lnTo>
                <a:lnTo>
                  <a:pt x="88008" y="197353"/>
                </a:lnTo>
                <a:lnTo>
                  <a:pt x="208263" y="197353"/>
                </a:lnTo>
                <a:lnTo>
                  <a:pt x="200227" y="198877"/>
                </a:lnTo>
                <a:close/>
              </a:path>
              <a:path w="335279" h="344804">
                <a:moveTo>
                  <a:pt x="335271" y="135251"/>
                </a:moveTo>
                <a:lnTo>
                  <a:pt x="281932" y="135251"/>
                </a:lnTo>
                <a:lnTo>
                  <a:pt x="289171" y="133346"/>
                </a:lnTo>
                <a:lnTo>
                  <a:pt x="292981" y="130679"/>
                </a:lnTo>
                <a:lnTo>
                  <a:pt x="295267" y="128774"/>
                </a:lnTo>
                <a:lnTo>
                  <a:pt x="299458" y="124583"/>
                </a:lnTo>
                <a:lnTo>
                  <a:pt x="300220" y="123440"/>
                </a:lnTo>
                <a:lnTo>
                  <a:pt x="313555" y="124583"/>
                </a:lnTo>
                <a:lnTo>
                  <a:pt x="318127" y="125345"/>
                </a:lnTo>
                <a:lnTo>
                  <a:pt x="325365" y="126107"/>
                </a:lnTo>
                <a:lnTo>
                  <a:pt x="335271" y="131822"/>
                </a:lnTo>
                <a:lnTo>
                  <a:pt x="335271" y="135251"/>
                </a:lnTo>
                <a:close/>
              </a:path>
              <a:path w="335279" h="344804">
                <a:moveTo>
                  <a:pt x="231032" y="192019"/>
                </a:moveTo>
                <a:lnTo>
                  <a:pt x="158873" y="192019"/>
                </a:lnTo>
                <a:lnTo>
                  <a:pt x="179827" y="189733"/>
                </a:lnTo>
                <a:lnTo>
                  <a:pt x="185161" y="189352"/>
                </a:lnTo>
                <a:lnTo>
                  <a:pt x="194305" y="188209"/>
                </a:lnTo>
                <a:lnTo>
                  <a:pt x="218688" y="185542"/>
                </a:lnTo>
                <a:lnTo>
                  <a:pt x="225927" y="184018"/>
                </a:lnTo>
                <a:lnTo>
                  <a:pt x="231642" y="182875"/>
                </a:lnTo>
                <a:lnTo>
                  <a:pt x="233166" y="191257"/>
                </a:lnTo>
                <a:lnTo>
                  <a:pt x="231032" y="192019"/>
                </a:lnTo>
                <a:close/>
              </a:path>
              <a:path w="335279" h="344804">
                <a:moveTo>
                  <a:pt x="39242" y="224022"/>
                </a:moveTo>
                <a:lnTo>
                  <a:pt x="38099" y="224022"/>
                </a:lnTo>
                <a:lnTo>
                  <a:pt x="24764" y="216783"/>
                </a:lnTo>
                <a:lnTo>
                  <a:pt x="19811" y="213735"/>
                </a:lnTo>
                <a:lnTo>
                  <a:pt x="12191" y="209163"/>
                </a:lnTo>
                <a:lnTo>
                  <a:pt x="8381" y="206496"/>
                </a:lnTo>
                <a:lnTo>
                  <a:pt x="5333" y="204210"/>
                </a:lnTo>
                <a:lnTo>
                  <a:pt x="0" y="199639"/>
                </a:lnTo>
                <a:lnTo>
                  <a:pt x="0" y="195448"/>
                </a:lnTo>
                <a:lnTo>
                  <a:pt x="3809" y="193162"/>
                </a:lnTo>
                <a:lnTo>
                  <a:pt x="6476" y="193924"/>
                </a:lnTo>
                <a:lnTo>
                  <a:pt x="19049" y="196210"/>
                </a:lnTo>
                <a:lnTo>
                  <a:pt x="22859" y="196972"/>
                </a:lnTo>
                <a:lnTo>
                  <a:pt x="42670" y="198877"/>
                </a:lnTo>
                <a:lnTo>
                  <a:pt x="200227" y="198877"/>
                </a:lnTo>
                <a:lnTo>
                  <a:pt x="196210" y="199639"/>
                </a:lnTo>
                <a:lnTo>
                  <a:pt x="123821" y="210687"/>
                </a:lnTo>
                <a:lnTo>
                  <a:pt x="57529" y="217926"/>
                </a:lnTo>
                <a:lnTo>
                  <a:pt x="47623" y="219069"/>
                </a:lnTo>
                <a:lnTo>
                  <a:pt x="41908" y="222117"/>
                </a:lnTo>
                <a:lnTo>
                  <a:pt x="39242" y="224022"/>
                </a:lnTo>
                <a:close/>
              </a:path>
              <a:path w="335279" h="344804">
                <a:moveTo>
                  <a:pt x="292981" y="344796"/>
                </a:moveTo>
                <a:lnTo>
                  <a:pt x="113535" y="344796"/>
                </a:lnTo>
                <a:lnTo>
                  <a:pt x="104986" y="344736"/>
                </a:lnTo>
                <a:lnTo>
                  <a:pt x="99438" y="344320"/>
                </a:lnTo>
                <a:lnTo>
                  <a:pt x="94461" y="343189"/>
                </a:lnTo>
                <a:lnTo>
                  <a:pt x="87627" y="340986"/>
                </a:lnTo>
                <a:lnTo>
                  <a:pt x="76198" y="337176"/>
                </a:lnTo>
                <a:lnTo>
                  <a:pt x="76198" y="277742"/>
                </a:lnTo>
                <a:lnTo>
                  <a:pt x="72769" y="272789"/>
                </a:lnTo>
                <a:lnTo>
                  <a:pt x="70864" y="271265"/>
                </a:lnTo>
                <a:lnTo>
                  <a:pt x="69340" y="269741"/>
                </a:lnTo>
                <a:lnTo>
                  <a:pt x="62863" y="266312"/>
                </a:lnTo>
                <a:lnTo>
                  <a:pt x="60196" y="265169"/>
                </a:lnTo>
                <a:lnTo>
                  <a:pt x="56386" y="263264"/>
                </a:lnTo>
                <a:lnTo>
                  <a:pt x="48766" y="260597"/>
                </a:lnTo>
                <a:lnTo>
                  <a:pt x="46099" y="259835"/>
                </a:lnTo>
                <a:lnTo>
                  <a:pt x="44194" y="259073"/>
                </a:lnTo>
                <a:lnTo>
                  <a:pt x="38861" y="257549"/>
                </a:lnTo>
                <a:lnTo>
                  <a:pt x="38861" y="253358"/>
                </a:lnTo>
                <a:lnTo>
                  <a:pt x="44956" y="250310"/>
                </a:lnTo>
                <a:lnTo>
                  <a:pt x="52576" y="250310"/>
                </a:lnTo>
                <a:lnTo>
                  <a:pt x="66292" y="252215"/>
                </a:lnTo>
                <a:lnTo>
                  <a:pt x="70864" y="252977"/>
                </a:lnTo>
                <a:lnTo>
                  <a:pt x="75817" y="253739"/>
                </a:lnTo>
                <a:lnTo>
                  <a:pt x="88008" y="256787"/>
                </a:lnTo>
                <a:lnTo>
                  <a:pt x="91437" y="257930"/>
                </a:lnTo>
                <a:lnTo>
                  <a:pt x="94104" y="258692"/>
                </a:lnTo>
                <a:lnTo>
                  <a:pt x="99438" y="262121"/>
                </a:lnTo>
                <a:lnTo>
                  <a:pt x="99319" y="267455"/>
                </a:lnTo>
                <a:lnTo>
                  <a:pt x="97652" y="272789"/>
                </a:lnTo>
                <a:lnTo>
                  <a:pt x="97533" y="328032"/>
                </a:lnTo>
                <a:lnTo>
                  <a:pt x="107439" y="332223"/>
                </a:lnTo>
                <a:lnTo>
                  <a:pt x="297172" y="332223"/>
                </a:lnTo>
                <a:lnTo>
                  <a:pt x="297172" y="340986"/>
                </a:lnTo>
                <a:lnTo>
                  <a:pt x="292981" y="344796"/>
                </a:lnTo>
                <a:close/>
              </a:path>
              <a:path w="335279" h="344804">
                <a:moveTo>
                  <a:pt x="297172" y="332223"/>
                </a:moveTo>
                <a:lnTo>
                  <a:pt x="206115" y="332223"/>
                </a:lnTo>
                <a:lnTo>
                  <a:pt x="222498" y="330699"/>
                </a:lnTo>
                <a:lnTo>
                  <a:pt x="231642" y="327651"/>
                </a:lnTo>
                <a:lnTo>
                  <a:pt x="238119" y="323841"/>
                </a:lnTo>
                <a:lnTo>
                  <a:pt x="240024" y="321936"/>
                </a:lnTo>
                <a:lnTo>
                  <a:pt x="265169" y="323079"/>
                </a:lnTo>
                <a:lnTo>
                  <a:pt x="286885" y="324984"/>
                </a:lnTo>
                <a:lnTo>
                  <a:pt x="297172" y="331080"/>
                </a:lnTo>
                <a:lnTo>
                  <a:pt x="297172" y="3322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5836510" y="7432270"/>
            <a:ext cx="287020" cy="358140"/>
          </a:xfrm>
          <a:custGeom>
            <a:avLst/>
            <a:gdLst/>
            <a:ahLst/>
            <a:cxnLst/>
            <a:rect l="l" t="t" r="r" b="b"/>
            <a:pathLst>
              <a:path w="287020" h="358140">
                <a:moveTo>
                  <a:pt x="272789" y="358131"/>
                </a:moveTo>
                <a:lnTo>
                  <a:pt x="269360" y="358131"/>
                </a:lnTo>
                <a:lnTo>
                  <a:pt x="267074" y="354702"/>
                </a:lnTo>
                <a:lnTo>
                  <a:pt x="266312" y="353178"/>
                </a:lnTo>
                <a:lnTo>
                  <a:pt x="265843" y="350892"/>
                </a:lnTo>
                <a:lnTo>
                  <a:pt x="264788" y="346320"/>
                </a:lnTo>
                <a:lnTo>
                  <a:pt x="264407" y="343653"/>
                </a:lnTo>
                <a:lnTo>
                  <a:pt x="264026" y="338319"/>
                </a:lnTo>
                <a:lnTo>
                  <a:pt x="263645" y="330699"/>
                </a:lnTo>
                <a:lnTo>
                  <a:pt x="263264" y="323841"/>
                </a:lnTo>
                <a:lnTo>
                  <a:pt x="262883" y="315460"/>
                </a:lnTo>
                <a:lnTo>
                  <a:pt x="262883" y="36575"/>
                </a:lnTo>
                <a:lnTo>
                  <a:pt x="261359" y="30479"/>
                </a:lnTo>
                <a:lnTo>
                  <a:pt x="259835" y="28193"/>
                </a:lnTo>
                <a:lnTo>
                  <a:pt x="258311" y="26288"/>
                </a:lnTo>
                <a:lnTo>
                  <a:pt x="254501" y="22097"/>
                </a:lnTo>
                <a:lnTo>
                  <a:pt x="251834" y="20573"/>
                </a:lnTo>
                <a:lnTo>
                  <a:pt x="249167" y="18668"/>
                </a:lnTo>
                <a:lnTo>
                  <a:pt x="226689" y="8762"/>
                </a:lnTo>
                <a:lnTo>
                  <a:pt x="221736" y="6476"/>
                </a:lnTo>
                <a:lnTo>
                  <a:pt x="221736" y="2285"/>
                </a:lnTo>
                <a:lnTo>
                  <a:pt x="227832" y="0"/>
                </a:lnTo>
                <a:lnTo>
                  <a:pt x="233928" y="0"/>
                </a:lnTo>
                <a:lnTo>
                  <a:pt x="248024" y="1904"/>
                </a:lnTo>
                <a:lnTo>
                  <a:pt x="254501" y="3809"/>
                </a:lnTo>
                <a:lnTo>
                  <a:pt x="259073" y="4952"/>
                </a:lnTo>
                <a:lnTo>
                  <a:pt x="271265" y="8381"/>
                </a:lnTo>
                <a:lnTo>
                  <a:pt x="276599" y="10286"/>
                </a:lnTo>
                <a:lnTo>
                  <a:pt x="280408" y="11810"/>
                </a:lnTo>
                <a:lnTo>
                  <a:pt x="286885" y="15620"/>
                </a:lnTo>
                <a:lnTo>
                  <a:pt x="286885" y="20192"/>
                </a:lnTo>
                <a:lnTo>
                  <a:pt x="285361" y="24383"/>
                </a:lnTo>
                <a:lnTo>
                  <a:pt x="284599" y="27050"/>
                </a:lnTo>
                <a:lnTo>
                  <a:pt x="284218" y="29336"/>
                </a:lnTo>
                <a:lnTo>
                  <a:pt x="283495" y="36575"/>
                </a:lnTo>
                <a:lnTo>
                  <a:pt x="283456" y="279647"/>
                </a:lnTo>
                <a:lnTo>
                  <a:pt x="282694" y="302125"/>
                </a:lnTo>
                <a:lnTo>
                  <a:pt x="282313" y="308602"/>
                </a:lnTo>
                <a:lnTo>
                  <a:pt x="281932" y="320032"/>
                </a:lnTo>
                <a:lnTo>
                  <a:pt x="280408" y="335652"/>
                </a:lnTo>
                <a:lnTo>
                  <a:pt x="279647" y="339081"/>
                </a:lnTo>
                <a:lnTo>
                  <a:pt x="278885" y="344034"/>
                </a:lnTo>
                <a:lnTo>
                  <a:pt x="276980" y="350892"/>
                </a:lnTo>
                <a:lnTo>
                  <a:pt x="275456" y="354702"/>
                </a:lnTo>
                <a:lnTo>
                  <a:pt x="272789" y="358131"/>
                </a:lnTo>
                <a:close/>
              </a:path>
              <a:path w="287020" h="358140">
                <a:moveTo>
                  <a:pt x="199258" y="59053"/>
                </a:moveTo>
                <a:lnTo>
                  <a:pt x="164968" y="59053"/>
                </a:lnTo>
                <a:lnTo>
                  <a:pt x="172588" y="53719"/>
                </a:lnTo>
                <a:lnTo>
                  <a:pt x="176779" y="54100"/>
                </a:lnTo>
                <a:lnTo>
                  <a:pt x="185542" y="54481"/>
                </a:lnTo>
                <a:lnTo>
                  <a:pt x="189733" y="55243"/>
                </a:lnTo>
                <a:lnTo>
                  <a:pt x="193924" y="55624"/>
                </a:lnTo>
                <a:lnTo>
                  <a:pt x="199258" y="57529"/>
                </a:lnTo>
                <a:lnTo>
                  <a:pt x="199258" y="59053"/>
                </a:lnTo>
                <a:close/>
              </a:path>
              <a:path w="287020" h="358140">
                <a:moveTo>
                  <a:pt x="52195" y="81150"/>
                </a:moveTo>
                <a:lnTo>
                  <a:pt x="51433" y="81150"/>
                </a:lnTo>
                <a:lnTo>
                  <a:pt x="46480" y="79246"/>
                </a:lnTo>
                <a:lnTo>
                  <a:pt x="44575" y="78484"/>
                </a:lnTo>
                <a:lnTo>
                  <a:pt x="42289" y="77722"/>
                </a:lnTo>
                <a:lnTo>
                  <a:pt x="36575" y="75055"/>
                </a:lnTo>
                <a:lnTo>
                  <a:pt x="29717" y="71626"/>
                </a:lnTo>
                <a:lnTo>
                  <a:pt x="23621" y="68197"/>
                </a:lnTo>
                <a:lnTo>
                  <a:pt x="20573" y="66673"/>
                </a:lnTo>
                <a:lnTo>
                  <a:pt x="17906" y="65149"/>
                </a:lnTo>
                <a:lnTo>
                  <a:pt x="12572" y="60577"/>
                </a:lnTo>
                <a:lnTo>
                  <a:pt x="12572" y="57148"/>
                </a:lnTo>
                <a:lnTo>
                  <a:pt x="15620" y="55243"/>
                </a:lnTo>
                <a:lnTo>
                  <a:pt x="17525" y="55624"/>
                </a:lnTo>
                <a:lnTo>
                  <a:pt x="21716" y="56005"/>
                </a:lnTo>
                <a:lnTo>
                  <a:pt x="63744" y="58958"/>
                </a:lnTo>
                <a:lnTo>
                  <a:pt x="199258" y="59053"/>
                </a:lnTo>
                <a:lnTo>
                  <a:pt x="199258" y="63244"/>
                </a:lnTo>
                <a:lnTo>
                  <a:pt x="195448" y="69721"/>
                </a:lnTo>
                <a:lnTo>
                  <a:pt x="194257" y="71626"/>
                </a:lnTo>
                <a:lnTo>
                  <a:pt x="104391" y="71626"/>
                </a:lnTo>
                <a:lnTo>
                  <a:pt x="84579" y="72388"/>
                </a:lnTo>
                <a:lnTo>
                  <a:pt x="78103" y="73150"/>
                </a:lnTo>
                <a:lnTo>
                  <a:pt x="73912" y="73531"/>
                </a:lnTo>
                <a:lnTo>
                  <a:pt x="65149" y="75817"/>
                </a:lnTo>
                <a:lnTo>
                  <a:pt x="62482" y="76579"/>
                </a:lnTo>
                <a:lnTo>
                  <a:pt x="60196" y="77341"/>
                </a:lnTo>
                <a:lnTo>
                  <a:pt x="54481" y="79627"/>
                </a:lnTo>
                <a:lnTo>
                  <a:pt x="52195" y="81150"/>
                </a:lnTo>
                <a:close/>
              </a:path>
              <a:path w="287020" h="358140">
                <a:moveTo>
                  <a:pt x="5714" y="295648"/>
                </a:moveTo>
                <a:lnTo>
                  <a:pt x="0" y="290314"/>
                </a:lnTo>
                <a:lnTo>
                  <a:pt x="14477" y="279266"/>
                </a:lnTo>
                <a:lnTo>
                  <a:pt x="32765" y="264026"/>
                </a:lnTo>
                <a:lnTo>
                  <a:pt x="42289" y="255644"/>
                </a:lnTo>
                <a:lnTo>
                  <a:pt x="50290" y="248786"/>
                </a:lnTo>
                <a:lnTo>
                  <a:pt x="68197" y="231642"/>
                </a:lnTo>
                <a:lnTo>
                  <a:pt x="83055" y="216783"/>
                </a:lnTo>
                <a:lnTo>
                  <a:pt x="99819" y="198877"/>
                </a:lnTo>
                <a:lnTo>
                  <a:pt x="105534" y="191638"/>
                </a:lnTo>
                <a:lnTo>
                  <a:pt x="110868" y="185161"/>
                </a:lnTo>
                <a:lnTo>
                  <a:pt x="133346" y="153158"/>
                </a:lnTo>
                <a:lnTo>
                  <a:pt x="147824" y="127631"/>
                </a:lnTo>
                <a:lnTo>
                  <a:pt x="151634" y="120773"/>
                </a:lnTo>
                <a:lnTo>
                  <a:pt x="158111" y="105534"/>
                </a:lnTo>
                <a:lnTo>
                  <a:pt x="160777" y="98295"/>
                </a:lnTo>
                <a:lnTo>
                  <a:pt x="163444" y="91818"/>
                </a:lnTo>
                <a:lnTo>
                  <a:pt x="168016" y="77722"/>
                </a:lnTo>
                <a:lnTo>
                  <a:pt x="169540" y="71626"/>
                </a:lnTo>
                <a:lnTo>
                  <a:pt x="194257" y="71626"/>
                </a:lnTo>
                <a:lnTo>
                  <a:pt x="193543" y="72769"/>
                </a:lnTo>
                <a:lnTo>
                  <a:pt x="192019" y="78865"/>
                </a:lnTo>
                <a:lnTo>
                  <a:pt x="186304" y="96009"/>
                </a:lnTo>
                <a:lnTo>
                  <a:pt x="184018" y="101724"/>
                </a:lnTo>
                <a:lnTo>
                  <a:pt x="180970" y="109725"/>
                </a:lnTo>
                <a:lnTo>
                  <a:pt x="173350" y="127250"/>
                </a:lnTo>
                <a:lnTo>
                  <a:pt x="145157" y="175255"/>
                </a:lnTo>
                <a:lnTo>
                  <a:pt x="114678" y="212211"/>
                </a:lnTo>
                <a:lnTo>
                  <a:pt x="90675" y="234690"/>
                </a:lnTo>
                <a:lnTo>
                  <a:pt x="85219" y="239452"/>
                </a:lnTo>
                <a:lnTo>
                  <a:pt x="81317" y="242786"/>
                </a:lnTo>
                <a:lnTo>
                  <a:pt x="77094" y="246262"/>
                </a:lnTo>
                <a:lnTo>
                  <a:pt x="59815" y="260216"/>
                </a:lnTo>
                <a:lnTo>
                  <a:pt x="52195" y="265931"/>
                </a:lnTo>
                <a:lnTo>
                  <a:pt x="44194" y="272027"/>
                </a:lnTo>
                <a:lnTo>
                  <a:pt x="20811" y="287076"/>
                </a:lnTo>
                <a:lnTo>
                  <a:pt x="10667" y="293362"/>
                </a:lnTo>
                <a:lnTo>
                  <a:pt x="5714" y="295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6164924" y="7432270"/>
            <a:ext cx="341630" cy="358140"/>
          </a:xfrm>
          <a:custGeom>
            <a:avLst/>
            <a:gdLst/>
            <a:ahLst/>
            <a:cxnLst/>
            <a:rect l="l" t="t" r="r" b="b"/>
            <a:pathLst>
              <a:path w="341629" h="358140">
                <a:moveTo>
                  <a:pt x="6095" y="291457"/>
                </a:moveTo>
                <a:lnTo>
                  <a:pt x="0" y="286504"/>
                </a:lnTo>
                <a:lnTo>
                  <a:pt x="3047" y="282694"/>
                </a:lnTo>
                <a:lnTo>
                  <a:pt x="8381" y="276218"/>
                </a:lnTo>
                <a:lnTo>
                  <a:pt x="17906" y="262121"/>
                </a:lnTo>
                <a:lnTo>
                  <a:pt x="27050" y="248024"/>
                </a:lnTo>
                <a:lnTo>
                  <a:pt x="37337" y="232023"/>
                </a:lnTo>
                <a:lnTo>
                  <a:pt x="41527" y="224784"/>
                </a:lnTo>
                <a:lnTo>
                  <a:pt x="45718" y="217926"/>
                </a:lnTo>
                <a:lnTo>
                  <a:pt x="55243" y="200781"/>
                </a:lnTo>
                <a:lnTo>
                  <a:pt x="70864" y="171064"/>
                </a:lnTo>
                <a:lnTo>
                  <a:pt x="73531" y="164968"/>
                </a:lnTo>
                <a:lnTo>
                  <a:pt x="76579" y="158492"/>
                </a:lnTo>
                <a:lnTo>
                  <a:pt x="85722" y="136394"/>
                </a:lnTo>
                <a:lnTo>
                  <a:pt x="88008" y="131060"/>
                </a:lnTo>
                <a:lnTo>
                  <a:pt x="93723" y="114678"/>
                </a:lnTo>
                <a:lnTo>
                  <a:pt x="95247" y="109725"/>
                </a:lnTo>
                <a:lnTo>
                  <a:pt x="97152" y="104010"/>
                </a:lnTo>
                <a:lnTo>
                  <a:pt x="100962" y="92199"/>
                </a:lnTo>
                <a:lnTo>
                  <a:pt x="102486" y="86484"/>
                </a:lnTo>
                <a:lnTo>
                  <a:pt x="104010" y="81150"/>
                </a:lnTo>
                <a:lnTo>
                  <a:pt x="107439" y="67816"/>
                </a:lnTo>
                <a:lnTo>
                  <a:pt x="107820" y="64768"/>
                </a:lnTo>
                <a:lnTo>
                  <a:pt x="107439" y="62863"/>
                </a:lnTo>
                <a:lnTo>
                  <a:pt x="102486" y="57910"/>
                </a:lnTo>
                <a:lnTo>
                  <a:pt x="97152" y="54100"/>
                </a:lnTo>
                <a:lnTo>
                  <a:pt x="89532" y="49147"/>
                </a:lnTo>
                <a:lnTo>
                  <a:pt x="86103" y="47623"/>
                </a:lnTo>
                <a:lnTo>
                  <a:pt x="84579" y="46861"/>
                </a:lnTo>
                <a:lnTo>
                  <a:pt x="79246" y="43813"/>
                </a:lnTo>
                <a:lnTo>
                  <a:pt x="80008" y="40004"/>
                </a:lnTo>
                <a:lnTo>
                  <a:pt x="83436" y="38099"/>
                </a:lnTo>
                <a:lnTo>
                  <a:pt x="89151" y="38099"/>
                </a:lnTo>
                <a:lnTo>
                  <a:pt x="97914" y="40004"/>
                </a:lnTo>
                <a:lnTo>
                  <a:pt x="100581" y="40765"/>
                </a:lnTo>
                <a:lnTo>
                  <a:pt x="103629" y="41527"/>
                </a:lnTo>
                <a:lnTo>
                  <a:pt x="133727" y="55243"/>
                </a:lnTo>
                <a:lnTo>
                  <a:pt x="133651" y="57910"/>
                </a:lnTo>
                <a:lnTo>
                  <a:pt x="116964" y="117345"/>
                </a:lnTo>
                <a:lnTo>
                  <a:pt x="111249" y="131822"/>
                </a:lnTo>
                <a:lnTo>
                  <a:pt x="107058" y="142490"/>
                </a:lnTo>
                <a:lnTo>
                  <a:pt x="104772" y="147824"/>
                </a:lnTo>
                <a:lnTo>
                  <a:pt x="108963" y="153920"/>
                </a:lnTo>
                <a:lnTo>
                  <a:pt x="116392" y="164206"/>
                </a:lnTo>
                <a:lnTo>
                  <a:pt x="96771" y="164206"/>
                </a:lnTo>
                <a:lnTo>
                  <a:pt x="96390" y="164587"/>
                </a:lnTo>
                <a:lnTo>
                  <a:pt x="96390" y="165349"/>
                </a:lnTo>
                <a:lnTo>
                  <a:pt x="96009" y="165730"/>
                </a:lnTo>
                <a:lnTo>
                  <a:pt x="91437" y="174493"/>
                </a:lnTo>
                <a:lnTo>
                  <a:pt x="81531" y="192781"/>
                </a:lnTo>
                <a:lnTo>
                  <a:pt x="76579" y="200400"/>
                </a:lnTo>
                <a:lnTo>
                  <a:pt x="71245" y="208782"/>
                </a:lnTo>
                <a:lnTo>
                  <a:pt x="48766" y="241547"/>
                </a:lnTo>
                <a:lnTo>
                  <a:pt x="32765" y="262121"/>
                </a:lnTo>
                <a:lnTo>
                  <a:pt x="26669" y="269741"/>
                </a:lnTo>
                <a:lnTo>
                  <a:pt x="15239" y="283075"/>
                </a:lnTo>
                <a:lnTo>
                  <a:pt x="9905" y="288028"/>
                </a:lnTo>
                <a:lnTo>
                  <a:pt x="6095" y="291457"/>
                </a:lnTo>
                <a:close/>
              </a:path>
              <a:path w="341629" h="358140">
                <a:moveTo>
                  <a:pt x="199258" y="276980"/>
                </a:moveTo>
                <a:lnTo>
                  <a:pt x="192781" y="276599"/>
                </a:lnTo>
                <a:lnTo>
                  <a:pt x="184018" y="267836"/>
                </a:lnTo>
                <a:lnTo>
                  <a:pt x="172207" y="254120"/>
                </a:lnTo>
                <a:lnTo>
                  <a:pt x="167635" y="249167"/>
                </a:lnTo>
                <a:lnTo>
                  <a:pt x="142490" y="219450"/>
                </a:lnTo>
                <a:lnTo>
                  <a:pt x="136775" y="212973"/>
                </a:lnTo>
                <a:lnTo>
                  <a:pt x="124202" y="197734"/>
                </a:lnTo>
                <a:lnTo>
                  <a:pt x="113154" y="184780"/>
                </a:lnTo>
                <a:lnTo>
                  <a:pt x="102105" y="170683"/>
                </a:lnTo>
                <a:lnTo>
                  <a:pt x="96771" y="164206"/>
                </a:lnTo>
                <a:lnTo>
                  <a:pt x="116392" y="164206"/>
                </a:lnTo>
                <a:lnTo>
                  <a:pt x="118869" y="167635"/>
                </a:lnTo>
                <a:lnTo>
                  <a:pt x="122678" y="172588"/>
                </a:lnTo>
                <a:lnTo>
                  <a:pt x="156206" y="206115"/>
                </a:lnTo>
                <a:lnTo>
                  <a:pt x="176398" y="217545"/>
                </a:lnTo>
                <a:lnTo>
                  <a:pt x="178684" y="220593"/>
                </a:lnTo>
                <a:lnTo>
                  <a:pt x="184780" y="229737"/>
                </a:lnTo>
                <a:lnTo>
                  <a:pt x="186685" y="233166"/>
                </a:lnTo>
                <a:lnTo>
                  <a:pt x="189733" y="238119"/>
                </a:lnTo>
                <a:lnTo>
                  <a:pt x="195448" y="248405"/>
                </a:lnTo>
                <a:lnTo>
                  <a:pt x="196972" y="252215"/>
                </a:lnTo>
                <a:lnTo>
                  <a:pt x="199258" y="257168"/>
                </a:lnTo>
                <a:lnTo>
                  <a:pt x="204591" y="271646"/>
                </a:lnTo>
                <a:lnTo>
                  <a:pt x="199258" y="276980"/>
                </a:lnTo>
                <a:close/>
              </a:path>
              <a:path w="341629" h="358140">
                <a:moveTo>
                  <a:pt x="268217" y="358131"/>
                </a:moveTo>
                <a:lnTo>
                  <a:pt x="264788" y="358131"/>
                </a:lnTo>
                <a:lnTo>
                  <a:pt x="262502" y="354702"/>
                </a:lnTo>
                <a:lnTo>
                  <a:pt x="261740" y="353178"/>
                </a:lnTo>
                <a:lnTo>
                  <a:pt x="261271" y="350892"/>
                </a:lnTo>
                <a:lnTo>
                  <a:pt x="260216" y="346320"/>
                </a:lnTo>
                <a:lnTo>
                  <a:pt x="259835" y="343653"/>
                </a:lnTo>
                <a:lnTo>
                  <a:pt x="259454" y="338319"/>
                </a:lnTo>
                <a:lnTo>
                  <a:pt x="259073" y="330699"/>
                </a:lnTo>
                <a:lnTo>
                  <a:pt x="258692" y="323841"/>
                </a:lnTo>
                <a:lnTo>
                  <a:pt x="258311" y="315460"/>
                </a:lnTo>
                <a:lnTo>
                  <a:pt x="258311" y="36575"/>
                </a:lnTo>
                <a:lnTo>
                  <a:pt x="256787" y="30479"/>
                </a:lnTo>
                <a:lnTo>
                  <a:pt x="255263" y="28193"/>
                </a:lnTo>
                <a:lnTo>
                  <a:pt x="253739" y="26288"/>
                </a:lnTo>
                <a:lnTo>
                  <a:pt x="249929" y="22097"/>
                </a:lnTo>
                <a:lnTo>
                  <a:pt x="247262" y="20573"/>
                </a:lnTo>
                <a:lnTo>
                  <a:pt x="244595" y="18668"/>
                </a:lnTo>
                <a:lnTo>
                  <a:pt x="222117" y="8762"/>
                </a:lnTo>
                <a:lnTo>
                  <a:pt x="217164" y="6476"/>
                </a:lnTo>
                <a:lnTo>
                  <a:pt x="217164" y="2285"/>
                </a:lnTo>
                <a:lnTo>
                  <a:pt x="223260" y="0"/>
                </a:lnTo>
                <a:lnTo>
                  <a:pt x="229356" y="0"/>
                </a:lnTo>
                <a:lnTo>
                  <a:pt x="243452" y="1904"/>
                </a:lnTo>
                <a:lnTo>
                  <a:pt x="249929" y="3809"/>
                </a:lnTo>
                <a:lnTo>
                  <a:pt x="254501" y="4952"/>
                </a:lnTo>
                <a:lnTo>
                  <a:pt x="266693" y="8381"/>
                </a:lnTo>
                <a:lnTo>
                  <a:pt x="272027" y="10286"/>
                </a:lnTo>
                <a:lnTo>
                  <a:pt x="275837" y="11810"/>
                </a:lnTo>
                <a:lnTo>
                  <a:pt x="282313" y="15620"/>
                </a:lnTo>
                <a:lnTo>
                  <a:pt x="282313" y="20192"/>
                </a:lnTo>
                <a:lnTo>
                  <a:pt x="280789" y="24383"/>
                </a:lnTo>
                <a:lnTo>
                  <a:pt x="280028" y="27050"/>
                </a:lnTo>
                <a:lnTo>
                  <a:pt x="279647" y="29336"/>
                </a:lnTo>
                <a:lnTo>
                  <a:pt x="278923" y="36575"/>
                </a:lnTo>
                <a:lnTo>
                  <a:pt x="278885" y="171064"/>
                </a:lnTo>
                <a:lnTo>
                  <a:pt x="341367" y="171064"/>
                </a:lnTo>
                <a:lnTo>
                  <a:pt x="341367" y="179065"/>
                </a:lnTo>
                <a:lnTo>
                  <a:pt x="336414" y="183256"/>
                </a:lnTo>
                <a:lnTo>
                  <a:pt x="278885" y="183256"/>
                </a:lnTo>
                <a:lnTo>
                  <a:pt x="278885" y="279647"/>
                </a:lnTo>
                <a:lnTo>
                  <a:pt x="278123" y="302125"/>
                </a:lnTo>
                <a:lnTo>
                  <a:pt x="277742" y="308602"/>
                </a:lnTo>
                <a:lnTo>
                  <a:pt x="277361" y="320032"/>
                </a:lnTo>
                <a:lnTo>
                  <a:pt x="275837" y="335652"/>
                </a:lnTo>
                <a:lnTo>
                  <a:pt x="275075" y="339081"/>
                </a:lnTo>
                <a:lnTo>
                  <a:pt x="274313" y="344034"/>
                </a:lnTo>
                <a:lnTo>
                  <a:pt x="272408" y="350892"/>
                </a:lnTo>
                <a:lnTo>
                  <a:pt x="270884" y="354702"/>
                </a:lnTo>
                <a:lnTo>
                  <a:pt x="268217" y="358131"/>
                </a:lnTo>
                <a:close/>
              </a:path>
              <a:path w="341629" h="358140">
                <a:moveTo>
                  <a:pt x="341367" y="171064"/>
                </a:moveTo>
                <a:lnTo>
                  <a:pt x="288028" y="171064"/>
                </a:lnTo>
                <a:lnTo>
                  <a:pt x="295648" y="169159"/>
                </a:lnTo>
                <a:lnTo>
                  <a:pt x="299077" y="166873"/>
                </a:lnTo>
                <a:lnTo>
                  <a:pt x="301744" y="164968"/>
                </a:lnTo>
                <a:lnTo>
                  <a:pt x="305554" y="161158"/>
                </a:lnTo>
                <a:lnTo>
                  <a:pt x="306316" y="159635"/>
                </a:lnTo>
                <a:lnTo>
                  <a:pt x="310507" y="160016"/>
                </a:lnTo>
                <a:lnTo>
                  <a:pt x="321555" y="160777"/>
                </a:lnTo>
                <a:lnTo>
                  <a:pt x="325365" y="161539"/>
                </a:lnTo>
                <a:lnTo>
                  <a:pt x="331842" y="162301"/>
                </a:lnTo>
                <a:lnTo>
                  <a:pt x="341367" y="168016"/>
                </a:lnTo>
                <a:lnTo>
                  <a:pt x="341367" y="1710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6537963" y="7441414"/>
            <a:ext cx="85090" cy="340360"/>
          </a:xfrm>
          <a:custGeom>
            <a:avLst/>
            <a:gdLst/>
            <a:ahLst/>
            <a:cxnLst/>
            <a:rect l="l" t="t" r="r" b="b"/>
            <a:pathLst>
              <a:path w="85090" h="340359">
                <a:moveTo>
                  <a:pt x="78814" y="339843"/>
                </a:moveTo>
                <a:lnTo>
                  <a:pt x="72718" y="332985"/>
                </a:lnTo>
                <a:lnTo>
                  <a:pt x="58241" y="316984"/>
                </a:lnTo>
                <a:lnTo>
                  <a:pt x="46430" y="301744"/>
                </a:lnTo>
                <a:lnTo>
                  <a:pt x="23952" y="266693"/>
                </a:lnTo>
                <a:lnTo>
                  <a:pt x="8087" y="227963"/>
                </a:lnTo>
                <a:lnTo>
                  <a:pt x="330" y="188352"/>
                </a:lnTo>
                <a:lnTo>
                  <a:pt x="0" y="158587"/>
                </a:lnTo>
                <a:lnTo>
                  <a:pt x="330" y="151157"/>
                </a:lnTo>
                <a:lnTo>
                  <a:pt x="8087" y="111659"/>
                </a:lnTo>
                <a:lnTo>
                  <a:pt x="23952" y="73150"/>
                </a:lnTo>
                <a:lnTo>
                  <a:pt x="46430" y="38099"/>
                </a:lnTo>
                <a:lnTo>
                  <a:pt x="72718" y="6857"/>
                </a:lnTo>
                <a:lnTo>
                  <a:pt x="78814" y="0"/>
                </a:lnTo>
                <a:lnTo>
                  <a:pt x="84529" y="5333"/>
                </a:lnTo>
                <a:lnTo>
                  <a:pt x="79576" y="11810"/>
                </a:lnTo>
                <a:lnTo>
                  <a:pt x="68909" y="26669"/>
                </a:lnTo>
                <a:lnTo>
                  <a:pt x="46049" y="67435"/>
                </a:lnTo>
                <a:lnTo>
                  <a:pt x="30047" y="109725"/>
                </a:lnTo>
                <a:lnTo>
                  <a:pt x="23532" y="152670"/>
                </a:lnTo>
                <a:lnTo>
                  <a:pt x="22835" y="163504"/>
                </a:lnTo>
                <a:lnTo>
                  <a:pt x="22835" y="176336"/>
                </a:lnTo>
                <a:lnTo>
                  <a:pt x="27014" y="216143"/>
                </a:lnTo>
                <a:lnTo>
                  <a:pt x="37286" y="252977"/>
                </a:lnTo>
                <a:lnTo>
                  <a:pt x="58622" y="296029"/>
                </a:lnTo>
                <a:lnTo>
                  <a:pt x="79576" y="328032"/>
                </a:lnTo>
                <a:lnTo>
                  <a:pt x="84529" y="334509"/>
                </a:lnTo>
                <a:lnTo>
                  <a:pt x="78814" y="3398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6630875" y="7432270"/>
            <a:ext cx="287020" cy="358140"/>
          </a:xfrm>
          <a:custGeom>
            <a:avLst/>
            <a:gdLst/>
            <a:ahLst/>
            <a:cxnLst/>
            <a:rect l="l" t="t" r="r" b="b"/>
            <a:pathLst>
              <a:path w="287020" h="358140">
                <a:moveTo>
                  <a:pt x="189733" y="126488"/>
                </a:moveTo>
                <a:lnTo>
                  <a:pt x="169159" y="126488"/>
                </a:lnTo>
                <a:lnTo>
                  <a:pt x="169159" y="58291"/>
                </a:lnTo>
                <a:lnTo>
                  <a:pt x="166111" y="52957"/>
                </a:lnTo>
                <a:lnTo>
                  <a:pt x="141728" y="38861"/>
                </a:lnTo>
                <a:lnTo>
                  <a:pt x="136775" y="36575"/>
                </a:lnTo>
                <a:lnTo>
                  <a:pt x="136775" y="32765"/>
                </a:lnTo>
                <a:lnTo>
                  <a:pt x="142109" y="30479"/>
                </a:lnTo>
                <a:lnTo>
                  <a:pt x="147062" y="30479"/>
                </a:lnTo>
                <a:lnTo>
                  <a:pt x="158873" y="32003"/>
                </a:lnTo>
                <a:lnTo>
                  <a:pt x="166111" y="33908"/>
                </a:lnTo>
                <a:lnTo>
                  <a:pt x="169540" y="34670"/>
                </a:lnTo>
                <a:lnTo>
                  <a:pt x="180970" y="38099"/>
                </a:lnTo>
                <a:lnTo>
                  <a:pt x="184780" y="39623"/>
                </a:lnTo>
                <a:lnTo>
                  <a:pt x="188209" y="41146"/>
                </a:lnTo>
                <a:lnTo>
                  <a:pt x="192400" y="44194"/>
                </a:lnTo>
                <a:lnTo>
                  <a:pt x="192400" y="48004"/>
                </a:lnTo>
                <a:lnTo>
                  <a:pt x="189860" y="55624"/>
                </a:lnTo>
                <a:lnTo>
                  <a:pt x="189733" y="126488"/>
                </a:lnTo>
                <a:close/>
              </a:path>
              <a:path w="287020" h="358140">
                <a:moveTo>
                  <a:pt x="40004" y="289552"/>
                </a:moveTo>
                <a:lnTo>
                  <a:pt x="36194" y="289552"/>
                </a:lnTo>
                <a:lnTo>
                  <a:pt x="33146" y="283456"/>
                </a:lnTo>
                <a:lnTo>
                  <a:pt x="32384" y="280789"/>
                </a:lnTo>
                <a:lnTo>
                  <a:pt x="30860" y="269741"/>
                </a:lnTo>
                <a:lnTo>
                  <a:pt x="30479" y="265169"/>
                </a:lnTo>
                <a:lnTo>
                  <a:pt x="30098" y="261740"/>
                </a:lnTo>
                <a:lnTo>
                  <a:pt x="29821" y="246500"/>
                </a:lnTo>
                <a:lnTo>
                  <a:pt x="29717" y="80388"/>
                </a:lnTo>
                <a:lnTo>
                  <a:pt x="27050" y="75436"/>
                </a:lnTo>
                <a:lnTo>
                  <a:pt x="24764" y="73150"/>
                </a:lnTo>
                <a:lnTo>
                  <a:pt x="23240" y="71245"/>
                </a:lnTo>
                <a:lnTo>
                  <a:pt x="15620" y="66673"/>
                </a:lnTo>
                <a:lnTo>
                  <a:pt x="8762" y="63244"/>
                </a:lnTo>
                <a:lnTo>
                  <a:pt x="4952" y="61720"/>
                </a:lnTo>
                <a:lnTo>
                  <a:pt x="0" y="59434"/>
                </a:lnTo>
                <a:lnTo>
                  <a:pt x="0" y="55624"/>
                </a:lnTo>
                <a:lnTo>
                  <a:pt x="5333" y="53338"/>
                </a:lnTo>
                <a:lnTo>
                  <a:pt x="10286" y="53338"/>
                </a:lnTo>
                <a:lnTo>
                  <a:pt x="22478" y="55243"/>
                </a:lnTo>
                <a:lnTo>
                  <a:pt x="27050" y="56386"/>
                </a:lnTo>
                <a:lnTo>
                  <a:pt x="30860" y="57148"/>
                </a:lnTo>
                <a:lnTo>
                  <a:pt x="41527" y="60196"/>
                </a:lnTo>
                <a:lnTo>
                  <a:pt x="45337" y="61720"/>
                </a:lnTo>
                <a:lnTo>
                  <a:pt x="48385" y="62863"/>
                </a:lnTo>
                <a:lnTo>
                  <a:pt x="52576" y="65911"/>
                </a:lnTo>
                <a:lnTo>
                  <a:pt x="52576" y="69340"/>
                </a:lnTo>
                <a:lnTo>
                  <a:pt x="50290" y="78484"/>
                </a:lnTo>
                <a:lnTo>
                  <a:pt x="50290" y="126488"/>
                </a:lnTo>
                <a:lnTo>
                  <a:pt x="189733" y="126488"/>
                </a:lnTo>
                <a:lnTo>
                  <a:pt x="189733" y="139061"/>
                </a:lnTo>
                <a:lnTo>
                  <a:pt x="50290" y="139061"/>
                </a:lnTo>
                <a:lnTo>
                  <a:pt x="50290" y="224403"/>
                </a:lnTo>
                <a:lnTo>
                  <a:pt x="49938" y="238500"/>
                </a:lnTo>
                <a:lnTo>
                  <a:pt x="49828" y="240785"/>
                </a:lnTo>
                <a:lnTo>
                  <a:pt x="49610" y="243833"/>
                </a:lnTo>
                <a:lnTo>
                  <a:pt x="49528" y="246500"/>
                </a:lnTo>
                <a:lnTo>
                  <a:pt x="188804" y="246500"/>
                </a:lnTo>
                <a:lnTo>
                  <a:pt x="188590" y="249929"/>
                </a:lnTo>
                <a:lnTo>
                  <a:pt x="188121" y="259073"/>
                </a:lnTo>
                <a:lnTo>
                  <a:pt x="48385" y="259073"/>
                </a:lnTo>
                <a:lnTo>
                  <a:pt x="48385" y="261740"/>
                </a:lnTo>
                <a:lnTo>
                  <a:pt x="48004" y="267074"/>
                </a:lnTo>
                <a:lnTo>
                  <a:pt x="47623" y="268979"/>
                </a:lnTo>
                <a:lnTo>
                  <a:pt x="47242" y="272789"/>
                </a:lnTo>
                <a:lnTo>
                  <a:pt x="45337" y="280028"/>
                </a:lnTo>
                <a:lnTo>
                  <a:pt x="44575" y="282694"/>
                </a:lnTo>
                <a:lnTo>
                  <a:pt x="43432" y="286123"/>
                </a:lnTo>
                <a:lnTo>
                  <a:pt x="40004" y="289552"/>
                </a:lnTo>
                <a:close/>
              </a:path>
              <a:path w="287020" h="358140">
                <a:moveTo>
                  <a:pt x="188804" y="246500"/>
                </a:moveTo>
                <a:lnTo>
                  <a:pt x="169159" y="246500"/>
                </a:lnTo>
                <a:lnTo>
                  <a:pt x="169159" y="139061"/>
                </a:lnTo>
                <a:lnTo>
                  <a:pt x="189733" y="139061"/>
                </a:lnTo>
                <a:lnTo>
                  <a:pt x="189704" y="224403"/>
                </a:lnTo>
                <a:lnTo>
                  <a:pt x="189352" y="238500"/>
                </a:lnTo>
                <a:lnTo>
                  <a:pt x="188804" y="246500"/>
                </a:lnTo>
                <a:close/>
              </a:path>
              <a:path w="287020" h="358140">
                <a:moveTo>
                  <a:pt x="179827" y="289552"/>
                </a:moveTo>
                <a:lnTo>
                  <a:pt x="175255" y="289552"/>
                </a:lnTo>
                <a:lnTo>
                  <a:pt x="172588" y="283456"/>
                </a:lnTo>
                <a:lnTo>
                  <a:pt x="169921" y="264026"/>
                </a:lnTo>
                <a:lnTo>
                  <a:pt x="169667" y="261740"/>
                </a:lnTo>
                <a:lnTo>
                  <a:pt x="169540" y="259073"/>
                </a:lnTo>
                <a:lnTo>
                  <a:pt x="188121" y="259073"/>
                </a:lnTo>
                <a:lnTo>
                  <a:pt x="187867" y="264026"/>
                </a:lnTo>
                <a:lnTo>
                  <a:pt x="187759" y="265169"/>
                </a:lnTo>
                <a:lnTo>
                  <a:pt x="187066" y="268979"/>
                </a:lnTo>
                <a:lnTo>
                  <a:pt x="186685" y="272789"/>
                </a:lnTo>
                <a:lnTo>
                  <a:pt x="184780" y="280028"/>
                </a:lnTo>
                <a:lnTo>
                  <a:pt x="184018" y="282694"/>
                </a:lnTo>
                <a:lnTo>
                  <a:pt x="182875" y="285742"/>
                </a:lnTo>
                <a:lnTo>
                  <a:pt x="179827" y="289552"/>
                </a:lnTo>
                <a:close/>
              </a:path>
              <a:path w="287020" h="358140">
                <a:moveTo>
                  <a:pt x="272789" y="358131"/>
                </a:moveTo>
                <a:lnTo>
                  <a:pt x="269360" y="358131"/>
                </a:lnTo>
                <a:lnTo>
                  <a:pt x="267074" y="354702"/>
                </a:lnTo>
                <a:lnTo>
                  <a:pt x="266312" y="353178"/>
                </a:lnTo>
                <a:lnTo>
                  <a:pt x="265843" y="350892"/>
                </a:lnTo>
                <a:lnTo>
                  <a:pt x="264788" y="346320"/>
                </a:lnTo>
                <a:lnTo>
                  <a:pt x="264407" y="343653"/>
                </a:lnTo>
                <a:lnTo>
                  <a:pt x="264026" y="338319"/>
                </a:lnTo>
                <a:lnTo>
                  <a:pt x="263645" y="330699"/>
                </a:lnTo>
                <a:lnTo>
                  <a:pt x="263264" y="323841"/>
                </a:lnTo>
                <a:lnTo>
                  <a:pt x="262883" y="315460"/>
                </a:lnTo>
                <a:lnTo>
                  <a:pt x="262883" y="36575"/>
                </a:lnTo>
                <a:lnTo>
                  <a:pt x="261359" y="30479"/>
                </a:lnTo>
                <a:lnTo>
                  <a:pt x="259835" y="28193"/>
                </a:lnTo>
                <a:lnTo>
                  <a:pt x="258311" y="26288"/>
                </a:lnTo>
                <a:lnTo>
                  <a:pt x="254501" y="22097"/>
                </a:lnTo>
                <a:lnTo>
                  <a:pt x="251834" y="20573"/>
                </a:lnTo>
                <a:lnTo>
                  <a:pt x="249167" y="18668"/>
                </a:lnTo>
                <a:lnTo>
                  <a:pt x="226689" y="8762"/>
                </a:lnTo>
                <a:lnTo>
                  <a:pt x="221736" y="6476"/>
                </a:lnTo>
                <a:lnTo>
                  <a:pt x="221736" y="2285"/>
                </a:lnTo>
                <a:lnTo>
                  <a:pt x="227832" y="0"/>
                </a:lnTo>
                <a:lnTo>
                  <a:pt x="233928" y="0"/>
                </a:lnTo>
                <a:lnTo>
                  <a:pt x="248024" y="1904"/>
                </a:lnTo>
                <a:lnTo>
                  <a:pt x="254501" y="3809"/>
                </a:lnTo>
                <a:lnTo>
                  <a:pt x="259073" y="4952"/>
                </a:lnTo>
                <a:lnTo>
                  <a:pt x="271265" y="8381"/>
                </a:lnTo>
                <a:lnTo>
                  <a:pt x="276599" y="10286"/>
                </a:lnTo>
                <a:lnTo>
                  <a:pt x="280408" y="11810"/>
                </a:lnTo>
                <a:lnTo>
                  <a:pt x="286885" y="15620"/>
                </a:lnTo>
                <a:lnTo>
                  <a:pt x="286885" y="20192"/>
                </a:lnTo>
                <a:lnTo>
                  <a:pt x="285361" y="24383"/>
                </a:lnTo>
                <a:lnTo>
                  <a:pt x="284599" y="27050"/>
                </a:lnTo>
                <a:lnTo>
                  <a:pt x="284218" y="29336"/>
                </a:lnTo>
                <a:lnTo>
                  <a:pt x="283495" y="36575"/>
                </a:lnTo>
                <a:lnTo>
                  <a:pt x="283456" y="279647"/>
                </a:lnTo>
                <a:lnTo>
                  <a:pt x="282694" y="302125"/>
                </a:lnTo>
                <a:lnTo>
                  <a:pt x="282313" y="308602"/>
                </a:lnTo>
                <a:lnTo>
                  <a:pt x="281932" y="320032"/>
                </a:lnTo>
                <a:lnTo>
                  <a:pt x="280408" y="335652"/>
                </a:lnTo>
                <a:lnTo>
                  <a:pt x="279647" y="339081"/>
                </a:lnTo>
                <a:lnTo>
                  <a:pt x="278885" y="344034"/>
                </a:lnTo>
                <a:lnTo>
                  <a:pt x="276980" y="350892"/>
                </a:lnTo>
                <a:lnTo>
                  <a:pt x="275456" y="354702"/>
                </a:lnTo>
                <a:lnTo>
                  <a:pt x="272789" y="3581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6965384" y="7432270"/>
            <a:ext cx="295275" cy="347980"/>
          </a:xfrm>
          <a:custGeom>
            <a:avLst/>
            <a:gdLst/>
            <a:ahLst/>
            <a:cxnLst/>
            <a:rect l="l" t="t" r="r" b="b"/>
            <a:pathLst>
              <a:path w="295275" h="347979">
                <a:moveTo>
                  <a:pt x="286123" y="77470"/>
                </a:moveTo>
                <a:lnTo>
                  <a:pt x="265550" y="77470"/>
                </a:lnTo>
                <a:lnTo>
                  <a:pt x="265550" y="35560"/>
                </a:lnTo>
                <a:lnTo>
                  <a:pt x="263645" y="29210"/>
                </a:lnTo>
                <a:lnTo>
                  <a:pt x="260597" y="25400"/>
                </a:lnTo>
                <a:lnTo>
                  <a:pt x="256787" y="21590"/>
                </a:lnTo>
                <a:lnTo>
                  <a:pt x="254501" y="20320"/>
                </a:lnTo>
                <a:lnTo>
                  <a:pt x="251834" y="17780"/>
                </a:lnTo>
                <a:lnTo>
                  <a:pt x="245357" y="13970"/>
                </a:lnTo>
                <a:lnTo>
                  <a:pt x="243071" y="13970"/>
                </a:lnTo>
                <a:lnTo>
                  <a:pt x="234309" y="10160"/>
                </a:lnTo>
                <a:lnTo>
                  <a:pt x="232023" y="8890"/>
                </a:lnTo>
                <a:lnTo>
                  <a:pt x="230118" y="7620"/>
                </a:lnTo>
                <a:lnTo>
                  <a:pt x="224784" y="6350"/>
                </a:lnTo>
                <a:lnTo>
                  <a:pt x="224784" y="1270"/>
                </a:lnTo>
                <a:lnTo>
                  <a:pt x="230880" y="0"/>
                </a:lnTo>
                <a:lnTo>
                  <a:pt x="236976" y="0"/>
                </a:lnTo>
                <a:lnTo>
                  <a:pt x="252215" y="1270"/>
                </a:lnTo>
                <a:lnTo>
                  <a:pt x="258311" y="2540"/>
                </a:lnTo>
                <a:lnTo>
                  <a:pt x="263264" y="3810"/>
                </a:lnTo>
                <a:lnTo>
                  <a:pt x="273551" y="7620"/>
                </a:lnTo>
                <a:lnTo>
                  <a:pt x="278885" y="8890"/>
                </a:lnTo>
                <a:lnTo>
                  <a:pt x="282694" y="10160"/>
                </a:lnTo>
                <a:lnTo>
                  <a:pt x="289552" y="13970"/>
                </a:lnTo>
                <a:lnTo>
                  <a:pt x="289552" y="19050"/>
                </a:lnTo>
                <a:lnTo>
                  <a:pt x="287266" y="26670"/>
                </a:lnTo>
                <a:lnTo>
                  <a:pt x="286885" y="29210"/>
                </a:lnTo>
                <a:lnTo>
                  <a:pt x="286250" y="35560"/>
                </a:lnTo>
                <a:lnTo>
                  <a:pt x="286123" y="77470"/>
                </a:lnTo>
                <a:close/>
              </a:path>
              <a:path w="295275" h="347979">
                <a:moveTo>
                  <a:pt x="208020" y="35560"/>
                </a:moveTo>
                <a:lnTo>
                  <a:pt x="129155" y="35560"/>
                </a:lnTo>
                <a:lnTo>
                  <a:pt x="146300" y="34290"/>
                </a:lnTo>
                <a:lnTo>
                  <a:pt x="152015" y="33020"/>
                </a:lnTo>
                <a:lnTo>
                  <a:pt x="155825" y="31750"/>
                </a:lnTo>
                <a:lnTo>
                  <a:pt x="163444" y="27940"/>
                </a:lnTo>
                <a:lnTo>
                  <a:pt x="164587" y="26670"/>
                </a:lnTo>
                <a:lnTo>
                  <a:pt x="177922" y="26670"/>
                </a:lnTo>
                <a:lnTo>
                  <a:pt x="182875" y="27940"/>
                </a:lnTo>
                <a:lnTo>
                  <a:pt x="187828" y="27940"/>
                </a:lnTo>
                <a:lnTo>
                  <a:pt x="193924" y="29210"/>
                </a:lnTo>
                <a:lnTo>
                  <a:pt x="201543" y="30480"/>
                </a:lnTo>
                <a:lnTo>
                  <a:pt x="208020" y="35560"/>
                </a:lnTo>
                <a:close/>
              </a:path>
              <a:path w="295275" h="347979">
                <a:moveTo>
                  <a:pt x="42289" y="57150"/>
                </a:moveTo>
                <a:lnTo>
                  <a:pt x="41146" y="57150"/>
                </a:lnTo>
                <a:lnTo>
                  <a:pt x="33908" y="54610"/>
                </a:lnTo>
                <a:lnTo>
                  <a:pt x="30479" y="52070"/>
                </a:lnTo>
                <a:lnTo>
                  <a:pt x="25526" y="49530"/>
                </a:lnTo>
                <a:lnTo>
                  <a:pt x="16382" y="44450"/>
                </a:lnTo>
                <a:lnTo>
                  <a:pt x="13334" y="43180"/>
                </a:lnTo>
                <a:lnTo>
                  <a:pt x="11048" y="40640"/>
                </a:lnTo>
                <a:lnTo>
                  <a:pt x="5333" y="36830"/>
                </a:lnTo>
                <a:lnTo>
                  <a:pt x="5333" y="33020"/>
                </a:lnTo>
                <a:lnTo>
                  <a:pt x="8381" y="31750"/>
                </a:lnTo>
                <a:lnTo>
                  <a:pt x="12953" y="31750"/>
                </a:lnTo>
                <a:lnTo>
                  <a:pt x="22478" y="33020"/>
                </a:lnTo>
                <a:lnTo>
                  <a:pt x="25907" y="33020"/>
                </a:lnTo>
                <a:lnTo>
                  <a:pt x="29717" y="34290"/>
                </a:lnTo>
                <a:lnTo>
                  <a:pt x="52576" y="35560"/>
                </a:lnTo>
                <a:lnTo>
                  <a:pt x="208020" y="35560"/>
                </a:lnTo>
                <a:lnTo>
                  <a:pt x="208020" y="44450"/>
                </a:lnTo>
                <a:lnTo>
                  <a:pt x="205163" y="48260"/>
                </a:lnTo>
                <a:lnTo>
                  <a:pt x="68197" y="48260"/>
                </a:lnTo>
                <a:lnTo>
                  <a:pt x="64768" y="49530"/>
                </a:lnTo>
                <a:lnTo>
                  <a:pt x="61339" y="49530"/>
                </a:lnTo>
                <a:lnTo>
                  <a:pt x="53719" y="52070"/>
                </a:lnTo>
                <a:lnTo>
                  <a:pt x="51433" y="53340"/>
                </a:lnTo>
                <a:lnTo>
                  <a:pt x="49528" y="53340"/>
                </a:lnTo>
                <a:lnTo>
                  <a:pt x="44194" y="55880"/>
                </a:lnTo>
                <a:lnTo>
                  <a:pt x="42289" y="57150"/>
                </a:lnTo>
                <a:close/>
              </a:path>
              <a:path w="295275" h="347979">
                <a:moveTo>
                  <a:pt x="204210" y="49530"/>
                </a:moveTo>
                <a:lnTo>
                  <a:pt x="189352" y="49530"/>
                </a:lnTo>
                <a:lnTo>
                  <a:pt x="181732" y="48260"/>
                </a:lnTo>
                <a:lnTo>
                  <a:pt x="205163" y="48260"/>
                </a:lnTo>
                <a:lnTo>
                  <a:pt x="204210" y="49530"/>
                </a:lnTo>
                <a:close/>
              </a:path>
              <a:path w="295275" h="347979">
                <a:moveTo>
                  <a:pt x="205099" y="191770"/>
                </a:moveTo>
                <a:lnTo>
                  <a:pt x="91056" y="191770"/>
                </a:lnTo>
                <a:lnTo>
                  <a:pt x="96009" y="190500"/>
                </a:lnTo>
                <a:lnTo>
                  <a:pt x="106677" y="190500"/>
                </a:lnTo>
                <a:lnTo>
                  <a:pt x="131822" y="189230"/>
                </a:lnTo>
                <a:lnTo>
                  <a:pt x="139061" y="187960"/>
                </a:lnTo>
                <a:lnTo>
                  <a:pt x="142109" y="187960"/>
                </a:lnTo>
                <a:lnTo>
                  <a:pt x="148967" y="93980"/>
                </a:lnTo>
                <a:lnTo>
                  <a:pt x="149348" y="90170"/>
                </a:lnTo>
                <a:lnTo>
                  <a:pt x="145538" y="86360"/>
                </a:lnTo>
                <a:lnTo>
                  <a:pt x="142490" y="83820"/>
                </a:lnTo>
                <a:lnTo>
                  <a:pt x="139823" y="81280"/>
                </a:lnTo>
                <a:lnTo>
                  <a:pt x="133727" y="77470"/>
                </a:lnTo>
                <a:lnTo>
                  <a:pt x="131060" y="76200"/>
                </a:lnTo>
                <a:lnTo>
                  <a:pt x="129155" y="74930"/>
                </a:lnTo>
                <a:lnTo>
                  <a:pt x="123821" y="72390"/>
                </a:lnTo>
                <a:lnTo>
                  <a:pt x="124202" y="71120"/>
                </a:lnTo>
                <a:lnTo>
                  <a:pt x="124583" y="68580"/>
                </a:lnTo>
                <a:lnTo>
                  <a:pt x="128393" y="66040"/>
                </a:lnTo>
                <a:lnTo>
                  <a:pt x="131822" y="67310"/>
                </a:lnTo>
                <a:lnTo>
                  <a:pt x="134870" y="67310"/>
                </a:lnTo>
                <a:lnTo>
                  <a:pt x="143252" y="68580"/>
                </a:lnTo>
                <a:lnTo>
                  <a:pt x="149348" y="69850"/>
                </a:lnTo>
                <a:lnTo>
                  <a:pt x="155825" y="72390"/>
                </a:lnTo>
                <a:lnTo>
                  <a:pt x="161539" y="73660"/>
                </a:lnTo>
                <a:lnTo>
                  <a:pt x="166873" y="76200"/>
                </a:lnTo>
                <a:lnTo>
                  <a:pt x="169159" y="77470"/>
                </a:lnTo>
                <a:lnTo>
                  <a:pt x="171064" y="78740"/>
                </a:lnTo>
                <a:lnTo>
                  <a:pt x="175255" y="82550"/>
                </a:lnTo>
                <a:lnTo>
                  <a:pt x="174493" y="85090"/>
                </a:lnTo>
                <a:lnTo>
                  <a:pt x="155444" y="186690"/>
                </a:lnTo>
                <a:lnTo>
                  <a:pt x="224022" y="186690"/>
                </a:lnTo>
                <a:lnTo>
                  <a:pt x="219831" y="189230"/>
                </a:lnTo>
                <a:lnTo>
                  <a:pt x="211830" y="190500"/>
                </a:lnTo>
                <a:lnTo>
                  <a:pt x="205099" y="191770"/>
                </a:lnTo>
                <a:close/>
              </a:path>
              <a:path w="295275" h="347979">
                <a:moveTo>
                  <a:pt x="218307" y="97790"/>
                </a:moveTo>
                <a:lnTo>
                  <a:pt x="216783" y="97790"/>
                </a:lnTo>
                <a:lnTo>
                  <a:pt x="209163" y="93980"/>
                </a:lnTo>
                <a:lnTo>
                  <a:pt x="206115" y="92710"/>
                </a:lnTo>
                <a:lnTo>
                  <a:pt x="202686" y="90170"/>
                </a:lnTo>
                <a:lnTo>
                  <a:pt x="196210" y="86360"/>
                </a:lnTo>
                <a:lnTo>
                  <a:pt x="193543" y="85090"/>
                </a:lnTo>
                <a:lnTo>
                  <a:pt x="191638" y="83820"/>
                </a:lnTo>
                <a:lnTo>
                  <a:pt x="186685" y="78740"/>
                </a:lnTo>
                <a:lnTo>
                  <a:pt x="186685" y="76200"/>
                </a:lnTo>
                <a:lnTo>
                  <a:pt x="189352" y="74930"/>
                </a:lnTo>
                <a:lnTo>
                  <a:pt x="195448" y="74930"/>
                </a:lnTo>
                <a:lnTo>
                  <a:pt x="204210" y="76200"/>
                </a:lnTo>
                <a:lnTo>
                  <a:pt x="208020" y="76200"/>
                </a:lnTo>
                <a:lnTo>
                  <a:pt x="212211" y="77470"/>
                </a:lnTo>
                <a:lnTo>
                  <a:pt x="286123" y="77470"/>
                </a:lnTo>
                <a:lnTo>
                  <a:pt x="286123" y="90170"/>
                </a:lnTo>
                <a:lnTo>
                  <a:pt x="248786" y="90170"/>
                </a:lnTo>
                <a:lnTo>
                  <a:pt x="233547" y="91440"/>
                </a:lnTo>
                <a:lnTo>
                  <a:pt x="230118" y="92710"/>
                </a:lnTo>
                <a:lnTo>
                  <a:pt x="227070" y="93980"/>
                </a:lnTo>
                <a:lnTo>
                  <a:pt x="220593" y="96520"/>
                </a:lnTo>
                <a:lnTo>
                  <a:pt x="218307" y="97790"/>
                </a:lnTo>
                <a:close/>
              </a:path>
              <a:path w="295275" h="347979">
                <a:moveTo>
                  <a:pt x="198369" y="193040"/>
                </a:moveTo>
                <a:lnTo>
                  <a:pt x="74674" y="193040"/>
                </a:lnTo>
                <a:lnTo>
                  <a:pt x="59053" y="107950"/>
                </a:lnTo>
                <a:lnTo>
                  <a:pt x="58672" y="105410"/>
                </a:lnTo>
                <a:lnTo>
                  <a:pt x="56767" y="102870"/>
                </a:lnTo>
                <a:lnTo>
                  <a:pt x="55624" y="101600"/>
                </a:lnTo>
                <a:lnTo>
                  <a:pt x="54862" y="100330"/>
                </a:lnTo>
                <a:lnTo>
                  <a:pt x="51433" y="96520"/>
                </a:lnTo>
                <a:lnTo>
                  <a:pt x="49528" y="96520"/>
                </a:lnTo>
                <a:lnTo>
                  <a:pt x="47242" y="95250"/>
                </a:lnTo>
                <a:lnTo>
                  <a:pt x="42289" y="92710"/>
                </a:lnTo>
                <a:lnTo>
                  <a:pt x="39623" y="92710"/>
                </a:lnTo>
                <a:lnTo>
                  <a:pt x="38099" y="91440"/>
                </a:lnTo>
                <a:lnTo>
                  <a:pt x="31622" y="88900"/>
                </a:lnTo>
                <a:lnTo>
                  <a:pt x="31622" y="85090"/>
                </a:lnTo>
                <a:lnTo>
                  <a:pt x="37337" y="82550"/>
                </a:lnTo>
                <a:lnTo>
                  <a:pt x="43432" y="82550"/>
                </a:lnTo>
                <a:lnTo>
                  <a:pt x="54481" y="83820"/>
                </a:lnTo>
                <a:lnTo>
                  <a:pt x="59053" y="83820"/>
                </a:lnTo>
                <a:lnTo>
                  <a:pt x="62101" y="85090"/>
                </a:lnTo>
                <a:lnTo>
                  <a:pt x="70483" y="86360"/>
                </a:lnTo>
                <a:lnTo>
                  <a:pt x="76579" y="86360"/>
                </a:lnTo>
                <a:lnTo>
                  <a:pt x="82293" y="90170"/>
                </a:lnTo>
                <a:lnTo>
                  <a:pt x="82674" y="92710"/>
                </a:lnTo>
                <a:lnTo>
                  <a:pt x="88008" y="191770"/>
                </a:lnTo>
                <a:lnTo>
                  <a:pt x="205099" y="191770"/>
                </a:lnTo>
                <a:lnTo>
                  <a:pt x="198369" y="193040"/>
                </a:lnTo>
                <a:close/>
              </a:path>
              <a:path w="295275" h="347979">
                <a:moveTo>
                  <a:pt x="286123" y="138430"/>
                </a:moveTo>
                <a:lnTo>
                  <a:pt x="265550" y="138430"/>
                </a:lnTo>
                <a:lnTo>
                  <a:pt x="265550" y="90170"/>
                </a:lnTo>
                <a:lnTo>
                  <a:pt x="286123" y="90170"/>
                </a:lnTo>
                <a:lnTo>
                  <a:pt x="286123" y="138430"/>
                </a:lnTo>
                <a:close/>
              </a:path>
              <a:path w="295275" h="347979">
                <a:moveTo>
                  <a:pt x="218307" y="160020"/>
                </a:moveTo>
                <a:lnTo>
                  <a:pt x="216783" y="158750"/>
                </a:lnTo>
                <a:lnTo>
                  <a:pt x="209163" y="154940"/>
                </a:lnTo>
                <a:lnTo>
                  <a:pt x="206115" y="153670"/>
                </a:lnTo>
                <a:lnTo>
                  <a:pt x="202686" y="152400"/>
                </a:lnTo>
                <a:lnTo>
                  <a:pt x="196210" y="147320"/>
                </a:lnTo>
                <a:lnTo>
                  <a:pt x="193543" y="146050"/>
                </a:lnTo>
                <a:lnTo>
                  <a:pt x="191638" y="144780"/>
                </a:lnTo>
                <a:lnTo>
                  <a:pt x="186685" y="140970"/>
                </a:lnTo>
                <a:lnTo>
                  <a:pt x="186685" y="137160"/>
                </a:lnTo>
                <a:lnTo>
                  <a:pt x="189352" y="135890"/>
                </a:lnTo>
                <a:lnTo>
                  <a:pt x="195448" y="135890"/>
                </a:lnTo>
                <a:lnTo>
                  <a:pt x="204210" y="137160"/>
                </a:lnTo>
                <a:lnTo>
                  <a:pt x="208020" y="138430"/>
                </a:lnTo>
                <a:lnTo>
                  <a:pt x="286123" y="138430"/>
                </a:lnTo>
                <a:lnTo>
                  <a:pt x="286123" y="151130"/>
                </a:lnTo>
                <a:lnTo>
                  <a:pt x="248786" y="151130"/>
                </a:lnTo>
                <a:lnTo>
                  <a:pt x="233547" y="152400"/>
                </a:lnTo>
                <a:lnTo>
                  <a:pt x="230118" y="153670"/>
                </a:lnTo>
                <a:lnTo>
                  <a:pt x="227070" y="154940"/>
                </a:lnTo>
                <a:lnTo>
                  <a:pt x="220593" y="158750"/>
                </a:lnTo>
                <a:lnTo>
                  <a:pt x="218307" y="160020"/>
                </a:lnTo>
                <a:close/>
              </a:path>
              <a:path w="295275" h="347979">
                <a:moveTo>
                  <a:pt x="274694" y="232410"/>
                </a:moveTo>
                <a:lnTo>
                  <a:pt x="272789" y="232410"/>
                </a:lnTo>
                <a:lnTo>
                  <a:pt x="270503" y="231140"/>
                </a:lnTo>
                <a:lnTo>
                  <a:pt x="265677" y="189230"/>
                </a:lnTo>
                <a:lnTo>
                  <a:pt x="265550" y="151130"/>
                </a:lnTo>
                <a:lnTo>
                  <a:pt x="286123" y="151130"/>
                </a:lnTo>
                <a:lnTo>
                  <a:pt x="286123" y="165100"/>
                </a:lnTo>
                <a:lnTo>
                  <a:pt x="285742" y="177800"/>
                </a:lnTo>
                <a:lnTo>
                  <a:pt x="285361" y="182880"/>
                </a:lnTo>
                <a:lnTo>
                  <a:pt x="284218" y="203200"/>
                </a:lnTo>
                <a:lnTo>
                  <a:pt x="283837" y="204470"/>
                </a:lnTo>
                <a:lnTo>
                  <a:pt x="283456" y="208280"/>
                </a:lnTo>
                <a:lnTo>
                  <a:pt x="282313" y="217170"/>
                </a:lnTo>
                <a:lnTo>
                  <a:pt x="281551" y="219710"/>
                </a:lnTo>
                <a:lnTo>
                  <a:pt x="281170" y="222250"/>
                </a:lnTo>
                <a:lnTo>
                  <a:pt x="278885" y="227330"/>
                </a:lnTo>
                <a:lnTo>
                  <a:pt x="277361" y="231140"/>
                </a:lnTo>
                <a:lnTo>
                  <a:pt x="274694" y="232410"/>
                </a:lnTo>
                <a:close/>
              </a:path>
              <a:path w="295275" h="347979">
                <a:moveTo>
                  <a:pt x="224022" y="186690"/>
                </a:moveTo>
                <a:lnTo>
                  <a:pt x="155444" y="186690"/>
                </a:lnTo>
                <a:lnTo>
                  <a:pt x="175255" y="185420"/>
                </a:lnTo>
                <a:lnTo>
                  <a:pt x="181351" y="184150"/>
                </a:lnTo>
                <a:lnTo>
                  <a:pt x="188971" y="184150"/>
                </a:lnTo>
                <a:lnTo>
                  <a:pt x="209925" y="181610"/>
                </a:lnTo>
                <a:lnTo>
                  <a:pt x="217926" y="180340"/>
                </a:lnTo>
                <a:lnTo>
                  <a:pt x="223260" y="179070"/>
                </a:lnTo>
                <a:lnTo>
                  <a:pt x="224022" y="186690"/>
                </a:lnTo>
                <a:close/>
              </a:path>
              <a:path w="295275" h="347979">
                <a:moveTo>
                  <a:pt x="39242" y="218440"/>
                </a:moveTo>
                <a:lnTo>
                  <a:pt x="38099" y="218440"/>
                </a:lnTo>
                <a:lnTo>
                  <a:pt x="24764" y="210820"/>
                </a:lnTo>
                <a:lnTo>
                  <a:pt x="19811" y="208280"/>
                </a:lnTo>
                <a:lnTo>
                  <a:pt x="8381" y="200660"/>
                </a:lnTo>
                <a:lnTo>
                  <a:pt x="5333" y="198120"/>
                </a:lnTo>
                <a:lnTo>
                  <a:pt x="0" y="193040"/>
                </a:lnTo>
                <a:lnTo>
                  <a:pt x="0" y="189230"/>
                </a:lnTo>
                <a:lnTo>
                  <a:pt x="3809" y="186690"/>
                </a:lnTo>
                <a:lnTo>
                  <a:pt x="6476" y="187960"/>
                </a:lnTo>
                <a:lnTo>
                  <a:pt x="19049" y="190500"/>
                </a:lnTo>
                <a:lnTo>
                  <a:pt x="22859" y="190500"/>
                </a:lnTo>
                <a:lnTo>
                  <a:pt x="27050" y="191770"/>
                </a:lnTo>
                <a:lnTo>
                  <a:pt x="42670" y="193040"/>
                </a:lnTo>
                <a:lnTo>
                  <a:pt x="198369" y="193040"/>
                </a:lnTo>
                <a:lnTo>
                  <a:pt x="191638" y="194310"/>
                </a:lnTo>
                <a:lnTo>
                  <a:pt x="181732" y="196850"/>
                </a:lnTo>
                <a:lnTo>
                  <a:pt x="170302" y="198120"/>
                </a:lnTo>
                <a:lnTo>
                  <a:pt x="135632" y="203200"/>
                </a:lnTo>
                <a:lnTo>
                  <a:pt x="123821" y="204470"/>
                </a:lnTo>
                <a:lnTo>
                  <a:pt x="97914" y="208280"/>
                </a:lnTo>
                <a:lnTo>
                  <a:pt x="90675" y="208280"/>
                </a:lnTo>
                <a:lnTo>
                  <a:pt x="57529" y="212090"/>
                </a:lnTo>
                <a:lnTo>
                  <a:pt x="51052" y="212090"/>
                </a:lnTo>
                <a:lnTo>
                  <a:pt x="47623" y="213360"/>
                </a:lnTo>
                <a:lnTo>
                  <a:pt x="41908" y="215900"/>
                </a:lnTo>
                <a:lnTo>
                  <a:pt x="39242" y="218440"/>
                </a:lnTo>
                <a:close/>
              </a:path>
              <a:path w="295275" h="347979">
                <a:moveTo>
                  <a:pt x="192891" y="231140"/>
                </a:moveTo>
                <a:lnTo>
                  <a:pt x="155333" y="231140"/>
                </a:lnTo>
                <a:lnTo>
                  <a:pt x="161659" y="229870"/>
                </a:lnTo>
                <a:lnTo>
                  <a:pt x="186566" y="229870"/>
                </a:lnTo>
                <a:lnTo>
                  <a:pt x="192891" y="231140"/>
                </a:lnTo>
                <a:close/>
              </a:path>
              <a:path w="295275" h="347979">
                <a:moveTo>
                  <a:pt x="212809" y="232410"/>
                </a:moveTo>
                <a:lnTo>
                  <a:pt x="135415" y="232410"/>
                </a:lnTo>
                <a:lnTo>
                  <a:pt x="145347" y="231140"/>
                </a:lnTo>
                <a:lnTo>
                  <a:pt x="202877" y="231140"/>
                </a:lnTo>
                <a:lnTo>
                  <a:pt x="212809" y="232410"/>
                </a:lnTo>
                <a:close/>
              </a:path>
              <a:path w="295275" h="347979">
                <a:moveTo>
                  <a:pt x="223102" y="345440"/>
                </a:moveTo>
                <a:lnTo>
                  <a:pt x="125122" y="345440"/>
                </a:lnTo>
                <a:lnTo>
                  <a:pt x="120012" y="344170"/>
                </a:lnTo>
                <a:lnTo>
                  <a:pt x="76960" y="330200"/>
                </a:lnTo>
                <a:lnTo>
                  <a:pt x="53338" y="294640"/>
                </a:lnTo>
                <a:lnTo>
                  <a:pt x="53338" y="283210"/>
                </a:lnTo>
                <a:lnTo>
                  <a:pt x="76960" y="248920"/>
                </a:lnTo>
                <a:lnTo>
                  <a:pt x="84198" y="245110"/>
                </a:lnTo>
                <a:lnTo>
                  <a:pt x="91056" y="241300"/>
                </a:lnTo>
                <a:lnTo>
                  <a:pt x="110487" y="236220"/>
                </a:lnTo>
                <a:lnTo>
                  <a:pt x="120012" y="234950"/>
                </a:lnTo>
                <a:lnTo>
                  <a:pt x="125122" y="233680"/>
                </a:lnTo>
                <a:lnTo>
                  <a:pt x="129465" y="232410"/>
                </a:lnTo>
                <a:lnTo>
                  <a:pt x="218759" y="232410"/>
                </a:lnTo>
                <a:lnTo>
                  <a:pt x="223102" y="233680"/>
                </a:lnTo>
                <a:lnTo>
                  <a:pt x="228213" y="234950"/>
                </a:lnTo>
                <a:lnTo>
                  <a:pt x="237738" y="236220"/>
                </a:lnTo>
                <a:lnTo>
                  <a:pt x="257168" y="241300"/>
                </a:lnTo>
                <a:lnTo>
                  <a:pt x="259454" y="242570"/>
                </a:lnTo>
                <a:lnTo>
                  <a:pt x="174112" y="242570"/>
                </a:lnTo>
                <a:lnTo>
                  <a:pt x="164397" y="243840"/>
                </a:lnTo>
                <a:lnTo>
                  <a:pt x="151396" y="243840"/>
                </a:lnTo>
                <a:lnTo>
                  <a:pt x="132929" y="246380"/>
                </a:lnTo>
                <a:lnTo>
                  <a:pt x="127250" y="247650"/>
                </a:lnTo>
                <a:lnTo>
                  <a:pt x="122714" y="247650"/>
                </a:lnTo>
                <a:lnTo>
                  <a:pt x="116964" y="250190"/>
                </a:lnTo>
                <a:lnTo>
                  <a:pt x="109344" y="251460"/>
                </a:lnTo>
                <a:lnTo>
                  <a:pt x="95628" y="257810"/>
                </a:lnTo>
                <a:lnTo>
                  <a:pt x="75817" y="284480"/>
                </a:lnTo>
                <a:lnTo>
                  <a:pt x="75817" y="293370"/>
                </a:lnTo>
                <a:lnTo>
                  <a:pt x="109344" y="326390"/>
                </a:lnTo>
                <a:lnTo>
                  <a:pt x="116964" y="327660"/>
                </a:lnTo>
                <a:lnTo>
                  <a:pt x="122714" y="330200"/>
                </a:lnTo>
                <a:lnTo>
                  <a:pt x="127250" y="330200"/>
                </a:lnTo>
                <a:lnTo>
                  <a:pt x="132929" y="331470"/>
                </a:lnTo>
                <a:lnTo>
                  <a:pt x="151396" y="334010"/>
                </a:lnTo>
                <a:lnTo>
                  <a:pt x="264026" y="334010"/>
                </a:lnTo>
                <a:lnTo>
                  <a:pt x="257168" y="336550"/>
                </a:lnTo>
                <a:lnTo>
                  <a:pt x="228213" y="344170"/>
                </a:lnTo>
                <a:lnTo>
                  <a:pt x="223102" y="345440"/>
                </a:lnTo>
                <a:close/>
              </a:path>
              <a:path w="295275" h="347979">
                <a:moveTo>
                  <a:pt x="264026" y="334010"/>
                </a:moveTo>
                <a:lnTo>
                  <a:pt x="196829" y="334010"/>
                </a:lnTo>
                <a:lnTo>
                  <a:pt x="215295" y="331470"/>
                </a:lnTo>
                <a:lnTo>
                  <a:pt x="220974" y="330200"/>
                </a:lnTo>
                <a:lnTo>
                  <a:pt x="225510" y="330200"/>
                </a:lnTo>
                <a:lnTo>
                  <a:pt x="231261" y="327660"/>
                </a:lnTo>
                <a:lnTo>
                  <a:pt x="238881" y="326390"/>
                </a:lnTo>
                <a:lnTo>
                  <a:pt x="270503" y="300990"/>
                </a:lnTo>
                <a:lnTo>
                  <a:pt x="272408" y="293370"/>
                </a:lnTo>
                <a:lnTo>
                  <a:pt x="272408" y="284480"/>
                </a:lnTo>
                <a:lnTo>
                  <a:pt x="238881" y="251460"/>
                </a:lnTo>
                <a:lnTo>
                  <a:pt x="231261" y="250190"/>
                </a:lnTo>
                <a:lnTo>
                  <a:pt x="225510" y="247650"/>
                </a:lnTo>
                <a:lnTo>
                  <a:pt x="220974" y="247650"/>
                </a:lnTo>
                <a:lnTo>
                  <a:pt x="215295" y="246380"/>
                </a:lnTo>
                <a:lnTo>
                  <a:pt x="196829" y="243840"/>
                </a:lnTo>
                <a:lnTo>
                  <a:pt x="183827" y="243840"/>
                </a:lnTo>
                <a:lnTo>
                  <a:pt x="174112" y="242570"/>
                </a:lnTo>
                <a:lnTo>
                  <a:pt x="259454" y="242570"/>
                </a:lnTo>
                <a:lnTo>
                  <a:pt x="264026" y="245110"/>
                </a:lnTo>
                <a:lnTo>
                  <a:pt x="271265" y="248920"/>
                </a:lnTo>
                <a:lnTo>
                  <a:pt x="281551" y="256540"/>
                </a:lnTo>
                <a:lnTo>
                  <a:pt x="285361" y="261620"/>
                </a:lnTo>
                <a:lnTo>
                  <a:pt x="290695" y="267970"/>
                </a:lnTo>
                <a:lnTo>
                  <a:pt x="294886" y="283210"/>
                </a:lnTo>
                <a:lnTo>
                  <a:pt x="294886" y="294640"/>
                </a:lnTo>
                <a:lnTo>
                  <a:pt x="290695" y="309880"/>
                </a:lnTo>
                <a:lnTo>
                  <a:pt x="285361" y="316230"/>
                </a:lnTo>
                <a:lnTo>
                  <a:pt x="281551" y="321310"/>
                </a:lnTo>
                <a:lnTo>
                  <a:pt x="271265" y="330200"/>
                </a:lnTo>
                <a:lnTo>
                  <a:pt x="264026" y="334010"/>
                </a:lnTo>
                <a:close/>
              </a:path>
              <a:path w="295275" h="347979">
                <a:moveTo>
                  <a:pt x="212809" y="346710"/>
                </a:moveTo>
                <a:lnTo>
                  <a:pt x="135415" y="346710"/>
                </a:lnTo>
                <a:lnTo>
                  <a:pt x="129465" y="345440"/>
                </a:lnTo>
                <a:lnTo>
                  <a:pt x="218759" y="345440"/>
                </a:lnTo>
                <a:lnTo>
                  <a:pt x="212809" y="346710"/>
                </a:lnTo>
                <a:close/>
              </a:path>
              <a:path w="295275" h="347979">
                <a:moveTo>
                  <a:pt x="192891" y="347980"/>
                </a:moveTo>
                <a:lnTo>
                  <a:pt x="155333" y="347980"/>
                </a:lnTo>
                <a:lnTo>
                  <a:pt x="145347" y="346710"/>
                </a:lnTo>
                <a:lnTo>
                  <a:pt x="202877" y="346710"/>
                </a:lnTo>
                <a:lnTo>
                  <a:pt x="192891" y="3479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7302562" y="7441414"/>
            <a:ext cx="85090" cy="340360"/>
          </a:xfrm>
          <a:custGeom>
            <a:avLst/>
            <a:gdLst/>
            <a:ahLst/>
            <a:cxnLst/>
            <a:rect l="l" t="t" r="r" b="b"/>
            <a:pathLst>
              <a:path w="85090" h="340359">
                <a:moveTo>
                  <a:pt x="5714" y="339843"/>
                </a:moveTo>
                <a:lnTo>
                  <a:pt x="0" y="334509"/>
                </a:lnTo>
                <a:lnTo>
                  <a:pt x="4952" y="328032"/>
                </a:lnTo>
                <a:lnTo>
                  <a:pt x="15620" y="312793"/>
                </a:lnTo>
                <a:lnTo>
                  <a:pt x="38480" y="272408"/>
                </a:lnTo>
                <a:lnTo>
                  <a:pt x="54862" y="230118"/>
                </a:lnTo>
                <a:lnTo>
                  <a:pt x="60997" y="187093"/>
                </a:lnTo>
                <a:lnTo>
                  <a:pt x="61693" y="163504"/>
                </a:lnTo>
                <a:lnTo>
                  <a:pt x="61506" y="158587"/>
                </a:lnTo>
                <a:lnTo>
                  <a:pt x="56377" y="117678"/>
                </a:lnTo>
                <a:lnTo>
                  <a:pt x="54862" y="109725"/>
                </a:lnTo>
                <a:lnTo>
                  <a:pt x="38480" y="67435"/>
                </a:lnTo>
                <a:lnTo>
                  <a:pt x="15620" y="26669"/>
                </a:lnTo>
                <a:lnTo>
                  <a:pt x="0" y="5333"/>
                </a:lnTo>
                <a:lnTo>
                  <a:pt x="5714" y="0"/>
                </a:lnTo>
                <a:lnTo>
                  <a:pt x="38099" y="38099"/>
                </a:lnTo>
                <a:lnTo>
                  <a:pt x="60577" y="73150"/>
                </a:lnTo>
                <a:lnTo>
                  <a:pt x="73531" y="103248"/>
                </a:lnTo>
                <a:lnTo>
                  <a:pt x="76659" y="111659"/>
                </a:lnTo>
                <a:lnTo>
                  <a:pt x="84222" y="151157"/>
                </a:lnTo>
                <a:lnTo>
                  <a:pt x="84532" y="158587"/>
                </a:lnTo>
                <a:lnTo>
                  <a:pt x="84524" y="181232"/>
                </a:lnTo>
                <a:lnTo>
                  <a:pt x="78555" y="221831"/>
                </a:lnTo>
                <a:lnTo>
                  <a:pt x="60577" y="266693"/>
                </a:lnTo>
                <a:lnTo>
                  <a:pt x="38099" y="301744"/>
                </a:lnTo>
                <a:lnTo>
                  <a:pt x="12191" y="332985"/>
                </a:lnTo>
                <a:lnTo>
                  <a:pt x="5714" y="3398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704136" y="8149108"/>
            <a:ext cx="133350" cy="0"/>
          </a:xfrm>
          <a:custGeom>
            <a:avLst/>
            <a:gdLst/>
            <a:ahLst/>
            <a:cxnLst/>
            <a:rect l="l" t="t" r="r" b="b"/>
            <a:pathLst>
              <a:path w="133350" h="0">
                <a:moveTo>
                  <a:pt x="0" y="0"/>
                </a:moveTo>
                <a:lnTo>
                  <a:pt x="133346" y="0"/>
                </a:lnTo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2986011" y="7969280"/>
            <a:ext cx="287655" cy="358140"/>
          </a:xfrm>
          <a:custGeom>
            <a:avLst/>
            <a:gdLst/>
            <a:ahLst/>
            <a:cxnLst/>
            <a:rect l="l" t="t" r="r" b="b"/>
            <a:pathLst>
              <a:path w="287654" h="358140">
                <a:moveTo>
                  <a:pt x="273551" y="358131"/>
                </a:moveTo>
                <a:lnTo>
                  <a:pt x="270122" y="358131"/>
                </a:lnTo>
                <a:lnTo>
                  <a:pt x="267836" y="354702"/>
                </a:lnTo>
                <a:lnTo>
                  <a:pt x="267074" y="353178"/>
                </a:lnTo>
                <a:lnTo>
                  <a:pt x="266605" y="350892"/>
                </a:lnTo>
                <a:lnTo>
                  <a:pt x="265550" y="346320"/>
                </a:lnTo>
                <a:lnTo>
                  <a:pt x="265169" y="343653"/>
                </a:lnTo>
                <a:lnTo>
                  <a:pt x="264788" y="338319"/>
                </a:lnTo>
                <a:lnTo>
                  <a:pt x="264407" y="330699"/>
                </a:lnTo>
                <a:lnTo>
                  <a:pt x="264026" y="323841"/>
                </a:lnTo>
                <a:lnTo>
                  <a:pt x="263645" y="315460"/>
                </a:lnTo>
                <a:lnTo>
                  <a:pt x="263645" y="36575"/>
                </a:lnTo>
                <a:lnTo>
                  <a:pt x="262121" y="30479"/>
                </a:lnTo>
                <a:lnTo>
                  <a:pt x="260597" y="28193"/>
                </a:lnTo>
                <a:lnTo>
                  <a:pt x="259073" y="26288"/>
                </a:lnTo>
                <a:lnTo>
                  <a:pt x="255263" y="22097"/>
                </a:lnTo>
                <a:lnTo>
                  <a:pt x="252596" y="20573"/>
                </a:lnTo>
                <a:lnTo>
                  <a:pt x="249929" y="18668"/>
                </a:lnTo>
                <a:lnTo>
                  <a:pt x="227451" y="8762"/>
                </a:lnTo>
                <a:lnTo>
                  <a:pt x="222498" y="6476"/>
                </a:lnTo>
                <a:lnTo>
                  <a:pt x="222498" y="2285"/>
                </a:lnTo>
                <a:lnTo>
                  <a:pt x="228594" y="0"/>
                </a:lnTo>
                <a:lnTo>
                  <a:pt x="234690" y="0"/>
                </a:lnTo>
                <a:lnTo>
                  <a:pt x="248786" y="1904"/>
                </a:lnTo>
                <a:lnTo>
                  <a:pt x="255263" y="3809"/>
                </a:lnTo>
                <a:lnTo>
                  <a:pt x="259835" y="4952"/>
                </a:lnTo>
                <a:lnTo>
                  <a:pt x="272027" y="8381"/>
                </a:lnTo>
                <a:lnTo>
                  <a:pt x="277361" y="10286"/>
                </a:lnTo>
                <a:lnTo>
                  <a:pt x="281170" y="11810"/>
                </a:lnTo>
                <a:lnTo>
                  <a:pt x="287647" y="15620"/>
                </a:lnTo>
                <a:lnTo>
                  <a:pt x="287647" y="20192"/>
                </a:lnTo>
                <a:lnTo>
                  <a:pt x="286123" y="24383"/>
                </a:lnTo>
                <a:lnTo>
                  <a:pt x="285361" y="27050"/>
                </a:lnTo>
                <a:lnTo>
                  <a:pt x="284980" y="29336"/>
                </a:lnTo>
                <a:lnTo>
                  <a:pt x="284257" y="36575"/>
                </a:lnTo>
                <a:lnTo>
                  <a:pt x="284167" y="281170"/>
                </a:lnTo>
                <a:lnTo>
                  <a:pt x="283456" y="302125"/>
                </a:lnTo>
                <a:lnTo>
                  <a:pt x="283075" y="308602"/>
                </a:lnTo>
                <a:lnTo>
                  <a:pt x="282694" y="320032"/>
                </a:lnTo>
                <a:lnTo>
                  <a:pt x="281170" y="335652"/>
                </a:lnTo>
                <a:lnTo>
                  <a:pt x="280408" y="339081"/>
                </a:lnTo>
                <a:lnTo>
                  <a:pt x="279647" y="344034"/>
                </a:lnTo>
                <a:lnTo>
                  <a:pt x="277742" y="350892"/>
                </a:lnTo>
                <a:lnTo>
                  <a:pt x="276218" y="354702"/>
                </a:lnTo>
                <a:lnTo>
                  <a:pt x="273551" y="358131"/>
                </a:lnTo>
                <a:close/>
              </a:path>
              <a:path w="287654" h="358140">
                <a:moveTo>
                  <a:pt x="129917" y="210306"/>
                </a:moveTo>
                <a:lnTo>
                  <a:pt x="105915" y="210306"/>
                </a:lnTo>
                <a:lnTo>
                  <a:pt x="84960" y="206496"/>
                </a:lnTo>
                <a:lnTo>
                  <a:pt x="70483" y="201162"/>
                </a:lnTo>
                <a:lnTo>
                  <a:pt x="57529" y="194305"/>
                </a:lnTo>
                <a:lnTo>
                  <a:pt x="51814" y="189352"/>
                </a:lnTo>
                <a:lnTo>
                  <a:pt x="45337" y="184018"/>
                </a:lnTo>
                <a:lnTo>
                  <a:pt x="35432" y="170683"/>
                </a:lnTo>
                <a:lnTo>
                  <a:pt x="32003" y="163444"/>
                </a:lnTo>
                <a:lnTo>
                  <a:pt x="28193" y="155825"/>
                </a:lnTo>
                <a:lnTo>
                  <a:pt x="24764" y="134489"/>
                </a:lnTo>
                <a:lnTo>
                  <a:pt x="24826" y="116964"/>
                </a:lnTo>
                <a:lnTo>
                  <a:pt x="28193" y="96390"/>
                </a:lnTo>
                <a:lnTo>
                  <a:pt x="32003" y="88770"/>
                </a:lnTo>
                <a:lnTo>
                  <a:pt x="35432" y="81531"/>
                </a:lnTo>
                <a:lnTo>
                  <a:pt x="45337" y="68197"/>
                </a:lnTo>
                <a:lnTo>
                  <a:pt x="51814" y="62863"/>
                </a:lnTo>
                <a:lnTo>
                  <a:pt x="57529" y="57910"/>
                </a:lnTo>
                <a:lnTo>
                  <a:pt x="98295" y="43051"/>
                </a:lnTo>
                <a:lnTo>
                  <a:pt x="106677" y="42670"/>
                </a:lnTo>
                <a:lnTo>
                  <a:pt x="109344" y="41146"/>
                </a:lnTo>
                <a:lnTo>
                  <a:pt x="112011" y="38099"/>
                </a:lnTo>
                <a:lnTo>
                  <a:pt x="112011" y="35051"/>
                </a:lnTo>
                <a:lnTo>
                  <a:pt x="109725" y="31622"/>
                </a:lnTo>
                <a:lnTo>
                  <a:pt x="107820" y="30098"/>
                </a:lnTo>
                <a:lnTo>
                  <a:pt x="106296" y="28574"/>
                </a:lnTo>
                <a:lnTo>
                  <a:pt x="102105" y="26288"/>
                </a:lnTo>
                <a:lnTo>
                  <a:pt x="102105" y="23240"/>
                </a:lnTo>
                <a:lnTo>
                  <a:pt x="106677" y="22097"/>
                </a:lnTo>
                <a:lnTo>
                  <a:pt x="108582" y="22478"/>
                </a:lnTo>
                <a:lnTo>
                  <a:pt x="110868" y="22859"/>
                </a:lnTo>
                <a:lnTo>
                  <a:pt x="118869" y="24383"/>
                </a:lnTo>
                <a:lnTo>
                  <a:pt x="121916" y="25526"/>
                </a:lnTo>
                <a:lnTo>
                  <a:pt x="124202" y="26288"/>
                </a:lnTo>
                <a:lnTo>
                  <a:pt x="131441" y="30479"/>
                </a:lnTo>
                <a:lnTo>
                  <a:pt x="131441" y="34670"/>
                </a:lnTo>
                <a:lnTo>
                  <a:pt x="129155" y="40004"/>
                </a:lnTo>
                <a:lnTo>
                  <a:pt x="127631" y="42670"/>
                </a:lnTo>
                <a:lnTo>
                  <a:pt x="136775" y="43051"/>
                </a:lnTo>
                <a:lnTo>
                  <a:pt x="152015" y="46099"/>
                </a:lnTo>
                <a:lnTo>
                  <a:pt x="157730" y="48004"/>
                </a:lnTo>
                <a:lnTo>
                  <a:pt x="164968" y="50671"/>
                </a:lnTo>
                <a:lnTo>
                  <a:pt x="172885" y="54862"/>
                </a:lnTo>
                <a:lnTo>
                  <a:pt x="108582" y="54862"/>
                </a:lnTo>
                <a:lnTo>
                  <a:pt x="91818" y="57910"/>
                </a:lnTo>
                <a:lnTo>
                  <a:pt x="59053" y="80388"/>
                </a:lnTo>
                <a:lnTo>
                  <a:pt x="46480" y="119250"/>
                </a:lnTo>
                <a:lnTo>
                  <a:pt x="46480" y="132203"/>
                </a:lnTo>
                <a:lnTo>
                  <a:pt x="59053" y="170683"/>
                </a:lnTo>
                <a:lnTo>
                  <a:pt x="85722" y="190876"/>
                </a:lnTo>
                <a:lnTo>
                  <a:pt x="91437" y="193543"/>
                </a:lnTo>
                <a:lnTo>
                  <a:pt x="108582" y="196591"/>
                </a:lnTo>
                <a:lnTo>
                  <a:pt x="172885" y="196591"/>
                </a:lnTo>
                <a:lnTo>
                  <a:pt x="164968" y="200781"/>
                </a:lnTo>
                <a:lnTo>
                  <a:pt x="150491" y="206115"/>
                </a:lnTo>
                <a:lnTo>
                  <a:pt x="129917" y="210306"/>
                </a:lnTo>
                <a:close/>
              </a:path>
              <a:path w="287654" h="358140">
                <a:moveTo>
                  <a:pt x="172885" y="196591"/>
                </a:moveTo>
                <a:lnTo>
                  <a:pt x="126869" y="196591"/>
                </a:lnTo>
                <a:lnTo>
                  <a:pt x="143633" y="193543"/>
                </a:lnTo>
                <a:lnTo>
                  <a:pt x="155825" y="188209"/>
                </a:lnTo>
                <a:lnTo>
                  <a:pt x="183256" y="158111"/>
                </a:lnTo>
                <a:lnTo>
                  <a:pt x="184780" y="153158"/>
                </a:lnTo>
                <a:lnTo>
                  <a:pt x="186685" y="147443"/>
                </a:lnTo>
                <a:lnTo>
                  <a:pt x="188971" y="132203"/>
                </a:lnTo>
                <a:lnTo>
                  <a:pt x="188971" y="119250"/>
                </a:lnTo>
                <a:lnTo>
                  <a:pt x="186685" y="104010"/>
                </a:lnTo>
                <a:lnTo>
                  <a:pt x="184780" y="98295"/>
                </a:lnTo>
                <a:lnTo>
                  <a:pt x="183256" y="93342"/>
                </a:lnTo>
                <a:lnTo>
                  <a:pt x="155825" y="63244"/>
                </a:lnTo>
                <a:lnTo>
                  <a:pt x="126869" y="54862"/>
                </a:lnTo>
                <a:lnTo>
                  <a:pt x="172885" y="54862"/>
                </a:lnTo>
                <a:lnTo>
                  <a:pt x="177922" y="57529"/>
                </a:lnTo>
                <a:lnTo>
                  <a:pt x="183637" y="62482"/>
                </a:lnTo>
                <a:lnTo>
                  <a:pt x="190114" y="67816"/>
                </a:lnTo>
                <a:lnTo>
                  <a:pt x="200020" y="81150"/>
                </a:lnTo>
                <a:lnTo>
                  <a:pt x="203448" y="88389"/>
                </a:lnTo>
                <a:lnTo>
                  <a:pt x="207258" y="96009"/>
                </a:lnTo>
                <a:lnTo>
                  <a:pt x="210687" y="116964"/>
                </a:lnTo>
                <a:lnTo>
                  <a:pt x="210626" y="134489"/>
                </a:lnTo>
                <a:lnTo>
                  <a:pt x="207258" y="155444"/>
                </a:lnTo>
                <a:lnTo>
                  <a:pt x="203448" y="163063"/>
                </a:lnTo>
                <a:lnTo>
                  <a:pt x="200020" y="170302"/>
                </a:lnTo>
                <a:lnTo>
                  <a:pt x="190114" y="183637"/>
                </a:lnTo>
                <a:lnTo>
                  <a:pt x="183637" y="188971"/>
                </a:lnTo>
                <a:lnTo>
                  <a:pt x="177922" y="193924"/>
                </a:lnTo>
                <a:lnTo>
                  <a:pt x="172885" y="196591"/>
                </a:lnTo>
                <a:close/>
              </a:path>
              <a:path w="287654" h="358140">
                <a:moveTo>
                  <a:pt x="197446" y="274313"/>
                </a:moveTo>
                <a:lnTo>
                  <a:pt x="50290" y="274313"/>
                </a:lnTo>
                <a:lnTo>
                  <a:pt x="62125" y="273884"/>
                </a:lnTo>
                <a:lnTo>
                  <a:pt x="90604" y="272408"/>
                </a:lnTo>
                <a:lnTo>
                  <a:pt x="102105" y="271646"/>
                </a:lnTo>
                <a:lnTo>
                  <a:pt x="109725" y="270884"/>
                </a:lnTo>
                <a:lnTo>
                  <a:pt x="138132" y="268550"/>
                </a:lnTo>
                <a:lnTo>
                  <a:pt x="151253" y="267074"/>
                </a:lnTo>
                <a:lnTo>
                  <a:pt x="192781" y="262883"/>
                </a:lnTo>
                <a:lnTo>
                  <a:pt x="236976" y="256025"/>
                </a:lnTo>
                <a:lnTo>
                  <a:pt x="245357" y="254501"/>
                </a:lnTo>
                <a:lnTo>
                  <a:pt x="249929" y="253739"/>
                </a:lnTo>
                <a:lnTo>
                  <a:pt x="251453" y="261740"/>
                </a:lnTo>
                <a:lnTo>
                  <a:pt x="246500" y="263645"/>
                </a:lnTo>
                <a:lnTo>
                  <a:pt x="238119" y="266312"/>
                </a:lnTo>
                <a:lnTo>
                  <a:pt x="199258" y="273932"/>
                </a:lnTo>
                <a:lnTo>
                  <a:pt x="197446" y="274313"/>
                </a:lnTo>
                <a:close/>
              </a:path>
              <a:path w="287654" h="358140">
                <a:moveTo>
                  <a:pt x="41146" y="299458"/>
                </a:moveTo>
                <a:lnTo>
                  <a:pt x="39623" y="299458"/>
                </a:lnTo>
                <a:lnTo>
                  <a:pt x="30479" y="295267"/>
                </a:lnTo>
                <a:lnTo>
                  <a:pt x="26288" y="292981"/>
                </a:lnTo>
                <a:lnTo>
                  <a:pt x="22478" y="291076"/>
                </a:lnTo>
                <a:lnTo>
                  <a:pt x="13715" y="285742"/>
                </a:lnTo>
                <a:lnTo>
                  <a:pt x="6800" y="281123"/>
                </a:lnTo>
                <a:lnTo>
                  <a:pt x="64" y="275509"/>
                </a:lnTo>
                <a:lnTo>
                  <a:pt x="0" y="270884"/>
                </a:lnTo>
                <a:lnTo>
                  <a:pt x="3428" y="268598"/>
                </a:lnTo>
                <a:lnTo>
                  <a:pt x="6095" y="269360"/>
                </a:lnTo>
                <a:lnTo>
                  <a:pt x="19049" y="271646"/>
                </a:lnTo>
                <a:lnTo>
                  <a:pt x="22859" y="272408"/>
                </a:lnTo>
                <a:lnTo>
                  <a:pt x="28193" y="273170"/>
                </a:lnTo>
                <a:lnTo>
                  <a:pt x="41908" y="274313"/>
                </a:lnTo>
                <a:lnTo>
                  <a:pt x="197446" y="274313"/>
                </a:lnTo>
                <a:lnTo>
                  <a:pt x="191757" y="275509"/>
                </a:lnTo>
                <a:lnTo>
                  <a:pt x="106296" y="288409"/>
                </a:lnTo>
                <a:lnTo>
                  <a:pt x="88008" y="290314"/>
                </a:lnTo>
                <a:lnTo>
                  <a:pt x="61720" y="293362"/>
                </a:lnTo>
                <a:lnTo>
                  <a:pt x="54100" y="294124"/>
                </a:lnTo>
                <a:lnTo>
                  <a:pt x="50671" y="294505"/>
                </a:lnTo>
                <a:lnTo>
                  <a:pt x="43813" y="297172"/>
                </a:lnTo>
                <a:lnTo>
                  <a:pt x="41146" y="2994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3323187" y="8002045"/>
            <a:ext cx="327660" cy="299085"/>
          </a:xfrm>
          <a:custGeom>
            <a:avLst/>
            <a:gdLst/>
            <a:ahLst/>
            <a:cxnLst/>
            <a:rect l="l" t="t" r="r" b="b"/>
            <a:pathLst>
              <a:path w="327660" h="299084">
                <a:moveTo>
                  <a:pt x="230880" y="273932"/>
                </a:moveTo>
                <a:lnTo>
                  <a:pt x="217545" y="273932"/>
                </a:lnTo>
                <a:lnTo>
                  <a:pt x="226689" y="214497"/>
                </a:lnTo>
                <a:lnTo>
                  <a:pt x="227451" y="211068"/>
                </a:lnTo>
                <a:lnTo>
                  <a:pt x="222498" y="203829"/>
                </a:lnTo>
                <a:lnTo>
                  <a:pt x="203067" y="190495"/>
                </a:lnTo>
                <a:lnTo>
                  <a:pt x="203067" y="187447"/>
                </a:lnTo>
                <a:lnTo>
                  <a:pt x="206877" y="185542"/>
                </a:lnTo>
                <a:lnTo>
                  <a:pt x="212592" y="185542"/>
                </a:lnTo>
                <a:lnTo>
                  <a:pt x="224403" y="188209"/>
                </a:lnTo>
                <a:lnTo>
                  <a:pt x="228213" y="189352"/>
                </a:lnTo>
                <a:lnTo>
                  <a:pt x="232404" y="190495"/>
                </a:lnTo>
                <a:lnTo>
                  <a:pt x="240404" y="193543"/>
                </a:lnTo>
                <a:lnTo>
                  <a:pt x="243071" y="194686"/>
                </a:lnTo>
                <a:lnTo>
                  <a:pt x="249548" y="197353"/>
                </a:lnTo>
                <a:lnTo>
                  <a:pt x="254120" y="202686"/>
                </a:lnTo>
                <a:lnTo>
                  <a:pt x="252977" y="206115"/>
                </a:lnTo>
                <a:lnTo>
                  <a:pt x="230880" y="273932"/>
                </a:lnTo>
                <a:close/>
              </a:path>
              <a:path w="327660" h="299084">
                <a:moveTo>
                  <a:pt x="122678" y="273932"/>
                </a:moveTo>
                <a:lnTo>
                  <a:pt x="109344" y="273932"/>
                </a:lnTo>
                <a:lnTo>
                  <a:pt x="94485" y="220212"/>
                </a:lnTo>
                <a:lnTo>
                  <a:pt x="94104" y="217164"/>
                </a:lnTo>
                <a:lnTo>
                  <a:pt x="89913" y="211830"/>
                </a:lnTo>
                <a:lnTo>
                  <a:pt x="86865" y="209925"/>
                </a:lnTo>
                <a:lnTo>
                  <a:pt x="83817" y="207639"/>
                </a:lnTo>
                <a:lnTo>
                  <a:pt x="76198" y="204210"/>
                </a:lnTo>
                <a:lnTo>
                  <a:pt x="70864" y="202686"/>
                </a:lnTo>
                <a:lnTo>
                  <a:pt x="64768" y="200400"/>
                </a:lnTo>
                <a:lnTo>
                  <a:pt x="64768" y="196591"/>
                </a:lnTo>
                <a:lnTo>
                  <a:pt x="70864" y="193924"/>
                </a:lnTo>
                <a:lnTo>
                  <a:pt x="76960" y="193924"/>
                </a:lnTo>
                <a:lnTo>
                  <a:pt x="88770" y="194686"/>
                </a:lnTo>
                <a:lnTo>
                  <a:pt x="92580" y="195448"/>
                </a:lnTo>
                <a:lnTo>
                  <a:pt x="105534" y="197353"/>
                </a:lnTo>
                <a:lnTo>
                  <a:pt x="107820" y="198115"/>
                </a:lnTo>
                <a:lnTo>
                  <a:pt x="110868" y="198496"/>
                </a:lnTo>
                <a:lnTo>
                  <a:pt x="117726" y="201924"/>
                </a:lnTo>
                <a:lnTo>
                  <a:pt x="118107" y="205353"/>
                </a:lnTo>
                <a:lnTo>
                  <a:pt x="122678" y="273932"/>
                </a:lnTo>
                <a:close/>
              </a:path>
              <a:path w="327660" h="299084">
                <a:moveTo>
                  <a:pt x="326182" y="273932"/>
                </a:moveTo>
                <a:lnTo>
                  <a:pt x="230880" y="273932"/>
                </a:lnTo>
                <a:lnTo>
                  <a:pt x="234309" y="273551"/>
                </a:lnTo>
                <a:lnTo>
                  <a:pt x="239643" y="273170"/>
                </a:lnTo>
                <a:lnTo>
                  <a:pt x="241547" y="273170"/>
                </a:lnTo>
                <a:lnTo>
                  <a:pt x="245738" y="272789"/>
                </a:lnTo>
                <a:lnTo>
                  <a:pt x="258311" y="271265"/>
                </a:lnTo>
                <a:lnTo>
                  <a:pt x="262502" y="269741"/>
                </a:lnTo>
                <a:lnTo>
                  <a:pt x="266312" y="268598"/>
                </a:lnTo>
                <a:lnTo>
                  <a:pt x="272027" y="265550"/>
                </a:lnTo>
                <a:lnTo>
                  <a:pt x="273932" y="264026"/>
                </a:lnTo>
                <a:lnTo>
                  <a:pt x="279266" y="264407"/>
                </a:lnTo>
                <a:lnTo>
                  <a:pt x="289552" y="264788"/>
                </a:lnTo>
                <a:lnTo>
                  <a:pt x="294505" y="265550"/>
                </a:lnTo>
                <a:lnTo>
                  <a:pt x="300601" y="265931"/>
                </a:lnTo>
                <a:lnTo>
                  <a:pt x="315460" y="268598"/>
                </a:lnTo>
                <a:lnTo>
                  <a:pt x="320793" y="269741"/>
                </a:lnTo>
                <a:lnTo>
                  <a:pt x="326182" y="273932"/>
                </a:lnTo>
                <a:close/>
              </a:path>
              <a:path w="327660" h="299084">
                <a:moveTo>
                  <a:pt x="44575" y="298696"/>
                </a:moveTo>
                <a:lnTo>
                  <a:pt x="43813" y="298696"/>
                </a:lnTo>
                <a:lnTo>
                  <a:pt x="38480" y="296791"/>
                </a:lnTo>
                <a:lnTo>
                  <a:pt x="36575" y="296029"/>
                </a:lnTo>
                <a:lnTo>
                  <a:pt x="33908" y="294886"/>
                </a:lnTo>
                <a:lnTo>
                  <a:pt x="27431" y="291838"/>
                </a:lnTo>
                <a:lnTo>
                  <a:pt x="23240" y="289933"/>
                </a:lnTo>
                <a:lnTo>
                  <a:pt x="19811" y="288028"/>
                </a:lnTo>
                <a:lnTo>
                  <a:pt x="11429" y="283837"/>
                </a:lnTo>
                <a:lnTo>
                  <a:pt x="8381" y="281932"/>
                </a:lnTo>
                <a:lnTo>
                  <a:pt x="5714" y="280028"/>
                </a:lnTo>
                <a:lnTo>
                  <a:pt x="0" y="275456"/>
                </a:lnTo>
                <a:lnTo>
                  <a:pt x="0" y="271646"/>
                </a:lnTo>
                <a:lnTo>
                  <a:pt x="3047" y="269741"/>
                </a:lnTo>
                <a:lnTo>
                  <a:pt x="5333" y="270122"/>
                </a:lnTo>
                <a:lnTo>
                  <a:pt x="9905" y="270503"/>
                </a:lnTo>
                <a:lnTo>
                  <a:pt x="60892" y="273691"/>
                </a:lnTo>
                <a:lnTo>
                  <a:pt x="326182" y="273932"/>
                </a:lnTo>
                <a:lnTo>
                  <a:pt x="327651" y="275075"/>
                </a:lnTo>
                <a:lnTo>
                  <a:pt x="327651" y="284599"/>
                </a:lnTo>
                <a:lnTo>
                  <a:pt x="325696" y="287266"/>
                </a:lnTo>
                <a:lnTo>
                  <a:pt x="114931" y="287275"/>
                </a:lnTo>
                <a:lnTo>
                  <a:pt x="109463" y="287338"/>
                </a:lnTo>
                <a:lnTo>
                  <a:pt x="104174" y="287507"/>
                </a:lnTo>
                <a:lnTo>
                  <a:pt x="83817" y="288409"/>
                </a:lnTo>
                <a:lnTo>
                  <a:pt x="78484" y="289171"/>
                </a:lnTo>
                <a:lnTo>
                  <a:pt x="73531" y="289552"/>
                </a:lnTo>
                <a:lnTo>
                  <a:pt x="62101" y="291838"/>
                </a:lnTo>
                <a:lnTo>
                  <a:pt x="58291" y="292981"/>
                </a:lnTo>
                <a:lnTo>
                  <a:pt x="55243" y="293743"/>
                </a:lnTo>
                <a:lnTo>
                  <a:pt x="47623" y="297172"/>
                </a:lnTo>
                <a:lnTo>
                  <a:pt x="44575" y="298696"/>
                </a:lnTo>
                <a:close/>
              </a:path>
              <a:path w="327660" h="299084">
                <a:moveTo>
                  <a:pt x="323460" y="290314"/>
                </a:moveTo>
                <a:lnTo>
                  <a:pt x="316984" y="290314"/>
                </a:lnTo>
                <a:lnTo>
                  <a:pt x="298696" y="288790"/>
                </a:lnTo>
                <a:lnTo>
                  <a:pt x="291457" y="288028"/>
                </a:lnTo>
                <a:lnTo>
                  <a:pt x="266693" y="287266"/>
                </a:lnTo>
                <a:lnTo>
                  <a:pt x="325696" y="287266"/>
                </a:lnTo>
                <a:lnTo>
                  <a:pt x="323460" y="290314"/>
                </a:lnTo>
                <a:close/>
              </a:path>
              <a:path w="327660" h="299084">
                <a:moveTo>
                  <a:pt x="281932" y="5333"/>
                </a:moveTo>
                <a:lnTo>
                  <a:pt x="246881" y="5333"/>
                </a:lnTo>
                <a:lnTo>
                  <a:pt x="254120" y="0"/>
                </a:lnTo>
                <a:lnTo>
                  <a:pt x="258311" y="380"/>
                </a:lnTo>
                <a:lnTo>
                  <a:pt x="270503" y="1142"/>
                </a:lnTo>
                <a:lnTo>
                  <a:pt x="273170" y="1523"/>
                </a:lnTo>
                <a:lnTo>
                  <a:pt x="277361" y="1904"/>
                </a:lnTo>
                <a:lnTo>
                  <a:pt x="281932" y="4952"/>
                </a:lnTo>
                <a:lnTo>
                  <a:pt x="281932" y="5333"/>
                </a:lnTo>
                <a:close/>
              </a:path>
              <a:path w="327660" h="299084">
                <a:moveTo>
                  <a:pt x="70864" y="29336"/>
                </a:moveTo>
                <a:lnTo>
                  <a:pt x="70102" y="29336"/>
                </a:lnTo>
                <a:lnTo>
                  <a:pt x="62863" y="26669"/>
                </a:lnTo>
                <a:lnTo>
                  <a:pt x="60958" y="25907"/>
                </a:lnTo>
                <a:lnTo>
                  <a:pt x="58291" y="24764"/>
                </a:lnTo>
                <a:lnTo>
                  <a:pt x="52195" y="22478"/>
                </a:lnTo>
                <a:lnTo>
                  <a:pt x="46099" y="19430"/>
                </a:lnTo>
                <a:lnTo>
                  <a:pt x="40004" y="16001"/>
                </a:lnTo>
                <a:lnTo>
                  <a:pt x="36956" y="14477"/>
                </a:lnTo>
                <a:lnTo>
                  <a:pt x="34289" y="12572"/>
                </a:lnTo>
                <a:lnTo>
                  <a:pt x="27431" y="8000"/>
                </a:lnTo>
                <a:lnTo>
                  <a:pt x="27431" y="3047"/>
                </a:lnTo>
                <a:lnTo>
                  <a:pt x="31241" y="1523"/>
                </a:lnTo>
                <a:lnTo>
                  <a:pt x="33527" y="1904"/>
                </a:lnTo>
                <a:lnTo>
                  <a:pt x="46099" y="3428"/>
                </a:lnTo>
                <a:lnTo>
                  <a:pt x="281932" y="5333"/>
                </a:lnTo>
                <a:lnTo>
                  <a:pt x="281932" y="9143"/>
                </a:lnTo>
                <a:lnTo>
                  <a:pt x="278504" y="18287"/>
                </a:lnTo>
                <a:lnTo>
                  <a:pt x="128393" y="18287"/>
                </a:lnTo>
                <a:lnTo>
                  <a:pt x="103629" y="19811"/>
                </a:lnTo>
                <a:lnTo>
                  <a:pt x="91437" y="21335"/>
                </a:lnTo>
                <a:lnTo>
                  <a:pt x="83055" y="23621"/>
                </a:lnTo>
                <a:lnTo>
                  <a:pt x="76960" y="25907"/>
                </a:lnTo>
                <a:lnTo>
                  <a:pt x="72769" y="28193"/>
                </a:lnTo>
                <a:lnTo>
                  <a:pt x="70864" y="29336"/>
                </a:lnTo>
                <a:close/>
              </a:path>
              <a:path w="327660" h="299084">
                <a:moveTo>
                  <a:pt x="273882" y="82674"/>
                </a:moveTo>
                <a:lnTo>
                  <a:pt x="248786" y="82674"/>
                </a:lnTo>
                <a:lnTo>
                  <a:pt x="252977" y="78865"/>
                </a:lnTo>
                <a:lnTo>
                  <a:pt x="252977" y="18287"/>
                </a:lnTo>
                <a:lnTo>
                  <a:pt x="278504" y="18287"/>
                </a:lnTo>
                <a:lnTo>
                  <a:pt x="276599" y="22859"/>
                </a:lnTo>
                <a:lnTo>
                  <a:pt x="268217" y="79246"/>
                </a:lnTo>
                <a:lnTo>
                  <a:pt x="273882" y="82674"/>
                </a:lnTo>
                <a:close/>
              </a:path>
              <a:path w="327660" h="299084">
                <a:moveTo>
                  <a:pt x="296029" y="178303"/>
                </a:moveTo>
                <a:lnTo>
                  <a:pt x="91437" y="178303"/>
                </a:lnTo>
                <a:lnTo>
                  <a:pt x="83954" y="178238"/>
                </a:lnTo>
                <a:lnTo>
                  <a:pt x="51551" y="157730"/>
                </a:lnTo>
                <a:lnTo>
                  <a:pt x="51433" y="100200"/>
                </a:lnTo>
                <a:lnTo>
                  <a:pt x="46861" y="95247"/>
                </a:lnTo>
                <a:lnTo>
                  <a:pt x="43813" y="93723"/>
                </a:lnTo>
                <a:lnTo>
                  <a:pt x="40384" y="91818"/>
                </a:lnTo>
                <a:lnTo>
                  <a:pt x="33527" y="89532"/>
                </a:lnTo>
                <a:lnTo>
                  <a:pt x="29336" y="88770"/>
                </a:lnTo>
                <a:lnTo>
                  <a:pt x="26669" y="88008"/>
                </a:lnTo>
                <a:lnTo>
                  <a:pt x="20954" y="86484"/>
                </a:lnTo>
                <a:lnTo>
                  <a:pt x="20954" y="81150"/>
                </a:lnTo>
                <a:lnTo>
                  <a:pt x="30479" y="77722"/>
                </a:lnTo>
                <a:lnTo>
                  <a:pt x="44194" y="77722"/>
                </a:lnTo>
                <a:lnTo>
                  <a:pt x="60958" y="78484"/>
                </a:lnTo>
                <a:lnTo>
                  <a:pt x="64768" y="79246"/>
                </a:lnTo>
                <a:lnTo>
                  <a:pt x="67816" y="79627"/>
                </a:lnTo>
                <a:lnTo>
                  <a:pt x="73531" y="81531"/>
                </a:lnTo>
                <a:lnTo>
                  <a:pt x="74674" y="82674"/>
                </a:lnTo>
                <a:lnTo>
                  <a:pt x="273882" y="82674"/>
                </a:lnTo>
                <a:lnTo>
                  <a:pt x="282694" y="88008"/>
                </a:lnTo>
                <a:lnTo>
                  <a:pt x="275456" y="95628"/>
                </a:lnTo>
                <a:lnTo>
                  <a:pt x="72769" y="95628"/>
                </a:lnTo>
                <a:lnTo>
                  <a:pt x="72769" y="159635"/>
                </a:lnTo>
                <a:lnTo>
                  <a:pt x="83817" y="165349"/>
                </a:lnTo>
                <a:lnTo>
                  <a:pt x="300220" y="165349"/>
                </a:lnTo>
                <a:lnTo>
                  <a:pt x="300220" y="174112"/>
                </a:lnTo>
                <a:lnTo>
                  <a:pt x="296029" y="178303"/>
                </a:lnTo>
                <a:close/>
              </a:path>
              <a:path w="327660" h="299084">
                <a:moveTo>
                  <a:pt x="300220" y="165349"/>
                </a:moveTo>
                <a:lnTo>
                  <a:pt x="208782" y="165349"/>
                </a:lnTo>
                <a:lnTo>
                  <a:pt x="226689" y="164206"/>
                </a:lnTo>
                <a:lnTo>
                  <a:pt x="231642" y="162682"/>
                </a:lnTo>
                <a:lnTo>
                  <a:pt x="235833" y="161539"/>
                </a:lnTo>
                <a:lnTo>
                  <a:pt x="243833" y="157349"/>
                </a:lnTo>
                <a:lnTo>
                  <a:pt x="245738" y="155444"/>
                </a:lnTo>
                <a:lnTo>
                  <a:pt x="252977" y="155825"/>
                </a:lnTo>
                <a:lnTo>
                  <a:pt x="269360" y="156206"/>
                </a:lnTo>
                <a:lnTo>
                  <a:pt x="276980" y="156968"/>
                </a:lnTo>
                <a:lnTo>
                  <a:pt x="289933" y="157730"/>
                </a:lnTo>
                <a:lnTo>
                  <a:pt x="300220" y="164206"/>
                </a:lnTo>
                <a:lnTo>
                  <a:pt x="300220" y="1653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3661126" y="7969280"/>
            <a:ext cx="287020" cy="358140"/>
          </a:xfrm>
          <a:custGeom>
            <a:avLst/>
            <a:gdLst/>
            <a:ahLst/>
            <a:cxnLst/>
            <a:rect l="l" t="t" r="r" b="b"/>
            <a:pathLst>
              <a:path w="287020" h="358140">
                <a:moveTo>
                  <a:pt x="272789" y="358131"/>
                </a:moveTo>
                <a:lnTo>
                  <a:pt x="269360" y="358131"/>
                </a:lnTo>
                <a:lnTo>
                  <a:pt x="267074" y="354702"/>
                </a:lnTo>
                <a:lnTo>
                  <a:pt x="266312" y="353178"/>
                </a:lnTo>
                <a:lnTo>
                  <a:pt x="265843" y="350892"/>
                </a:lnTo>
                <a:lnTo>
                  <a:pt x="264788" y="346320"/>
                </a:lnTo>
                <a:lnTo>
                  <a:pt x="264407" y="343653"/>
                </a:lnTo>
                <a:lnTo>
                  <a:pt x="264026" y="338319"/>
                </a:lnTo>
                <a:lnTo>
                  <a:pt x="263645" y="330699"/>
                </a:lnTo>
                <a:lnTo>
                  <a:pt x="263264" y="323841"/>
                </a:lnTo>
                <a:lnTo>
                  <a:pt x="262883" y="315460"/>
                </a:lnTo>
                <a:lnTo>
                  <a:pt x="262883" y="36575"/>
                </a:lnTo>
                <a:lnTo>
                  <a:pt x="261359" y="30479"/>
                </a:lnTo>
                <a:lnTo>
                  <a:pt x="259835" y="28193"/>
                </a:lnTo>
                <a:lnTo>
                  <a:pt x="258311" y="26288"/>
                </a:lnTo>
                <a:lnTo>
                  <a:pt x="254501" y="22097"/>
                </a:lnTo>
                <a:lnTo>
                  <a:pt x="251834" y="20573"/>
                </a:lnTo>
                <a:lnTo>
                  <a:pt x="249167" y="18668"/>
                </a:lnTo>
                <a:lnTo>
                  <a:pt x="226689" y="8762"/>
                </a:lnTo>
                <a:lnTo>
                  <a:pt x="221736" y="6476"/>
                </a:lnTo>
                <a:lnTo>
                  <a:pt x="221736" y="2285"/>
                </a:lnTo>
                <a:lnTo>
                  <a:pt x="227832" y="0"/>
                </a:lnTo>
                <a:lnTo>
                  <a:pt x="233928" y="0"/>
                </a:lnTo>
                <a:lnTo>
                  <a:pt x="248024" y="1904"/>
                </a:lnTo>
                <a:lnTo>
                  <a:pt x="254501" y="3809"/>
                </a:lnTo>
                <a:lnTo>
                  <a:pt x="259073" y="4952"/>
                </a:lnTo>
                <a:lnTo>
                  <a:pt x="271265" y="8381"/>
                </a:lnTo>
                <a:lnTo>
                  <a:pt x="276599" y="10286"/>
                </a:lnTo>
                <a:lnTo>
                  <a:pt x="280408" y="11810"/>
                </a:lnTo>
                <a:lnTo>
                  <a:pt x="286885" y="15620"/>
                </a:lnTo>
                <a:lnTo>
                  <a:pt x="286885" y="20192"/>
                </a:lnTo>
                <a:lnTo>
                  <a:pt x="285361" y="24383"/>
                </a:lnTo>
                <a:lnTo>
                  <a:pt x="284599" y="27050"/>
                </a:lnTo>
                <a:lnTo>
                  <a:pt x="284218" y="29336"/>
                </a:lnTo>
                <a:lnTo>
                  <a:pt x="283495" y="36575"/>
                </a:lnTo>
                <a:lnTo>
                  <a:pt x="283456" y="279647"/>
                </a:lnTo>
                <a:lnTo>
                  <a:pt x="282694" y="302125"/>
                </a:lnTo>
                <a:lnTo>
                  <a:pt x="282313" y="308602"/>
                </a:lnTo>
                <a:lnTo>
                  <a:pt x="281932" y="320032"/>
                </a:lnTo>
                <a:lnTo>
                  <a:pt x="280408" y="335652"/>
                </a:lnTo>
                <a:lnTo>
                  <a:pt x="279647" y="339081"/>
                </a:lnTo>
                <a:lnTo>
                  <a:pt x="278885" y="344034"/>
                </a:lnTo>
                <a:lnTo>
                  <a:pt x="276980" y="350892"/>
                </a:lnTo>
                <a:lnTo>
                  <a:pt x="275456" y="354702"/>
                </a:lnTo>
                <a:lnTo>
                  <a:pt x="272789" y="358131"/>
                </a:lnTo>
                <a:close/>
              </a:path>
              <a:path w="287020" h="358140">
                <a:moveTo>
                  <a:pt x="199258" y="59053"/>
                </a:moveTo>
                <a:lnTo>
                  <a:pt x="164968" y="59053"/>
                </a:lnTo>
                <a:lnTo>
                  <a:pt x="172588" y="53719"/>
                </a:lnTo>
                <a:lnTo>
                  <a:pt x="176779" y="54100"/>
                </a:lnTo>
                <a:lnTo>
                  <a:pt x="185542" y="54481"/>
                </a:lnTo>
                <a:lnTo>
                  <a:pt x="189733" y="55243"/>
                </a:lnTo>
                <a:lnTo>
                  <a:pt x="193924" y="55624"/>
                </a:lnTo>
                <a:lnTo>
                  <a:pt x="199258" y="57529"/>
                </a:lnTo>
                <a:lnTo>
                  <a:pt x="199258" y="59053"/>
                </a:lnTo>
                <a:close/>
              </a:path>
              <a:path w="287020" h="358140">
                <a:moveTo>
                  <a:pt x="52195" y="81150"/>
                </a:moveTo>
                <a:lnTo>
                  <a:pt x="51433" y="81150"/>
                </a:lnTo>
                <a:lnTo>
                  <a:pt x="46480" y="79246"/>
                </a:lnTo>
                <a:lnTo>
                  <a:pt x="44575" y="78484"/>
                </a:lnTo>
                <a:lnTo>
                  <a:pt x="42289" y="77722"/>
                </a:lnTo>
                <a:lnTo>
                  <a:pt x="36575" y="75055"/>
                </a:lnTo>
                <a:lnTo>
                  <a:pt x="29717" y="71626"/>
                </a:lnTo>
                <a:lnTo>
                  <a:pt x="23621" y="68197"/>
                </a:lnTo>
                <a:lnTo>
                  <a:pt x="20573" y="66673"/>
                </a:lnTo>
                <a:lnTo>
                  <a:pt x="17906" y="65149"/>
                </a:lnTo>
                <a:lnTo>
                  <a:pt x="12572" y="60577"/>
                </a:lnTo>
                <a:lnTo>
                  <a:pt x="12572" y="57148"/>
                </a:lnTo>
                <a:lnTo>
                  <a:pt x="15620" y="55243"/>
                </a:lnTo>
                <a:lnTo>
                  <a:pt x="17525" y="55624"/>
                </a:lnTo>
                <a:lnTo>
                  <a:pt x="21716" y="56005"/>
                </a:lnTo>
                <a:lnTo>
                  <a:pt x="63744" y="58958"/>
                </a:lnTo>
                <a:lnTo>
                  <a:pt x="199258" y="59053"/>
                </a:lnTo>
                <a:lnTo>
                  <a:pt x="199258" y="63244"/>
                </a:lnTo>
                <a:lnTo>
                  <a:pt x="195448" y="69721"/>
                </a:lnTo>
                <a:lnTo>
                  <a:pt x="194257" y="71626"/>
                </a:lnTo>
                <a:lnTo>
                  <a:pt x="104391" y="71626"/>
                </a:lnTo>
                <a:lnTo>
                  <a:pt x="84579" y="72388"/>
                </a:lnTo>
                <a:lnTo>
                  <a:pt x="78103" y="73150"/>
                </a:lnTo>
                <a:lnTo>
                  <a:pt x="73912" y="73531"/>
                </a:lnTo>
                <a:lnTo>
                  <a:pt x="65149" y="75817"/>
                </a:lnTo>
                <a:lnTo>
                  <a:pt x="62482" y="76579"/>
                </a:lnTo>
                <a:lnTo>
                  <a:pt x="60196" y="77341"/>
                </a:lnTo>
                <a:lnTo>
                  <a:pt x="54481" y="79627"/>
                </a:lnTo>
                <a:lnTo>
                  <a:pt x="52195" y="81150"/>
                </a:lnTo>
                <a:close/>
              </a:path>
              <a:path w="287020" h="358140">
                <a:moveTo>
                  <a:pt x="5714" y="295648"/>
                </a:moveTo>
                <a:lnTo>
                  <a:pt x="0" y="290314"/>
                </a:lnTo>
                <a:lnTo>
                  <a:pt x="14477" y="279266"/>
                </a:lnTo>
                <a:lnTo>
                  <a:pt x="32765" y="264026"/>
                </a:lnTo>
                <a:lnTo>
                  <a:pt x="42289" y="255644"/>
                </a:lnTo>
                <a:lnTo>
                  <a:pt x="50290" y="248786"/>
                </a:lnTo>
                <a:lnTo>
                  <a:pt x="68197" y="231642"/>
                </a:lnTo>
                <a:lnTo>
                  <a:pt x="83055" y="216783"/>
                </a:lnTo>
                <a:lnTo>
                  <a:pt x="99819" y="198877"/>
                </a:lnTo>
                <a:lnTo>
                  <a:pt x="105534" y="191638"/>
                </a:lnTo>
                <a:lnTo>
                  <a:pt x="110868" y="185161"/>
                </a:lnTo>
                <a:lnTo>
                  <a:pt x="133346" y="153158"/>
                </a:lnTo>
                <a:lnTo>
                  <a:pt x="147824" y="127631"/>
                </a:lnTo>
                <a:lnTo>
                  <a:pt x="151634" y="120773"/>
                </a:lnTo>
                <a:lnTo>
                  <a:pt x="158111" y="105534"/>
                </a:lnTo>
                <a:lnTo>
                  <a:pt x="160777" y="98295"/>
                </a:lnTo>
                <a:lnTo>
                  <a:pt x="163444" y="91818"/>
                </a:lnTo>
                <a:lnTo>
                  <a:pt x="168016" y="77722"/>
                </a:lnTo>
                <a:lnTo>
                  <a:pt x="169540" y="71626"/>
                </a:lnTo>
                <a:lnTo>
                  <a:pt x="194257" y="71626"/>
                </a:lnTo>
                <a:lnTo>
                  <a:pt x="193543" y="72769"/>
                </a:lnTo>
                <a:lnTo>
                  <a:pt x="192019" y="78865"/>
                </a:lnTo>
                <a:lnTo>
                  <a:pt x="186304" y="96009"/>
                </a:lnTo>
                <a:lnTo>
                  <a:pt x="184018" y="101724"/>
                </a:lnTo>
                <a:lnTo>
                  <a:pt x="180970" y="109725"/>
                </a:lnTo>
                <a:lnTo>
                  <a:pt x="173350" y="127250"/>
                </a:lnTo>
                <a:lnTo>
                  <a:pt x="145157" y="175255"/>
                </a:lnTo>
                <a:lnTo>
                  <a:pt x="114678" y="212211"/>
                </a:lnTo>
                <a:lnTo>
                  <a:pt x="90675" y="234690"/>
                </a:lnTo>
                <a:lnTo>
                  <a:pt x="85219" y="239452"/>
                </a:lnTo>
                <a:lnTo>
                  <a:pt x="81317" y="242786"/>
                </a:lnTo>
                <a:lnTo>
                  <a:pt x="77094" y="246262"/>
                </a:lnTo>
                <a:lnTo>
                  <a:pt x="59815" y="260216"/>
                </a:lnTo>
                <a:lnTo>
                  <a:pt x="52195" y="265931"/>
                </a:lnTo>
                <a:lnTo>
                  <a:pt x="44194" y="272027"/>
                </a:lnTo>
                <a:lnTo>
                  <a:pt x="20811" y="287076"/>
                </a:lnTo>
                <a:lnTo>
                  <a:pt x="10667" y="293362"/>
                </a:lnTo>
                <a:lnTo>
                  <a:pt x="5714" y="295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3989540" y="7969280"/>
            <a:ext cx="1190214" cy="36689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5311816" y="7969280"/>
            <a:ext cx="285750" cy="358140"/>
          </a:xfrm>
          <a:custGeom>
            <a:avLst/>
            <a:gdLst/>
            <a:ahLst/>
            <a:cxnLst/>
            <a:rect l="l" t="t" r="r" b="b"/>
            <a:pathLst>
              <a:path w="285750" h="358140">
                <a:moveTo>
                  <a:pt x="271646" y="358131"/>
                </a:moveTo>
                <a:lnTo>
                  <a:pt x="268217" y="358131"/>
                </a:lnTo>
                <a:lnTo>
                  <a:pt x="265931" y="354702"/>
                </a:lnTo>
                <a:lnTo>
                  <a:pt x="265169" y="353178"/>
                </a:lnTo>
                <a:lnTo>
                  <a:pt x="264700" y="350892"/>
                </a:lnTo>
                <a:lnTo>
                  <a:pt x="263645" y="346320"/>
                </a:lnTo>
                <a:lnTo>
                  <a:pt x="263264" y="343653"/>
                </a:lnTo>
                <a:lnTo>
                  <a:pt x="262937" y="339081"/>
                </a:lnTo>
                <a:lnTo>
                  <a:pt x="262121" y="323841"/>
                </a:lnTo>
                <a:lnTo>
                  <a:pt x="261740" y="315460"/>
                </a:lnTo>
                <a:lnTo>
                  <a:pt x="261740" y="35432"/>
                </a:lnTo>
                <a:lnTo>
                  <a:pt x="260978" y="30479"/>
                </a:lnTo>
                <a:lnTo>
                  <a:pt x="259454" y="28193"/>
                </a:lnTo>
                <a:lnTo>
                  <a:pt x="258311" y="26288"/>
                </a:lnTo>
                <a:lnTo>
                  <a:pt x="254882" y="22478"/>
                </a:lnTo>
                <a:lnTo>
                  <a:pt x="252977" y="20954"/>
                </a:lnTo>
                <a:lnTo>
                  <a:pt x="251072" y="19049"/>
                </a:lnTo>
                <a:lnTo>
                  <a:pt x="240404" y="12953"/>
                </a:lnTo>
                <a:lnTo>
                  <a:pt x="234309" y="10286"/>
                </a:lnTo>
                <a:lnTo>
                  <a:pt x="232023" y="9524"/>
                </a:lnTo>
                <a:lnTo>
                  <a:pt x="230118" y="8762"/>
                </a:lnTo>
                <a:lnTo>
                  <a:pt x="225165" y="6095"/>
                </a:lnTo>
                <a:lnTo>
                  <a:pt x="225165" y="2285"/>
                </a:lnTo>
                <a:lnTo>
                  <a:pt x="231642" y="0"/>
                </a:lnTo>
                <a:lnTo>
                  <a:pt x="237738" y="0"/>
                </a:lnTo>
                <a:lnTo>
                  <a:pt x="251453" y="2285"/>
                </a:lnTo>
                <a:lnTo>
                  <a:pt x="256406" y="3809"/>
                </a:lnTo>
                <a:lnTo>
                  <a:pt x="260978" y="4952"/>
                </a:lnTo>
                <a:lnTo>
                  <a:pt x="273932" y="8762"/>
                </a:lnTo>
                <a:lnTo>
                  <a:pt x="277361" y="10286"/>
                </a:lnTo>
                <a:lnTo>
                  <a:pt x="280408" y="11810"/>
                </a:lnTo>
                <a:lnTo>
                  <a:pt x="285361" y="14858"/>
                </a:lnTo>
                <a:lnTo>
                  <a:pt x="285257" y="19811"/>
                </a:lnTo>
                <a:lnTo>
                  <a:pt x="284218" y="23621"/>
                </a:lnTo>
                <a:lnTo>
                  <a:pt x="283456" y="26288"/>
                </a:lnTo>
                <a:lnTo>
                  <a:pt x="283075" y="28574"/>
                </a:lnTo>
                <a:lnTo>
                  <a:pt x="282422" y="35432"/>
                </a:lnTo>
                <a:lnTo>
                  <a:pt x="282313" y="279647"/>
                </a:lnTo>
                <a:lnTo>
                  <a:pt x="281629" y="299839"/>
                </a:lnTo>
                <a:lnTo>
                  <a:pt x="281507" y="302887"/>
                </a:lnTo>
                <a:lnTo>
                  <a:pt x="281170" y="308602"/>
                </a:lnTo>
                <a:lnTo>
                  <a:pt x="280789" y="320032"/>
                </a:lnTo>
                <a:lnTo>
                  <a:pt x="279266" y="335652"/>
                </a:lnTo>
                <a:lnTo>
                  <a:pt x="278504" y="339081"/>
                </a:lnTo>
                <a:lnTo>
                  <a:pt x="277742" y="344034"/>
                </a:lnTo>
                <a:lnTo>
                  <a:pt x="275837" y="350892"/>
                </a:lnTo>
                <a:lnTo>
                  <a:pt x="274313" y="354702"/>
                </a:lnTo>
                <a:lnTo>
                  <a:pt x="271646" y="358131"/>
                </a:lnTo>
                <a:close/>
              </a:path>
              <a:path w="285750" h="358140">
                <a:moveTo>
                  <a:pt x="222879" y="104772"/>
                </a:moveTo>
                <a:lnTo>
                  <a:pt x="203067" y="104772"/>
                </a:lnTo>
                <a:lnTo>
                  <a:pt x="203067" y="48766"/>
                </a:lnTo>
                <a:lnTo>
                  <a:pt x="201924" y="43432"/>
                </a:lnTo>
                <a:lnTo>
                  <a:pt x="200781" y="41908"/>
                </a:lnTo>
                <a:lnTo>
                  <a:pt x="199639" y="40004"/>
                </a:lnTo>
                <a:lnTo>
                  <a:pt x="196972" y="36956"/>
                </a:lnTo>
                <a:lnTo>
                  <a:pt x="194686" y="35432"/>
                </a:lnTo>
                <a:lnTo>
                  <a:pt x="192781" y="33908"/>
                </a:lnTo>
                <a:lnTo>
                  <a:pt x="188209" y="31241"/>
                </a:lnTo>
                <a:lnTo>
                  <a:pt x="184399" y="29336"/>
                </a:lnTo>
                <a:lnTo>
                  <a:pt x="179446" y="27050"/>
                </a:lnTo>
                <a:lnTo>
                  <a:pt x="177160" y="26288"/>
                </a:lnTo>
                <a:lnTo>
                  <a:pt x="175255" y="25526"/>
                </a:lnTo>
                <a:lnTo>
                  <a:pt x="170302" y="23240"/>
                </a:lnTo>
                <a:lnTo>
                  <a:pt x="170302" y="19049"/>
                </a:lnTo>
                <a:lnTo>
                  <a:pt x="176017" y="17144"/>
                </a:lnTo>
                <a:lnTo>
                  <a:pt x="180589" y="17144"/>
                </a:lnTo>
                <a:lnTo>
                  <a:pt x="191257" y="18668"/>
                </a:lnTo>
                <a:lnTo>
                  <a:pt x="196210" y="19811"/>
                </a:lnTo>
                <a:lnTo>
                  <a:pt x="201543" y="20954"/>
                </a:lnTo>
                <a:lnTo>
                  <a:pt x="214116" y="24383"/>
                </a:lnTo>
                <a:lnTo>
                  <a:pt x="217926" y="25907"/>
                </a:lnTo>
                <a:lnTo>
                  <a:pt x="220212" y="26669"/>
                </a:lnTo>
                <a:lnTo>
                  <a:pt x="225546" y="30098"/>
                </a:lnTo>
                <a:lnTo>
                  <a:pt x="225546" y="34289"/>
                </a:lnTo>
                <a:lnTo>
                  <a:pt x="224022" y="40004"/>
                </a:lnTo>
                <a:lnTo>
                  <a:pt x="223641" y="41908"/>
                </a:lnTo>
                <a:lnTo>
                  <a:pt x="223260" y="43432"/>
                </a:lnTo>
                <a:lnTo>
                  <a:pt x="223006" y="48004"/>
                </a:lnTo>
                <a:lnTo>
                  <a:pt x="222879" y="104772"/>
                </a:lnTo>
                <a:close/>
              </a:path>
              <a:path w="285750" h="358140">
                <a:moveTo>
                  <a:pt x="86484" y="262502"/>
                </a:moveTo>
                <a:lnTo>
                  <a:pt x="72007" y="262502"/>
                </a:lnTo>
                <a:lnTo>
                  <a:pt x="56767" y="259835"/>
                </a:lnTo>
                <a:lnTo>
                  <a:pt x="52195" y="258311"/>
                </a:lnTo>
                <a:lnTo>
                  <a:pt x="48004" y="256787"/>
                </a:lnTo>
                <a:lnTo>
                  <a:pt x="36956" y="251453"/>
                </a:lnTo>
                <a:lnTo>
                  <a:pt x="33908" y="249167"/>
                </a:lnTo>
                <a:lnTo>
                  <a:pt x="28955" y="245738"/>
                </a:lnTo>
                <a:lnTo>
                  <a:pt x="7238" y="211068"/>
                </a:lnTo>
                <a:lnTo>
                  <a:pt x="0" y="172588"/>
                </a:lnTo>
                <a:lnTo>
                  <a:pt x="0" y="155444"/>
                </a:lnTo>
                <a:lnTo>
                  <a:pt x="7238" y="117345"/>
                </a:lnTo>
                <a:lnTo>
                  <a:pt x="28955" y="82674"/>
                </a:lnTo>
                <a:lnTo>
                  <a:pt x="33908" y="79246"/>
                </a:lnTo>
                <a:lnTo>
                  <a:pt x="36956" y="76960"/>
                </a:lnTo>
                <a:lnTo>
                  <a:pt x="64768" y="67435"/>
                </a:lnTo>
                <a:lnTo>
                  <a:pt x="68197" y="65911"/>
                </a:lnTo>
                <a:lnTo>
                  <a:pt x="72007" y="62101"/>
                </a:lnTo>
                <a:lnTo>
                  <a:pt x="72388" y="60577"/>
                </a:lnTo>
                <a:lnTo>
                  <a:pt x="72388" y="58291"/>
                </a:lnTo>
                <a:lnTo>
                  <a:pt x="70102" y="54862"/>
                </a:lnTo>
                <a:lnTo>
                  <a:pt x="68197" y="53338"/>
                </a:lnTo>
                <a:lnTo>
                  <a:pt x="66673" y="51433"/>
                </a:lnTo>
                <a:lnTo>
                  <a:pt x="62101" y="48766"/>
                </a:lnTo>
                <a:lnTo>
                  <a:pt x="62482" y="47623"/>
                </a:lnTo>
                <a:lnTo>
                  <a:pt x="63244" y="45718"/>
                </a:lnTo>
                <a:lnTo>
                  <a:pt x="67054" y="44575"/>
                </a:lnTo>
                <a:lnTo>
                  <a:pt x="68959" y="44956"/>
                </a:lnTo>
                <a:lnTo>
                  <a:pt x="72388" y="45337"/>
                </a:lnTo>
                <a:lnTo>
                  <a:pt x="80388" y="48004"/>
                </a:lnTo>
                <a:lnTo>
                  <a:pt x="83055" y="49147"/>
                </a:lnTo>
                <a:lnTo>
                  <a:pt x="86103" y="50290"/>
                </a:lnTo>
                <a:lnTo>
                  <a:pt x="92580" y="54100"/>
                </a:lnTo>
                <a:lnTo>
                  <a:pt x="92580" y="56767"/>
                </a:lnTo>
                <a:lnTo>
                  <a:pt x="91818" y="59434"/>
                </a:lnTo>
                <a:lnTo>
                  <a:pt x="89151" y="64387"/>
                </a:lnTo>
                <a:lnTo>
                  <a:pt x="87627" y="66673"/>
                </a:lnTo>
                <a:lnTo>
                  <a:pt x="92961" y="67054"/>
                </a:lnTo>
                <a:lnTo>
                  <a:pt x="103248" y="68959"/>
                </a:lnTo>
                <a:lnTo>
                  <a:pt x="106296" y="70102"/>
                </a:lnTo>
                <a:lnTo>
                  <a:pt x="110487" y="71626"/>
                </a:lnTo>
                <a:lnTo>
                  <a:pt x="121535" y="76960"/>
                </a:lnTo>
                <a:lnTo>
                  <a:pt x="124583" y="79246"/>
                </a:lnTo>
                <a:lnTo>
                  <a:pt x="73150" y="79246"/>
                </a:lnTo>
                <a:lnTo>
                  <a:pt x="61339" y="81912"/>
                </a:lnTo>
                <a:lnTo>
                  <a:pt x="33146" y="107058"/>
                </a:lnTo>
                <a:lnTo>
                  <a:pt x="30860" y="110868"/>
                </a:lnTo>
                <a:lnTo>
                  <a:pt x="21806" y="155444"/>
                </a:lnTo>
                <a:lnTo>
                  <a:pt x="21804" y="172588"/>
                </a:lnTo>
                <a:lnTo>
                  <a:pt x="23240" y="191257"/>
                </a:lnTo>
                <a:lnTo>
                  <a:pt x="24764" y="197734"/>
                </a:lnTo>
                <a:lnTo>
                  <a:pt x="26288" y="203829"/>
                </a:lnTo>
                <a:lnTo>
                  <a:pt x="30860" y="217164"/>
                </a:lnTo>
                <a:lnTo>
                  <a:pt x="33146" y="221355"/>
                </a:lnTo>
                <a:lnTo>
                  <a:pt x="35051" y="225165"/>
                </a:lnTo>
                <a:lnTo>
                  <a:pt x="73150" y="249167"/>
                </a:lnTo>
                <a:lnTo>
                  <a:pt x="124583" y="249167"/>
                </a:lnTo>
                <a:lnTo>
                  <a:pt x="121535" y="251453"/>
                </a:lnTo>
                <a:lnTo>
                  <a:pt x="110487" y="256787"/>
                </a:lnTo>
                <a:lnTo>
                  <a:pt x="106296" y="258311"/>
                </a:lnTo>
                <a:lnTo>
                  <a:pt x="101724" y="259835"/>
                </a:lnTo>
                <a:lnTo>
                  <a:pt x="86484" y="262502"/>
                </a:lnTo>
                <a:close/>
              </a:path>
              <a:path w="285750" h="358140">
                <a:moveTo>
                  <a:pt x="124583" y="249167"/>
                </a:moveTo>
                <a:lnTo>
                  <a:pt x="85722" y="249167"/>
                </a:lnTo>
                <a:lnTo>
                  <a:pt x="97152" y="246500"/>
                </a:lnTo>
                <a:lnTo>
                  <a:pt x="104010" y="243452"/>
                </a:lnTo>
                <a:lnTo>
                  <a:pt x="125345" y="221355"/>
                </a:lnTo>
                <a:lnTo>
                  <a:pt x="127631" y="217164"/>
                </a:lnTo>
                <a:lnTo>
                  <a:pt x="132203" y="203829"/>
                </a:lnTo>
                <a:lnTo>
                  <a:pt x="133817" y="197353"/>
                </a:lnTo>
                <a:lnTo>
                  <a:pt x="135251" y="191257"/>
                </a:lnTo>
                <a:lnTo>
                  <a:pt x="136687" y="172588"/>
                </a:lnTo>
                <a:lnTo>
                  <a:pt x="136685" y="155444"/>
                </a:lnTo>
                <a:lnTo>
                  <a:pt x="127631" y="110868"/>
                </a:lnTo>
                <a:lnTo>
                  <a:pt x="125345" y="107058"/>
                </a:lnTo>
                <a:lnTo>
                  <a:pt x="123440" y="103248"/>
                </a:lnTo>
                <a:lnTo>
                  <a:pt x="85722" y="79246"/>
                </a:lnTo>
                <a:lnTo>
                  <a:pt x="124583" y="79246"/>
                </a:lnTo>
                <a:lnTo>
                  <a:pt x="129536" y="82674"/>
                </a:lnTo>
                <a:lnTo>
                  <a:pt x="138680" y="92580"/>
                </a:lnTo>
                <a:lnTo>
                  <a:pt x="141347" y="96771"/>
                </a:lnTo>
                <a:lnTo>
                  <a:pt x="142490" y="98295"/>
                </a:lnTo>
                <a:lnTo>
                  <a:pt x="144395" y="102105"/>
                </a:lnTo>
                <a:lnTo>
                  <a:pt x="145538" y="104772"/>
                </a:lnTo>
                <a:lnTo>
                  <a:pt x="222879" y="104772"/>
                </a:lnTo>
                <a:lnTo>
                  <a:pt x="222879" y="120012"/>
                </a:lnTo>
                <a:lnTo>
                  <a:pt x="152015" y="120012"/>
                </a:lnTo>
                <a:lnTo>
                  <a:pt x="152396" y="120773"/>
                </a:lnTo>
                <a:lnTo>
                  <a:pt x="152777" y="122678"/>
                </a:lnTo>
                <a:lnTo>
                  <a:pt x="153158" y="123440"/>
                </a:lnTo>
                <a:lnTo>
                  <a:pt x="155444" y="131060"/>
                </a:lnTo>
                <a:lnTo>
                  <a:pt x="158492" y="155444"/>
                </a:lnTo>
                <a:lnTo>
                  <a:pt x="158492" y="172588"/>
                </a:lnTo>
                <a:lnTo>
                  <a:pt x="155444" y="197353"/>
                </a:lnTo>
                <a:lnTo>
                  <a:pt x="153158" y="204972"/>
                </a:lnTo>
                <a:lnTo>
                  <a:pt x="152777" y="205734"/>
                </a:lnTo>
                <a:lnTo>
                  <a:pt x="152396" y="207639"/>
                </a:lnTo>
                <a:lnTo>
                  <a:pt x="152015" y="208782"/>
                </a:lnTo>
                <a:lnTo>
                  <a:pt x="222879" y="208782"/>
                </a:lnTo>
                <a:lnTo>
                  <a:pt x="222879" y="224022"/>
                </a:lnTo>
                <a:lnTo>
                  <a:pt x="145538" y="224022"/>
                </a:lnTo>
                <a:lnTo>
                  <a:pt x="142490" y="230118"/>
                </a:lnTo>
                <a:lnTo>
                  <a:pt x="141347" y="231642"/>
                </a:lnTo>
                <a:lnTo>
                  <a:pt x="138680" y="235452"/>
                </a:lnTo>
                <a:lnTo>
                  <a:pt x="129536" y="245738"/>
                </a:lnTo>
                <a:lnTo>
                  <a:pt x="124583" y="249167"/>
                </a:lnTo>
                <a:close/>
              </a:path>
              <a:path w="285750" h="358140">
                <a:moveTo>
                  <a:pt x="222879" y="208782"/>
                </a:moveTo>
                <a:lnTo>
                  <a:pt x="203067" y="208782"/>
                </a:lnTo>
                <a:lnTo>
                  <a:pt x="203067" y="120012"/>
                </a:lnTo>
                <a:lnTo>
                  <a:pt x="222879" y="120012"/>
                </a:lnTo>
                <a:lnTo>
                  <a:pt x="222879" y="208782"/>
                </a:lnTo>
                <a:close/>
              </a:path>
              <a:path w="285750" h="358140">
                <a:moveTo>
                  <a:pt x="212211" y="337176"/>
                </a:moveTo>
                <a:lnTo>
                  <a:pt x="209544" y="337176"/>
                </a:lnTo>
                <a:lnTo>
                  <a:pt x="207639" y="334890"/>
                </a:lnTo>
                <a:lnTo>
                  <a:pt x="206877" y="333366"/>
                </a:lnTo>
                <a:lnTo>
                  <a:pt x="206496" y="331842"/>
                </a:lnTo>
                <a:lnTo>
                  <a:pt x="205353" y="327651"/>
                </a:lnTo>
                <a:lnTo>
                  <a:pt x="203067" y="302887"/>
                </a:lnTo>
                <a:lnTo>
                  <a:pt x="203067" y="224022"/>
                </a:lnTo>
                <a:lnTo>
                  <a:pt x="222879" y="224022"/>
                </a:lnTo>
                <a:lnTo>
                  <a:pt x="222879" y="269741"/>
                </a:lnTo>
                <a:lnTo>
                  <a:pt x="222117" y="292600"/>
                </a:lnTo>
                <a:lnTo>
                  <a:pt x="221355" y="299839"/>
                </a:lnTo>
                <a:lnTo>
                  <a:pt x="220974" y="307840"/>
                </a:lnTo>
                <a:lnTo>
                  <a:pt x="219450" y="319651"/>
                </a:lnTo>
                <a:lnTo>
                  <a:pt x="218688" y="322698"/>
                </a:lnTo>
                <a:lnTo>
                  <a:pt x="218307" y="325365"/>
                </a:lnTo>
                <a:lnTo>
                  <a:pt x="216021" y="331842"/>
                </a:lnTo>
                <a:lnTo>
                  <a:pt x="214497" y="334890"/>
                </a:lnTo>
                <a:lnTo>
                  <a:pt x="212211" y="3371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5640229" y="7969280"/>
            <a:ext cx="334645" cy="347980"/>
          </a:xfrm>
          <a:custGeom>
            <a:avLst/>
            <a:gdLst/>
            <a:ahLst/>
            <a:cxnLst/>
            <a:rect l="l" t="t" r="r" b="b"/>
            <a:pathLst>
              <a:path w="334645" h="347979">
                <a:moveTo>
                  <a:pt x="260597" y="231140"/>
                </a:moveTo>
                <a:lnTo>
                  <a:pt x="258692" y="231140"/>
                </a:lnTo>
                <a:lnTo>
                  <a:pt x="256406" y="228600"/>
                </a:lnTo>
                <a:lnTo>
                  <a:pt x="254882" y="226060"/>
                </a:lnTo>
                <a:lnTo>
                  <a:pt x="253739" y="220980"/>
                </a:lnTo>
                <a:lnTo>
                  <a:pt x="253358" y="218440"/>
                </a:lnTo>
                <a:lnTo>
                  <a:pt x="252977" y="217170"/>
                </a:lnTo>
                <a:lnTo>
                  <a:pt x="252596" y="210820"/>
                </a:lnTo>
                <a:lnTo>
                  <a:pt x="251834" y="200660"/>
                </a:lnTo>
                <a:lnTo>
                  <a:pt x="251580" y="187960"/>
                </a:lnTo>
                <a:lnTo>
                  <a:pt x="251453" y="35560"/>
                </a:lnTo>
                <a:lnTo>
                  <a:pt x="240404" y="20320"/>
                </a:lnTo>
                <a:lnTo>
                  <a:pt x="237738" y="17780"/>
                </a:lnTo>
                <a:lnTo>
                  <a:pt x="231261" y="13970"/>
                </a:lnTo>
                <a:lnTo>
                  <a:pt x="228975" y="13970"/>
                </a:lnTo>
                <a:lnTo>
                  <a:pt x="220212" y="10160"/>
                </a:lnTo>
                <a:lnTo>
                  <a:pt x="217926" y="8890"/>
                </a:lnTo>
                <a:lnTo>
                  <a:pt x="216021" y="7620"/>
                </a:lnTo>
                <a:lnTo>
                  <a:pt x="210687" y="6350"/>
                </a:lnTo>
                <a:lnTo>
                  <a:pt x="210687" y="1270"/>
                </a:lnTo>
                <a:lnTo>
                  <a:pt x="216783" y="0"/>
                </a:lnTo>
                <a:lnTo>
                  <a:pt x="222879" y="0"/>
                </a:lnTo>
                <a:lnTo>
                  <a:pt x="238119" y="1270"/>
                </a:lnTo>
                <a:lnTo>
                  <a:pt x="244214" y="2540"/>
                </a:lnTo>
                <a:lnTo>
                  <a:pt x="249167" y="3810"/>
                </a:lnTo>
                <a:lnTo>
                  <a:pt x="259454" y="7620"/>
                </a:lnTo>
                <a:lnTo>
                  <a:pt x="264788" y="8890"/>
                </a:lnTo>
                <a:lnTo>
                  <a:pt x="268598" y="10160"/>
                </a:lnTo>
                <a:lnTo>
                  <a:pt x="275456" y="13970"/>
                </a:lnTo>
                <a:lnTo>
                  <a:pt x="275456" y="19050"/>
                </a:lnTo>
                <a:lnTo>
                  <a:pt x="273170" y="26670"/>
                </a:lnTo>
                <a:lnTo>
                  <a:pt x="272789" y="29210"/>
                </a:lnTo>
                <a:lnTo>
                  <a:pt x="272154" y="35560"/>
                </a:lnTo>
                <a:lnTo>
                  <a:pt x="272027" y="124460"/>
                </a:lnTo>
                <a:lnTo>
                  <a:pt x="334509" y="124460"/>
                </a:lnTo>
                <a:lnTo>
                  <a:pt x="334509" y="132080"/>
                </a:lnTo>
                <a:lnTo>
                  <a:pt x="329175" y="135890"/>
                </a:lnTo>
                <a:lnTo>
                  <a:pt x="272027" y="135890"/>
                </a:lnTo>
                <a:lnTo>
                  <a:pt x="271923" y="166370"/>
                </a:lnTo>
                <a:lnTo>
                  <a:pt x="271646" y="176530"/>
                </a:lnTo>
                <a:lnTo>
                  <a:pt x="271265" y="181610"/>
                </a:lnTo>
                <a:lnTo>
                  <a:pt x="270122" y="200660"/>
                </a:lnTo>
                <a:lnTo>
                  <a:pt x="269360" y="205740"/>
                </a:lnTo>
                <a:lnTo>
                  <a:pt x="268217" y="215900"/>
                </a:lnTo>
                <a:lnTo>
                  <a:pt x="267455" y="218440"/>
                </a:lnTo>
                <a:lnTo>
                  <a:pt x="267074" y="220980"/>
                </a:lnTo>
                <a:lnTo>
                  <a:pt x="264788" y="226060"/>
                </a:lnTo>
                <a:lnTo>
                  <a:pt x="263264" y="228600"/>
                </a:lnTo>
                <a:lnTo>
                  <a:pt x="260597" y="231140"/>
                </a:lnTo>
                <a:close/>
              </a:path>
              <a:path w="334645" h="347979">
                <a:moveTo>
                  <a:pt x="182113" y="90170"/>
                </a:moveTo>
                <a:lnTo>
                  <a:pt x="161539" y="90170"/>
                </a:lnTo>
                <a:lnTo>
                  <a:pt x="161539" y="46990"/>
                </a:lnTo>
                <a:lnTo>
                  <a:pt x="158492" y="41910"/>
                </a:lnTo>
                <a:lnTo>
                  <a:pt x="153920" y="38100"/>
                </a:lnTo>
                <a:lnTo>
                  <a:pt x="147824" y="34290"/>
                </a:lnTo>
                <a:lnTo>
                  <a:pt x="145919" y="33020"/>
                </a:lnTo>
                <a:lnTo>
                  <a:pt x="143633" y="31750"/>
                </a:lnTo>
                <a:lnTo>
                  <a:pt x="138680" y="29210"/>
                </a:lnTo>
                <a:lnTo>
                  <a:pt x="136013" y="27940"/>
                </a:lnTo>
                <a:lnTo>
                  <a:pt x="134108" y="27940"/>
                </a:lnTo>
                <a:lnTo>
                  <a:pt x="129155" y="25400"/>
                </a:lnTo>
                <a:lnTo>
                  <a:pt x="129155" y="21590"/>
                </a:lnTo>
                <a:lnTo>
                  <a:pt x="134489" y="19050"/>
                </a:lnTo>
                <a:lnTo>
                  <a:pt x="139442" y="19050"/>
                </a:lnTo>
                <a:lnTo>
                  <a:pt x="151253" y="20320"/>
                </a:lnTo>
                <a:lnTo>
                  <a:pt x="158492" y="22860"/>
                </a:lnTo>
                <a:lnTo>
                  <a:pt x="161920" y="22860"/>
                </a:lnTo>
                <a:lnTo>
                  <a:pt x="177160" y="27940"/>
                </a:lnTo>
                <a:lnTo>
                  <a:pt x="180589" y="29210"/>
                </a:lnTo>
                <a:lnTo>
                  <a:pt x="184780" y="33020"/>
                </a:lnTo>
                <a:lnTo>
                  <a:pt x="184780" y="36830"/>
                </a:lnTo>
                <a:lnTo>
                  <a:pt x="182113" y="44450"/>
                </a:lnTo>
                <a:lnTo>
                  <a:pt x="182113" y="90170"/>
                </a:lnTo>
                <a:close/>
              </a:path>
              <a:path w="334645" h="347979">
                <a:moveTo>
                  <a:pt x="40384" y="212090"/>
                </a:moveTo>
                <a:lnTo>
                  <a:pt x="35813" y="212090"/>
                </a:lnTo>
                <a:lnTo>
                  <a:pt x="33146" y="207010"/>
                </a:lnTo>
                <a:lnTo>
                  <a:pt x="32003" y="203200"/>
                </a:lnTo>
                <a:lnTo>
                  <a:pt x="30860" y="194310"/>
                </a:lnTo>
                <a:lnTo>
                  <a:pt x="30479" y="189230"/>
                </a:lnTo>
                <a:lnTo>
                  <a:pt x="30098" y="186690"/>
                </a:lnTo>
                <a:lnTo>
                  <a:pt x="29836" y="172720"/>
                </a:lnTo>
                <a:lnTo>
                  <a:pt x="29717" y="62230"/>
                </a:lnTo>
                <a:lnTo>
                  <a:pt x="27050" y="57150"/>
                </a:lnTo>
                <a:lnTo>
                  <a:pt x="4952" y="43180"/>
                </a:lnTo>
                <a:lnTo>
                  <a:pt x="0" y="40640"/>
                </a:lnTo>
                <a:lnTo>
                  <a:pt x="0" y="36830"/>
                </a:lnTo>
                <a:lnTo>
                  <a:pt x="5333" y="35560"/>
                </a:lnTo>
                <a:lnTo>
                  <a:pt x="10286" y="35560"/>
                </a:lnTo>
                <a:lnTo>
                  <a:pt x="22478" y="36830"/>
                </a:lnTo>
                <a:lnTo>
                  <a:pt x="27050" y="38100"/>
                </a:lnTo>
                <a:lnTo>
                  <a:pt x="30860" y="39370"/>
                </a:lnTo>
                <a:lnTo>
                  <a:pt x="41527" y="41910"/>
                </a:lnTo>
                <a:lnTo>
                  <a:pt x="45337" y="43180"/>
                </a:lnTo>
                <a:lnTo>
                  <a:pt x="48385" y="44450"/>
                </a:lnTo>
                <a:lnTo>
                  <a:pt x="52576" y="48260"/>
                </a:lnTo>
                <a:lnTo>
                  <a:pt x="52576" y="50800"/>
                </a:lnTo>
                <a:lnTo>
                  <a:pt x="50290" y="59690"/>
                </a:lnTo>
                <a:lnTo>
                  <a:pt x="50290" y="90170"/>
                </a:lnTo>
                <a:lnTo>
                  <a:pt x="182113" y="90170"/>
                </a:lnTo>
                <a:lnTo>
                  <a:pt x="182113" y="102870"/>
                </a:lnTo>
                <a:lnTo>
                  <a:pt x="50290" y="102870"/>
                </a:lnTo>
                <a:lnTo>
                  <a:pt x="50290" y="153670"/>
                </a:lnTo>
                <a:lnTo>
                  <a:pt x="49909" y="167640"/>
                </a:lnTo>
                <a:lnTo>
                  <a:pt x="49528" y="171450"/>
                </a:lnTo>
                <a:lnTo>
                  <a:pt x="49528" y="172720"/>
                </a:lnTo>
                <a:lnTo>
                  <a:pt x="49147" y="175260"/>
                </a:lnTo>
                <a:lnTo>
                  <a:pt x="49147" y="177800"/>
                </a:lnTo>
                <a:lnTo>
                  <a:pt x="180762" y="177800"/>
                </a:lnTo>
                <a:lnTo>
                  <a:pt x="180208" y="187960"/>
                </a:lnTo>
                <a:lnTo>
                  <a:pt x="179827" y="189230"/>
                </a:lnTo>
                <a:lnTo>
                  <a:pt x="48004" y="189230"/>
                </a:lnTo>
                <a:lnTo>
                  <a:pt x="48004" y="190500"/>
                </a:lnTo>
                <a:lnTo>
                  <a:pt x="47623" y="193040"/>
                </a:lnTo>
                <a:lnTo>
                  <a:pt x="47242" y="196850"/>
                </a:lnTo>
                <a:lnTo>
                  <a:pt x="45337" y="204470"/>
                </a:lnTo>
                <a:lnTo>
                  <a:pt x="44575" y="205740"/>
                </a:lnTo>
                <a:lnTo>
                  <a:pt x="43432" y="208280"/>
                </a:lnTo>
                <a:lnTo>
                  <a:pt x="40384" y="212090"/>
                </a:lnTo>
                <a:close/>
              </a:path>
              <a:path w="334645" h="347979">
                <a:moveTo>
                  <a:pt x="180762" y="177800"/>
                </a:moveTo>
                <a:lnTo>
                  <a:pt x="161539" y="177800"/>
                </a:lnTo>
                <a:lnTo>
                  <a:pt x="161539" y="102870"/>
                </a:lnTo>
                <a:lnTo>
                  <a:pt x="182113" y="102870"/>
                </a:lnTo>
                <a:lnTo>
                  <a:pt x="182028" y="153670"/>
                </a:lnTo>
                <a:lnTo>
                  <a:pt x="181732" y="162560"/>
                </a:lnTo>
                <a:lnTo>
                  <a:pt x="181351" y="167640"/>
                </a:lnTo>
                <a:lnTo>
                  <a:pt x="180762" y="177800"/>
                </a:lnTo>
                <a:close/>
              </a:path>
              <a:path w="334645" h="347979">
                <a:moveTo>
                  <a:pt x="334509" y="124460"/>
                </a:moveTo>
                <a:lnTo>
                  <a:pt x="281170" y="124460"/>
                </a:lnTo>
                <a:lnTo>
                  <a:pt x="288409" y="121920"/>
                </a:lnTo>
                <a:lnTo>
                  <a:pt x="292219" y="119380"/>
                </a:lnTo>
                <a:lnTo>
                  <a:pt x="294505" y="118110"/>
                </a:lnTo>
                <a:lnTo>
                  <a:pt x="298696" y="113030"/>
                </a:lnTo>
                <a:lnTo>
                  <a:pt x="312793" y="113030"/>
                </a:lnTo>
                <a:lnTo>
                  <a:pt x="317365" y="114300"/>
                </a:lnTo>
                <a:lnTo>
                  <a:pt x="324603" y="115570"/>
                </a:lnTo>
                <a:lnTo>
                  <a:pt x="334509" y="120650"/>
                </a:lnTo>
                <a:lnTo>
                  <a:pt x="334509" y="124460"/>
                </a:lnTo>
                <a:close/>
              </a:path>
              <a:path w="334645" h="347979">
                <a:moveTo>
                  <a:pt x="171826" y="209550"/>
                </a:moveTo>
                <a:lnTo>
                  <a:pt x="167635" y="209550"/>
                </a:lnTo>
                <a:lnTo>
                  <a:pt x="164968" y="204470"/>
                </a:lnTo>
                <a:lnTo>
                  <a:pt x="164206" y="201930"/>
                </a:lnTo>
                <a:lnTo>
                  <a:pt x="163825" y="199390"/>
                </a:lnTo>
                <a:lnTo>
                  <a:pt x="162682" y="193040"/>
                </a:lnTo>
                <a:lnTo>
                  <a:pt x="162301" y="189230"/>
                </a:lnTo>
                <a:lnTo>
                  <a:pt x="179827" y="189230"/>
                </a:lnTo>
                <a:lnTo>
                  <a:pt x="179446" y="190500"/>
                </a:lnTo>
                <a:lnTo>
                  <a:pt x="179065" y="194310"/>
                </a:lnTo>
                <a:lnTo>
                  <a:pt x="176398" y="203200"/>
                </a:lnTo>
                <a:lnTo>
                  <a:pt x="175255" y="205740"/>
                </a:lnTo>
                <a:lnTo>
                  <a:pt x="171826" y="209550"/>
                </a:lnTo>
                <a:close/>
              </a:path>
              <a:path w="334645" h="347979">
                <a:moveTo>
                  <a:pt x="175446" y="229870"/>
                </a:moveTo>
                <a:lnTo>
                  <a:pt x="151467" y="229870"/>
                </a:lnTo>
                <a:lnTo>
                  <a:pt x="156590" y="228600"/>
                </a:lnTo>
                <a:lnTo>
                  <a:pt x="170302" y="228600"/>
                </a:lnTo>
                <a:lnTo>
                  <a:pt x="175446" y="229870"/>
                </a:lnTo>
                <a:close/>
              </a:path>
              <a:path w="334645" h="347979">
                <a:moveTo>
                  <a:pt x="181446" y="347980"/>
                </a:moveTo>
                <a:lnTo>
                  <a:pt x="145523" y="347980"/>
                </a:lnTo>
                <a:lnTo>
                  <a:pt x="120392" y="345440"/>
                </a:lnTo>
                <a:lnTo>
                  <a:pt x="83055" y="335280"/>
                </a:lnTo>
                <a:lnTo>
                  <a:pt x="54862" y="316230"/>
                </a:lnTo>
                <a:lnTo>
                  <a:pt x="49909" y="309880"/>
                </a:lnTo>
                <a:lnTo>
                  <a:pt x="45337" y="294640"/>
                </a:lnTo>
                <a:lnTo>
                  <a:pt x="45337" y="283210"/>
                </a:lnTo>
                <a:lnTo>
                  <a:pt x="70483" y="246380"/>
                </a:lnTo>
                <a:lnTo>
                  <a:pt x="112773" y="233680"/>
                </a:lnTo>
                <a:lnTo>
                  <a:pt x="120392" y="231140"/>
                </a:lnTo>
                <a:lnTo>
                  <a:pt x="145523" y="229870"/>
                </a:lnTo>
                <a:lnTo>
                  <a:pt x="181446" y="229870"/>
                </a:lnTo>
                <a:lnTo>
                  <a:pt x="206877" y="231140"/>
                </a:lnTo>
                <a:lnTo>
                  <a:pt x="214116" y="233680"/>
                </a:lnTo>
                <a:lnTo>
                  <a:pt x="224022" y="234950"/>
                </a:lnTo>
                <a:lnTo>
                  <a:pt x="244214" y="241300"/>
                </a:lnTo>
                <a:lnTo>
                  <a:pt x="247262" y="242570"/>
                </a:lnTo>
                <a:lnTo>
                  <a:pt x="141317" y="242570"/>
                </a:lnTo>
                <a:lnTo>
                  <a:pt x="131822" y="243840"/>
                </a:lnTo>
                <a:lnTo>
                  <a:pt x="115821" y="246380"/>
                </a:lnTo>
                <a:lnTo>
                  <a:pt x="107820" y="248920"/>
                </a:lnTo>
                <a:lnTo>
                  <a:pt x="100581" y="250190"/>
                </a:lnTo>
                <a:lnTo>
                  <a:pt x="86484" y="256540"/>
                </a:lnTo>
                <a:lnTo>
                  <a:pt x="82674" y="260350"/>
                </a:lnTo>
                <a:lnTo>
                  <a:pt x="78865" y="262890"/>
                </a:lnTo>
                <a:lnTo>
                  <a:pt x="73531" y="269240"/>
                </a:lnTo>
                <a:lnTo>
                  <a:pt x="71626" y="271780"/>
                </a:lnTo>
                <a:lnTo>
                  <a:pt x="69721" y="275590"/>
                </a:lnTo>
                <a:lnTo>
                  <a:pt x="67816" y="284480"/>
                </a:lnTo>
                <a:lnTo>
                  <a:pt x="67816" y="293370"/>
                </a:lnTo>
                <a:lnTo>
                  <a:pt x="100581" y="326390"/>
                </a:lnTo>
                <a:lnTo>
                  <a:pt x="107820" y="327660"/>
                </a:lnTo>
                <a:lnTo>
                  <a:pt x="115821" y="330200"/>
                </a:lnTo>
                <a:lnTo>
                  <a:pt x="131822" y="332740"/>
                </a:lnTo>
                <a:lnTo>
                  <a:pt x="141317" y="332740"/>
                </a:lnTo>
                <a:lnTo>
                  <a:pt x="147776" y="334010"/>
                </a:lnTo>
                <a:lnTo>
                  <a:pt x="247262" y="334010"/>
                </a:lnTo>
                <a:lnTo>
                  <a:pt x="244214" y="335280"/>
                </a:lnTo>
                <a:lnTo>
                  <a:pt x="224022" y="341630"/>
                </a:lnTo>
                <a:lnTo>
                  <a:pt x="214116" y="344170"/>
                </a:lnTo>
                <a:lnTo>
                  <a:pt x="206877" y="345440"/>
                </a:lnTo>
                <a:lnTo>
                  <a:pt x="181446" y="347980"/>
                </a:lnTo>
                <a:close/>
              </a:path>
              <a:path w="334645" h="347979">
                <a:moveTo>
                  <a:pt x="247262" y="334010"/>
                </a:moveTo>
                <a:lnTo>
                  <a:pt x="179113" y="334010"/>
                </a:lnTo>
                <a:lnTo>
                  <a:pt x="185572" y="332740"/>
                </a:lnTo>
                <a:lnTo>
                  <a:pt x="195067" y="332740"/>
                </a:lnTo>
                <a:lnTo>
                  <a:pt x="211068" y="330200"/>
                </a:lnTo>
                <a:lnTo>
                  <a:pt x="219069" y="327660"/>
                </a:lnTo>
                <a:lnTo>
                  <a:pt x="226689" y="326390"/>
                </a:lnTo>
                <a:lnTo>
                  <a:pt x="240404" y="318770"/>
                </a:lnTo>
                <a:lnTo>
                  <a:pt x="248024" y="313690"/>
                </a:lnTo>
                <a:lnTo>
                  <a:pt x="253739" y="307340"/>
                </a:lnTo>
                <a:lnTo>
                  <a:pt x="257168" y="299720"/>
                </a:lnTo>
                <a:lnTo>
                  <a:pt x="259073" y="293370"/>
                </a:lnTo>
                <a:lnTo>
                  <a:pt x="259073" y="283210"/>
                </a:lnTo>
                <a:lnTo>
                  <a:pt x="257168" y="275590"/>
                </a:lnTo>
                <a:lnTo>
                  <a:pt x="253739" y="269240"/>
                </a:lnTo>
                <a:lnTo>
                  <a:pt x="248024" y="262890"/>
                </a:lnTo>
                <a:lnTo>
                  <a:pt x="244214" y="260350"/>
                </a:lnTo>
                <a:lnTo>
                  <a:pt x="240404" y="256540"/>
                </a:lnTo>
                <a:lnTo>
                  <a:pt x="226689" y="250190"/>
                </a:lnTo>
                <a:lnTo>
                  <a:pt x="219069" y="248920"/>
                </a:lnTo>
                <a:lnTo>
                  <a:pt x="211068" y="246380"/>
                </a:lnTo>
                <a:lnTo>
                  <a:pt x="195067" y="243840"/>
                </a:lnTo>
                <a:lnTo>
                  <a:pt x="185572" y="242570"/>
                </a:lnTo>
                <a:lnTo>
                  <a:pt x="247262" y="242570"/>
                </a:lnTo>
                <a:lnTo>
                  <a:pt x="250310" y="243840"/>
                </a:lnTo>
                <a:lnTo>
                  <a:pt x="256787" y="246380"/>
                </a:lnTo>
                <a:lnTo>
                  <a:pt x="267455" y="255270"/>
                </a:lnTo>
                <a:lnTo>
                  <a:pt x="272027" y="260350"/>
                </a:lnTo>
                <a:lnTo>
                  <a:pt x="277361" y="266700"/>
                </a:lnTo>
                <a:lnTo>
                  <a:pt x="281551" y="283210"/>
                </a:lnTo>
                <a:lnTo>
                  <a:pt x="281551" y="294640"/>
                </a:lnTo>
                <a:lnTo>
                  <a:pt x="277361" y="309880"/>
                </a:lnTo>
                <a:lnTo>
                  <a:pt x="272027" y="316230"/>
                </a:lnTo>
                <a:lnTo>
                  <a:pt x="267455" y="322580"/>
                </a:lnTo>
                <a:lnTo>
                  <a:pt x="256787" y="330200"/>
                </a:lnTo>
                <a:lnTo>
                  <a:pt x="250310" y="332740"/>
                </a:lnTo>
                <a:lnTo>
                  <a:pt x="247262" y="3340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5976644" y="7978423"/>
            <a:ext cx="85090" cy="340360"/>
          </a:xfrm>
          <a:custGeom>
            <a:avLst/>
            <a:gdLst/>
            <a:ahLst/>
            <a:cxnLst/>
            <a:rect l="l" t="t" r="r" b="b"/>
            <a:pathLst>
              <a:path w="85089" h="340359">
                <a:moveTo>
                  <a:pt x="5714" y="339843"/>
                </a:moveTo>
                <a:lnTo>
                  <a:pt x="0" y="334509"/>
                </a:lnTo>
                <a:lnTo>
                  <a:pt x="4952" y="328032"/>
                </a:lnTo>
                <a:lnTo>
                  <a:pt x="15620" y="312793"/>
                </a:lnTo>
                <a:lnTo>
                  <a:pt x="38480" y="272408"/>
                </a:lnTo>
                <a:lnTo>
                  <a:pt x="54862" y="230118"/>
                </a:lnTo>
                <a:lnTo>
                  <a:pt x="60997" y="187093"/>
                </a:lnTo>
                <a:lnTo>
                  <a:pt x="61693" y="176336"/>
                </a:lnTo>
                <a:lnTo>
                  <a:pt x="61693" y="163504"/>
                </a:lnTo>
                <a:lnTo>
                  <a:pt x="57514" y="123482"/>
                </a:lnTo>
                <a:lnTo>
                  <a:pt x="56377" y="117678"/>
                </a:lnTo>
                <a:lnTo>
                  <a:pt x="54862" y="109725"/>
                </a:lnTo>
                <a:lnTo>
                  <a:pt x="38480" y="67435"/>
                </a:lnTo>
                <a:lnTo>
                  <a:pt x="15620" y="26669"/>
                </a:lnTo>
                <a:lnTo>
                  <a:pt x="0" y="5333"/>
                </a:lnTo>
                <a:lnTo>
                  <a:pt x="5714" y="0"/>
                </a:lnTo>
                <a:lnTo>
                  <a:pt x="38099" y="38099"/>
                </a:lnTo>
                <a:lnTo>
                  <a:pt x="60577" y="73150"/>
                </a:lnTo>
                <a:lnTo>
                  <a:pt x="73531" y="103248"/>
                </a:lnTo>
                <a:lnTo>
                  <a:pt x="76659" y="111659"/>
                </a:lnTo>
                <a:lnTo>
                  <a:pt x="84222" y="151157"/>
                </a:lnTo>
                <a:lnTo>
                  <a:pt x="84532" y="158587"/>
                </a:lnTo>
                <a:lnTo>
                  <a:pt x="84524" y="181232"/>
                </a:lnTo>
                <a:lnTo>
                  <a:pt x="78555" y="221831"/>
                </a:lnTo>
                <a:lnTo>
                  <a:pt x="60577" y="266693"/>
                </a:lnTo>
                <a:lnTo>
                  <a:pt x="38099" y="301744"/>
                </a:lnTo>
                <a:lnTo>
                  <a:pt x="12191" y="332985"/>
                </a:lnTo>
                <a:lnTo>
                  <a:pt x="5714" y="3398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2656513" y="9038559"/>
            <a:ext cx="9562989" cy="37559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9055217" y="9386182"/>
            <a:ext cx="3155315" cy="0"/>
          </a:xfrm>
          <a:custGeom>
            <a:avLst/>
            <a:gdLst/>
            <a:ahLst/>
            <a:cxnLst/>
            <a:rect l="l" t="t" r="r" b="b"/>
            <a:pathLst>
              <a:path w="3155315" h="0">
                <a:moveTo>
                  <a:pt x="0" y="0"/>
                </a:moveTo>
                <a:lnTo>
                  <a:pt x="3154832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12209802" y="9038559"/>
            <a:ext cx="3809923" cy="36873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2126906" y="2500172"/>
            <a:ext cx="425450" cy="424180"/>
          </a:xfrm>
          <a:custGeom>
            <a:avLst/>
            <a:gdLst/>
            <a:ahLst/>
            <a:cxnLst/>
            <a:rect l="l" t="t" r="r" b="b"/>
            <a:pathLst>
              <a:path w="425450" h="424180">
                <a:moveTo>
                  <a:pt x="242367" y="424180"/>
                </a:moveTo>
                <a:lnTo>
                  <a:pt x="183427" y="424180"/>
                </a:lnTo>
                <a:lnTo>
                  <a:pt x="172011" y="421640"/>
                </a:lnTo>
                <a:lnTo>
                  <a:pt x="155657" y="416560"/>
                </a:lnTo>
                <a:lnTo>
                  <a:pt x="139401" y="412750"/>
                </a:lnTo>
                <a:lnTo>
                  <a:pt x="128675" y="408940"/>
                </a:lnTo>
                <a:lnTo>
                  <a:pt x="118699" y="403860"/>
                </a:lnTo>
                <a:lnTo>
                  <a:pt x="104698" y="394970"/>
                </a:lnTo>
                <a:lnTo>
                  <a:pt x="90822" y="387350"/>
                </a:lnTo>
                <a:lnTo>
                  <a:pt x="61755" y="361950"/>
                </a:lnTo>
                <a:lnTo>
                  <a:pt x="36794" y="332740"/>
                </a:lnTo>
                <a:lnTo>
                  <a:pt x="15591" y="294640"/>
                </a:lnTo>
                <a:lnTo>
                  <a:pt x="3057" y="251460"/>
                </a:lnTo>
                <a:lnTo>
                  <a:pt x="0" y="199390"/>
                </a:lnTo>
                <a:lnTo>
                  <a:pt x="123" y="193040"/>
                </a:lnTo>
                <a:lnTo>
                  <a:pt x="11878" y="139700"/>
                </a:lnTo>
                <a:lnTo>
                  <a:pt x="28545" y="105410"/>
                </a:lnTo>
                <a:lnTo>
                  <a:pt x="36458" y="91440"/>
                </a:lnTo>
                <a:lnTo>
                  <a:pt x="42466" y="82550"/>
                </a:lnTo>
                <a:lnTo>
                  <a:pt x="49601" y="74930"/>
                </a:lnTo>
                <a:lnTo>
                  <a:pt x="60896" y="62230"/>
                </a:lnTo>
                <a:lnTo>
                  <a:pt x="89681" y="36830"/>
                </a:lnTo>
                <a:lnTo>
                  <a:pt x="127565" y="16510"/>
                </a:lnTo>
                <a:lnTo>
                  <a:pt x="171327" y="2540"/>
                </a:lnTo>
                <a:lnTo>
                  <a:pt x="182890" y="0"/>
                </a:lnTo>
                <a:lnTo>
                  <a:pt x="241830" y="0"/>
                </a:lnTo>
                <a:lnTo>
                  <a:pt x="253013" y="2540"/>
                </a:lnTo>
                <a:lnTo>
                  <a:pt x="269027" y="7620"/>
                </a:lnTo>
                <a:lnTo>
                  <a:pt x="284952" y="11430"/>
                </a:lnTo>
                <a:lnTo>
                  <a:pt x="295509" y="15240"/>
                </a:lnTo>
                <a:lnTo>
                  <a:pt x="305422" y="20320"/>
                </a:lnTo>
                <a:lnTo>
                  <a:pt x="319414" y="27940"/>
                </a:lnTo>
                <a:lnTo>
                  <a:pt x="333295" y="36830"/>
                </a:lnTo>
                <a:lnTo>
                  <a:pt x="189010" y="36830"/>
                </a:lnTo>
                <a:lnTo>
                  <a:pt x="179813" y="39370"/>
                </a:lnTo>
                <a:lnTo>
                  <a:pt x="144564" y="49530"/>
                </a:lnTo>
                <a:lnTo>
                  <a:pt x="136342" y="53340"/>
                </a:lnTo>
                <a:lnTo>
                  <a:pt x="124738" y="60960"/>
                </a:lnTo>
                <a:lnTo>
                  <a:pt x="113233" y="67310"/>
                </a:lnTo>
                <a:lnTo>
                  <a:pt x="105700" y="72390"/>
                </a:lnTo>
                <a:lnTo>
                  <a:pt x="89238" y="87630"/>
                </a:lnTo>
                <a:lnTo>
                  <a:pt x="79791" y="97790"/>
                </a:lnTo>
                <a:lnTo>
                  <a:pt x="73779" y="104140"/>
                </a:lnTo>
                <a:lnTo>
                  <a:pt x="50912" y="143510"/>
                </a:lnTo>
                <a:lnTo>
                  <a:pt x="37957" y="187960"/>
                </a:lnTo>
                <a:lnTo>
                  <a:pt x="37227" y="199390"/>
                </a:lnTo>
                <a:lnTo>
                  <a:pt x="37353" y="233680"/>
                </a:lnTo>
                <a:lnTo>
                  <a:pt x="51162" y="279400"/>
                </a:lnTo>
                <a:lnTo>
                  <a:pt x="75116" y="321310"/>
                </a:lnTo>
                <a:lnTo>
                  <a:pt x="103307" y="349250"/>
                </a:lnTo>
                <a:lnTo>
                  <a:pt x="144492" y="373380"/>
                </a:lnTo>
                <a:lnTo>
                  <a:pt x="190991" y="387350"/>
                </a:lnTo>
                <a:lnTo>
                  <a:pt x="334435" y="387350"/>
                </a:lnTo>
                <a:lnTo>
                  <a:pt x="320559" y="394970"/>
                </a:lnTo>
                <a:lnTo>
                  <a:pt x="306562" y="403860"/>
                </a:lnTo>
                <a:lnTo>
                  <a:pt x="296618" y="408940"/>
                </a:lnTo>
                <a:lnTo>
                  <a:pt x="285976" y="412750"/>
                </a:lnTo>
                <a:lnTo>
                  <a:pt x="269886" y="416560"/>
                </a:lnTo>
                <a:lnTo>
                  <a:pt x="253697" y="421640"/>
                </a:lnTo>
                <a:lnTo>
                  <a:pt x="242367" y="424180"/>
                </a:lnTo>
                <a:close/>
              </a:path>
              <a:path w="425450" h="424180">
                <a:moveTo>
                  <a:pt x="334435" y="387350"/>
                </a:moveTo>
                <a:lnTo>
                  <a:pt x="233693" y="387350"/>
                </a:lnTo>
                <a:lnTo>
                  <a:pt x="247878" y="384810"/>
                </a:lnTo>
                <a:lnTo>
                  <a:pt x="261257" y="381000"/>
                </a:lnTo>
                <a:lnTo>
                  <a:pt x="298940" y="364490"/>
                </a:lnTo>
                <a:lnTo>
                  <a:pt x="336019" y="335280"/>
                </a:lnTo>
                <a:lnTo>
                  <a:pt x="365489" y="298450"/>
                </a:lnTo>
                <a:lnTo>
                  <a:pt x="381753" y="260350"/>
                </a:lnTo>
                <a:lnTo>
                  <a:pt x="387488" y="203200"/>
                </a:lnTo>
                <a:lnTo>
                  <a:pt x="387366" y="196850"/>
                </a:lnTo>
                <a:lnTo>
                  <a:pt x="377432" y="152400"/>
                </a:lnTo>
                <a:lnTo>
                  <a:pt x="356627" y="111760"/>
                </a:lnTo>
                <a:lnTo>
                  <a:pt x="345345" y="97790"/>
                </a:lnTo>
                <a:lnTo>
                  <a:pt x="335732" y="87630"/>
                </a:lnTo>
                <a:lnTo>
                  <a:pt x="319092" y="72390"/>
                </a:lnTo>
                <a:lnTo>
                  <a:pt x="311698" y="67310"/>
                </a:lnTo>
                <a:lnTo>
                  <a:pt x="300519" y="60960"/>
                </a:lnTo>
                <a:lnTo>
                  <a:pt x="288589" y="53340"/>
                </a:lnTo>
                <a:lnTo>
                  <a:pt x="280228" y="49530"/>
                </a:lnTo>
                <a:lnTo>
                  <a:pt x="245315" y="39370"/>
                </a:lnTo>
                <a:lnTo>
                  <a:pt x="236140" y="36830"/>
                </a:lnTo>
                <a:lnTo>
                  <a:pt x="333295" y="36830"/>
                </a:lnTo>
                <a:lnTo>
                  <a:pt x="374278" y="72390"/>
                </a:lnTo>
                <a:lnTo>
                  <a:pt x="396139" y="104140"/>
                </a:lnTo>
                <a:lnTo>
                  <a:pt x="412927" y="138430"/>
                </a:lnTo>
                <a:lnTo>
                  <a:pt x="424374" y="182880"/>
                </a:lnTo>
                <a:lnTo>
                  <a:pt x="425246" y="198120"/>
                </a:lnTo>
                <a:lnTo>
                  <a:pt x="425224" y="228600"/>
                </a:lnTo>
                <a:lnTo>
                  <a:pt x="417897" y="267970"/>
                </a:lnTo>
                <a:lnTo>
                  <a:pt x="404773" y="304800"/>
                </a:lnTo>
                <a:lnTo>
                  <a:pt x="382254" y="341630"/>
                </a:lnTo>
                <a:lnTo>
                  <a:pt x="351881" y="373380"/>
                </a:lnTo>
                <a:lnTo>
                  <a:pt x="343534" y="381000"/>
                </a:lnTo>
                <a:lnTo>
                  <a:pt x="334435" y="387350"/>
                </a:lnTo>
                <a:close/>
              </a:path>
              <a:path w="425450" h="424180">
                <a:moveTo>
                  <a:pt x="139625" y="139700"/>
                </a:moveTo>
                <a:lnTo>
                  <a:pt x="134472" y="91440"/>
                </a:lnTo>
                <a:lnTo>
                  <a:pt x="187891" y="74930"/>
                </a:lnTo>
                <a:lnTo>
                  <a:pt x="195952" y="73660"/>
                </a:lnTo>
                <a:lnTo>
                  <a:pt x="233205" y="73660"/>
                </a:lnTo>
                <a:lnTo>
                  <a:pt x="279906" y="92710"/>
                </a:lnTo>
                <a:lnTo>
                  <a:pt x="297018" y="114300"/>
                </a:lnTo>
                <a:lnTo>
                  <a:pt x="198600" y="114300"/>
                </a:lnTo>
                <a:lnTo>
                  <a:pt x="180851" y="116840"/>
                </a:lnTo>
                <a:lnTo>
                  <a:pt x="172834" y="120650"/>
                </a:lnTo>
                <a:lnTo>
                  <a:pt x="164246" y="124460"/>
                </a:lnTo>
                <a:lnTo>
                  <a:pt x="148786" y="133350"/>
                </a:lnTo>
                <a:lnTo>
                  <a:pt x="139625" y="139700"/>
                </a:lnTo>
                <a:close/>
              </a:path>
              <a:path w="425450" h="424180">
                <a:moveTo>
                  <a:pt x="309680" y="349250"/>
                </a:moveTo>
                <a:lnTo>
                  <a:pt x="301664" y="349250"/>
                </a:lnTo>
                <a:lnTo>
                  <a:pt x="281051" y="347980"/>
                </a:lnTo>
                <a:lnTo>
                  <a:pt x="127028" y="347980"/>
                </a:lnTo>
                <a:lnTo>
                  <a:pt x="127028" y="300990"/>
                </a:lnTo>
                <a:lnTo>
                  <a:pt x="136619" y="292100"/>
                </a:lnTo>
                <a:lnTo>
                  <a:pt x="141361" y="288290"/>
                </a:lnTo>
                <a:lnTo>
                  <a:pt x="156292" y="276860"/>
                </a:lnTo>
                <a:lnTo>
                  <a:pt x="161598" y="271780"/>
                </a:lnTo>
                <a:lnTo>
                  <a:pt x="167225" y="267970"/>
                </a:lnTo>
                <a:lnTo>
                  <a:pt x="184192" y="252730"/>
                </a:lnTo>
                <a:lnTo>
                  <a:pt x="195706" y="242570"/>
                </a:lnTo>
                <a:lnTo>
                  <a:pt x="212329" y="227330"/>
                </a:lnTo>
                <a:lnTo>
                  <a:pt x="217746" y="220980"/>
                </a:lnTo>
                <a:lnTo>
                  <a:pt x="222680" y="215900"/>
                </a:lnTo>
                <a:lnTo>
                  <a:pt x="229520" y="208280"/>
                </a:lnTo>
                <a:lnTo>
                  <a:pt x="235916" y="199390"/>
                </a:lnTo>
                <a:lnTo>
                  <a:pt x="239897" y="193040"/>
                </a:lnTo>
                <a:lnTo>
                  <a:pt x="243127" y="187960"/>
                </a:lnTo>
                <a:lnTo>
                  <a:pt x="254140" y="142240"/>
                </a:lnTo>
                <a:lnTo>
                  <a:pt x="247269" y="128270"/>
                </a:lnTo>
                <a:lnTo>
                  <a:pt x="241544" y="124460"/>
                </a:lnTo>
                <a:lnTo>
                  <a:pt x="235245" y="119380"/>
                </a:lnTo>
                <a:lnTo>
                  <a:pt x="218641" y="114300"/>
                </a:lnTo>
                <a:lnTo>
                  <a:pt x="297018" y="114300"/>
                </a:lnTo>
                <a:lnTo>
                  <a:pt x="305601" y="160020"/>
                </a:lnTo>
                <a:lnTo>
                  <a:pt x="305100" y="166370"/>
                </a:lnTo>
                <a:lnTo>
                  <a:pt x="289067" y="203200"/>
                </a:lnTo>
                <a:lnTo>
                  <a:pt x="284286" y="210820"/>
                </a:lnTo>
                <a:lnTo>
                  <a:pt x="280872" y="215900"/>
                </a:lnTo>
                <a:lnTo>
                  <a:pt x="277191" y="220980"/>
                </a:lnTo>
                <a:lnTo>
                  <a:pt x="265999" y="233680"/>
                </a:lnTo>
                <a:lnTo>
                  <a:pt x="262192" y="238760"/>
                </a:lnTo>
                <a:lnTo>
                  <a:pt x="258439" y="242570"/>
                </a:lnTo>
                <a:lnTo>
                  <a:pt x="252995" y="248920"/>
                </a:lnTo>
                <a:lnTo>
                  <a:pt x="219786" y="281940"/>
                </a:lnTo>
                <a:lnTo>
                  <a:pt x="203754" y="295910"/>
                </a:lnTo>
                <a:lnTo>
                  <a:pt x="194020" y="303530"/>
                </a:lnTo>
                <a:lnTo>
                  <a:pt x="192875" y="303530"/>
                </a:lnTo>
                <a:lnTo>
                  <a:pt x="191157" y="306070"/>
                </a:lnTo>
                <a:lnTo>
                  <a:pt x="309680" y="306070"/>
                </a:lnTo>
                <a:lnTo>
                  <a:pt x="309680" y="349250"/>
                </a:lnTo>
                <a:close/>
              </a:path>
              <a:path w="425450" h="424180">
                <a:moveTo>
                  <a:pt x="309680" y="306070"/>
                </a:moveTo>
                <a:lnTo>
                  <a:pt x="279906" y="306070"/>
                </a:lnTo>
                <a:lnTo>
                  <a:pt x="301092" y="304800"/>
                </a:lnTo>
                <a:lnTo>
                  <a:pt x="309680" y="303530"/>
                </a:lnTo>
                <a:lnTo>
                  <a:pt x="309680" y="30607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390551" y="1452670"/>
            <a:ext cx="137615" cy="2418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730619" y="1927742"/>
            <a:ext cx="14816455" cy="0"/>
          </a:xfrm>
          <a:custGeom>
            <a:avLst/>
            <a:gdLst/>
            <a:ahLst/>
            <a:cxnLst/>
            <a:rect l="l" t="t" r="r" b="b"/>
            <a:pathLst>
              <a:path w="14816455" h="0">
                <a:moveTo>
                  <a:pt x="0" y="0"/>
                </a:moveTo>
                <a:lnTo>
                  <a:pt x="14816137" y="0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30619" y="2009500"/>
            <a:ext cx="14816455" cy="0"/>
          </a:xfrm>
          <a:custGeom>
            <a:avLst/>
            <a:gdLst/>
            <a:ahLst/>
            <a:cxnLst/>
            <a:rect l="l" t="t" r="r" b="b"/>
            <a:pathLst>
              <a:path w="14816455" h="0">
                <a:moveTo>
                  <a:pt x="0" y="0"/>
                </a:moveTo>
                <a:lnTo>
                  <a:pt x="14816137" y="0"/>
                </a:lnTo>
              </a:path>
            </a:pathLst>
          </a:custGeom>
          <a:ln w="3393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64394" y="2390238"/>
            <a:ext cx="1782445" cy="697865"/>
          </a:xfrm>
          <a:custGeom>
            <a:avLst/>
            <a:gdLst/>
            <a:ahLst/>
            <a:cxnLst/>
            <a:rect l="l" t="t" r="r" b="b"/>
            <a:pathLst>
              <a:path w="1782445" h="697864">
                <a:moveTo>
                  <a:pt x="0" y="0"/>
                </a:moveTo>
                <a:lnTo>
                  <a:pt x="0" y="697523"/>
                </a:lnTo>
                <a:lnTo>
                  <a:pt x="1781907" y="697523"/>
                </a:lnTo>
                <a:lnTo>
                  <a:pt x="178190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126906" y="2500172"/>
            <a:ext cx="425450" cy="424180"/>
          </a:xfrm>
          <a:custGeom>
            <a:avLst/>
            <a:gdLst/>
            <a:ahLst/>
            <a:cxnLst/>
            <a:rect l="l" t="t" r="r" b="b"/>
            <a:pathLst>
              <a:path w="425450" h="424180">
                <a:moveTo>
                  <a:pt x="242367" y="424180"/>
                </a:moveTo>
                <a:lnTo>
                  <a:pt x="183427" y="424180"/>
                </a:lnTo>
                <a:lnTo>
                  <a:pt x="172011" y="421640"/>
                </a:lnTo>
                <a:lnTo>
                  <a:pt x="155657" y="416560"/>
                </a:lnTo>
                <a:lnTo>
                  <a:pt x="139401" y="412750"/>
                </a:lnTo>
                <a:lnTo>
                  <a:pt x="128675" y="408940"/>
                </a:lnTo>
                <a:lnTo>
                  <a:pt x="118699" y="403860"/>
                </a:lnTo>
                <a:lnTo>
                  <a:pt x="104698" y="394970"/>
                </a:lnTo>
                <a:lnTo>
                  <a:pt x="90822" y="387350"/>
                </a:lnTo>
                <a:lnTo>
                  <a:pt x="61755" y="361950"/>
                </a:lnTo>
                <a:lnTo>
                  <a:pt x="36794" y="332740"/>
                </a:lnTo>
                <a:lnTo>
                  <a:pt x="15591" y="294640"/>
                </a:lnTo>
                <a:lnTo>
                  <a:pt x="3057" y="251460"/>
                </a:lnTo>
                <a:lnTo>
                  <a:pt x="0" y="199390"/>
                </a:lnTo>
                <a:lnTo>
                  <a:pt x="123" y="193040"/>
                </a:lnTo>
                <a:lnTo>
                  <a:pt x="11878" y="139700"/>
                </a:lnTo>
                <a:lnTo>
                  <a:pt x="28545" y="105410"/>
                </a:lnTo>
                <a:lnTo>
                  <a:pt x="36458" y="91440"/>
                </a:lnTo>
                <a:lnTo>
                  <a:pt x="42466" y="82550"/>
                </a:lnTo>
                <a:lnTo>
                  <a:pt x="49601" y="74930"/>
                </a:lnTo>
                <a:lnTo>
                  <a:pt x="60896" y="62230"/>
                </a:lnTo>
                <a:lnTo>
                  <a:pt x="89681" y="36830"/>
                </a:lnTo>
                <a:lnTo>
                  <a:pt x="127565" y="16510"/>
                </a:lnTo>
                <a:lnTo>
                  <a:pt x="171327" y="2540"/>
                </a:lnTo>
                <a:lnTo>
                  <a:pt x="182890" y="0"/>
                </a:lnTo>
                <a:lnTo>
                  <a:pt x="241830" y="0"/>
                </a:lnTo>
                <a:lnTo>
                  <a:pt x="253013" y="2540"/>
                </a:lnTo>
                <a:lnTo>
                  <a:pt x="269027" y="7620"/>
                </a:lnTo>
                <a:lnTo>
                  <a:pt x="284952" y="11430"/>
                </a:lnTo>
                <a:lnTo>
                  <a:pt x="295509" y="15240"/>
                </a:lnTo>
                <a:lnTo>
                  <a:pt x="305422" y="20320"/>
                </a:lnTo>
                <a:lnTo>
                  <a:pt x="319414" y="27940"/>
                </a:lnTo>
                <a:lnTo>
                  <a:pt x="333295" y="36830"/>
                </a:lnTo>
                <a:lnTo>
                  <a:pt x="189010" y="36830"/>
                </a:lnTo>
                <a:lnTo>
                  <a:pt x="179813" y="39370"/>
                </a:lnTo>
                <a:lnTo>
                  <a:pt x="144564" y="49530"/>
                </a:lnTo>
                <a:lnTo>
                  <a:pt x="136342" y="53340"/>
                </a:lnTo>
                <a:lnTo>
                  <a:pt x="124738" y="60960"/>
                </a:lnTo>
                <a:lnTo>
                  <a:pt x="113233" y="67310"/>
                </a:lnTo>
                <a:lnTo>
                  <a:pt x="105700" y="72390"/>
                </a:lnTo>
                <a:lnTo>
                  <a:pt x="89238" y="87630"/>
                </a:lnTo>
                <a:lnTo>
                  <a:pt x="79791" y="97790"/>
                </a:lnTo>
                <a:lnTo>
                  <a:pt x="73779" y="104140"/>
                </a:lnTo>
                <a:lnTo>
                  <a:pt x="50912" y="143510"/>
                </a:lnTo>
                <a:lnTo>
                  <a:pt x="37957" y="187960"/>
                </a:lnTo>
                <a:lnTo>
                  <a:pt x="37227" y="199390"/>
                </a:lnTo>
                <a:lnTo>
                  <a:pt x="37353" y="233680"/>
                </a:lnTo>
                <a:lnTo>
                  <a:pt x="51162" y="279400"/>
                </a:lnTo>
                <a:lnTo>
                  <a:pt x="75116" y="321310"/>
                </a:lnTo>
                <a:lnTo>
                  <a:pt x="103307" y="349250"/>
                </a:lnTo>
                <a:lnTo>
                  <a:pt x="144492" y="373380"/>
                </a:lnTo>
                <a:lnTo>
                  <a:pt x="190991" y="387350"/>
                </a:lnTo>
                <a:lnTo>
                  <a:pt x="334435" y="387350"/>
                </a:lnTo>
                <a:lnTo>
                  <a:pt x="320559" y="394970"/>
                </a:lnTo>
                <a:lnTo>
                  <a:pt x="306562" y="403860"/>
                </a:lnTo>
                <a:lnTo>
                  <a:pt x="296618" y="408940"/>
                </a:lnTo>
                <a:lnTo>
                  <a:pt x="285976" y="412750"/>
                </a:lnTo>
                <a:lnTo>
                  <a:pt x="269886" y="416560"/>
                </a:lnTo>
                <a:lnTo>
                  <a:pt x="253697" y="421640"/>
                </a:lnTo>
                <a:lnTo>
                  <a:pt x="242367" y="424180"/>
                </a:lnTo>
                <a:close/>
              </a:path>
              <a:path w="425450" h="424180">
                <a:moveTo>
                  <a:pt x="334435" y="387350"/>
                </a:moveTo>
                <a:lnTo>
                  <a:pt x="233693" y="387350"/>
                </a:lnTo>
                <a:lnTo>
                  <a:pt x="247878" y="384810"/>
                </a:lnTo>
                <a:lnTo>
                  <a:pt x="261257" y="381000"/>
                </a:lnTo>
                <a:lnTo>
                  <a:pt x="298940" y="364490"/>
                </a:lnTo>
                <a:lnTo>
                  <a:pt x="336019" y="335280"/>
                </a:lnTo>
                <a:lnTo>
                  <a:pt x="365489" y="298450"/>
                </a:lnTo>
                <a:lnTo>
                  <a:pt x="381753" y="260350"/>
                </a:lnTo>
                <a:lnTo>
                  <a:pt x="387488" y="203200"/>
                </a:lnTo>
                <a:lnTo>
                  <a:pt x="387366" y="196850"/>
                </a:lnTo>
                <a:lnTo>
                  <a:pt x="377432" y="152400"/>
                </a:lnTo>
                <a:lnTo>
                  <a:pt x="356627" y="111760"/>
                </a:lnTo>
                <a:lnTo>
                  <a:pt x="345345" y="97790"/>
                </a:lnTo>
                <a:lnTo>
                  <a:pt x="335732" y="87630"/>
                </a:lnTo>
                <a:lnTo>
                  <a:pt x="319092" y="72390"/>
                </a:lnTo>
                <a:lnTo>
                  <a:pt x="311698" y="67310"/>
                </a:lnTo>
                <a:lnTo>
                  <a:pt x="300519" y="60960"/>
                </a:lnTo>
                <a:lnTo>
                  <a:pt x="288589" y="53340"/>
                </a:lnTo>
                <a:lnTo>
                  <a:pt x="280228" y="49530"/>
                </a:lnTo>
                <a:lnTo>
                  <a:pt x="245315" y="39370"/>
                </a:lnTo>
                <a:lnTo>
                  <a:pt x="236140" y="36830"/>
                </a:lnTo>
                <a:lnTo>
                  <a:pt x="333295" y="36830"/>
                </a:lnTo>
                <a:lnTo>
                  <a:pt x="374278" y="72390"/>
                </a:lnTo>
                <a:lnTo>
                  <a:pt x="396139" y="104140"/>
                </a:lnTo>
                <a:lnTo>
                  <a:pt x="412927" y="138430"/>
                </a:lnTo>
                <a:lnTo>
                  <a:pt x="424374" y="182880"/>
                </a:lnTo>
                <a:lnTo>
                  <a:pt x="425246" y="198120"/>
                </a:lnTo>
                <a:lnTo>
                  <a:pt x="425224" y="228600"/>
                </a:lnTo>
                <a:lnTo>
                  <a:pt x="417897" y="267970"/>
                </a:lnTo>
                <a:lnTo>
                  <a:pt x="404773" y="304800"/>
                </a:lnTo>
                <a:lnTo>
                  <a:pt x="382254" y="341630"/>
                </a:lnTo>
                <a:lnTo>
                  <a:pt x="351881" y="373380"/>
                </a:lnTo>
                <a:lnTo>
                  <a:pt x="343534" y="381000"/>
                </a:lnTo>
                <a:lnTo>
                  <a:pt x="334435" y="387350"/>
                </a:lnTo>
                <a:close/>
              </a:path>
              <a:path w="425450" h="424180">
                <a:moveTo>
                  <a:pt x="139625" y="139700"/>
                </a:moveTo>
                <a:lnTo>
                  <a:pt x="134472" y="91440"/>
                </a:lnTo>
                <a:lnTo>
                  <a:pt x="187891" y="74930"/>
                </a:lnTo>
                <a:lnTo>
                  <a:pt x="195952" y="73660"/>
                </a:lnTo>
                <a:lnTo>
                  <a:pt x="233205" y="73660"/>
                </a:lnTo>
                <a:lnTo>
                  <a:pt x="279906" y="92710"/>
                </a:lnTo>
                <a:lnTo>
                  <a:pt x="297018" y="114300"/>
                </a:lnTo>
                <a:lnTo>
                  <a:pt x="198600" y="114300"/>
                </a:lnTo>
                <a:lnTo>
                  <a:pt x="180851" y="116840"/>
                </a:lnTo>
                <a:lnTo>
                  <a:pt x="172834" y="120650"/>
                </a:lnTo>
                <a:lnTo>
                  <a:pt x="164246" y="124460"/>
                </a:lnTo>
                <a:lnTo>
                  <a:pt x="148786" y="133350"/>
                </a:lnTo>
                <a:lnTo>
                  <a:pt x="139625" y="139700"/>
                </a:lnTo>
                <a:close/>
              </a:path>
              <a:path w="425450" h="424180">
                <a:moveTo>
                  <a:pt x="309680" y="349250"/>
                </a:moveTo>
                <a:lnTo>
                  <a:pt x="301664" y="349250"/>
                </a:lnTo>
                <a:lnTo>
                  <a:pt x="281051" y="347980"/>
                </a:lnTo>
                <a:lnTo>
                  <a:pt x="127028" y="347980"/>
                </a:lnTo>
                <a:lnTo>
                  <a:pt x="127028" y="300990"/>
                </a:lnTo>
                <a:lnTo>
                  <a:pt x="136619" y="292100"/>
                </a:lnTo>
                <a:lnTo>
                  <a:pt x="141361" y="288290"/>
                </a:lnTo>
                <a:lnTo>
                  <a:pt x="156292" y="276860"/>
                </a:lnTo>
                <a:lnTo>
                  <a:pt x="161598" y="271780"/>
                </a:lnTo>
                <a:lnTo>
                  <a:pt x="167225" y="267970"/>
                </a:lnTo>
                <a:lnTo>
                  <a:pt x="184192" y="252730"/>
                </a:lnTo>
                <a:lnTo>
                  <a:pt x="195706" y="242570"/>
                </a:lnTo>
                <a:lnTo>
                  <a:pt x="212329" y="227330"/>
                </a:lnTo>
                <a:lnTo>
                  <a:pt x="217746" y="220980"/>
                </a:lnTo>
                <a:lnTo>
                  <a:pt x="222680" y="215900"/>
                </a:lnTo>
                <a:lnTo>
                  <a:pt x="229520" y="208280"/>
                </a:lnTo>
                <a:lnTo>
                  <a:pt x="235916" y="199390"/>
                </a:lnTo>
                <a:lnTo>
                  <a:pt x="239897" y="193040"/>
                </a:lnTo>
                <a:lnTo>
                  <a:pt x="243127" y="187960"/>
                </a:lnTo>
                <a:lnTo>
                  <a:pt x="254140" y="142240"/>
                </a:lnTo>
                <a:lnTo>
                  <a:pt x="247269" y="128270"/>
                </a:lnTo>
                <a:lnTo>
                  <a:pt x="241544" y="124460"/>
                </a:lnTo>
                <a:lnTo>
                  <a:pt x="235245" y="119380"/>
                </a:lnTo>
                <a:lnTo>
                  <a:pt x="218641" y="114300"/>
                </a:lnTo>
                <a:lnTo>
                  <a:pt x="297018" y="114300"/>
                </a:lnTo>
                <a:lnTo>
                  <a:pt x="305601" y="160020"/>
                </a:lnTo>
                <a:lnTo>
                  <a:pt x="305100" y="166370"/>
                </a:lnTo>
                <a:lnTo>
                  <a:pt x="289067" y="203200"/>
                </a:lnTo>
                <a:lnTo>
                  <a:pt x="284286" y="210820"/>
                </a:lnTo>
                <a:lnTo>
                  <a:pt x="280872" y="215900"/>
                </a:lnTo>
                <a:lnTo>
                  <a:pt x="277191" y="220980"/>
                </a:lnTo>
                <a:lnTo>
                  <a:pt x="265999" y="233680"/>
                </a:lnTo>
                <a:lnTo>
                  <a:pt x="262192" y="238760"/>
                </a:lnTo>
                <a:lnTo>
                  <a:pt x="258439" y="242570"/>
                </a:lnTo>
                <a:lnTo>
                  <a:pt x="252995" y="248920"/>
                </a:lnTo>
                <a:lnTo>
                  <a:pt x="219786" y="281940"/>
                </a:lnTo>
                <a:lnTo>
                  <a:pt x="203754" y="295910"/>
                </a:lnTo>
                <a:lnTo>
                  <a:pt x="194020" y="303530"/>
                </a:lnTo>
                <a:lnTo>
                  <a:pt x="192875" y="303530"/>
                </a:lnTo>
                <a:lnTo>
                  <a:pt x="191157" y="306070"/>
                </a:lnTo>
                <a:lnTo>
                  <a:pt x="309680" y="306070"/>
                </a:lnTo>
                <a:lnTo>
                  <a:pt x="309680" y="349250"/>
                </a:lnTo>
                <a:close/>
              </a:path>
              <a:path w="425450" h="424180">
                <a:moveTo>
                  <a:pt x="309680" y="306070"/>
                </a:moveTo>
                <a:lnTo>
                  <a:pt x="279906" y="306070"/>
                </a:lnTo>
                <a:lnTo>
                  <a:pt x="301092" y="304800"/>
                </a:lnTo>
                <a:lnTo>
                  <a:pt x="309680" y="303530"/>
                </a:lnTo>
                <a:lnTo>
                  <a:pt x="309680" y="30607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69078" y="1415746"/>
            <a:ext cx="327660" cy="342265"/>
          </a:xfrm>
          <a:custGeom>
            <a:avLst/>
            <a:gdLst/>
            <a:ahLst/>
            <a:cxnLst/>
            <a:rect l="l" t="t" r="r" b="b"/>
            <a:pathLst>
              <a:path w="327660" h="342264">
                <a:moveTo>
                  <a:pt x="326623" y="182104"/>
                </a:moveTo>
                <a:lnTo>
                  <a:pt x="71289" y="182104"/>
                </a:lnTo>
                <a:lnTo>
                  <a:pt x="219882" y="182101"/>
                </a:lnTo>
                <a:lnTo>
                  <a:pt x="227189" y="182018"/>
                </a:lnTo>
                <a:lnTo>
                  <a:pt x="232960" y="181791"/>
                </a:lnTo>
                <a:lnTo>
                  <a:pt x="252215" y="180589"/>
                </a:lnTo>
                <a:lnTo>
                  <a:pt x="257168" y="179065"/>
                </a:lnTo>
                <a:lnTo>
                  <a:pt x="262502" y="177541"/>
                </a:lnTo>
                <a:lnTo>
                  <a:pt x="269741" y="174493"/>
                </a:lnTo>
                <a:lnTo>
                  <a:pt x="272408" y="172207"/>
                </a:lnTo>
                <a:lnTo>
                  <a:pt x="277742" y="172588"/>
                </a:lnTo>
                <a:lnTo>
                  <a:pt x="293743" y="173350"/>
                </a:lnTo>
                <a:lnTo>
                  <a:pt x="298696" y="174112"/>
                </a:lnTo>
                <a:lnTo>
                  <a:pt x="304411" y="174493"/>
                </a:lnTo>
                <a:lnTo>
                  <a:pt x="314317" y="176398"/>
                </a:lnTo>
                <a:lnTo>
                  <a:pt x="318508" y="177541"/>
                </a:lnTo>
                <a:lnTo>
                  <a:pt x="321555" y="178303"/>
                </a:lnTo>
                <a:lnTo>
                  <a:pt x="326623" y="182104"/>
                </a:lnTo>
                <a:close/>
              </a:path>
              <a:path w="327660" h="342264">
                <a:moveTo>
                  <a:pt x="44956" y="206496"/>
                </a:moveTo>
                <a:lnTo>
                  <a:pt x="43432" y="206496"/>
                </a:lnTo>
                <a:lnTo>
                  <a:pt x="31241" y="201543"/>
                </a:lnTo>
                <a:lnTo>
                  <a:pt x="22097" y="197353"/>
                </a:lnTo>
                <a:lnTo>
                  <a:pt x="13334" y="192781"/>
                </a:lnTo>
                <a:lnTo>
                  <a:pt x="9524" y="190495"/>
                </a:lnTo>
                <a:lnTo>
                  <a:pt x="6095" y="188590"/>
                </a:lnTo>
                <a:lnTo>
                  <a:pt x="0" y="183637"/>
                </a:lnTo>
                <a:lnTo>
                  <a:pt x="0" y="179065"/>
                </a:lnTo>
                <a:lnTo>
                  <a:pt x="3428" y="177541"/>
                </a:lnTo>
                <a:lnTo>
                  <a:pt x="6095" y="177922"/>
                </a:lnTo>
                <a:lnTo>
                  <a:pt x="10286" y="178303"/>
                </a:lnTo>
                <a:lnTo>
                  <a:pt x="58830" y="181872"/>
                </a:lnTo>
                <a:lnTo>
                  <a:pt x="326623" y="182104"/>
                </a:lnTo>
                <a:lnTo>
                  <a:pt x="327651" y="182875"/>
                </a:lnTo>
                <a:lnTo>
                  <a:pt x="327651" y="191638"/>
                </a:lnTo>
                <a:lnTo>
                  <a:pt x="325937" y="195067"/>
                </a:lnTo>
                <a:lnTo>
                  <a:pt x="121916" y="195067"/>
                </a:lnTo>
                <a:lnTo>
                  <a:pt x="108466" y="195093"/>
                </a:lnTo>
                <a:lnTo>
                  <a:pt x="68959" y="198496"/>
                </a:lnTo>
                <a:lnTo>
                  <a:pt x="48004" y="204591"/>
                </a:lnTo>
                <a:lnTo>
                  <a:pt x="44956" y="206496"/>
                </a:lnTo>
                <a:close/>
              </a:path>
              <a:path w="327660" h="342264">
                <a:moveTo>
                  <a:pt x="162682" y="342129"/>
                </a:moveTo>
                <a:lnTo>
                  <a:pt x="160016" y="342129"/>
                </a:lnTo>
                <a:lnTo>
                  <a:pt x="157730" y="339843"/>
                </a:lnTo>
                <a:lnTo>
                  <a:pt x="152880" y="294124"/>
                </a:lnTo>
                <a:lnTo>
                  <a:pt x="152777" y="195067"/>
                </a:lnTo>
                <a:lnTo>
                  <a:pt x="174112" y="195067"/>
                </a:lnTo>
                <a:lnTo>
                  <a:pt x="174112" y="266693"/>
                </a:lnTo>
                <a:lnTo>
                  <a:pt x="173731" y="282313"/>
                </a:lnTo>
                <a:lnTo>
                  <a:pt x="173350" y="288790"/>
                </a:lnTo>
                <a:lnTo>
                  <a:pt x="172969" y="294124"/>
                </a:lnTo>
                <a:lnTo>
                  <a:pt x="172588" y="307078"/>
                </a:lnTo>
                <a:lnTo>
                  <a:pt x="171826" y="311650"/>
                </a:lnTo>
                <a:lnTo>
                  <a:pt x="170302" y="324222"/>
                </a:lnTo>
                <a:lnTo>
                  <a:pt x="169540" y="326889"/>
                </a:lnTo>
                <a:lnTo>
                  <a:pt x="169159" y="329556"/>
                </a:lnTo>
                <a:lnTo>
                  <a:pt x="166873" y="336414"/>
                </a:lnTo>
                <a:lnTo>
                  <a:pt x="165349" y="339462"/>
                </a:lnTo>
                <a:lnTo>
                  <a:pt x="162682" y="342129"/>
                </a:lnTo>
                <a:close/>
              </a:path>
              <a:path w="327660" h="342264">
                <a:moveTo>
                  <a:pt x="324222" y="198496"/>
                </a:moveTo>
                <a:lnTo>
                  <a:pt x="318889" y="198115"/>
                </a:lnTo>
                <a:lnTo>
                  <a:pt x="315841" y="197734"/>
                </a:lnTo>
                <a:lnTo>
                  <a:pt x="304030" y="196972"/>
                </a:lnTo>
                <a:lnTo>
                  <a:pt x="299839" y="196591"/>
                </a:lnTo>
                <a:lnTo>
                  <a:pt x="293743" y="196210"/>
                </a:lnTo>
                <a:lnTo>
                  <a:pt x="270884" y="195067"/>
                </a:lnTo>
                <a:lnTo>
                  <a:pt x="325937" y="195067"/>
                </a:lnTo>
                <a:lnTo>
                  <a:pt x="324222" y="198496"/>
                </a:lnTo>
                <a:close/>
              </a:path>
              <a:path w="327660" h="342264">
                <a:moveTo>
                  <a:pt x="285869" y="8762"/>
                </a:moveTo>
                <a:lnTo>
                  <a:pt x="200020" y="8762"/>
                </a:lnTo>
                <a:lnTo>
                  <a:pt x="220212" y="7619"/>
                </a:lnTo>
                <a:lnTo>
                  <a:pt x="225546" y="6476"/>
                </a:lnTo>
                <a:lnTo>
                  <a:pt x="229737" y="5714"/>
                </a:lnTo>
                <a:lnTo>
                  <a:pt x="238119" y="1904"/>
                </a:lnTo>
                <a:lnTo>
                  <a:pt x="240024" y="0"/>
                </a:lnTo>
                <a:lnTo>
                  <a:pt x="244214" y="380"/>
                </a:lnTo>
                <a:lnTo>
                  <a:pt x="257549" y="1142"/>
                </a:lnTo>
                <a:lnTo>
                  <a:pt x="260216" y="1523"/>
                </a:lnTo>
                <a:lnTo>
                  <a:pt x="266312" y="1904"/>
                </a:lnTo>
                <a:lnTo>
                  <a:pt x="275456" y="3809"/>
                </a:lnTo>
                <a:lnTo>
                  <a:pt x="279266" y="4952"/>
                </a:lnTo>
                <a:lnTo>
                  <a:pt x="282313" y="5714"/>
                </a:lnTo>
                <a:lnTo>
                  <a:pt x="285869" y="8762"/>
                </a:lnTo>
                <a:close/>
              </a:path>
              <a:path w="327660" h="342264">
                <a:moveTo>
                  <a:pt x="72769" y="31622"/>
                </a:moveTo>
                <a:lnTo>
                  <a:pt x="72007" y="31622"/>
                </a:lnTo>
                <a:lnTo>
                  <a:pt x="63625" y="28193"/>
                </a:lnTo>
                <a:lnTo>
                  <a:pt x="59434" y="26288"/>
                </a:lnTo>
                <a:lnTo>
                  <a:pt x="56005" y="24383"/>
                </a:lnTo>
                <a:lnTo>
                  <a:pt x="44194" y="18668"/>
                </a:lnTo>
                <a:lnTo>
                  <a:pt x="40765" y="16763"/>
                </a:lnTo>
                <a:lnTo>
                  <a:pt x="38099" y="15239"/>
                </a:lnTo>
                <a:lnTo>
                  <a:pt x="32384" y="10667"/>
                </a:lnTo>
                <a:lnTo>
                  <a:pt x="32384" y="6857"/>
                </a:lnTo>
                <a:lnTo>
                  <a:pt x="35813" y="4952"/>
                </a:lnTo>
                <a:lnTo>
                  <a:pt x="37718" y="5333"/>
                </a:lnTo>
                <a:lnTo>
                  <a:pt x="41527" y="5714"/>
                </a:lnTo>
                <a:lnTo>
                  <a:pt x="49909" y="6857"/>
                </a:lnTo>
                <a:lnTo>
                  <a:pt x="52957" y="7238"/>
                </a:lnTo>
                <a:lnTo>
                  <a:pt x="58291" y="7619"/>
                </a:lnTo>
                <a:lnTo>
                  <a:pt x="82293" y="8762"/>
                </a:lnTo>
                <a:lnTo>
                  <a:pt x="285869" y="8762"/>
                </a:lnTo>
                <a:lnTo>
                  <a:pt x="287647" y="10286"/>
                </a:lnTo>
                <a:lnTo>
                  <a:pt x="287647" y="19049"/>
                </a:lnTo>
                <a:lnTo>
                  <a:pt x="285742" y="21716"/>
                </a:lnTo>
                <a:lnTo>
                  <a:pt x="116583" y="21716"/>
                </a:lnTo>
                <a:lnTo>
                  <a:pt x="99057" y="22859"/>
                </a:lnTo>
                <a:lnTo>
                  <a:pt x="95247" y="23621"/>
                </a:lnTo>
                <a:lnTo>
                  <a:pt x="91818" y="24002"/>
                </a:lnTo>
                <a:lnTo>
                  <a:pt x="84579" y="25907"/>
                </a:lnTo>
                <a:lnTo>
                  <a:pt x="81531" y="27050"/>
                </a:lnTo>
                <a:lnTo>
                  <a:pt x="79246" y="27812"/>
                </a:lnTo>
                <a:lnTo>
                  <a:pt x="75055" y="30098"/>
                </a:lnTo>
                <a:lnTo>
                  <a:pt x="72769" y="31622"/>
                </a:lnTo>
                <a:close/>
              </a:path>
              <a:path w="327660" h="342264">
                <a:moveTo>
                  <a:pt x="15239" y="142109"/>
                </a:moveTo>
                <a:lnTo>
                  <a:pt x="11429" y="136013"/>
                </a:lnTo>
                <a:lnTo>
                  <a:pt x="16382" y="134108"/>
                </a:lnTo>
                <a:lnTo>
                  <a:pt x="23240" y="131060"/>
                </a:lnTo>
                <a:lnTo>
                  <a:pt x="41908" y="121916"/>
                </a:lnTo>
                <a:lnTo>
                  <a:pt x="49909" y="118107"/>
                </a:lnTo>
                <a:lnTo>
                  <a:pt x="56767" y="114678"/>
                </a:lnTo>
                <a:lnTo>
                  <a:pt x="72388" y="105915"/>
                </a:lnTo>
                <a:lnTo>
                  <a:pt x="80008" y="101343"/>
                </a:lnTo>
                <a:lnTo>
                  <a:pt x="86484" y="97152"/>
                </a:lnTo>
                <a:lnTo>
                  <a:pt x="102105" y="87246"/>
                </a:lnTo>
                <a:lnTo>
                  <a:pt x="108201" y="82674"/>
                </a:lnTo>
                <a:lnTo>
                  <a:pt x="113535" y="78865"/>
                </a:lnTo>
                <a:lnTo>
                  <a:pt x="127250" y="68578"/>
                </a:lnTo>
                <a:lnTo>
                  <a:pt x="132203" y="64006"/>
                </a:lnTo>
                <a:lnTo>
                  <a:pt x="137537" y="59434"/>
                </a:lnTo>
                <a:lnTo>
                  <a:pt x="145157" y="52195"/>
                </a:lnTo>
                <a:lnTo>
                  <a:pt x="148205" y="48766"/>
                </a:lnTo>
                <a:lnTo>
                  <a:pt x="151253" y="45718"/>
                </a:lnTo>
                <a:lnTo>
                  <a:pt x="156968" y="38861"/>
                </a:lnTo>
                <a:lnTo>
                  <a:pt x="158492" y="36575"/>
                </a:lnTo>
                <a:lnTo>
                  <a:pt x="158111" y="34289"/>
                </a:lnTo>
                <a:lnTo>
                  <a:pt x="154682" y="25907"/>
                </a:lnTo>
                <a:lnTo>
                  <a:pt x="152396" y="21716"/>
                </a:lnTo>
                <a:lnTo>
                  <a:pt x="164968" y="21716"/>
                </a:lnTo>
                <a:lnTo>
                  <a:pt x="166873" y="23240"/>
                </a:lnTo>
                <a:lnTo>
                  <a:pt x="171445" y="27431"/>
                </a:lnTo>
                <a:lnTo>
                  <a:pt x="172969" y="28574"/>
                </a:lnTo>
                <a:lnTo>
                  <a:pt x="176398" y="31241"/>
                </a:lnTo>
                <a:lnTo>
                  <a:pt x="183637" y="36194"/>
                </a:lnTo>
                <a:lnTo>
                  <a:pt x="184399" y="38099"/>
                </a:lnTo>
                <a:lnTo>
                  <a:pt x="185161" y="39623"/>
                </a:lnTo>
                <a:lnTo>
                  <a:pt x="180970" y="46861"/>
                </a:lnTo>
                <a:lnTo>
                  <a:pt x="179065" y="49147"/>
                </a:lnTo>
                <a:lnTo>
                  <a:pt x="177160" y="51814"/>
                </a:lnTo>
                <a:lnTo>
                  <a:pt x="171826" y="58291"/>
                </a:lnTo>
                <a:lnTo>
                  <a:pt x="166873" y="63244"/>
                </a:lnTo>
                <a:lnTo>
                  <a:pt x="171445" y="65911"/>
                </a:lnTo>
                <a:lnTo>
                  <a:pt x="181732" y="70864"/>
                </a:lnTo>
                <a:lnTo>
                  <a:pt x="185161" y="72769"/>
                </a:lnTo>
                <a:lnTo>
                  <a:pt x="187447" y="73912"/>
                </a:lnTo>
                <a:lnTo>
                  <a:pt x="156206" y="73912"/>
                </a:lnTo>
                <a:lnTo>
                  <a:pt x="152396" y="77341"/>
                </a:lnTo>
                <a:lnTo>
                  <a:pt x="144014" y="83436"/>
                </a:lnTo>
                <a:lnTo>
                  <a:pt x="139442" y="86484"/>
                </a:lnTo>
                <a:lnTo>
                  <a:pt x="133346" y="90675"/>
                </a:lnTo>
                <a:lnTo>
                  <a:pt x="118488" y="99819"/>
                </a:lnTo>
                <a:lnTo>
                  <a:pt x="80008" y="119250"/>
                </a:lnTo>
                <a:lnTo>
                  <a:pt x="42289" y="134489"/>
                </a:lnTo>
                <a:lnTo>
                  <a:pt x="20192" y="141347"/>
                </a:lnTo>
                <a:lnTo>
                  <a:pt x="15239" y="142109"/>
                </a:lnTo>
                <a:close/>
              </a:path>
              <a:path w="327660" h="342264">
                <a:moveTo>
                  <a:pt x="283837" y="24383"/>
                </a:moveTo>
                <a:lnTo>
                  <a:pt x="277742" y="24383"/>
                </a:lnTo>
                <a:lnTo>
                  <a:pt x="264407" y="23240"/>
                </a:lnTo>
                <a:lnTo>
                  <a:pt x="259454" y="22859"/>
                </a:lnTo>
                <a:lnTo>
                  <a:pt x="232785" y="21716"/>
                </a:lnTo>
                <a:lnTo>
                  <a:pt x="285742" y="21716"/>
                </a:lnTo>
                <a:lnTo>
                  <a:pt x="283837" y="24383"/>
                </a:lnTo>
                <a:close/>
              </a:path>
              <a:path w="327660" h="342264">
                <a:moveTo>
                  <a:pt x="296410" y="132203"/>
                </a:moveTo>
                <a:lnTo>
                  <a:pt x="291457" y="131441"/>
                </a:lnTo>
                <a:lnTo>
                  <a:pt x="287266" y="130298"/>
                </a:lnTo>
                <a:lnTo>
                  <a:pt x="262502" y="120773"/>
                </a:lnTo>
                <a:lnTo>
                  <a:pt x="254501" y="117345"/>
                </a:lnTo>
                <a:lnTo>
                  <a:pt x="231642" y="108201"/>
                </a:lnTo>
                <a:lnTo>
                  <a:pt x="215640" y="100962"/>
                </a:lnTo>
                <a:lnTo>
                  <a:pt x="194305" y="92199"/>
                </a:lnTo>
                <a:lnTo>
                  <a:pt x="186304" y="88389"/>
                </a:lnTo>
                <a:lnTo>
                  <a:pt x="180208" y="85341"/>
                </a:lnTo>
                <a:lnTo>
                  <a:pt x="163825" y="77722"/>
                </a:lnTo>
                <a:lnTo>
                  <a:pt x="156206" y="73912"/>
                </a:lnTo>
                <a:lnTo>
                  <a:pt x="187447" y="73912"/>
                </a:lnTo>
                <a:lnTo>
                  <a:pt x="190495" y="75436"/>
                </a:lnTo>
                <a:lnTo>
                  <a:pt x="206496" y="81150"/>
                </a:lnTo>
                <a:lnTo>
                  <a:pt x="243833" y="91056"/>
                </a:lnTo>
                <a:lnTo>
                  <a:pt x="260978" y="92580"/>
                </a:lnTo>
                <a:lnTo>
                  <a:pt x="265169" y="94104"/>
                </a:lnTo>
                <a:lnTo>
                  <a:pt x="272408" y="98676"/>
                </a:lnTo>
                <a:lnTo>
                  <a:pt x="276218" y="100581"/>
                </a:lnTo>
                <a:lnTo>
                  <a:pt x="280408" y="103248"/>
                </a:lnTo>
                <a:lnTo>
                  <a:pt x="290314" y="109725"/>
                </a:lnTo>
                <a:lnTo>
                  <a:pt x="294124" y="112773"/>
                </a:lnTo>
                <a:lnTo>
                  <a:pt x="298315" y="115821"/>
                </a:lnTo>
                <a:lnTo>
                  <a:pt x="303649" y="123440"/>
                </a:lnTo>
                <a:lnTo>
                  <a:pt x="301363" y="130298"/>
                </a:lnTo>
                <a:lnTo>
                  <a:pt x="296410" y="1322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098634" y="1399744"/>
            <a:ext cx="300990" cy="358140"/>
          </a:xfrm>
          <a:custGeom>
            <a:avLst/>
            <a:gdLst/>
            <a:ahLst/>
            <a:cxnLst/>
            <a:rect l="l" t="t" r="r" b="b"/>
            <a:pathLst>
              <a:path w="300989" h="358139">
                <a:moveTo>
                  <a:pt x="235071" y="146681"/>
                </a:moveTo>
                <a:lnTo>
                  <a:pt x="215259" y="146681"/>
                </a:lnTo>
                <a:lnTo>
                  <a:pt x="215259" y="48766"/>
                </a:lnTo>
                <a:lnTo>
                  <a:pt x="214116" y="43432"/>
                </a:lnTo>
                <a:lnTo>
                  <a:pt x="212973" y="41908"/>
                </a:lnTo>
                <a:lnTo>
                  <a:pt x="211830" y="40004"/>
                </a:lnTo>
                <a:lnTo>
                  <a:pt x="209163" y="36956"/>
                </a:lnTo>
                <a:lnTo>
                  <a:pt x="206877" y="35432"/>
                </a:lnTo>
                <a:lnTo>
                  <a:pt x="204972" y="33908"/>
                </a:lnTo>
                <a:lnTo>
                  <a:pt x="200400" y="31241"/>
                </a:lnTo>
                <a:lnTo>
                  <a:pt x="196591" y="29336"/>
                </a:lnTo>
                <a:lnTo>
                  <a:pt x="191638" y="27050"/>
                </a:lnTo>
                <a:lnTo>
                  <a:pt x="189352" y="26288"/>
                </a:lnTo>
                <a:lnTo>
                  <a:pt x="187447" y="25526"/>
                </a:lnTo>
                <a:lnTo>
                  <a:pt x="182494" y="23240"/>
                </a:lnTo>
                <a:lnTo>
                  <a:pt x="182494" y="19049"/>
                </a:lnTo>
                <a:lnTo>
                  <a:pt x="188209" y="17144"/>
                </a:lnTo>
                <a:lnTo>
                  <a:pt x="192781" y="17144"/>
                </a:lnTo>
                <a:lnTo>
                  <a:pt x="203448" y="18668"/>
                </a:lnTo>
                <a:lnTo>
                  <a:pt x="208401" y="19811"/>
                </a:lnTo>
                <a:lnTo>
                  <a:pt x="213735" y="20954"/>
                </a:lnTo>
                <a:lnTo>
                  <a:pt x="226308" y="24383"/>
                </a:lnTo>
                <a:lnTo>
                  <a:pt x="230118" y="25907"/>
                </a:lnTo>
                <a:lnTo>
                  <a:pt x="232404" y="26669"/>
                </a:lnTo>
                <a:lnTo>
                  <a:pt x="237738" y="30098"/>
                </a:lnTo>
                <a:lnTo>
                  <a:pt x="237738" y="34289"/>
                </a:lnTo>
                <a:lnTo>
                  <a:pt x="236214" y="40004"/>
                </a:lnTo>
                <a:lnTo>
                  <a:pt x="235833" y="41908"/>
                </a:lnTo>
                <a:lnTo>
                  <a:pt x="235452" y="43432"/>
                </a:lnTo>
                <a:lnTo>
                  <a:pt x="235155" y="48766"/>
                </a:lnTo>
                <a:lnTo>
                  <a:pt x="235071" y="146681"/>
                </a:lnTo>
                <a:close/>
              </a:path>
              <a:path w="300989" h="358139">
                <a:moveTo>
                  <a:pt x="175841" y="60958"/>
                </a:moveTo>
                <a:lnTo>
                  <a:pt x="110106" y="60958"/>
                </a:lnTo>
                <a:lnTo>
                  <a:pt x="124202" y="59815"/>
                </a:lnTo>
                <a:lnTo>
                  <a:pt x="128012" y="58672"/>
                </a:lnTo>
                <a:lnTo>
                  <a:pt x="131060" y="57910"/>
                </a:lnTo>
                <a:lnTo>
                  <a:pt x="136775" y="54481"/>
                </a:lnTo>
                <a:lnTo>
                  <a:pt x="138680" y="52576"/>
                </a:lnTo>
                <a:lnTo>
                  <a:pt x="142871" y="52957"/>
                </a:lnTo>
                <a:lnTo>
                  <a:pt x="150872" y="53338"/>
                </a:lnTo>
                <a:lnTo>
                  <a:pt x="155444" y="54100"/>
                </a:lnTo>
                <a:lnTo>
                  <a:pt x="159635" y="54481"/>
                </a:lnTo>
                <a:lnTo>
                  <a:pt x="166111" y="55624"/>
                </a:lnTo>
                <a:lnTo>
                  <a:pt x="168397" y="56386"/>
                </a:lnTo>
                <a:lnTo>
                  <a:pt x="171445" y="57148"/>
                </a:lnTo>
                <a:lnTo>
                  <a:pt x="175841" y="60958"/>
                </a:lnTo>
                <a:close/>
              </a:path>
              <a:path w="300989" h="358139">
                <a:moveTo>
                  <a:pt x="38861" y="83055"/>
                </a:moveTo>
                <a:lnTo>
                  <a:pt x="37718" y="83055"/>
                </a:lnTo>
                <a:lnTo>
                  <a:pt x="24764" y="76579"/>
                </a:lnTo>
                <a:lnTo>
                  <a:pt x="13334" y="68959"/>
                </a:lnTo>
                <a:lnTo>
                  <a:pt x="11048" y="67054"/>
                </a:lnTo>
                <a:lnTo>
                  <a:pt x="5714" y="62482"/>
                </a:lnTo>
                <a:lnTo>
                  <a:pt x="5714" y="59053"/>
                </a:lnTo>
                <a:lnTo>
                  <a:pt x="9524" y="57148"/>
                </a:lnTo>
                <a:lnTo>
                  <a:pt x="11048" y="57529"/>
                </a:lnTo>
                <a:lnTo>
                  <a:pt x="14096" y="57910"/>
                </a:lnTo>
                <a:lnTo>
                  <a:pt x="21716" y="59053"/>
                </a:lnTo>
                <a:lnTo>
                  <a:pt x="24764" y="59434"/>
                </a:lnTo>
                <a:lnTo>
                  <a:pt x="48004" y="60958"/>
                </a:lnTo>
                <a:lnTo>
                  <a:pt x="175841" y="60958"/>
                </a:lnTo>
                <a:lnTo>
                  <a:pt x="177160" y="62101"/>
                </a:lnTo>
                <a:lnTo>
                  <a:pt x="177160" y="71245"/>
                </a:lnTo>
                <a:lnTo>
                  <a:pt x="174909" y="73150"/>
                </a:lnTo>
                <a:lnTo>
                  <a:pt x="72007" y="73150"/>
                </a:lnTo>
                <a:lnTo>
                  <a:pt x="61339" y="74293"/>
                </a:lnTo>
                <a:lnTo>
                  <a:pt x="58291" y="75055"/>
                </a:lnTo>
                <a:lnTo>
                  <a:pt x="56005" y="75436"/>
                </a:lnTo>
                <a:lnTo>
                  <a:pt x="48766" y="77722"/>
                </a:lnTo>
                <a:lnTo>
                  <a:pt x="46861" y="78484"/>
                </a:lnTo>
                <a:lnTo>
                  <a:pt x="40765" y="81531"/>
                </a:lnTo>
                <a:lnTo>
                  <a:pt x="38861" y="83055"/>
                </a:lnTo>
                <a:close/>
              </a:path>
              <a:path w="300989" h="358139">
                <a:moveTo>
                  <a:pt x="5714" y="296791"/>
                </a:moveTo>
                <a:lnTo>
                  <a:pt x="0" y="291457"/>
                </a:lnTo>
                <a:lnTo>
                  <a:pt x="2666" y="288409"/>
                </a:lnTo>
                <a:lnTo>
                  <a:pt x="6476" y="283075"/>
                </a:lnTo>
                <a:lnTo>
                  <a:pt x="16001" y="268217"/>
                </a:lnTo>
                <a:lnTo>
                  <a:pt x="19811" y="262121"/>
                </a:lnTo>
                <a:lnTo>
                  <a:pt x="23240" y="256787"/>
                </a:lnTo>
                <a:lnTo>
                  <a:pt x="47242" y="213354"/>
                </a:lnTo>
                <a:lnTo>
                  <a:pt x="66292" y="171445"/>
                </a:lnTo>
                <a:lnTo>
                  <a:pt x="72388" y="154301"/>
                </a:lnTo>
                <a:lnTo>
                  <a:pt x="74674" y="148586"/>
                </a:lnTo>
                <a:lnTo>
                  <a:pt x="76960" y="142490"/>
                </a:lnTo>
                <a:lnTo>
                  <a:pt x="81150" y="128774"/>
                </a:lnTo>
                <a:lnTo>
                  <a:pt x="82674" y="123059"/>
                </a:lnTo>
                <a:lnTo>
                  <a:pt x="84198" y="117726"/>
                </a:lnTo>
                <a:lnTo>
                  <a:pt x="88389" y="101343"/>
                </a:lnTo>
                <a:lnTo>
                  <a:pt x="89151" y="95628"/>
                </a:lnTo>
                <a:lnTo>
                  <a:pt x="88770" y="92199"/>
                </a:lnTo>
                <a:lnTo>
                  <a:pt x="83055" y="79246"/>
                </a:lnTo>
                <a:lnTo>
                  <a:pt x="80008" y="73150"/>
                </a:lnTo>
                <a:lnTo>
                  <a:pt x="91056" y="73150"/>
                </a:lnTo>
                <a:lnTo>
                  <a:pt x="92961" y="75436"/>
                </a:lnTo>
                <a:lnTo>
                  <a:pt x="97533" y="80388"/>
                </a:lnTo>
                <a:lnTo>
                  <a:pt x="103248" y="86103"/>
                </a:lnTo>
                <a:lnTo>
                  <a:pt x="111249" y="92580"/>
                </a:lnTo>
                <a:lnTo>
                  <a:pt x="112392" y="94485"/>
                </a:lnTo>
                <a:lnTo>
                  <a:pt x="112011" y="98676"/>
                </a:lnTo>
                <a:lnTo>
                  <a:pt x="107820" y="115059"/>
                </a:lnTo>
                <a:lnTo>
                  <a:pt x="106296" y="120392"/>
                </a:lnTo>
                <a:lnTo>
                  <a:pt x="104772" y="126488"/>
                </a:lnTo>
                <a:lnTo>
                  <a:pt x="99819" y="140966"/>
                </a:lnTo>
                <a:lnTo>
                  <a:pt x="97914" y="146300"/>
                </a:lnTo>
                <a:lnTo>
                  <a:pt x="96771" y="148967"/>
                </a:lnTo>
                <a:lnTo>
                  <a:pt x="94485" y="155825"/>
                </a:lnTo>
                <a:lnTo>
                  <a:pt x="92961" y="159635"/>
                </a:lnTo>
                <a:lnTo>
                  <a:pt x="96771" y="166111"/>
                </a:lnTo>
                <a:lnTo>
                  <a:pt x="103343" y="176398"/>
                </a:lnTo>
                <a:lnTo>
                  <a:pt x="86103" y="176398"/>
                </a:lnTo>
                <a:lnTo>
                  <a:pt x="85722" y="176779"/>
                </a:lnTo>
                <a:lnTo>
                  <a:pt x="85722" y="177541"/>
                </a:lnTo>
                <a:lnTo>
                  <a:pt x="85341" y="178303"/>
                </a:lnTo>
                <a:lnTo>
                  <a:pt x="81912" y="185542"/>
                </a:lnTo>
                <a:lnTo>
                  <a:pt x="73912" y="202686"/>
                </a:lnTo>
                <a:lnTo>
                  <a:pt x="69721" y="210306"/>
                </a:lnTo>
                <a:lnTo>
                  <a:pt x="65149" y="217926"/>
                </a:lnTo>
                <a:lnTo>
                  <a:pt x="54481" y="235833"/>
                </a:lnTo>
                <a:lnTo>
                  <a:pt x="49909" y="242309"/>
                </a:lnTo>
                <a:lnTo>
                  <a:pt x="44956" y="249548"/>
                </a:lnTo>
                <a:lnTo>
                  <a:pt x="35051" y="263264"/>
                </a:lnTo>
                <a:lnTo>
                  <a:pt x="30479" y="268598"/>
                </a:lnTo>
                <a:lnTo>
                  <a:pt x="25526" y="274313"/>
                </a:lnTo>
                <a:lnTo>
                  <a:pt x="14477" y="287647"/>
                </a:lnTo>
                <a:lnTo>
                  <a:pt x="9143" y="292981"/>
                </a:lnTo>
                <a:lnTo>
                  <a:pt x="5714" y="296791"/>
                </a:lnTo>
                <a:close/>
              </a:path>
              <a:path w="300989" h="358139">
                <a:moveTo>
                  <a:pt x="172207" y="75436"/>
                </a:moveTo>
                <a:lnTo>
                  <a:pt x="167635" y="75436"/>
                </a:lnTo>
                <a:lnTo>
                  <a:pt x="158111" y="74674"/>
                </a:lnTo>
                <a:lnTo>
                  <a:pt x="155063" y="74293"/>
                </a:lnTo>
                <a:lnTo>
                  <a:pt x="151634" y="73912"/>
                </a:lnTo>
                <a:lnTo>
                  <a:pt x="132965" y="73150"/>
                </a:lnTo>
                <a:lnTo>
                  <a:pt x="174909" y="73150"/>
                </a:lnTo>
                <a:lnTo>
                  <a:pt x="172207" y="75436"/>
                </a:lnTo>
                <a:close/>
              </a:path>
              <a:path w="300989" h="358139">
                <a:moveTo>
                  <a:pt x="166492" y="168778"/>
                </a:moveTo>
                <a:lnTo>
                  <a:pt x="134108" y="148586"/>
                </a:lnTo>
                <a:lnTo>
                  <a:pt x="134108" y="145157"/>
                </a:lnTo>
                <a:lnTo>
                  <a:pt x="137156" y="143252"/>
                </a:lnTo>
                <a:lnTo>
                  <a:pt x="139442" y="143633"/>
                </a:lnTo>
                <a:lnTo>
                  <a:pt x="141347" y="144014"/>
                </a:lnTo>
                <a:lnTo>
                  <a:pt x="151253" y="145157"/>
                </a:lnTo>
                <a:lnTo>
                  <a:pt x="158873" y="145919"/>
                </a:lnTo>
                <a:lnTo>
                  <a:pt x="172969" y="146681"/>
                </a:lnTo>
                <a:lnTo>
                  <a:pt x="235071" y="146681"/>
                </a:lnTo>
                <a:lnTo>
                  <a:pt x="235071" y="158873"/>
                </a:lnTo>
                <a:lnTo>
                  <a:pt x="191638" y="158873"/>
                </a:lnTo>
                <a:lnTo>
                  <a:pt x="179827" y="161920"/>
                </a:lnTo>
                <a:lnTo>
                  <a:pt x="176017" y="163444"/>
                </a:lnTo>
                <a:lnTo>
                  <a:pt x="173350" y="164587"/>
                </a:lnTo>
                <a:lnTo>
                  <a:pt x="168778" y="167254"/>
                </a:lnTo>
                <a:lnTo>
                  <a:pt x="166492" y="168778"/>
                </a:lnTo>
                <a:close/>
              </a:path>
              <a:path w="300989" h="358139">
                <a:moveTo>
                  <a:pt x="224403" y="337176"/>
                </a:moveTo>
                <a:lnTo>
                  <a:pt x="221736" y="337176"/>
                </a:lnTo>
                <a:lnTo>
                  <a:pt x="219831" y="334890"/>
                </a:lnTo>
                <a:lnTo>
                  <a:pt x="219069" y="333366"/>
                </a:lnTo>
                <a:lnTo>
                  <a:pt x="218688" y="331842"/>
                </a:lnTo>
                <a:lnTo>
                  <a:pt x="217545" y="327651"/>
                </a:lnTo>
                <a:lnTo>
                  <a:pt x="215259" y="302887"/>
                </a:lnTo>
                <a:lnTo>
                  <a:pt x="215259" y="158873"/>
                </a:lnTo>
                <a:lnTo>
                  <a:pt x="235071" y="158873"/>
                </a:lnTo>
                <a:lnTo>
                  <a:pt x="235071" y="269741"/>
                </a:lnTo>
                <a:lnTo>
                  <a:pt x="234309" y="292600"/>
                </a:lnTo>
                <a:lnTo>
                  <a:pt x="233547" y="299839"/>
                </a:lnTo>
                <a:lnTo>
                  <a:pt x="233166" y="307840"/>
                </a:lnTo>
                <a:lnTo>
                  <a:pt x="231642" y="319651"/>
                </a:lnTo>
                <a:lnTo>
                  <a:pt x="230880" y="322698"/>
                </a:lnTo>
                <a:lnTo>
                  <a:pt x="230499" y="325365"/>
                </a:lnTo>
                <a:lnTo>
                  <a:pt x="228213" y="331842"/>
                </a:lnTo>
                <a:lnTo>
                  <a:pt x="226689" y="334890"/>
                </a:lnTo>
                <a:lnTo>
                  <a:pt x="224403" y="337176"/>
                </a:lnTo>
                <a:close/>
              </a:path>
              <a:path w="300989" h="358139">
                <a:moveTo>
                  <a:pt x="172207" y="289171"/>
                </a:moveTo>
                <a:lnTo>
                  <a:pt x="166873" y="287647"/>
                </a:lnTo>
                <a:lnTo>
                  <a:pt x="164587" y="285361"/>
                </a:lnTo>
                <a:lnTo>
                  <a:pt x="152396" y="269741"/>
                </a:lnTo>
                <a:lnTo>
                  <a:pt x="148967" y="264788"/>
                </a:lnTo>
                <a:lnTo>
                  <a:pt x="144014" y="258311"/>
                </a:lnTo>
                <a:lnTo>
                  <a:pt x="105915" y="206115"/>
                </a:lnTo>
                <a:lnTo>
                  <a:pt x="100962" y="198877"/>
                </a:lnTo>
                <a:lnTo>
                  <a:pt x="97533" y="193543"/>
                </a:lnTo>
                <a:lnTo>
                  <a:pt x="86103" y="176398"/>
                </a:lnTo>
                <a:lnTo>
                  <a:pt x="103343" y="176398"/>
                </a:lnTo>
                <a:lnTo>
                  <a:pt x="105534" y="179827"/>
                </a:lnTo>
                <a:lnTo>
                  <a:pt x="108201" y="183637"/>
                </a:lnTo>
                <a:lnTo>
                  <a:pt x="112392" y="189733"/>
                </a:lnTo>
                <a:lnTo>
                  <a:pt x="120773" y="201162"/>
                </a:lnTo>
                <a:lnTo>
                  <a:pt x="124583" y="205734"/>
                </a:lnTo>
                <a:lnTo>
                  <a:pt x="128012" y="209925"/>
                </a:lnTo>
                <a:lnTo>
                  <a:pt x="137918" y="219450"/>
                </a:lnTo>
                <a:lnTo>
                  <a:pt x="141728" y="222117"/>
                </a:lnTo>
                <a:lnTo>
                  <a:pt x="144776" y="224403"/>
                </a:lnTo>
                <a:lnTo>
                  <a:pt x="154301" y="230118"/>
                </a:lnTo>
                <a:lnTo>
                  <a:pt x="157730" y="231642"/>
                </a:lnTo>
                <a:lnTo>
                  <a:pt x="160396" y="236214"/>
                </a:lnTo>
                <a:lnTo>
                  <a:pt x="167635" y="251453"/>
                </a:lnTo>
                <a:lnTo>
                  <a:pt x="169540" y="256406"/>
                </a:lnTo>
                <a:lnTo>
                  <a:pt x="172969" y="264407"/>
                </a:lnTo>
                <a:lnTo>
                  <a:pt x="179446" y="284599"/>
                </a:lnTo>
                <a:lnTo>
                  <a:pt x="174874" y="287647"/>
                </a:lnTo>
                <a:lnTo>
                  <a:pt x="172207" y="289171"/>
                </a:lnTo>
                <a:close/>
              </a:path>
              <a:path w="300989" h="358139">
                <a:moveTo>
                  <a:pt x="286885" y="358131"/>
                </a:moveTo>
                <a:lnTo>
                  <a:pt x="283456" y="358131"/>
                </a:lnTo>
                <a:lnTo>
                  <a:pt x="281170" y="354702"/>
                </a:lnTo>
                <a:lnTo>
                  <a:pt x="280408" y="353178"/>
                </a:lnTo>
                <a:lnTo>
                  <a:pt x="279940" y="350892"/>
                </a:lnTo>
                <a:lnTo>
                  <a:pt x="278885" y="346320"/>
                </a:lnTo>
                <a:lnTo>
                  <a:pt x="278504" y="343653"/>
                </a:lnTo>
                <a:lnTo>
                  <a:pt x="278123" y="338319"/>
                </a:lnTo>
                <a:lnTo>
                  <a:pt x="277742" y="330699"/>
                </a:lnTo>
                <a:lnTo>
                  <a:pt x="277361" y="323841"/>
                </a:lnTo>
                <a:lnTo>
                  <a:pt x="276980" y="315460"/>
                </a:lnTo>
                <a:lnTo>
                  <a:pt x="276980" y="35432"/>
                </a:lnTo>
                <a:lnTo>
                  <a:pt x="276218" y="30479"/>
                </a:lnTo>
                <a:lnTo>
                  <a:pt x="274694" y="28193"/>
                </a:lnTo>
                <a:lnTo>
                  <a:pt x="273551" y="26288"/>
                </a:lnTo>
                <a:lnTo>
                  <a:pt x="270122" y="22478"/>
                </a:lnTo>
                <a:lnTo>
                  <a:pt x="268217" y="20954"/>
                </a:lnTo>
                <a:lnTo>
                  <a:pt x="266312" y="19049"/>
                </a:lnTo>
                <a:lnTo>
                  <a:pt x="255644" y="12953"/>
                </a:lnTo>
                <a:lnTo>
                  <a:pt x="249548" y="10286"/>
                </a:lnTo>
                <a:lnTo>
                  <a:pt x="247262" y="9524"/>
                </a:lnTo>
                <a:lnTo>
                  <a:pt x="245357" y="8762"/>
                </a:lnTo>
                <a:lnTo>
                  <a:pt x="240404" y="6095"/>
                </a:lnTo>
                <a:lnTo>
                  <a:pt x="240404" y="2285"/>
                </a:lnTo>
                <a:lnTo>
                  <a:pt x="246881" y="0"/>
                </a:lnTo>
                <a:lnTo>
                  <a:pt x="252977" y="0"/>
                </a:lnTo>
                <a:lnTo>
                  <a:pt x="266693" y="2285"/>
                </a:lnTo>
                <a:lnTo>
                  <a:pt x="271646" y="3809"/>
                </a:lnTo>
                <a:lnTo>
                  <a:pt x="276218" y="4952"/>
                </a:lnTo>
                <a:lnTo>
                  <a:pt x="289171" y="8762"/>
                </a:lnTo>
                <a:lnTo>
                  <a:pt x="292600" y="10286"/>
                </a:lnTo>
                <a:lnTo>
                  <a:pt x="295648" y="11810"/>
                </a:lnTo>
                <a:lnTo>
                  <a:pt x="300601" y="14858"/>
                </a:lnTo>
                <a:lnTo>
                  <a:pt x="300601" y="19430"/>
                </a:lnTo>
                <a:lnTo>
                  <a:pt x="299458" y="23621"/>
                </a:lnTo>
                <a:lnTo>
                  <a:pt x="298696" y="26288"/>
                </a:lnTo>
                <a:lnTo>
                  <a:pt x="298315" y="28574"/>
                </a:lnTo>
                <a:lnTo>
                  <a:pt x="297662" y="35432"/>
                </a:lnTo>
                <a:lnTo>
                  <a:pt x="297553" y="279647"/>
                </a:lnTo>
                <a:lnTo>
                  <a:pt x="296791" y="302125"/>
                </a:lnTo>
                <a:lnTo>
                  <a:pt x="296410" y="308602"/>
                </a:lnTo>
                <a:lnTo>
                  <a:pt x="296029" y="320032"/>
                </a:lnTo>
                <a:lnTo>
                  <a:pt x="294505" y="335652"/>
                </a:lnTo>
                <a:lnTo>
                  <a:pt x="293743" y="339081"/>
                </a:lnTo>
                <a:lnTo>
                  <a:pt x="292981" y="344034"/>
                </a:lnTo>
                <a:lnTo>
                  <a:pt x="291076" y="350892"/>
                </a:lnTo>
                <a:lnTo>
                  <a:pt x="289552" y="354702"/>
                </a:lnTo>
                <a:lnTo>
                  <a:pt x="286885" y="3581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435811" y="1399744"/>
            <a:ext cx="637778" cy="347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224631" y="1399744"/>
            <a:ext cx="311785" cy="354965"/>
          </a:xfrm>
          <a:custGeom>
            <a:avLst/>
            <a:gdLst/>
            <a:ahLst/>
            <a:cxnLst/>
            <a:rect l="l" t="t" r="r" b="b"/>
            <a:pathLst>
              <a:path w="311785" h="354964">
                <a:moveTo>
                  <a:pt x="296251" y="239643"/>
                </a:moveTo>
                <a:lnTo>
                  <a:pt x="207258" y="239643"/>
                </a:lnTo>
                <a:lnTo>
                  <a:pt x="229737" y="238500"/>
                </a:lnTo>
                <a:lnTo>
                  <a:pt x="235071" y="237357"/>
                </a:lnTo>
                <a:lnTo>
                  <a:pt x="239643" y="236595"/>
                </a:lnTo>
                <a:lnTo>
                  <a:pt x="248786" y="232785"/>
                </a:lnTo>
                <a:lnTo>
                  <a:pt x="250691" y="231261"/>
                </a:lnTo>
                <a:lnTo>
                  <a:pt x="268217" y="232404"/>
                </a:lnTo>
                <a:lnTo>
                  <a:pt x="273170" y="233166"/>
                </a:lnTo>
                <a:lnTo>
                  <a:pt x="277361" y="233547"/>
                </a:lnTo>
                <a:lnTo>
                  <a:pt x="288028" y="235452"/>
                </a:lnTo>
                <a:lnTo>
                  <a:pt x="291838" y="236976"/>
                </a:lnTo>
                <a:lnTo>
                  <a:pt x="294505" y="237738"/>
                </a:lnTo>
                <a:lnTo>
                  <a:pt x="296251" y="239643"/>
                </a:lnTo>
                <a:close/>
              </a:path>
              <a:path w="311785" h="354964">
                <a:moveTo>
                  <a:pt x="80769" y="261740"/>
                </a:moveTo>
                <a:lnTo>
                  <a:pt x="79246" y="261740"/>
                </a:lnTo>
                <a:lnTo>
                  <a:pt x="71626" y="258692"/>
                </a:lnTo>
                <a:lnTo>
                  <a:pt x="67435" y="257168"/>
                </a:lnTo>
                <a:lnTo>
                  <a:pt x="39623" y="241166"/>
                </a:lnTo>
                <a:lnTo>
                  <a:pt x="39623" y="237738"/>
                </a:lnTo>
                <a:lnTo>
                  <a:pt x="43051" y="235833"/>
                </a:lnTo>
                <a:lnTo>
                  <a:pt x="44575" y="236214"/>
                </a:lnTo>
                <a:lnTo>
                  <a:pt x="56767" y="237738"/>
                </a:lnTo>
                <a:lnTo>
                  <a:pt x="64768" y="238500"/>
                </a:lnTo>
                <a:lnTo>
                  <a:pt x="89151" y="239643"/>
                </a:lnTo>
                <a:lnTo>
                  <a:pt x="296251" y="239643"/>
                </a:lnTo>
                <a:lnTo>
                  <a:pt x="298696" y="242309"/>
                </a:lnTo>
                <a:lnTo>
                  <a:pt x="298696" y="249929"/>
                </a:lnTo>
                <a:lnTo>
                  <a:pt x="296964" y="251834"/>
                </a:lnTo>
                <a:lnTo>
                  <a:pt x="133727" y="251834"/>
                </a:lnTo>
                <a:lnTo>
                  <a:pt x="123878" y="251858"/>
                </a:lnTo>
                <a:lnTo>
                  <a:pt x="117797" y="252025"/>
                </a:lnTo>
                <a:lnTo>
                  <a:pt x="112966" y="252477"/>
                </a:lnTo>
                <a:lnTo>
                  <a:pt x="96771" y="254882"/>
                </a:lnTo>
                <a:lnTo>
                  <a:pt x="91437" y="256787"/>
                </a:lnTo>
                <a:lnTo>
                  <a:pt x="88770" y="257549"/>
                </a:lnTo>
                <a:lnTo>
                  <a:pt x="82674" y="260597"/>
                </a:lnTo>
                <a:lnTo>
                  <a:pt x="80769" y="261740"/>
                </a:lnTo>
                <a:close/>
              </a:path>
              <a:path w="311785" h="354964">
                <a:moveTo>
                  <a:pt x="27431" y="354702"/>
                </a:moveTo>
                <a:lnTo>
                  <a:pt x="24764" y="348987"/>
                </a:lnTo>
                <a:lnTo>
                  <a:pt x="29717" y="347463"/>
                </a:lnTo>
                <a:lnTo>
                  <a:pt x="35813" y="345177"/>
                </a:lnTo>
                <a:lnTo>
                  <a:pt x="76198" y="327651"/>
                </a:lnTo>
                <a:lnTo>
                  <a:pt x="111630" y="308221"/>
                </a:lnTo>
                <a:lnTo>
                  <a:pt x="122678" y="301744"/>
                </a:lnTo>
                <a:lnTo>
                  <a:pt x="131441" y="295648"/>
                </a:lnTo>
                <a:lnTo>
                  <a:pt x="140966" y="288790"/>
                </a:lnTo>
                <a:lnTo>
                  <a:pt x="144776" y="286123"/>
                </a:lnTo>
                <a:lnTo>
                  <a:pt x="147824" y="283456"/>
                </a:lnTo>
                <a:lnTo>
                  <a:pt x="154682" y="277742"/>
                </a:lnTo>
                <a:lnTo>
                  <a:pt x="158111" y="274694"/>
                </a:lnTo>
                <a:lnTo>
                  <a:pt x="167254" y="265550"/>
                </a:lnTo>
                <a:lnTo>
                  <a:pt x="168778" y="263645"/>
                </a:lnTo>
                <a:lnTo>
                  <a:pt x="168397" y="261740"/>
                </a:lnTo>
                <a:lnTo>
                  <a:pt x="165349" y="254882"/>
                </a:lnTo>
                <a:lnTo>
                  <a:pt x="163063" y="251834"/>
                </a:lnTo>
                <a:lnTo>
                  <a:pt x="174112" y="251834"/>
                </a:lnTo>
                <a:lnTo>
                  <a:pt x="179446" y="256787"/>
                </a:lnTo>
                <a:lnTo>
                  <a:pt x="191257" y="264788"/>
                </a:lnTo>
                <a:lnTo>
                  <a:pt x="192781" y="266693"/>
                </a:lnTo>
                <a:lnTo>
                  <a:pt x="192781" y="267836"/>
                </a:lnTo>
                <a:lnTo>
                  <a:pt x="187828" y="273551"/>
                </a:lnTo>
                <a:lnTo>
                  <a:pt x="185923" y="276218"/>
                </a:lnTo>
                <a:lnTo>
                  <a:pt x="185161" y="277361"/>
                </a:lnTo>
                <a:lnTo>
                  <a:pt x="183256" y="279266"/>
                </a:lnTo>
                <a:lnTo>
                  <a:pt x="182113" y="280789"/>
                </a:lnTo>
                <a:lnTo>
                  <a:pt x="193543" y="286504"/>
                </a:lnTo>
                <a:lnTo>
                  <a:pt x="196591" y="288409"/>
                </a:lnTo>
                <a:lnTo>
                  <a:pt x="198877" y="289552"/>
                </a:lnTo>
                <a:lnTo>
                  <a:pt x="172207" y="289552"/>
                </a:lnTo>
                <a:lnTo>
                  <a:pt x="168778" y="292600"/>
                </a:lnTo>
                <a:lnTo>
                  <a:pt x="159635" y="300220"/>
                </a:lnTo>
                <a:lnTo>
                  <a:pt x="155063" y="303268"/>
                </a:lnTo>
                <a:lnTo>
                  <a:pt x="148967" y="307459"/>
                </a:lnTo>
                <a:lnTo>
                  <a:pt x="134489" y="315841"/>
                </a:lnTo>
                <a:lnTo>
                  <a:pt x="88008" y="337176"/>
                </a:lnTo>
                <a:lnTo>
                  <a:pt x="40004" y="352416"/>
                </a:lnTo>
                <a:lnTo>
                  <a:pt x="32384" y="354321"/>
                </a:lnTo>
                <a:lnTo>
                  <a:pt x="27431" y="354702"/>
                </a:lnTo>
                <a:close/>
              </a:path>
              <a:path w="311785" h="354964">
                <a:moveTo>
                  <a:pt x="294886" y="254120"/>
                </a:moveTo>
                <a:lnTo>
                  <a:pt x="288790" y="254120"/>
                </a:lnTo>
                <a:lnTo>
                  <a:pt x="275456" y="252977"/>
                </a:lnTo>
                <a:lnTo>
                  <a:pt x="269741" y="252596"/>
                </a:lnTo>
                <a:lnTo>
                  <a:pt x="243833" y="251834"/>
                </a:lnTo>
                <a:lnTo>
                  <a:pt x="296964" y="251834"/>
                </a:lnTo>
                <a:lnTo>
                  <a:pt x="294886" y="254120"/>
                </a:lnTo>
                <a:close/>
              </a:path>
              <a:path w="311785" h="354964">
                <a:moveTo>
                  <a:pt x="302125" y="353178"/>
                </a:moveTo>
                <a:lnTo>
                  <a:pt x="296791" y="351654"/>
                </a:lnTo>
                <a:lnTo>
                  <a:pt x="290314" y="348606"/>
                </a:lnTo>
                <a:lnTo>
                  <a:pt x="273551" y="340986"/>
                </a:lnTo>
                <a:lnTo>
                  <a:pt x="266312" y="337557"/>
                </a:lnTo>
                <a:lnTo>
                  <a:pt x="258692" y="333747"/>
                </a:lnTo>
                <a:lnTo>
                  <a:pt x="240024" y="324603"/>
                </a:lnTo>
                <a:lnTo>
                  <a:pt x="232785" y="321174"/>
                </a:lnTo>
                <a:lnTo>
                  <a:pt x="224403" y="316984"/>
                </a:lnTo>
                <a:lnTo>
                  <a:pt x="208020" y="308602"/>
                </a:lnTo>
                <a:lnTo>
                  <a:pt x="200400" y="304792"/>
                </a:lnTo>
                <a:lnTo>
                  <a:pt x="193924" y="301744"/>
                </a:lnTo>
                <a:lnTo>
                  <a:pt x="179446" y="293362"/>
                </a:lnTo>
                <a:lnTo>
                  <a:pt x="172207" y="289552"/>
                </a:lnTo>
                <a:lnTo>
                  <a:pt x="198877" y="289552"/>
                </a:lnTo>
                <a:lnTo>
                  <a:pt x="201924" y="291076"/>
                </a:lnTo>
                <a:lnTo>
                  <a:pt x="215640" y="297553"/>
                </a:lnTo>
                <a:lnTo>
                  <a:pt x="227070" y="302125"/>
                </a:lnTo>
                <a:lnTo>
                  <a:pt x="241928" y="306697"/>
                </a:lnTo>
                <a:lnTo>
                  <a:pt x="252596" y="308983"/>
                </a:lnTo>
                <a:lnTo>
                  <a:pt x="268598" y="310507"/>
                </a:lnTo>
                <a:lnTo>
                  <a:pt x="275456" y="314698"/>
                </a:lnTo>
                <a:lnTo>
                  <a:pt x="287647" y="323079"/>
                </a:lnTo>
                <a:lnTo>
                  <a:pt x="294505" y="328413"/>
                </a:lnTo>
                <a:lnTo>
                  <a:pt x="300982" y="333366"/>
                </a:lnTo>
                <a:lnTo>
                  <a:pt x="311650" y="345177"/>
                </a:lnTo>
                <a:lnTo>
                  <a:pt x="309745" y="349368"/>
                </a:lnTo>
                <a:lnTo>
                  <a:pt x="308221" y="352416"/>
                </a:lnTo>
                <a:lnTo>
                  <a:pt x="302125" y="353178"/>
                </a:lnTo>
                <a:close/>
              </a:path>
              <a:path w="311785" h="354964">
                <a:moveTo>
                  <a:pt x="270503" y="203067"/>
                </a:moveTo>
                <a:lnTo>
                  <a:pt x="268598" y="203067"/>
                </a:lnTo>
                <a:lnTo>
                  <a:pt x="266312" y="201162"/>
                </a:lnTo>
                <a:lnTo>
                  <a:pt x="261472" y="159635"/>
                </a:lnTo>
                <a:lnTo>
                  <a:pt x="261359" y="36194"/>
                </a:lnTo>
                <a:lnTo>
                  <a:pt x="259454" y="29717"/>
                </a:lnTo>
                <a:lnTo>
                  <a:pt x="256406" y="25907"/>
                </a:lnTo>
                <a:lnTo>
                  <a:pt x="252596" y="22097"/>
                </a:lnTo>
                <a:lnTo>
                  <a:pt x="250310" y="20573"/>
                </a:lnTo>
                <a:lnTo>
                  <a:pt x="247643" y="18668"/>
                </a:lnTo>
                <a:lnTo>
                  <a:pt x="241166" y="15239"/>
                </a:lnTo>
                <a:lnTo>
                  <a:pt x="238881" y="14096"/>
                </a:lnTo>
                <a:lnTo>
                  <a:pt x="230118" y="10286"/>
                </a:lnTo>
                <a:lnTo>
                  <a:pt x="227832" y="9524"/>
                </a:lnTo>
                <a:lnTo>
                  <a:pt x="225927" y="8762"/>
                </a:lnTo>
                <a:lnTo>
                  <a:pt x="220593" y="6476"/>
                </a:lnTo>
                <a:lnTo>
                  <a:pt x="220593" y="2285"/>
                </a:lnTo>
                <a:lnTo>
                  <a:pt x="226689" y="0"/>
                </a:lnTo>
                <a:lnTo>
                  <a:pt x="232785" y="0"/>
                </a:lnTo>
                <a:lnTo>
                  <a:pt x="248024" y="2285"/>
                </a:lnTo>
                <a:lnTo>
                  <a:pt x="254120" y="3809"/>
                </a:lnTo>
                <a:lnTo>
                  <a:pt x="259073" y="4952"/>
                </a:lnTo>
                <a:lnTo>
                  <a:pt x="269360" y="8000"/>
                </a:lnTo>
                <a:lnTo>
                  <a:pt x="274694" y="9905"/>
                </a:lnTo>
                <a:lnTo>
                  <a:pt x="278504" y="11429"/>
                </a:lnTo>
                <a:lnTo>
                  <a:pt x="285361" y="15239"/>
                </a:lnTo>
                <a:lnTo>
                  <a:pt x="285361" y="19811"/>
                </a:lnTo>
                <a:lnTo>
                  <a:pt x="283837" y="24383"/>
                </a:lnTo>
                <a:lnTo>
                  <a:pt x="283075" y="27050"/>
                </a:lnTo>
                <a:lnTo>
                  <a:pt x="282694" y="29336"/>
                </a:lnTo>
                <a:lnTo>
                  <a:pt x="282009" y="36194"/>
                </a:lnTo>
                <a:lnTo>
                  <a:pt x="281932" y="135632"/>
                </a:lnTo>
                <a:lnTo>
                  <a:pt x="281551" y="148205"/>
                </a:lnTo>
                <a:lnTo>
                  <a:pt x="280746" y="160396"/>
                </a:lnTo>
                <a:lnTo>
                  <a:pt x="280028" y="172969"/>
                </a:lnTo>
                <a:lnTo>
                  <a:pt x="279647" y="175255"/>
                </a:lnTo>
                <a:lnTo>
                  <a:pt x="279222" y="178303"/>
                </a:lnTo>
                <a:lnTo>
                  <a:pt x="278123" y="187828"/>
                </a:lnTo>
                <a:lnTo>
                  <a:pt x="277361" y="190114"/>
                </a:lnTo>
                <a:lnTo>
                  <a:pt x="276980" y="192781"/>
                </a:lnTo>
                <a:lnTo>
                  <a:pt x="274694" y="198115"/>
                </a:lnTo>
                <a:lnTo>
                  <a:pt x="273170" y="201162"/>
                </a:lnTo>
                <a:lnTo>
                  <a:pt x="270503" y="203067"/>
                </a:lnTo>
                <a:close/>
              </a:path>
              <a:path w="311785" h="354964">
                <a:moveTo>
                  <a:pt x="43813" y="194305"/>
                </a:moveTo>
                <a:lnTo>
                  <a:pt x="40765" y="194305"/>
                </a:lnTo>
                <a:lnTo>
                  <a:pt x="38480" y="192019"/>
                </a:lnTo>
                <a:lnTo>
                  <a:pt x="34670" y="177922"/>
                </a:lnTo>
                <a:lnTo>
                  <a:pt x="33527" y="168397"/>
                </a:lnTo>
                <a:lnTo>
                  <a:pt x="33146" y="164587"/>
                </a:lnTo>
                <a:lnTo>
                  <a:pt x="32765" y="160396"/>
                </a:lnTo>
                <a:lnTo>
                  <a:pt x="32384" y="151634"/>
                </a:lnTo>
                <a:lnTo>
                  <a:pt x="32003" y="144776"/>
                </a:lnTo>
                <a:lnTo>
                  <a:pt x="28193" y="53719"/>
                </a:lnTo>
                <a:lnTo>
                  <a:pt x="15620" y="41908"/>
                </a:lnTo>
                <a:lnTo>
                  <a:pt x="14096" y="41146"/>
                </a:lnTo>
                <a:lnTo>
                  <a:pt x="8381" y="40004"/>
                </a:lnTo>
                <a:lnTo>
                  <a:pt x="5333" y="39242"/>
                </a:lnTo>
                <a:lnTo>
                  <a:pt x="0" y="38099"/>
                </a:lnTo>
                <a:lnTo>
                  <a:pt x="0" y="33527"/>
                </a:lnTo>
                <a:lnTo>
                  <a:pt x="4190" y="30479"/>
                </a:lnTo>
                <a:lnTo>
                  <a:pt x="5714" y="30098"/>
                </a:lnTo>
                <a:lnTo>
                  <a:pt x="7619" y="29336"/>
                </a:lnTo>
                <a:lnTo>
                  <a:pt x="14477" y="28574"/>
                </a:lnTo>
                <a:lnTo>
                  <a:pt x="20192" y="28574"/>
                </a:lnTo>
                <a:lnTo>
                  <a:pt x="30098" y="28955"/>
                </a:lnTo>
                <a:lnTo>
                  <a:pt x="35051" y="29717"/>
                </a:lnTo>
                <a:lnTo>
                  <a:pt x="38099" y="30098"/>
                </a:lnTo>
                <a:lnTo>
                  <a:pt x="46861" y="31622"/>
                </a:lnTo>
                <a:lnTo>
                  <a:pt x="50290" y="32765"/>
                </a:lnTo>
                <a:lnTo>
                  <a:pt x="51814" y="33908"/>
                </a:lnTo>
                <a:lnTo>
                  <a:pt x="52195" y="35051"/>
                </a:lnTo>
                <a:lnTo>
                  <a:pt x="193162" y="35051"/>
                </a:lnTo>
                <a:lnTo>
                  <a:pt x="193035" y="38099"/>
                </a:lnTo>
                <a:lnTo>
                  <a:pt x="191638" y="42289"/>
                </a:lnTo>
                <a:lnTo>
                  <a:pt x="190876" y="44194"/>
                </a:lnTo>
                <a:lnTo>
                  <a:pt x="190495" y="45718"/>
                </a:lnTo>
                <a:lnTo>
                  <a:pt x="190059" y="47242"/>
                </a:lnTo>
                <a:lnTo>
                  <a:pt x="51052" y="47242"/>
                </a:lnTo>
                <a:lnTo>
                  <a:pt x="50957" y="155825"/>
                </a:lnTo>
                <a:lnTo>
                  <a:pt x="50671" y="159254"/>
                </a:lnTo>
                <a:lnTo>
                  <a:pt x="185669" y="159254"/>
                </a:lnTo>
                <a:lnTo>
                  <a:pt x="191257" y="163063"/>
                </a:lnTo>
                <a:lnTo>
                  <a:pt x="191257" y="168778"/>
                </a:lnTo>
                <a:lnTo>
                  <a:pt x="188209" y="171445"/>
                </a:lnTo>
                <a:lnTo>
                  <a:pt x="49909" y="171445"/>
                </a:lnTo>
                <a:lnTo>
                  <a:pt x="49833" y="175255"/>
                </a:lnTo>
                <a:lnTo>
                  <a:pt x="49528" y="178303"/>
                </a:lnTo>
                <a:lnTo>
                  <a:pt x="49147" y="180208"/>
                </a:lnTo>
                <a:lnTo>
                  <a:pt x="48766" y="182494"/>
                </a:lnTo>
                <a:lnTo>
                  <a:pt x="47623" y="188209"/>
                </a:lnTo>
                <a:lnTo>
                  <a:pt x="46861" y="189733"/>
                </a:lnTo>
                <a:lnTo>
                  <a:pt x="46480" y="191257"/>
                </a:lnTo>
                <a:lnTo>
                  <a:pt x="43813" y="194305"/>
                </a:lnTo>
                <a:close/>
              </a:path>
              <a:path w="311785" h="354964">
                <a:moveTo>
                  <a:pt x="193162" y="35051"/>
                </a:moveTo>
                <a:lnTo>
                  <a:pt x="158873" y="35051"/>
                </a:lnTo>
                <a:lnTo>
                  <a:pt x="166873" y="29717"/>
                </a:lnTo>
                <a:lnTo>
                  <a:pt x="169921" y="29717"/>
                </a:lnTo>
                <a:lnTo>
                  <a:pt x="177922" y="30098"/>
                </a:lnTo>
                <a:lnTo>
                  <a:pt x="183256" y="30860"/>
                </a:lnTo>
                <a:lnTo>
                  <a:pt x="188590" y="31241"/>
                </a:lnTo>
                <a:lnTo>
                  <a:pt x="193162" y="34289"/>
                </a:lnTo>
                <a:lnTo>
                  <a:pt x="193162" y="35051"/>
                </a:lnTo>
                <a:close/>
              </a:path>
              <a:path w="311785" h="354964">
                <a:moveTo>
                  <a:pt x="185669" y="159254"/>
                </a:moveTo>
                <a:lnTo>
                  <a:pt x="159254" y="159254"/>
                </a:lnTo>
                <a:lnTo>
                  <a:pt x="164968" y="154301"/>
                </a:lnTo>
                <a:lnTo>
                  <a:pt x="164968" y="47242"/>
                </a:lnTo>
                <a:lnTo>
                  <a:pt x="190059" y="47242"/>
                </a:lnTo>
                <a:lnTo>
                  <a:pt x="188971" y="51052"/>
                </a:lnTo>
                <a:lnTo>
                  <a:pt x="188590" y="52957"/>
                </a:lnTo>
                <a:lnTo>
                  <a:pt x="179827" y="155825"/>
                </a:lnTo>
                <a:lnTo>
                  <a:pt x="182875" y="157349"/>
                </a:lnTo>
                <a:lnTo>
                  <a:pt x="185669" y="159254"/>
                </a:lnTo>
                <a:close/>
              </a:path>
              <a:path w="311785" h="354964">
                <a:moveTo>
                  <a:pt x="229737" y="212592"/>
                </a:moveTo>
                <a:lnTo>
                  <a:pt x="135632" y="212592"/>
                </a:lnTo>
                <a:lnTo>
                  <a:pt x="122678" y="208782"/>
                </a:lnTo>
                <a:lnTo>
                  <a:pt x="117345" y="205734"/>
                </a:lnTo>
                <a:lnTo>
                  <a:pt x="113535" y="203448"/>
                </a:lnTo>
                <a:lnTo>
                  <a:pt x="105153" y="196591"/>
                </a:lnTo>
                <a:lnTo>
                  <a:pt x="105153" y="192019"/>
                </a:lnTo>
                <a:lnTo>
                  <a:pt x="108582" y="190495"/>
                </a:lnTo>
                <a:lnTo>
                  <a:pt x="110487" y="191257"/>
                </a:lnTo>
                <a:lnTo>
                  <a:pt x="113154" y="192019"/>
                </a:lnTo>
                <a:lnTo>
                  <a:pt x="118869" y="193924"/>
                </a:lnTo>
                <a:lnTo>
                  <a:pt x="126488" y="195448"/>
                </a:lnTo>
                <a:lnTo>
                  <a:pt x="142109" y="197353"/>
                </a:lnTo>
                <a:lnTo>
                  <a:pt x="230880" y="197353"/>
                </a:lnTo>
                <a:lnTo>
                  <a:pt x="234690" y="199258"/>
                </a:lnTo>
                <a:lnTo>
                  <a:pt x="234690" y="208782"/>
                </a:lnTo>
                <a:lnTo>
                  <a:pt x="229737" y="212592"/>
                </a:lnTo>
                <a:close/>
              </a:path>
              <a:path w="311785" h="354964">
                <a:moveTo>
                  <a:pt x="230880" y="197353"/>
                </a:moveTo>
                <a:lnTo>
                  <a:pt x="187447" y="197353"/>
                </a:lnTo>
                <a:lnTo>
                  <a:pt x="198115" y="195067"/>
                </a:lnTo>
                <a:lnTo>
                  <a:pt x="200781" y="192400"/>
                </a:lnTo>
                <a:lnTo>
                  <a:pt x="205734" y="192781"/>
                </a:lnTo>
                <a:lnTo>
                  <a:pt x="217164" y="193543"/>
                </a:lnTo>
                <a:lnTo>
                  <a:pt x="220974" y="194305"/>
                </a:lnTo>
                <a:lnTo>
                  <a:pt x="225546" y="194686"/>
                </a:lnTo>
                <a:lnTo>
                  <a:pt x="230880" y="1973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664353" y="1421080"/>
            <a:ext cx="327660" cy="306705"/>
          </a:xfrm>
          <a:custGeom>
            <a:avLst/>
            <a:gdLst/>
            <a:ahLst/>
            <a:cxnLst/>
            <a:rect l="l" t="t" r="r" b="b"/>
            <a:pathLst>
              <a:path w="327660" h="306705">
                <a:moveTo>
                  <a:pt x="163825" y="228975"/>
                </a:moveTo>
                <a:lnTo>
                  <a:pt x="116583" y="225546"/>
                </a:lnTo>
                <a:lnTo>
                  <a:pt x="78484" y="211830"/>
                </a:lnTo>
                <a:lnTo>
                  <a:pt x="61720" y="195067"/>
                </a:lnTo>
                <a:lnTo>
                  <a:pt x="57910" y="188971"/>
                </a:lnTo>
                <a:lnTo>
                  <a:pt x="55243" y="173731"/>
                </a:lnTo>
                <a:lnTo>
                  <a:pt x="55243" y="163063"/>
                </a:lnTo>
                <a:lnTo>
                  <a:pt x="57910" y="147824"/>
                </a:lnTo>
                <a:lnTo>
                  <a:pt x="61720" y="141728"/>
                </a:lnTo>
                <a:lnTo>
                  <a:pt x="64768" y="136775"/>
                </a:lnTo>
                <a:lnTo>
                  <a:pt x="72388" y="128774"/>
                </a:lnTo>
                <a:lnTo>
                  <a:pt x="78484" y="124964"/>
                </a:lnTo>
                <a:lnTo>
                  <a:pt x="83817" y="121535"/>
                </a:lnTo>
                <a:lnTo>
                  <a:pt x="141779" y="108543"/>
                </a:lnTo>
                <a:lnTo>
                  <a:pt x="163825" y="107820"/>
                </a:lnTo>
                <a:lnTo>
                  <a:pt x="173106" y="107847"/>
                </a:lnTo>
                <a:lnTo>
                  <a:pt x="211449" y="111249"/>
                </a:lnTo>
                <a:lnTo>
                  <a:pt x="241391" y="120392"/>
                </a:lnTo>
                <a:lnTo>
                  <a:pt x="151253" y="120392"/>
                </a:lnTo>
                <a:lnTo>
                  <a:pt x="126107" y="123440"/>
                </a:lnTo>
                <a:lnTo>
                  <a:pt x="113916" y="126488"/>
                </a:lnTo>
                <a:lnTo>
                  <a:pt x="100200" y="131441"/>
                </a:lnTo>
                <a:lnTo>
                  <a:pt x="95628" y="134489"/>
                </a:lnTo>
                <a:lnTo>
                  <a:pt x="90294" y="137918"/>
                </a:lnTo>
                <a:lnTo>
                  <a:pt x="84198" y="144776"/>
                </a:lnTo>
                <a:lnTo>
                  <a:pt x="81912" y="148967"/>
                </a:lnTo>
                <a:lnTo>
                  <a:pt x="79627" y="152777"/>
                </a:lnTo>
                <a:lnTo>
                  <a:pt x="77341" y="163825"/>
                </a:lnTo>
                <a:lnTo>
                  <a:pt x="77341" y="172207"/>
                </a:lnTo>
                <a:lnTo>
                  <a:pt x="100200" y="204210"/>
                </a:lnTo>
                <a:lnTo>
                  <a:pt x="151253" y="215640"/>
                </a:lnTo>
                <a:lnTo>
                  <a:pt x="243273" y="215640"/>
                </a:lnTo>
                <a:lnTo>
                  <a:pt x="228213" y="221736"/>
                </a:lnTo>
                <a:lnTo>
                  <a:pt x="211449" y="225546"/>
                </a:lnTo>
                <a:lnTo>
                  <a:pt x="185953" y="228251"/>
                </a:lnTo>
                <a:lnTo>
                  <a:pt x="179494" y="228760"/>
                </a:lnTo>
                <a:lnTo>
                  <a:pt x="173106" y="228948"/>
                </a:lnTo>
                <a:lnTo>
                  <a:pt x="163825" y="228975"/>
                </a:lnTo>
                <a:close/>
              </a:path>
              <a:path w="327660" h="306705">
                <a:moveTo>
                  <a:pt x="243273" y="215640"/>
                </a:moveTo>
                <a:lnTo>
                  <a:pt x="176398" y="215640"/>
                </a:lnTo>
                <a:lnTo>
                  <a:pt x="201543" y="212592"/>
                </a:lnTo>
                <a:lnTo>
                  <a:pt x="207639" y="211068"/>
                </a:lnTo>
                <a:lnTo>
                  <a:pt x="243452" y="190876"/>
                </a:lnTo>
                <a:lnTo>
                  <a:pt x="250310" y="172207"/>
                </a:lnTo>
                <a:lnTo>
                  <a:pt x="250310" y="163825"/>
                </a:lnTo>
                <a:lnTo>
                  <a:pt x="248024" y="152777"/>
                </a:lnTo>
                <a:lnTo>
                  <a:pt x="245738" y="148967"/>
                </a:lnTo>
                <a:lnTo>
                  <a:pt x="243452" y="144776"/>
                </a:lnTo>
                <a:lnTo>
                  <a:pt x="237357" y="137918"/>
                </a:lnTo>
                <a:lnTo>
                  <a:pt x="232023" y="134489"/>
                </a:lnTo>
                <a:lnTo>
                  <a:pt x="227451" y="131441"/>
                </a:lnTo>
                <a:lnTo>
                  <a:pt x="214116" y="126488"/>
                </a:lnTo>
                <a:lnTo>
                  <a:pt x="207639" y="124964"/>
                </a:lnTo>
                <a:lnTo>
                  <a:pt x="201543" y="123440"/>
                </a:lnTo>
                <a:lnTo>
                  <a:pt x="176398" y="120392"/>
                </a:lnTo>
                <a:lnTo>
                  <a:pt x="241391" y="120392"/>
                </a:lnTo>
                <a:lnTo>
                  <a:pt x="244214" y="121535"/>
                </a:lnTo>
                <a:lnTo>
                  <a:pt x="249167" y="124964"/>
                </a:lnTo>
                <a:lnTo>
                  <a:pt x="255263" y="128774"/>
                </a:lnTo>
                <a:lnTo>
                  <a:pt x="262883" y="136775"/>
                </a:lnTo>
                <a:lnTo>
                  <a:pt x="265931" y="141728"/>
                </a:lnTo>
                <a:lnTo>
                  <a:pt x="269741" y="147824"/>
                </a:lnTo>
                <a:lnTo>
                  <a:pt x="272408" y="163063"/>
                </a:lnTo>
                <a:lnTo>
                  <a:pt x="272408" y="173731"/>
                </a:lnTo>
                <a:lnTo>
                  <a:pt x="269741" y="188971"/>
                </a:lnTo>
                <a:lnTo>
                  <a:pt x="265931" y="195067"/>
                </a:lnTo>
                <a:lnTo>
                  <a:pt x="262883" y="200020"/>
                </a:lnTo>
                <a:lnTo>
                  <a:pt x="255263" y="207639"/>
                </a:lnTo>
                <a:lnTo>
                  <a:pt x="244214" y="215259"/>
                </a:lnTo>
                <a:lnTo>
                  <a:pt x="243273" y="215640"/>
                </a:lnTo>
                <a:close/>
              </a:path>
              <a:path w="327660" h="306705">
                <a:moveTo>
                  <a:pt x="298930" y="62863"/>
                </a:moveTo>
                <a:lnTo>
                  <a:pt x="212211" y="62863"/>
                </a:lnTo>
                <a:lnTo>
                  <a:pt x="232404" y="61720"/>
                </a:lnTo>
                <a:lnTo>
                  <a:pt x="237738" y="60577"/>
                </a:lnTo>
                <a:lnTo>
                  <a:pt x="241928" y="59815"/>
                </a:lnTo>
                <a:lnTo>
                  <a:pt x="249548" y="56386"/>
                </a:lnTo>
                <a:lnTo>
                  <a:pt x="252215" y="54100"/>
                </a:lnTo>
                <a:lnTo>
                  <a:pt x="256406" y="54481"/>
                </a:lnTo>
                <a:lnTo>
                  <a:pt x="268217" y="54862"/>
                </a:lnTo>
                <a:lnTo>
                  <a:pt x="273170" y="55624"/>
                </a:lnTo>
                <a:lnTo>
                  <a:pt x="279266" y="56005"/>
                </a:lnTo>
                <a:lnTo>
                  <a:pt x="288790" y="57910"/>
                </a:lnTo>
                <a:lnTo>
                  <a:pt x="292600" y="59053"/>
                </a:lnTo>
                <a:lnTo>
                  <a:pt x="295648" y="59815"/>
                </a:lnTo>
                <a:lnTo>
                  <a:pt x="298930" y="62863"/>
                </a:lnTo>
                <a:close/>
              </a:path>
              <a:path w="327660" h="306705">
                <a:moveTo>
                  <a:pt x="59053" y="86103"/>
                </a:moveTo>
                <a:lnTo>
                  <a:pt x="57910" y="86103"/>
                </a:lnTo>
                <a:lnTo>
                  <a:pt x="49147" y="82293"/>
                </a:lnTo>
                <a:lnTo>
                  <a:pt x="45337" y="80769"/>
                </a:lnTo>
                <a:lnTo>
                  <a:pt x="17144" y="64768"/>
                </a:lnTo>
                <a:lnTo>
                  <a:pt x="17144" y="60958"/>
                </a:lnTo>
                <a:lnTo>
                  <a:pt x="20573" y="59053"/>
                </a:lnTo>
                <a:lnTo>
                  <a:pt x="22478" y="59434"/>
                </a:lnTo>
                <a:lnTo>
                  <a:pt x="26288" y="59815"/>
                </a:lnTo>
                <a:lnTo>
                  <a:pt x="38099" y="61339"/>
                </a:lnTo>
                <a:lnTo>
                  <a:pt x="43432" y="61720"/>
                </a:lnTo>
                <a:lnTo>
                  <a:pt x="67054" y="62863"/>
                </a:lnTo>
                <a:lnTo>
                  <a:pt x="298930" y="62863"/>
                </a:lnTo>
                <a:lnTo>
                  <a:pt x="300982" y="64768"/>
                </a:lnTo>
                <a:lnTo>
                  <a:pt x="300982" y="73150"/>
                </a:lnTo>
                <a:lnTo>
                  <a:pt x="299077" y="75817"/>
                </a:lnTo>
                <a:lnTo>
                  <a:pt x="104010" y="75817"/>
                </a:lnTo>
                <a:lnTo>
                  <a:pt x="86103" y="76960"/>
                </a:lnTo>
                <a:lnTo>
                  <a:pt x="82674" y="77722"/>
                </a:lnTo>
                <a:lnTo>
                  <a:pt x="78865" y="78103"/>
                </a:lnTo>
                <a:lnTo>
                  <a:pt x="71245" y="80388"/>
                </a:lnTo>
                <a:lnTo>
                  <a:pt x="68197" y="81531"/>
                </a:lnTo>
                <a:lnTo>
                  <a:pt x="65911" y="82293"/>
                </a:lnTo>
                <a:lnTo>
                  <a:pt x="61339" y="84579"/>
                </a:lnTo>
                <a:lnTo>
                  <a:pt x="59053" y="86103"/>
                </a:lnTo>
                <a:close/>
              </a:path>
              <a:path w="327660" h="306705">
                <a:moveTo>
                  <a:pt x="297172" y="78484"/>
                </a:moveTo>
                <a:lnTo>
                  <a:pt x="291076" y="78484"/>
                </a:lnTo>
                <a:lnTo>
                  <a:pt x="273551" y="76960"/>
                </a:lnTo>
                <a:lnTo>
                  <a:pt x="246119" y="75817"/>
                </a:lnTo>
                <a:lnTo>
                  <a:pt x="299077" y="75817"/>
                </a:lnTo>
                <a:lnTo>
                  <a:pt x="297172" y="78484"/>
                </a:lnTo>
                <a:close/>
              </a:path>
              <a:path w="327660" h="306705">
                <a:moveTo>
                  <a:pt x="326019" y="281551"/>
                </a:moveTo>
                <a:lnTo>
                  <a:pt x="222498" y="281551"/>
                </a:lnTo>
                <a:lnTo>
                  <a:pt x="237357" y="281170"/>
                </a:lnTo>
                <a:lnTo>
                  <a:pt x="245738" y="280408"/>
                </a:lnTo>
                <a:lnTo>
                  <a:pt x="258311" y="278885"/>
                </a:lnTo>
                <a:lnTo>
                  <a:pt x="262502" y="277361"/>
                </a:lnTo>
                <a:lnTo>
                  <a:pt x="266312" y="276218"/>
                </a:lnTo>
                <a:lnTo>
                  <a:pt x="272027" y="273170"/>
                </a:lnTo>
                <a:lnTo>
                  <a:pt x="273932" y="271646"/>
                </a:lnTo>
                <a:lnTo>
                  <a:pt x="279266" y="272027"/>
                </a:lnTo>
                <a:lnTo>
                  <a:pt x="289552" y="272408"/>
                </a:lnTo>
                <a:lnTo>
                  <a:pt x="294505" y="273170"/>
                </a:lnTo>
                <a:lnTo>
                  <a:pt x="300601" y="273551"/>
                </a:lnTo>
                <a:lnTo>
                  <a:pt x="310507" y="275456"/>
                </a:lnTo>
                <a:lnTo>
                  <a:pt x="314698" y="276218"/>
                </a:lnTo>
                <a:lnTo>
                  <a:pt x="320032" y="277361"/>
                </a:lnTo>
                <a:lnTo>
                  <a:pt x="326019" y="281551"/>
                </a:lnTo>
                <a:close/>
              </a:path>
              <a:path w="327660" h="306705">
                <a:moveTo>
                  <a:pt x="44575" y="306316"/>
                </a:moveTo>
                <a:lnTo>
                  <a:pt x="43813" y="306316"/>
                </a:lnTo>
                <a:lnTo>
                  <a:pt x="38480" y="304411"/>
                </a:lnTo>
                <a:lnTo>
                  <a:pt x="36575" y="303649"/>
                </a:lnTo>
                <a:lnTo>
                  <a:pt x="33908" y="302506"/>
                </a:lnTo>
                <a:lnTo>
                  <a:pt x="27431" y="299458"/>
                </a:lnTo>
                <a:lnTo>
                  <a:pt x="23240" y="297553"/>
                </a:lnTo>
                <a:lnTo>
                  <a:pt x="19811" y="295648"/>
                </a:lnTo>
                <a:lnTo>
                  <a:pt x="11429" y="291457"/>
                </a:lnTo>
                <a:lnTo>
                  <a:pt x="8381" y="289552"/>
                </a:lnTo>
                <a:lnTo>
                  <a:pt x="5714" y="287647"/>
                </a:lnTo>
                <a:lnTo>
                  <a:pt x="0" y="283075"/>
                </a:lnTo>
                <a:lnTo>
                  <a:pt x="0" y="279266"/>
                </a:lnTo>
                <a:lnTo>
                  <a:pt x="3047" y="277361"/>
                </a:lnTo>
                <a:lnTo>
                  <a:pt x="5333" y="277742"/>
                </a:lnTo>
                <a:lnTo>
                  <a:pt x="9905" y="278123"/>
                </a:lnTo>
                <a:lnTo>
                  <a:pt x="60892" y="281310"/>
                </a:lnTo>
                <a:lnTo>
                  <a:pt x="326019" y="281551"/>
                </a:lnTo>
                <a:lnTo>
                  <a:pt x="327651" y="282694"/>
                </a:lnTo>
                <a:lnTo>
                  <a:pt x="327651" y="292219"/>
                </a:lnTo>
                <a:lnTo>
                  <a:pt x="325696" y="294886"/>
                </a:lnTo>
                <a:lnTo>
                  <a:pt x="114931" y="294895"/>
                </a:lnTo>
                <a:lnTo>
                  <a:pt x="109463" y="294958"/>
                </a:lnTo>
                <a:lnTo>
                  <a:pt x="104174" y="295127"/>
                </a:lnTo>
                <a:lnTo>
                  <a:pt x="83817" y="296029"/>
                </a:lnTo>
                <a:lnTo>
                  <a:pt x="78484" y="296791"/>
                </a:lnTo>
                <a:lnTo>
                  <a:pt x="73531" y="297172"/>
                </a:lnTo>
                <a:lnTo>
                  <a:pt x="62101" y="299458"/>
                </a:lnTo>
                <a:lnTo>
                  <a:pt x="58291" y="300601"/>
                </a:lnTo>
                <a:lnTo>
                  <a:pt x="55243" y="301363"/>
                </a:lnTo>
                <a:lnTo>
                  <a:pt x="47623" y="304792"/>
                </a:lnTo>
                <a:lnTo>
                  <a:pt x="44575" y="306316"/>
                </a:lnTo>
                <a:close/>
              </a:path>
              <a:path w="327660" h="306705">
                <a:moveTo>
                  <a:pt x="323460" y="297934"/>
                </a:moveTo>
                <a:lnTo>
                  <a:pt x="316984" y="297934"/>
                </a:lnTo>
                <a:lnTo>
                  <a:pt x="298696" y="296410"/>
                </a:lnTo>
                <a:lnTo>
                  <a:pt x="291457" y="295648"/>
                </a:lnTo>
                <a:lnTo>
                  <a:pt x="266693" y="294886"/>
                </a:lnTo>
                <a:lnTo>
                  <a:pt x="325696" y="294886"/>
                </a:lnTo>
                <a:lnTo>
                  <a:pt x="323460" y="297934"/>
                </a:lnTo>
                <a:close/>
              </a:path>
              <a:path w="327660" h="306705">
                <a:moveTo>
                  <a:pt x="227832" y="24002"/>
                </a:moveTo>
                <a:lnTo>
                  <a:pt x="115059" y="24002"/>
                </a:lnTo>
                <a:lnTo>
                  <a:pt x="99819" y="19049"/>
                </a:lnTo>
                <a:lnTo>
                  <a:pt x="90675" y="14477"/>
                </a:lnTo>
                <a:lnTo>
                  <a:pt x="81912" y="6476"/>
                </a:lnTo>
                <a:lnTo>
                  <a:pt x="81912" y="1523"/>
                </a:lnTo>
                <a:lnTo>
                  <a:pt x="85722" y="0"/>
                </a:lnTo>
                <a:lnTo>
                  <a:pt x="87246" y="761"/>
                </a:lnTo>
                <a:lnTo>
                  <a:pt x="89532" y="1142"/>
                </a:lnTo>
                <a:lnTo>
                  <a:pt x="96009" y="3428"/>
                </a:lnTo>
                <a:lnTo>
                  <a:pt x="99819" y="4190"/>
                </a:lnTo>
                <a:lnTo>
                  <a:pt x="106296" y="5714"/>
                </a:lnTo>
                <a:lnTo>
                  <a:pt x="123059" y="7238"/>
                </a:lnTo>
                <a:lnTo>
                  <a:pt x="229795" y="7238"/>
                </a:lnTo>
                <a:lnTo>
                  <a:pt x="233166" y="9143"/>
                </a:lnTo>
                <a:lnTo>
                  <a:pt x="233166" y="19049"/>
                </a:lnTo>
                <a:lnTo>
                  <a:pt x="227832" y="24002"/>
                </a:lnTo>
                <a:close/>
              </a:path>
              <a:path w="327660" h="306705">
                <a:moveTo>
                  <a:pt x="229795" y="7238"/>
                </a:moveTo>
                <a:lnTo>
                  <a:pt x="184780" y="7238"/>
                </a:lnTo>
                <a:lnTo>
                  <a:pt x="194686" y="4571"/>
                </a:lnTo>
                <a:lnTo>
                  <a:pt x="198496" y="1523"/>
                </a:lnTo>
                <a:lnTo>
                  <a:pt x="203448" y="1904"/>
                </a:lnTo>
                <a:lnTo>
                  <a:pt x="215640" y="2666"/>
                </a:lnTo>
                <a:lnTo>
                  <a:pt x="219450" y="3428"/>
                </a:lnTo>
                <a:lnTo>
                  <a:pt x="224403" y="4190"/>
                </a:lnTo>
                <a:lnTo>
                  <a:pt x="229795" y="72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001529" y="1413460"/>
            <a:ext cx="327660" cy="344805"/>
          </a:xfrm>
          <a:custGeom>
            <a:avLst/>
            <a:gdLst/>
            <a:ahLst/>
            <a:cxnLst/>
            <a:rect l="l" t="t" r="r" b="b"/>
            <a:pathLst>
              <a:path w="327660" h="344805">
                <a:moveTo>
                  <a:pt x="79627" y="344415"/>
                </a:moveTo>
                <a:lnTo>
                  <a:pt x="75817" y="344415"/>
                </a:lnTo>
                <a:lnTo>
                  <a:pt x="73150" y="342129"/>
                </a:lnTo>
                <a:lnTo>
                  <a:pt x="72388" y="339843"/>
                </a:lnTo>
                <a:lnTo>
                  <a:pt x="71626" y="337938"/>
                </a:lnTo>
                <a:lnTo>
                  <a:pt x="70102" y="331461"/>
                </a:lnTo>
                <a:lnTo>
                  <a:pt x="69340" y="327651"/>
                </a:lnTo>
                <a:lnTo>
                  <a:pt x="68578" y="322317"/>
                </a:lnTo>
                <a:lnTo>
                  <a:pt x="67838" y="309745"/>
                </a:lnTo>
                <a:lnTo>
                  <a:pt x="67721" y="308602"/>
                </a:lnTo>
                <a:lnTo>
                  <a:pt x="67054" y="303268"/>
                </a:lnTo>
                <a:lnTo>
                  <a:pt x="62863" y="238500"/>
                </a:lnTo>
                <a:lnTo>
                  <a:pt x="62482" y="235452"/>
                </a:lnTo>
                <a:lnTo>
                  <a:pt x="43051" y="225927"/>
                </a:lnTo>
                <a:lnTo>
                  <a:pt x="33527" y="223260"/>
                </a:lnTo>
                <a:lnTo>
                  <a:pt x="33527" y="218688"/>
                </a:lnTo>
                <a:lnTo>
                  <a:pt x="41527" y="214497"/>
                </a:lnTo>
                <a:lnTo>
                  <a:pt x="52576" y="214497"/>
                </a:lnTo>
                <a:lnTo>
                  <a:pt x="72007" y="215640"/>
                </a:lnTo>
                <a:lnTo>
                  <a:pt x="76960" y="216402"/>
                </a:lnTo>
                <a:lnTo>
                  <a:pt x="80388" y="216783"/>
                </a:lnTo>
                <a:lnTo>
                  <a:pt x="86103" y="218307"/>
                </a:lnTo>
                <a:lnTo>
                  <a:pt x="87246" y="220212"/>
                </a:lnTo>
                <a:lnTo>
                  <a:pt x="280789" y="220212"/>
                </a:lnTo>
                <a:lnTo>
                  <a:pt x="280789" y="222879"/>
                </a:lnTo>
                <a:lnTo>
                  <a:pt x="276980" y="231261"/>
                </a:lnTo>
                <a:lnTo>
                  <a:pt x="276503" y="233166"/>
                </a:lnTo>
                <a:lnTo>
                  <a:pt x="85722" y="233166"/>
                </a:lnTo>
                <a:lnTo>
                  <a:pt x="86484" y="296410"/>
                </a:lnTo>
                <a:lnTo>
                  <a:pt x="86400" y="309745"/>
                </a:lnTo>
                <a:lnTo>
                  <a:pt x="86103" y="312412"/>
                </a:lnTo>
                <a:lnTo>
                  <a:pt x="272990" y="312412"/>
                </a:lnTo>
                <a:lnTo>
                  <a:pt x="279266" y="317746"/>
                </a:lnTo>
                <a:lnTo>
                  <a:pt x="279266" y="322698"/>
                </a:lnTo>
                <a:lnTo>
                  <a:pt x="275456" y="325365"/>
                </a:lnTo>
                <a:lnTo>
                  <a:pt x="85341" y="325365"/>
                </a:lnTo>
                <a:lnTo>
                  <a:pt x="84960" y="329937"/>
                </a:lnTo>
                <a:lnTo>
                  <a:pt x="83817" y="336033"/>
                </a:lnTo>
                <a:lnTo>
                  <a:pt x="83055" y="337938"/>
                </a:lnTo>
                <a:lnTo>
                  <a:pt x="81912" y="340986"/>
                </a:lnTo>
                <a:lnTo>
                  <a:pt x="79627" y="344415"/>
                </a:lnTo>
                <a:close/>
              </a:path>
              <a:path w="327660" h="344805">
                <a:moveTo>
                  <a:pt x="280789" y="220212"/>
                </a:moveTo>
                <a:lnTo>
                  <a:pt x="246500" y="220212"/>
                </a:lnTo>
                <a:lnTo>
                  <a:pt x="253739" y="214878"/>
                </a:lnTo>
                <a:lnTo>
                  <a:pt x="259073" y="215259"/>
                </a:lnTo>
                <a:lnTo>
                  <a:pt x="268217" y="215640"/>
                </a:lnTo>
                <a:lnTo>
                  <a:pt x="272789" y="216402"/>
                </a:lnTo>
                <a:lnTo>
                  <a:pt x="275837" y="216783"/>
                </a:lnTo>
                <a:lnTo>
                  <a:pt x="280789" y="219069"/>
                </a:lnTo>
                <a:lnTo>
                  <a:pt x="280789" y="220212"/>
                </a:lnTo>
                <a:close/>
              </a:path>
              <a:path w="327660" h="344805">
                <a:moveTo>
                  <a:pt x="272990" y="312412"/>
                </a:moveTo>
                <a:lnTo>
                  <a:pt x="247643" y="312412"/>
                </a:lnTo>
                <a:lnTo>
                  <a:pt x="252215" y="308602"/>
                </a:lnTo>
                <a:lnTo>
                  <a:pt x="252215" y="233166"/>
                </a:lnTo>
                <a:lnTo>
                  <a:pt x="276503" y="233166"/>
                </a:lnTo>
                <a:lnTo>
                  <a:pt x="275837" y="235833"/>
                </a:lnTo>
                <a:lnTo>
                  <a:pt x="267455" y="309745"/>
                </a:lnTo>
                <a:lnTo>
                  <a:pt x="271646" y="311269"/>
                </a:lnTo>
                <a:lnTo>
                  <a:pt x="272990" y="312412"/>
                </a:lnTo>
                <a:close/>
              </a:path>
              <a:path w="327660" h="344805">
                <a:moveTo>
                  <a:pt x="326538" y="166873"/>
                </a:moveTo>
                <a:lnTo>
                  <a:pt x="227451" y="166873"/>
                </a:lnTo>
                <a:lnTo>
                  <a:pt x="246119" y="166111"/>
                </a:lnTo>
                <a:lnTo>
                  <a:pt x="250691" y="165730"/>
                </a:lnTo>
                <a:lnTo>
                  <a:pt x="254501" y="164968"/>
                </a:lnTo>
                <a:lnTo>
                  <a:pt x="264788" y="163063"/>
                </a:lnTo>
                <a:lnTo>
                  <a:pt x="267455" y="161539"/>
                </a:lnTo>
                <a:lnTo>
                  <a:pt x="269360" y="160777"/>
                </a:lnTo>
                <a:lnTo>
                  <a:pt x="272789" y="158492"/>
                </a:lnTo>
                <a:lnTo>
                  <a:pt x="274313" y="157349"/>
                </a:lnTo>
                <a:lnTo>
                  <a:pt x="279647" y="157730"/>
                </a:lnTo>
                <a:lnTo>
                  <a:pt x="291076" y="158111"/>
                </a:lnTo>
                <a:lnTo>
                  <a:pt x="297172" y="158873"/>
                </a:lnTo>
                <a:lnTo>
                  <a:pt x="303268" y="159254"/>
                </a:lnTo>
                <a:lnTo>
                  <a:pt x="320412" y="162682"/>
                </a:lnTo>
                <a:lnTo>
                  <a:pt x="326538" y="166873"/>
                </a:lnTo>
                <a:close/>
              </a:path>
              <a:path w="327660" h="344805">
                <a:moveTo>
                  <a:pt x="43813" y="190495"/>
                </a:moveTo>
                <a:lnTo>
                  <a:pt x="42289" y="190495"/>
                </a:lnTo>
                <a:lnTo>
                  <a:pt x="32003" y="186304"/>
                </a:lnTo>
                <a:lnTo>
                  <a:pt x="27812" y="184399"/>
                </a:lnTo>
                <a:lnTo>
                  <a:pt x="23240" y="182494"/>
                </a:lnTo>
                <a:lnTo>
                  <a:pt x="9905" y="175255"/>
                </a:lnTo>
                <a:lnTo>
                  <a:pt x="6476" y="173350"/>
                </a:lnTo>
                <a:lnTo>
                  <a:pt x="0" y="168397"/>
                </a:lnTo>
                <a:lnTo>
                  <a:pt x="0" y="164206"/>
                </a:lnTo>
                <a:lnTo>
                  <a:pt x="3428" y="162301"/>
                </a:lnTo>
                <a:lnTo>
                  <a:pt x="5714" y="162682"/>
                </a:lnTo>
                <a:lnTo>
                  <a:pt x="9143" y="163063"/>
                </a:lnTo>
                <a:lnTo>
                  <a:pt x="56523" y="166552"/>
                </a:lnTo>
                <a:lnTo>
                  <a:pt x="326538" y="166873"/>
                </a:lnTo>
                <a:lnTo>
                  <a:pt x="327651" y="167635"/>
                </a:lnTo>
                <a:lnTo>
                  <a:pt x="327651" y="176779"/>
                </a:lnTo>
                <a:lnTo>
                  <a:pt x="325746" y="179827"/>
                </a:lnTo>
                <a:lnTo>
                  <a:pt x="119250" y="179827"/>
                </a:lnTo>
                <a:lnTo>
                  <a:pt x="106659" y="179851"/>
                </a:lnTo>
                <a:lnTo>
                  <a:pt x="65149" y="182875"/>
                </a:lnTo>
                <a:lnTo>
                  <a:pt x="47623" y="188590"/>
                </a:lnTo>
                <a:lnTo>
                  <a:pt x="43813" y="190495"/>
                </a:lnTo>
                <a:close/>
              </a:path>
              <a:path w="327660" h="344805">
                <a:moveTo>
                  <a:pt x="323841" y="182875"/>
                </a:moveTo>
                <a:lnTo>
                  <a:pt x="318508" y="182494"/>
                </a:lnTo>
                <a:lnTo>
                  <a:pt x="314698" y="182113"/>
                </a:lnTo>
                <a:lnTo>
                  <a:pt x="305935" y="181732"/>
                </a:lnTo>
                <a:lnTo>
                  <a:pt x="297172" y="180970"/>
                </a:lnTo>
                <a:lnTo>
                  <a:pt x="272408" y="179827"/>
                </a:lnTo>
                <a:lnTo>
                  <a:pt x="325746" y="179827"/>
                </a:lnTo>
                <a:lnTo>
                  <a:pt x="323841" y="182875"/>
                </a:lnTo>
                <a:close/>
              </a:path>
              <a:path w="327660" h="344805">
                <a:moveTo>
                  <a:pt x="276218" y="5333"/>
                </a:moveTo>
                <a:lnTo>
                  <a:pt x="241547" y="5333"/>
                </a:lnTo>
                <a:lnTo>
                  <a:pt x="248786" y="0"/>
                </a:lnTo>
                <a:lnTo>
                  <a:pt x="252977" y="380"/>
                </a:lnTo>
                <a:lnTo>
                  <a:pt x="263645" y="761"/>
                </a:lnTo>
                <a:lnTo>
                  <a:pt x="267836" y="1523"/>
                </a:lnTo>
                <a:lnTo>
                  <a:pt x="272027" y="1904"/>
                </a:lnTo>
                <a:lnTo>
                  <a:pt x="276218" y="4571"/>
                </a:lnTo>
                <a:lnTo>
                  <a:pt x="276218" y="5333"/>
                </a:lnTo>
                <a:close/>
              </a:path>
              <a:path w="327660" h="344805">
                <a:moveTo>
                  <a:pt x="73912" y="28193"/>
                </a:moveTo>
                <a:lnTo>
                  <a:pt x="73150" y="28193"/>
                </a:lnTo>
                <a:lnTo>
                  <a:pt x="67435" y="26669"/>
                </a:lnTo>
                <a:lnTo>
                  <a:pt x="65530" y="25907"/>
                </a:lnTo>
                <a:lnTo>
                  <a:pt x="62863" y="24764"/>
                </a:lnTo>
                <a:lnTo>
                  <a:pt x="56767" y="22478"/>
                </a:lnTo>
                <a:lnTo>
                  <a:pt x="49909" y="19049"/>
                </a:lnTo>
                <a:lnTo>
                  <a:pt x="44194" y="16001"/>
                </a:lnTo>
                <a:lnTo>
                  <a:pt x="41146" y="14477"/>
                </a:lnTo>
                <a:lnTo>
                  <a:pt x="38480" y="12572"/>
                </a:lnTo>
                <a:lnTo>
                  <a:pt x="31241" y="8000"/>
                </a:lnTo>
                <a:lnTo>
                  <a:pt x="31241" y="3047"/>
                </a:lnTo>
                <a:lnTo>
                  <a:pt x="35813" y="1904"/>
                </a:lnTo>
                <a:lnTo>
                  <a:pt x="37337" y="2285"/>
                </a:lnTo>
                <a:lnTo>
                  <a:pt x="39623" y="2666"/>
                </a:lnTo>
                <a:lnTo>
                  <a:pt x="48385" y="3428"/>
                </a:lnTo>
                <a:lnTo>
                  <a:pt x="52195" y="3809"/>
                </a:lnTo>
                <a:lnTo>
                  <a:pt x="59053" y="4190"/>
                </a:lnTo>
                <a:lnTo>
                  <a:pt x="80436" y="5092"/>
                </a:lnTo>
                <a:lnTo>
                  <a:pt x="86770" y="5262"/>
                </a:lnTo>
                <a:lnTo>
                  <a:pt x="276218" y="5333"/>
                </a:lnTo>
                <a:lnTo>
                  <a:pt x="276218" y="8381"/>
                </a:lnTo>
                <a:lnTo>
                  <a:pt x="272408" y="16382"/>
                </a:lnTo>
                <a:lnTo>
                  <a:pt x="271836" y="18287"/>
                </a:lnTo>
                <a:lnTo>
                  <a:pt x="135945" y="18296"/>
                </a:lnTo>
                <a:lnTo>
                  <a:pt x="130703" y="18358"/>
                </a:lnTo>
                <a:lnTo>
                  <a:pt x="125497" y="18528"/>
                </a:lnTo>
                <a:lnTo>
                  <a:pt x="105153" y="19430"/>
                </a:lnTo>
                <a:lnTo>
                  <a:pt x="99819" y="20192"/>
                </a:lnTo>
                <a:lnTo>
                  <a:pt x="96009" y="20573"/>
                </a:lnTo>
                <a:lnTo>
                  <a:pt x="86865" y="22478"/>
                </a:lnTo>
                <a:lnTo>
                  <a:pt x="80769" y="24764"/>
                </a:lnTo>
                <a:lnTo>
                  <a:pt x="76198" y="26669"/>
                </a:lnTo>
                <a:lnTo>
                  <a:pt x="73912" y="28193"/>
                </a:lnTo>
                <a:close/>
              </a:path>
              <a:path w="327660" h="344805">
                <a:moveTo>
                  <a:pt x="269100" y="61720"/>
                </a:moveTo>
                <a:lnTo>
                  <a:pt x="243452" y="61720"/>
                </a:lnTo>
                <a:lnTo>
                  <a:pt x="247643" y="57910"/>
                </a:lnTo>
                <a:lnTo>
                  <a:pt x="247643" y="18287"/>
                </a:lnTo>
                <a:lnTo>
                  <a:pt x="271836" y="18287"/>
                </a:lnTo>
                <a:lnTo>
                  <a:pt x="271265" y="20192"/>
                </a:lnTo>
                <a:lnTo>
                  <a:pt x="263645" y="58291"/>
                </a:lnTo>
                <a:lnTo>
                  <a:pt x="269100" y="61720"/>
                </a:lnTo>
                <a:close/>
              </a:path>
              <a:path w="327660" h="344805">
                <a:moveTo>
                  <a:pt x="287266" y="131822"/>
                </a:moveTo>
                <a:lnTo>
                  <a:pt x="91437" y="131822"/>
                </a:lnTo>
                <a:lnTo>
                  <a:pt x="82898" y="131763"/>
                </a:lnTo>
                <a:lnTo>
                  <a:pt x="77412" y="131346"/>
                </a:lnTo>
                <a:lnTo>
                  <a:pt x="72605" y="130215"/>
                </a:lnTo>
                <a:lnTo>
                  <a:pt x="66101" y="128012"/>
                </a:lnTo>
                <a:lnTo>
                  <a:pt x="55243" y="124202"/>
                </a:lnTo>
                <a:lnTo>
                  <a:pt x="55243" y="77722"/>
                </a:lnTo>
                <a:lnTo>
                  <a:pt x="50290" y="73531"/>
                </a:lnTo>
                <a:lnTo>
                  <a:pt x="44194" y="70483"/>
                </a:lnTo>
                <a:lnTo>
                  <a:pt x="37337" y="68578"/>
                </a:lnTo>
                <a:lnTo>
                  <a:pt x="33146" y="67816"/>
                </a:lnTo>
                <a:lnTo>
                  <a:pt x="30860" y="67054"/>
                </a:lnTo>
                <a:lnTo>
                  <a:pt x="24764" y="65149"/>
                </a:lnTo>
                <a:lnTo>
                  <a:pt x="24764" y="60577"/>
                </a:lnTo>
                <a:lnTo>
                  <a:pt x="34289" y="56767"/>
                </a:lnTo>
                <a:lnTo>
                  <a:pt x="48004" y="56767"/>
                </a:lnTo>
                <a:lnTo>
                  <a:pt x="64768" y="57529"/>
                </a:lnTo>
                <a:lnTo>
                  <a:pt x="68578" y="58291"/>
                </a:lnTo>
                <a:lnTo>
                  <a:pt x="71626" y="58672"/>
                </a:lnTo>
                <a:lnTo>
                  <a:pt x="77341" y="60577"/>
                </a:lnTo>
                <a:lnTo>
                  <a:pt x="78484" y="61720"/>
                </a:lnTo>
                <a:lnTo>
                  <a:pt x="269100" y="61720"/>
                </a:lnTo>
                <a:lnTo>
                  <a:pt x="276980" y="66673"/>
                </a:lnTo>
                <a:lnTo>
                  <a:pt x="270503" y="74293"/>
                </a:lnTo>
                <a:lnTo>
                  <a:pt x="76579" y="74293"/>
                </a:lnTo>
                <a:lnTo>
                  <a:pt x="76579" y="114678"/>
                </a:lnTo>
                <a:lnTo>
                  <a:pt x="86484" y="118869"/>
                </a:lnTo>
                <a:lnTo>
                  <a:pt x="291457" y="118869"/>
                </a:lnTo>
                <a:lnTo>
                  <a:pt x="291457" y="127631"/>
                </a:lnTo>
                <a:lnTo>
                  <a:pt x="287266" y="131822"/>
                </a:lnTo>
                <a:close/>
              </a:path>
              <a:path w="327660" h="344805">
                <a:moveTo>
                  <a:pt x="291457" y="118869"/>
                </a:moveTo>
                <a:lnTo>
                  <a:pt x="205353" y="118869"/>
                </a:lnTo>
                <a:lnTo>
                  <a:pt x="220593" y="117726"/>
                </a:lnTo>
                <a:lnTo>
                  <a:pt x="228975" y="115440"/>
                </a:lnTo>
                <a:lnTo>
                  <a:pt x="236214" y="111630"/>
                </a:lnTo>
                <a:lnTo>
                  <a:pt x="238119" y="109725"/>
                </a:lnTo>
                <a:lnTo>
                  <a:pt x="244976" y="110106"/>
                </a:lnTo>
                <a:lnTo>
                  <a:pt x="259454" y="110487"/>
                </a:lnTo>
                <a:lnTo>
                  <a:pt x="268598" y="111249"/>
                </a:lnTo>
                <a:lnTo>
                  <a:pt x="280789" y="112011"/>
                </a:lnTo>
                <a:lnTo>
                  <a:pt x="291457" y="117345"/>
                </a:lnTo>
                <a:lnTo>
                  <a:pt x="291457" y="1188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951206" y="2520670"/>
            <a:ext cx="454659" cy="421640"/>
          </a:xfrm>
          <a:custGeom>
            <a:avLst/>
            <a:gdLst/>
            <a:ahLst/>
            <a:cxnLst/>
            <a:rect l="l" t="t" r="r" b="b"/>
            <a:pathLst>
              <a:path w="454660" h="421639">
                <a:moveTo>
                  <a:pt x="424268" y="209086"/>
                </a:moveTo>
                <a:lnTo>
                  <a:pt x="74368" y="209086"/>
                </a:lnTo>
                <a:lnTo>
                  <a:pt x="52423" y="204209"/>
                </a:lnTo>
                <a:lnTo>
                  <a:pt x="43889" y="198723"/>
                </a:lnTo>
                <a:lnTo>
                  <a:pt x="34746" y="193846"/>
                </a:lnTo>
                <a:lnTo>
                  <a:pt x="24992" y="176778"/>
                </a:lnTo>
                <a:lnTo>
                  <a:pt x="24992" y="0"/>
                </a:lnTo>
                <a:lnTo>
                  <a:pt x="418172" y="0"/>
                </a:lnTo>
                <a:lnTo>
                  <a:pt x="418172" y="35965"/>
                </a:lnTo>
                <a:lnTo>
                  <a:pt x="92046" y="35965"/>
                </a:lnTo>
                <a:lnTo>
                  <a:pt x="92046" y="173120"/>
                </a:lnTo>
                <a:lnTo>
                  <a:pt x="424268" y="173120"/>
                </a:lnTo>
                <a:lnTo>
                  <a:pt x="424268" y="209086"/>
                </a:lnTo>
                <a:close/>
              </a:path>
              <a:path w="454660" h="421639">
                <a:moveTo>
                  <a:pt x="454137" y="287112"/>
                </a:moveTo>
                <a:lnTo>
                  <a:pt x="0" y="287112"/>
                </a:lnTo>
                <a:lnTo>
                  <a:pt x="0" y="251147"/>
                </a:lnTo>
                <a:lnTo>
                  <a:pt x="454137" y="251147"/>
                </a:lnTo>
                <a:lnTo>
                  <a:pt x="454137" y="287112"/>
                </a:lnTo>
                <a:close/>
              </a:path>
              <a:path w="454660" h="421639">
                <a:moveTo>
                  <a:pt x="260900" y="421220"/>
                </a:moveTo>
                <a:lnTo>
                  <a:pt x="193846" y="421220"/>
                </a:lnTo>
                <a:lnTo>
                  <a:pt x="193846" y="287112"/>
                </a:lnTo>
                <a:lnTo>
                  <a:pt x="260900" y="287112"/>
                </a:lnTo>
                <a:lnTo>
                  <a:pt x="260900" y="4212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440090" y="2507259"/>
            <a:ext cx="434340" cy="426720"/>
          </a:xfrm>
          <a:custGeom>
            <a:avLst/>
            <a:gdLst/>
            <a:ahLst/>
            <a:cxnLst/>
            <a:rect l="l" t="t" r="r" b="b"/>
            <a:pathLst>
              <a:path w="434339" h="426719">
                <a:moveTo>
                  <a:pt x="271873" y="217620"/>
                </a:moveTo>
                <a:lnTo>
                  <a:pt x="60958" y="217620"/>
                </a:lnTo>
                <a:lnTo>
                  <a:pt x="52676" y="217577"/>
                </a:lnTo>
                <a:lnTo>
                  <a:pt x="47280" y="217277"/>
                </a:lnTo>
                <a:lnTo>
                  <a:pt x="42399" y="216463"/>
                </a:lnTo>
                <a:lnTo>
                  <a:pt x="24383" y="212134"/>
                </a:lnTo>
                <a:lnTo>
                  <a:pt x="16458" y="206038"/>
                </a:lnTo>
                <a:lnTo>
                  <a:pt x="7924" y="200552"/>
                </a:lnTo>
                <a:lnTo>
                  <a:pt x="0" y="182264"/>
                </a:lnTo>
                <a:lnTo>
                  <a:pt x="0" y="5486"/>
                </a:lnTo>
                <a:lnTo>
                  <a:pt x="44499" y="17677"/>
                </a:lnTo>
                <a:lnTo>
                  <a:pt x="67053" y="35355"/>
                </a:lnTo>
                <a:lnTo>
                  <a:pt x="67053" y="86560"/>
                </a:lnTo>
                <a:lnTo>
                  <a:pt x="271873" y="86560"/>
                </a:lnTo>
                <a:lnTo>
                  <a:pt x="271873" y="117649"/>
                </a:lnTo>
                <a:lnTo>
                  <a:pt x="67053" y="117649"/>
                </a:lnTo>
                <a:lnTo>
                  <a:pt x="67053" y="180435"/>
                </a:lnTo>
                <a:lnTo>
                  <a:pt x="271873" y="180435"/>
                </a:lnTo>
                <a:lnTo>
                  <a:pt x="271873" y="217620"/>
                </a:lnTo>
                <a:close/>
              </a:path>
              <a:path w="434339" h="426719">
                <a:moveTo>
                  <a:pt x="271873" y="86560"/>
                </a:moveTo>
                <a:lnTo>
                  <a:pt x="204819" y="86560"/>
                </a:lnTo>
                <a:lnTo>
                  <a:pt x="204819" y="5486"/>
                </a:lnTo>
                <a:lnTo>
                  <a:pt x="215791" y="7924"/>
                </a:lnTo>
                <a:lnTo>
                  <a:pt x="239565" y="14020"/>
                </a:lnTo>
                <a:lnTo>
                  <a:pt x="249318" y="18287"/>
                </a:lnTo>
                <a:lnTo>
                  <a:pt x="259681" y="22554"/>
                </a:lnTo>
                <a:lnTo>
                  <a:pt x="271873" y="35355"/>
                </a:lnTo>
                <a:lnTo>
                  <a:pt x="271873" y="86560"/>
                </a:lnTo>
                <a:close/>
              </a:path>
              <a:path w="434339" h="426719">
                <a:moveTo>
                  <a:pt x="271873" y="180435"/>
                </a:moveTo>
                <a:lnTo>
                  <a:pt x="204819" y="180435"/>
                </a:lnTo>
                <a:lnTo>
                  <a:pt x="204819" y="117649"/>
                </a:lnTo>
                <a:lnTo>
                  <a:pt x="271873" y="117649"/>
                </a:lnTo>
                <a:lnTo>
                  <a:pt x="271873" y="180435"/>
                </a:lnTo>
                <a:close/>
              </a:path>
              <a:path w="434339" h="426719">
                <a:moveTo>
                  <a:pt x="434021" y="233469"/>
                </a:moveTo>
                <a:lnTo>
                  <a:pt x="366967" y="233469"/>
                </a:lnTo>
                <a:lnTo>
                  <a:pt x="366967" y="135936"/>
                </a:lnTo>
                <a:lnTo>
                  <a:pt x="285893" y="135936"/>
                </a:lnTo>
                <a:lnTo>
                  <a:pt x="285893" y="97532"/>
                </a:lnTo>
                <a:lnTo>
                  <a:pt x="366967" y="97532"/>
                </a:lnTo>
                <a:lnTo>
                  <a:pt x="366967" y="0"/>
                </a:lnTo>
                <a:lnTo>
                  <a:pt x="377330" y="1219"/>
                </a:lnTo>
                <a:lnTo>
                  <a:pt x="401104" y="7314"/>
                </a:lnTo>
                <a:lnTo>
                  <a:pt x="411467" y="12191"/>
                </a:lnTo>
                <a:lnTo>
                  <a:pt x="421220" y="16458"/>
                </a:lnTo>
                <a:lnTo>
                  <a:pt x="434021" y="29259"/>
                </a:lnTo>
                <a:lnTo>
                  <a:pt x="434021" y="233469"/>
                </a:lnTo>
                <a:close/>
              </a:path>
              <a:path w="434339" h="426719">
                <a:moveTo>
                  <a:pt x="433412" y="426097"/>
                </a:moveTo>
                <a:lnTo>
                  <a:pt x="83512" y="426097"/>
                </a:lnTo>
                <a:lnTo>
                  <a:pt x="62177" y="421220"/>
                </a:lnTo>
                <a:lnTo>
                  <a:pt x="54252" y="415734"/>
                </a:lnTo>
                <a:lnTo>
                  <a:pt x="45108" y="409638"/>
                </a:lnTo>
                <a:lnTo>
                  <a:pt x="34136" y="393179"/>
                </a:lnTo>
                <a:lnTo>
                  <a:pt x="32917" y="381597"/>
                </a:lnTo>
                <a:lnTo>
                  <a:pt x="32917" y="262729"/>
                </a:lnTo>
                <a:lnTo>
                  <a:pt x="101190" y="262729"/>
                </a:lnTo>
                <a:lnTo>
                  <a:pt x="101190" y="390131"/>
                </a:lnTo>
                <a:lnTo>
                  <a:pt x="433412" y="390131"/>
                </a:lnTo>
                <a:lnTo>
                  <a:pt x="433412" y="4260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900324" y="2506649"/>
            <a:ext cx="466090" cy="436880"/>
          </a:xfrm>
          <a:custGeom>
            <a:avLst/>
            <a:gdLst/>
            <a:ahLst/>
            <a:cxnLst/>
            <a:rect l="l" t="t" r="r" b="b"/>
            <a:pathLst>
              <a:path w="466089" h="436880">
                <a:moveTo>
                  <a:pt x="250537" y="50595"/>
                </a:moveTo>
                <a:lnTo>
                  <a:pt x="16458" y="50595"/>
                </a:lnTo>
                <a:lnTo>
                  <a:pt x="16458" y="14629"/>
                </a:lnTo>
                <a:lnTo>
                  <a:pt x="250537" y="14629"/>
                </a:lnTo>
                <a:lnTo>
                  <a:pt x="250537" y="50595"/>
                </a:lnTo>
                <a:close/>
              </a:path>
              <a:path w="466089" h="436880">
                <a:moveTo>
                  <a:pt x="26211" y="384645"/>
                </a:moveTo>
                <a:lnTo>
                  <a:pt x="13410" y="370015"/>
                </a:lnTo>
                <a:lnTo>
                  <a:pt x="9753" y="366358"/>
                </a:lnTo>
                <a:lnTo>
                  <a:pt x="3047" y="358433"/>
                </a:lnTo>
                <a:lnTo>
                  <a:pt x="0" y="354166"/>
                </a:lnTo>
                <a:lnTo>
                  <a:pt x="11091" y="335036"/>
                </a:lnTo>
                <a:lnTo>
                  <a:pt x="17868" y="322277"/>
                </a:lnTo>
                <a:lnTo>
                  <a:pt x="35808" y="275697"/>
                </a:lnTo>
                <a:lnTo>
                  <a:pt x="45307" y="232859"/>
                </a:lnTo>
                <a:lnTo>
                  <a:pt x="50295" y="191389"/>
                </a:lnTo>
                <a:lnTo>
                  <a:pt x="51428" y="152242"/>
                </a:lnTo>
                <a:lnTo>
                  <a:pt x="51814" y="50595"/>
                </a:lnTo>
                <a:lnTo>
                  <a:pt x="104238" y="50595"/>
                </a:lnTo>
                <a:lnTo>
                  <a:pt x="103666" y="77797"/>
                </a:lnTo>
                <a:lnTo>
                  <a:pt x="103509" y="88398"/>
                </a:lnTo>
                <a:lnTo>
                  <a:pt x="103140" y="119477"/>
                </a:lnTo>
                <a:lnTo>
                  <a:pt x="103255" y="167291"/>
                </a:lnTo>
                <a:lnTo>
                  <a:pt x="107286" y="212743"/>
                </a:lnTo>
                <a:lnTo>
                  <a:pt x="115515" y="253585"/>
                </a:lnTo>
                <a:lnTo>
                  <a:pt x="126456" y="296865"/>
                </a:lnTo>
                <a:lnTo>
                  <a:pt x="78026" y="296865"/>
                </a:lnTo>
                <a:lnTo>
                  <a:pt x="61060" y="332374"/>
                </a:lnTo>
                <a:lnTo>
                  <a:pt x="40118" y="367920"/>
                </a:lnTo>
                <a:lnTo>
                  <a:pt x="34522" y="375125"/>
                </a:lnTo>
                <a:lnTo>
                  <a:pt x="26211" y="384645"/>
                </a:lnTo>
                <a:close/>
              </a:path>
              <a:path w="466089" h="436880">
                <a:moveTo>
                  <a:pt x="174821" y="306619"/>
                </a:moveTo>
                <a:lnTo>
                  <a:pt x="129231" y="306619"/>
                </a:lnTo>
                <a:lnTo>
                  <a:pt x="132925" y="292875"/>
                </a:lnTo>
                <a:lnTo>
                  <a:pt x="135060" y="284598"/>
                </a:lnTo>
                <a:lnTo>
                  <a:pt x="144475" y="241603"/>
                </a:lnTo>
                <a:lnTo>
                  <a:pt x="151594" y="188441"/>
                </a:lnTo>
                <a:lnTo>
                  <a:pt x="152395" y="180435"/>
                </a:lnTo>
                <a:lnTo>
                  <a:pt x="153004" y="167291"/>
                </a:lnTo>
                <a:lnTo>
                  <a:pt x="154223" y="136355"/>
                </a:lnTo>
                <a:lnTo>
                  <a:pt x="154723" y="122525"/>
                </a:lnTo>
                <a:lnTo>
                  <a:pt x="154962" y="95818"/>
                </a:lnTo>
                <a:lnTo>
                  <a:pt x="155314" y="74854"/>
                </a:lnTo>
                <a:lnTo>
                  <a:pt x="155405" y="67739"/>
                </a:lnTo>
                <a:lnTo>
                  <a:pt x="155443" y="50595"/>
                </a:lnTo>
                <a:lnTo>
                  <a:pt x="207257" y="50595"/>
                </a:lnTo>
                <a:lnTo>
                  <a:pt x="207345" y="164548"/>
                </a:lnTo>
                <a:lnTo>
                  <a:pt x="210343" y="207524"/>
                </a:lnTo>
                <a:lnTo>
                  <a:pt x="218839" y="253585"/>
                </a:lnTo>
                <a:lnTo>
                  <a:pt x="227983" y="283455"/>
                </a:lnTo>
                <a:lnTo>
                  <a:pt x="231284" y="292903"/>
                </a:lnTo>
                <a:lnTo>
                  <a:pt x="231630" y="293818"/>
                </a:lnTo>
                <a:lnTo>
                  <a:pt x="180435" y="293818"/>
                </a:lnTo>
                <a:lnTo>
                  <a:pt x="174821" y="306619"/>
                </a:lnTo>
                <a:close/>
              </a:path>
              <a:path w="466089" h="436880">
                <a:moveTo>
                  <a:pt x="232859" y="379768"/>
                </a:moveTo>
                <a:lnTo>
                  <a:pt x="206952" y="343194"/>
                </a:lnTo>
                <a:lnTo>
                  <a:pt x="180435" y="293818"/>
                </a:lnTo>
                <a:lnTo>
                  <a:pt x="231630" y="293818"/>
                </a:lnTo>
                <a:lnTo>
                  <a:pt x="233736" y="299380"/>
                </a:lnTo>
                <a:lnTo>
                  <a:pt x="236598" y="306000"/>
                </a:lnTo>
                <a:lnTo>
                  <a:pt x="259681" y="349899"/>
                </a:lnTo>
                <a:lnTo>
                  <a:pt x="254195" y="355995"/>
                </a:lnTo>
                <a:lnTo>
                  <a:pt x="251756" y="358433"/>
                </a:lnTo>
                <a:lnTo>
                  <a:pt x="246880" y="363919"/>
                </a:lnTo>
                <a:lnTo>
                  <a:pt x="244441" y="366967"/>
                </a:lnTo>
                <a:lnTo>
                  <a:pt x="232859" y="379768"/>
                </a:lnTo>
                <a:close/>
              </a:path>
              <a:path w="466089" h="436880">
                <a:moveTo>
                  <a:pt x="124964" y="387083"/>
                </a:moveTo>
                <a:lnTo>
                  <a:pt x="98752" y="357214"/>
                </a:lnTo>
                <a:lnTo>
                  <a:pt x="104847" y="346241"/>
                </a:lnTo>
                <a:lnTo>
                  <a:pt x="78026" y="296865"/>
                </a:lnTo>
                <a:lnTo>
                  <a:pt x="126456" y="296865"/>
                </a:lnTo>
                <a:lnTo>
                  <a:pt x="129231" y="306619"/>
                </a:lnTo>
                <a:lnTo>
                  <a:pt x="174821" y="306619"/>
                </a:lnTo>
                <a:lnTo>
                  <a:pt x="153614" y="346241"/>
                </a:lnTo>
                <a:lnTo>
                  <a:pt x="133298" y="377187"/>
                </a:lnTo>
                <a:lnTo>
                  <a:pt x="124964" y="387083"/>
                </a:lnTo>
                <a:close/>
              </a:path>
              <a:path w="466089" h="436880">
                <a:moveTo>
                  <a:pt x="281016" y="436459"/>
                </a:moveTo>
                <a:lnTo>
                  <a:pt x="283455" y="432192"/>
                </a:lnTo>
                <a:lnTo>
                  <a:pt x="285893" y="425487"/>
                </a:lnTo>
                <a:lnTo>
                  <a:pt x="286503" y="423049"/>
                </a:lnTo>
                <a:lnTo>
                  <a:pt x="286503" y="0"/>
                </a:lnTo>
                <a:lnTo>
                  <a:pt x="296256" y="1828"/>
                </a:lnTo>
                <a:lnTo>
                  <a:pt x="317591" y="7924"/>
                </a:lnTo>
                <a:lnTo>
                  <a:pt x="327344" y="12191"/>
                </a:lnTo>
                <a:lnTo>
                  <a:pt x="336488" y="17068"/>
                </a:lnTo>
                <a:lnTo>
                  <a:pt x="348680" y="29869"/>
                </a:lnTo>
                <a:lnTo>
                  <a:pt x="348680" y="181045"/>
                </a:lnTo>
                <a:lnTo>
                  <a:pt x="465719" y="181045"/>
                </a:lnTo>
                <a:lnTo>
                  <a:pt x="465719" y="219449"/>
                </a:lnTo>
                <a:lnTo>
                  <a:pt x="348680" y="219449"/>
                </a:lnTo>
                <a:lnTo>
                  <a:pt x="348680" y="420001"/>
                </a:lnTo>
                <a:lnTo>
                  <a:pt x="291379" y="435850"/>
                </a:lnTo>
                <a:lnTo>
                  <a:pt x="281016" y="436459"/>
                </a:lnTo>
                <a:close/>
              </a:path>
              <a:path w="466089" h="436880">
                <a:moveTo>
                  <a:pt x="465719" y="181045"/>
                </a:moveTo>
                <a:lnTo>
                  <a:pt x="403542" y="181045"/>
                </a:lnTo>
                <a:lnTo>
                  <a:pt x="403542" y="0"/>
                </a:lnTo>
                <a:lnTo>
                  <a:pt x="443774" y="12191"/>
                </a:lnTo>
                <a:lnTo>
                  <a:pt x="465719" y="29869"/>
                </a:lnTo>
                <a:lnTo>
                  <a:pt x="465719" y="181045"/>
                </a:lnTo>
                <a:close/>
              </a:path>
              <a:path w="466089" h="436880">
                <a:moveTo>
                  <a:pt x="397446" y="436459"/>
                </a:moveTo>
                <a:lnTo>
                  <a:pt x="399885" y="433412"/>
                </a:lnTo>
                <a:lnTo>
                  <a:pt x="401713" y="429145"/>
                </a:lnTo>
                <a:lnTo>
                  <a:pt x="401713" y="428535"/>
                </a:lnTo>
                <a:lnTo>
                  <a:pt x="402323" y="427316"/>
                </a:lnTo>
                <a:lnTo>
                  <a:pt x="402323" y="425487"/>
                </a:lnTo>
                <a:lnTo>
                  <a:pt x="402933" y="424877"/>
                </a:lnTo>
                <a:lnTo>
                  <a:pt x="403542" y="422439"/>
                </a:lnTo>
                <a:lnTo>
                  <a:pt x="403542" y="219449"/>
                </a:lnTo>
                <a:lnTo>
                  <a:pt x="465719" y="219449"/>
                </a:lnTo>
                <a:lnTo>
                  <a:pt x="465719" y="420001"/>
                </a:lnTo>
                <a:lnTo>
                  <a:pt x="462671" y="423658"/>
                </a:lnTo>
                <a:lnTo>
                  <a:pt x="447432" y="429754"/>
                </a:lnTo>
                <a:lnTo>
                  <a:pt x="438288" y="432192"/>
                </a:lnTo>
                <a:lnTo>
                  <a:pt x="428535" y="434021"/>
                </a:lnTo>
                <a:lnTo>
                  <a:pt x="406590" y="435850"/>
                </a:lnTo>
                <a:lnTo>
                  <a:pt x="397446" y="436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507458" y="2521279"/>
            <a:ext cx="454659" cy="421005"/>
          </a:xfrm>
          <a:custGeom>
            <a:avLst/>
            <a:gdLst/>
            <a:ahLst/>
            <a:cxnLst/>
            <a:rect l="l" t="t" r="r" b="b"/>
            <a:pathLst>
              <a:path w="454660" h="421005">
                <a:moveTo>
                  <a:pt x="419391" y="37184"/>
                </a:moveTo>
                <a:lnTo>
                  <a:pt x="24383" y="37184"/>
                </a:lnTo>
                <a:lnTo>
                  <a:pt x="24383" y="0"/>
                </a:lnTo>
                <a:lnTo>
                  <a:pt x="419391" y="0"/>
                </a:lnTo>
                <a:lnTo>
                  <a:pt x="419391" y="37184"/>
                </a:lnTo>
                <a:close/>
              </a:path>
              <a:path w="454660" h="421005">
                <a:moveTo>
                  <a:pt x="40841" y="212743"/>
                </a:moveTo>
                <a:lnTo>
                  <a:pt x="39013" y="210915"/>
                </a:lnTo>
                <a:lnTo>
                  <a:pt x="35922" y="206605"/>
                </a:lnTo>
                <a:lnTo>
                  <a:pt x="32917" y="203600"/>
                </a:lnTo>
                <a:lnTo>
                  <a:pt x="30479" y="199942"/>
                </a:lnTo>
                <a:lnTo>
                  <a:pt x="21944" y="190189"/>
                </a:lnTo>
                <a:lnTo>
                  <a:pt x="15239" y="182264"/>
                </a:lnTo>
                <a:lnTo>
                  <a:pt x="55829" y="169577"/>
                </a:lnTo>
                <a:lnTo>
                  <a:pt x="97647" y="150490"/>
                </a:lnTo>
                <a:lnTo>
                  <a:pt x="133293" y="123516"/>
                </a:lnTo>
                <a:lnTo>
                  <a:pt x="158795" y="92656"/>
                </a:lnTo>
                <a:lnTo>
                  <a:pt x="179412" y="55881"/>
                </a:lnTo>
                <a:lnTo>
                  <a:pt x="185312" y="37184"/>
                </a:lnTo>
                <a:lnTo>
                  <a:pt x="258462" y="37184"/>
                </a:lnTo>
                <a:lnTo>
                  <a:pt x="276506" y="79531"/>
                </a:lnTo>
                <a:lnTo>
                  <a:pt x="299005" y="109724"/>
                </a:lnTo>
                <a:lnTo>
                  <a:pt x="222497" y="109724"/>
                </a:lnTo>
                <a:lnTo>
                  <a:pt x="192322" y="140456"/>
                </a:lnTo>
                <a:lnTo>
                  <a:pt x="155290" y="167596"/>
                </a:lnTo>
                <a:lnTo>
                  <a:pt x="116949" y="187603"/>
                </a:lnTo>
                <a:lnTo>
                  <a:pt x="69944" y="204728"/>
                </a:lnTo>
                <a:lnTo>
                  <a:pt x="52485" y="209805"/>
                </a:lnTo>
                <a:lnTo>
                  <a:pt x="40841" y="212743"/>
                </a:lnTo>
                <a:close/>
              </a:path>
              <a:path w="454660" h="421005">
                <a:moveTo>
                  <a:pt x="402933" y="208476"/>
                </a:moveTo>
                <a:lnTo>
                  <a:pt x="346980" y="194184"/>
                </a:lnTo>
                <a:lnTo>
                  <a:pt x="299470" y="172859"/>
                </a:lnTo>
                <a:lnTo>
                  <a:pt x="266082" y="150871"/>
                </a:lnTo>
                <a:lnTo>
                  <a:pt x="234493" y="123740"/>
                </a:lnTo>
                <a:lnTo>
                  <a:pt x="222497" y="109724"/>
                </a:lnTo>
                <a:lnTo>
                  <a:pt x="299005" y="109724"/>
                </a:lnTo>
                <a:lnTo>
                  <a:pt x="306581" y="118334"/>
                </a:lnTo>
                <a:lnTo>
                  <a:pt x="315491" y="125773"/>
                </a:lnTo>
                <a:lnTo>
                  <a:pt x="350470" y="149423"/>
                </a:lnTo>
                <a:lnTo>
                  <a:pt x="390260" y="166425"/>
                </a:lnTo>
                <a:lnTo>
                  <a:pt x="428535" y="177997"/>
                </a:lnTo>
                <a:lnTo>
                  <a:pt x="425487" y="181655"/>
                </a:lnTo>
                <a:lnTo>
                  <a:pt x="420001" y="187141"/>
                </a:lnTo>
                <a:lnTo>
                  <a:pt x="402933" y="208476"/>
                </a:lnTo>
                <a:close/>
              </a:path>
              <a:path w="454660" h="421005">
                <a:moveTo>
                  <a:pt x="454137" y="286503"/>
                </a:moveTo>
                <a:lnTo>
                  <a:pt x="0" y="286503"/>
                </a:lnTo>
                <a:lnTo>
                  <a:pt x="0" y="250537"/>
                </a:lnTo>
                <a:lnTo>
                  <a:pt x="454137" y="250537"/>
                </a:lnTo>
                <a:lnTo>
                  <a:pt x="454137" y="286503"/>
                </a:lnTo>
                <a:close/>
              </a:path>
              <a:path w="454660" h="421005">
                <a:moveTo>
                  <a:pt x="260900" y="420610"/>
                </a:moveTo>
                <a:lnTo>
                  <a:pt x="193846" y="420610"/>
                </a:lnTo>
                <a:lnTo>
                  <a:pt x="193846" y="286503"/>
                </a:lnTo>
                <a:lnTo>
                  <a:pt x="260900" y="286503"/>
                </a:lnTo>
                <a:lnTo>
                  <a:pt x="260900" y="420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985979" y="2506649"/>
            <a:ext cx="457834" cy="436880"/>
          </a:xfrm>
          <a:custGeom>
            <a:avLst/>
            <a:gdLst/>
            <a:ahLst/>
            <a:cxnLst/>
            <a:rect l="l" t="t" r="r" b="b"/>
            <a:pathLst>
              <a:path w="457835" h="436880">
                <a:moveTo>
                  <a:pt x="299304" y="436459"/>
                </a:moveTo>
                <a:lnTo>
                  <a:pt x="290160" y="436459"/>
                </a:lnTo>
                <a:lnTo>
                  <a:pt x="291989" y="432802"/>
                </a:lnTo>
                <a:lnTo>
                  <a:pt x="294427" y="426097"/>
                </a:lnTo>
                <a:lnTo>
                  <a:pt x="295037" y="423658"/>
                </a:lnTo>
                <a:lnTo>
                  <a:pt x="295037" y="204209"/>
                </a:lnTo>
                <a:lnTo>
                  <a:pt x="237126" y="204209"/>
                </a:lnTo>
                <a:lnTo>
                  <a:pt x="237126" y="165806"/>
                </a:lnTo>
                <a:lnTo>
                  <a:pt x="295037" y="165806"/>
                </a:lnTo>
                <a:lnTo>
                  <a:pt x="295037" y="0"/>
                </a:lnTo>
                <a:lnTo>
                  <a:pt x="306009" y="1828"/>
                </a:lnTo>
                <a:lnTo>
                  <a:pt x="327344" y="8534"/>
                </a:lnTo>
                <a:lnTo>
                  <a:pt x="336488" y="13410"/>
                </a:lnTo>
                <a:lnTo>
                  <a:pt x="345632" y="17677"/>
                </a:lnTo>
                <a:lnTo>
                  <a:pt x="357214" y="30479"/>
                </a:lnTo>
                <a:lnTo>
                  <a:pt x="357214" y="420001"/>
                </a:lnTo>
                <a:lnTo>
                  <a:pt x="354776" y="423658"/>
                </a:lnTo>
                <a:lnTo>
                  <a:pt x="340146" y="430364"/>
                </a:lnTo>
                <a:lnTo>
                  <a:pt x="320639" y="434021"/>
                </a:lnTo>
                <a:lnTo>
                  <a:pt x="299304" y="436459"/>
                </a:lnTo>
                <a:close/>
              </a:path>
              <a:path w="457835" h="436880">
                <a:moveTo>
                  <a:pt x="224935" y="50595"/>
                </a:moveTo>
                <a:lnTo>
                  <a:pt x="14020" y="50595"/>
                </a:lnTo>
                <a:lnTo>
                  <a:pt x="14020" y="14629"/>
                </a:lnTo>
                <a:lnTo>
                  <a:pt x="224935" y="14629"/>
                </a:lnTo>
                <a:lnTo>
                  <a:pt x="224935" y="50595"/>
                </a:lnTo>
                <a:close/>
              </a:path>
              <a:path w="457835" h="436880">
                <a:moveTo>
                  <a:pt x="28650" y="379159"/>
                </a:moveTo>
                <a:lnTo>
                  <a:pt x="0" y="348070"/>
                </a:lnTo>
                <a:lnTo>
                  <a:pt x="17539" y="333878"/>
                </a:lnTo>
                <a:lnTo>
                  <a:pt x="28307" y="323687"/>
                </a:lnTo>
                <a:lnTo>
                  <a:pt x="57429" y="278597"/>
                </a:lnTo>
                <a:lnTo>
                  <a:pt x="73759" y="235907"/>
                </a:lnTo>
                <a:lnTo>
                  <a:pt x="83188" y="193175"/>
                </a:lnTo>
                <a:lnTo>
                  <a:pt x="86865" y="145499"/>
                </a:lnTo>
                <a:lnTo>
                  <a:pt x="87170" y="50595"/>
                </a:lnTo>
                <a:lnTo>
                  <a:pt x="153614" y="50595"/>
                </a:lnTo>
                <a:lnTo>
                  <a:pt x="153614" y="106067"/>
                </a:lnTo>
                <a:lnTo>
                  <a:pt x="154223" y="123744"/>
                </a:lnTo>
                <a:lnTo>
                  <a:pt x="154296" y="165806"/>
                </a:lnTo>
                <a:lnTo>
                  <a:pt x="161110" y="217334"/>
                </a:lnTo>
                <a:lnTo>
                  <a:pt x="172563" y="254328"/>
                </a:lnTo>
                <a:lnTo>
                  <a:pt x="176066" y="263338"/>
                </a:lnTo>
                <a:lnTo>
                  <a:pt x="120087" y="263338"/>
                </a:lnTo>
                <a:lnTo>
                  <a:pt x="100733" y="300561"/>
                </a:lnTo>
                <a:lnTo>
                  <a:pt x="65168" y="347742"/>
                </a:lnTo>
                <a:lnTo>
                  <a:pt x="44861" y="367429"/>
                </a:lnTo>
                <a:lnTo>
                  <a:pt x="28650" y="379159"/>
                </a:lnTo>
                <a:close/>
              </a:path>
              <a:path w="457835" h="436880">
                <a:moveTo>
                  <a:pt x="212743" y="379768"/>
                </a:moveTo>
                <a:lnTo>
                  <a:pt x="175025" y="348823"/>
                </a:lnTo>
                <a:lnTo>
                  <a:pt x="148204" y="314086"/>
                </a:lnTo>
                <a:lnTo>
                  <a:pt x="120087" y="263338"/>
                </a:lnTo>
                <a:lnTo>
                  <a:pt x="176066" y="263338"/>
                </a:lnTo>
                <a:lnTo>
                  <a:pt x="178411" y="269372"/>
                </a:lnTo>
                <a:lnTo>
                  <a:pt x="183140" y="279607"/>
                </a:lnTo>
                <a:lnTo>
                  <a:pt x="209100" y="318110"/>
                </a:lnTo>
                <a:lnTo>
                  <a:pt x="240174" y="348070"/>
                </a:lnTo>
                <a:lnTo>
                  <a:pt x="236517" y="352337"/>
                </a:lnTo>
                <a:lnTo>
                  <a:pt x="231640" y="357824"/>
                </a:lnTo>
                <a:lnTo>
                  <a:pt x="228592" y="361481"/>
                </a:lnTo>
                <a:lnTo>
                  <a:pt x="224935" y="365748"/>
                </a:lnTo>
                <a:lnTo>
                  <a:pt x="221887" y="369406"/>
                </a:lnTo>
                <a:lnTo>
                  <a:pt x="215791" y="376111"/>
                </a:lnTo>
                <a:lnTo>
                  <a:pt x="212743" y="379768"/>
                </a:lnTo>
                <a:close/>
              </a:path>
              <a:path w="457835" h="436880">
                <a:moveTo>
                  <a:pt x="390131" y="436459"/>
                </a:moveTo>
                <a:lnTo>
                  <a:pt x="392570" y="433412"/>
                </a:lnTo>
                <a:lnTo>
                  <a:pt x="393789" y="429145"/>
                </a:lnTo>
                <a:lnTo>
                  <a:pt x="394398" y="428535"/>
                </a:lnTo>
                <a:lnTo>
                  <a:pt x="394398" y="427316"/>
                </a:lnTo>
                <a:lnTo>
                  <a:pt x="395008" y="425487"/>
                </a:lnTo>
                <a:lnTo>
                  <a:pt x="395618" y="424877"/>
                </a:lnTo>
                <a:lnTo>
                  <a:pt x="395618" y="0"/>
                </a:lnTo>
                <a:lnTo>
                  <a:pt x="436459" y="12191"/>
                </a:lnTo>
                <a:lnTo>
                  <a:pt x="457795" y="29869"/>
                </a:lnTo>
                <a:lnTo>
                  <a:pt x="457795" y="420001"/>
                </a:lnTo>
                <a:lnTo>
                  <a:pt x="421220" y="434021"/>
                </a:lnTo>
                <a:lnTo>
                  <a:pt x="399275" y="435850"/>
                </a:lnTo>
                <a:lnTo>
                  <a:pt x="390131" y="436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619148" y="2622470"/>
            <a:ext cx="62230" cy="60960"/>
          </a:xfrm>
          <a:custGeom>
            <a:avLst/>
            <a:gdLst/>
            <a:ahLst/>
            <a:cxnLst/>
            <a:rect l="l" t="t" r="r" b="b"/>
            <a:pathLst>
              <a:path w="62229" h="60960">
                <a:moveTo>
                  <a:pt x="62177" y="60348"/>
                </a:moveTo>
                <a:lnTo>
                  <a:pt x="0" y="60348"/>
                </a:lnTo>
                <a:lnTo>
                  <a:pt x="0" y="0"/>
                </a:lnTo>
                <a:lnTo>
                  <a:pt x="62177" y="0"/>
                </a:lnTo>
                <a:lnTo>
                  <a:pt x="62177" y="603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619148" y="2793152"/>
            <a:ext cx="62230" cy="60960"/>
          </a:xfrm>
          <a:custGeom>
            <a:avLst/>
            <a:gdLst/>
            <a:ahLst/>
            <a:cxnLst/>
            <a:rect l="l" t="t" r="r" b="b"/>
            <a:pathLst>
              <a:path w="62229" h="60960">
                <a:moveTo>
                  <a:pt x="62177" y="60348"/>
                </a:moveTo>
                <a:lnTo>
                  <a:pt x="0" y="60348"/>
                </a:lnTo>
                <a:lnTo>
                  <a:pt x="0" y="0"/>
                </a:lnTo>
                <a:lnTo>
                  <a:pt x="62177" y="0"/>
                </a:lnTo>
                <a:lnTo>
                  <a:pt x="62177" y="603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848035" y="2506649"/>
            <a:ext cx="415925" cy="436880"/>
          </a:xfrm>
          <a:custGeom>
            <a:avLst/>
            <a:gdLst/>
            <a:ahLst/>
            <a:cxnLst/>
            <a:rect l="l" t="t" r="r" b="b"/>
            <a:pathLst>
              <a:path w="415925" h="436880">
                <a:moveTo>
                  <a:pt x="195675" y="382816"/>
                </a:moveTo>
                <a:lnTo>
                  <a:pt x="198723" y="378549"/>
                </a:lnTo>
                <a:lnTo>
                  <a:pt x="201771" y="371234"/>
                </a:lnTo>
                <a:lnTo>
                  <a:pt x="202990" y="366358"/>
                </a:lnTo>
                <a:lnTo>
                  <a:pt x="202990" y="51204"/>
                </a:lnTo>
                <a:lnTo>
                  <a:pt x="0" y="51204"/>
                </a:lnTo>
                <a:lnTo>
                  <a:pt x="0" y="15239"/>
                </a:lnTo>
                <a:lnTo>
                  <a:pt x="217620" y="15239"/>
                </a:lnTo>
                <a:lnTo>
                  <a:pt x="232250" y="16458"/>
                </a:lnTo>
                <a:lnTo>
                  <a:pt x="264558" y="40841"/>
                </a:lnTo>
                <a:lnTo>
                  <a:pt x="270044" y="363919"/>
                </a:lnTo>
                <a:lnTo>
                  <a:pt x="268825" y="366967"/>
                </a:lnTo>
                <a:lnTo>
                  <a:pt x="218049" y="380845"/>
                </a:lnTo>
                <a:lnTo>
                  <a:pt x="205419" y="382083"/>
                </a:lnTo>
                <a:lnTo>
                  <a:pt x="195675" y="382816"/>
                </a:lnTo>
                <a:close/>
              </a:path>
              <a:path w="415925" h="436880">
                <a:moveTo>
                  <a:pt x="348070" y="436459"/>
                </a:moveTo>
                <a:lnTo>
                  <a:pt x="349289" y="434631"/>
                </a:lnTo>
                <a:lnTo>
                  <a:pt x="352337" y="429145"/>
                </a:lnTo>
                <a:lnTo>
                  <a:pt x="353556" y="423049"/>
                </a:lnTo>
                <a:lnTo>
                  <a:pt x="353556" y="0"/>
                </a:lnTo>
                <a:lnTo>
                  <a:pt x="362700" y="1219"/>
                </a:lnTo>
                <a:lnTo>
                  <a:pt x="401094" y="14591"/>
                </a:lnTo>
                <a:lnTo>
                  <a:pt x="415734" y="26211"/>
                </a:lnTo>
                <a:lnTo>
                  <a:pt x="415734" y="420001"/>
                </a:lnTo>
                <a:lnTo>
                  <a:pt x="413905" y="422439"/>
                </a:lnTo>
                <a:lnTo>
                  <a:pt x="410857" y="426706"/>
                </a:lnTo>
                <a:lnTo>
                  <a:pt x="369844" y="435088"/>
                </a:lnTo>
                <a:lnTo>
                  <a:pt x="357462" y="436078"/>
                </a:lnTo>
                <a:lnTo>
                  <a:pt x="348070" y="436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306440" y="2506649"/>
            <a:ext cx="474980" cy="436880"/>
          </a:xfrm>
          <a:custGeom>
            <a:avLst/>
            <a:gdLst/>
            <a:ahLst/>
            <a:cxnLst/>
            <a:rect l="l" t="t" r="r" b="b"/>
            <a:pathLst>
              <a:path w="474979" h="436880">
                <a:moveTo>
                  <a:pt x="30479" y="391960"/>
                </a:moveTo>
                <a:lnTo>
                  <a:pt x="14020" y="364529"/>
                </a:lnTo>
                <a:lnTo>
                  <a:pt x="12191" y="362091"/>
                </a:lnTo>
                <a:lnTo>
                  <a:pt x="5486" y="354166"/>
                </a:lnTo>
                <a:lnTo>
                  <a:pt x="2438" y="351118"/>
                </a:lnTo>
                <a:lnTo>
                  <a:pt x="0" y="348070"/>
                </a:lnTo>
                <a:lnTo>
                  <a:pt x="36574" y="312105"/>
                </a:lnTo>
                <a:lnTo>
                  <a:pt x="65225" y="278578"/>
                </a:lnTo>
                <a:lnTo>
                  <a:pt x="72773" y="269163"/>
                </a:lnTo>
                <a:lnTo>
                  <a:pt x="96504" y="230383"/>
                </a:lnTo>
                <a:lnTo>
                  <a:pt x="110091" y="188846"/>
                </a:lnTo>
                <a:lnTo>
                  <a:pt x="118868" y="142032"/>
                </a:lnTo>
                <a:lnTo>
                  <a:pt x="123230" y="98661"/>
                </a:lnTo>
                <a:lnTo>
                  <a:pt x="123744" y="14629"/>
                </a:lnTo>
                <a:lnTo>
                  <a:pt x="192627" y="14629"/>
                </a:lnTo>
                <a:lnTo>
                  <a:pt x="192656" y="87236"/>
                </a:lnTo>
                <a:lnTo>
                  <a:pt x="192856" y="92884"/>
                </a:lnTo>
                <a:lnTo>
                  <a:pt x="193399" y="98875"/>
                </a:lnTo>
                <a:lnTo>
                  <a:pt x="195623" y="117815"/>
                </a:lnTo>
                <a:lnTo>
                  <a:pt x="196208" y="123287"/>
                </a:lnTo>
                <a:lnTo>
                  <a:pt x="196770" y="129840"/>
                </a:lnTo>
                <a:lnTo>
                  <a:pt x="197504" y="139594"/>
                </a:lnTo>
                <a:lnTo>
                  <a:pt x="198642" y="150109"/>
                </a:lnTo>
                <a:lnTo>
                  <a:pt x="207586" y="187350"/>
                </a:lnTo>
                <a:lnTo>
                  <a:pt x="221011" y="227411"/>
                </a:lnTo>
                <a:lnTo>
                  <a:pt x="223142" y="231640"/>
                </a:lnTo>
                <a:lnTo>
                  <a:pt x="157881" y="231640"/>
                </a:lnTo>
                <a:lnTo>
                  <a:pt x="138422" y="268844"/>
                </a:lnTo>
                <a:lnTo>
                  <a:pt x="116810" y="302504"/>
                </a:lnTo>
                <a:lnTo>
                  <a:pt x="101800" y="320639"/>
                </a:lnTo>
                <a:lnTo>
                  <a:pt x="93075" y="331473"/>
                </a:lnTo>
                <a:lnTo>
                  <a:pt x="59881" y="365686"/>
                </a:lnTo>
                <a:lnTo>
                  <a:pt x="43785" y="380421"/>
                </a:lnTo>
                <a:lnTo>
                  <a:pt x="30479" y="391960"/>
                </a:lnTo>
                <a:close/>
              </a:path>
              <a:path w="474979" h="436880">
                <a:moveTo>
                  <a:pt x="287112" y="390131"/>
                </a:moveTo>
                <a:lnTo>
                  <a:pt x="249309" y="359971"/>
                </a:lnTo>
                <a:lnTo>
                  <a:pt x="220935" y="333402"/>
                </a:lnTo>
                <a:lnTo>
                  <a:pt x="192627" y="297475"/>
                </a:lnTo>
                <a:lnTo>
                  <a:pt x="170011" y="258729"/>
                </a:lnTo>
                <a:lnTo>
                  <a:pt x="157881" y="231640"/>
                </a:lnTo>
                <a:lnTo>
                  <a:pt x="223142" y="231640"/>
                </a:lnTo>
                <a:lnTo>
                  <a:pt x="224301" y="233940"/>
                </a:lnTo>
                <a:lnTo>
                  <a:pt x="229507" y="243527"/>
                </a:lnTo>
                <a:lnTo>
                  <a:pt x="258452" y="286531"/>
                </a:lnTo>
                <a:lnTo>
                  <a:pt x="289655" y="320410"/>
                </a:lnTo>
                <a:lnTo>
                  <a:pt x="318201" y="344413"/>
                </a:lnTo>
                <a:lnTo>
                  <a:pt x="287112" y="390131"/>
                </a:lnTo>
                <a:close/>
              </a:path>
              <a:path w="474979" h="436880">
                <a:moveTo>
                  <a:pt x="358433" y="436459"/>
                </a:moveTo>
                <a:lnTo>
                  <a:pt x="346851" y="436459"/>
                </a:lnTo>
                <a:lnTo>
                  <a:pt x="349899" y="432802"/>
                </a:lnTo>
                <a:lnTo>
                  <a:pt x="352337" y="425487"/>
                </a:lnTo>
                <a:lnTo>
                  <a:pt x="352947" y="423049"/>
                </a:lnTo>
                <a:lnTo>
                  <a:pt x="352947" y="0"/>
                </a:lnTo>
                <a:lnTo>
                  <a:pt x="364529" y="1828"/>
                </a:lnTo>
                <a:lnTo>
                  <a:pt x="388303" y="8534"/>
                </a:lnTo>
                <a:lnTo>
                  <a:pt x="398056" y="12801"/>
                </a:lnTo>
                <a:lnTo>
                  <a:pt x="407809" y="17677"/>
                </a:lnTo>
                <a:lnTo>
                  <a:pt x="420001" y="29869"/>
                </a:lnTo>
                <a:lnTo>
                  <a:pt x="420001" y="171901"/>
                </a:lnTo>
                <a:lnTo>
                  <a:pt x="474863" y="171901"/>
                </a:lnTo>
                <a:lnTo>
                  <a:pt x="474863" y="210305"/>
                </a:lnTo>
                <a:lnTo>
                  <a:pt x="420001" y="210305"/>
                </a:lnTo>
                <a:lnTo>
                  <a:pt x="420001" y="419391"/>
                </a:lnTo>
                <a:lnTo>
                  <a:pt x="417562" y="423658"/>
                </a:lnTo>
                <a:lnTo>
                  <a:pt x="402933" y="429754"/>
                </a:lnTo>
                <a:lnTo>
                  <a:pt x="393179" y="432192"/>
                </a:lnTo>
                <a:lnTo>
                  <a:pt x="382816" y="434021"/>
                </a:lnTo>
                <a:lnTo>
                  <a:pt x="358433" y="436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786180" y="2517012"/>
            <a:ext cx="454659" cy="388620"/>
          </a:xfrm>
          <a:custGeom>
            <a:avLst/>
            <a:gdLst/>
            <a:ahLst/>
            <a:cxnLst/>
            <a:rect l="l" t="t" r="r" b="b"/>
            <a:pathLst>
              <a:path w="454659" h="388619">
                <a:moveTo>
                  <a:pt x="424877" y="240784"/>
                </a:moveTo>
                <a:lnTo>
                  <a:pt x="79245" y="240784"/>
                </a:lnTo>
                <a:lnTo>
                  <a:pt x="55471" y="234079"/>
                </a:lnTo>
                <a:lnTo>
                  <a:pt x="46937" y="229202"/>
                </a:lnTo>
                <a:lnTo>
                  <a:pt x="39622" y="223106"/>
                </a:lnTo>
                <a:lnTo>
                  <a:pt x="30479" y="205428"/>
                </a:lnTo>
                <a:lnTo>
                  <a:pt x="30479" y="0"/>
                </a:lnTo>
                <a:lnTo>
                  <a:pt x="39013" y="1828"/>
                </a:lnTo>
                <a:lnTo>
                  <a:pt x="53643" y="5486"/>
                </a:lnTo>
                <a:lnTo>
                  <a:pt x="60958" y="7924"/>
                </a:lnTo>
                <a:lnTo>
                  <a:pt x="67663" y="9753"/>
                </a:lnTo>
                <a:lnTo>
                  <a:pt x="80464" y="15849"/>
                </a:lnTo>
                <a:lnTo>
                  <a:pt x="85341" y="18897"/>
                </a:lnTo>
                <a:lnTo>
                  <a:pt x="90827" y="23164"/>
                </a:lnTo>
                <a:lnTo>
                  <a:pt x="97532" y="32917"/>
                </a:lnTo>
                <a:lnTo>
                  <a:pt x="97532" y="81074"/>
                </a:lnTo>
                <a:lnTo>
                  <a:pt x="424877" y="81074"/>
                </a:lnTo>
                <a:lnTo>
                  <a:pt x="424877" y="117039"/>
                </a:lnTo>
                <a:lnTo>
                  <a:pt x="97532" y="117039"/>
                </a:lnTo>
                <a:lnTo>
                  <a:pt x="97532" y="203600"/>
                </a:lnTo>
                <a:lnTo>
                  <a:pt x="424877" y="203600"/>
                </a:lnTo>
                <a:lnTo>
                  <a:pt x="424877" y="240784"/>
                </a:lnTo>
                <a:close/>
              </a:path>
              <a:path w="454659" h="388619">
                <a:moveTo>
                  <a:pt x="424877" y="81074"/>
                </a:moveTo>
                <a:lnTo>
                  <a:pt x="357824" y="81074"/>
                </a:lnTo>
                <a:lnTo>
                  <a:pt x="357824" y="609"/>
                </a:lnTo>
                <a:lnTo>
                  <a:pt x="365138" y="1828"/>
                </a:lnTo>
                <a:lnTo>
                  <a:pt x="380378" y="5486"/>
                </a:lnTo>
                <a:lnTo>
                  <a:pt x="387693" y="7924"/>
                </a:lnTo>
                <a:lnTo>
                  <a:pt x="397037" y="10867"/>
                </a:lnTo>
                <a:lnTo>
                  <a:pt x="424877" y="32917"/>
                </a:lnTo>
                <a:lnTo>
                  <a:pt x="424877" y="81074"/>
                </a:lnTo>
                <a:close/>
              </a:path>
              <a:path w="454659" h="388619">
                <a:moveTo>
                  <a:pt x="424877" y="203600"/>
                </a:moveTo>
                <a:lnTo>
                  <a:pt x="357824" y="203600"/>
                </a:lnTo>
                <a:lnTo>
                  <a:pt x="357824" y="117039"/>
                </a:lnTo>
                <a:lnTo>
                  <a:pt x="424877" y="117039"/>
                </a:lnTo>
                <a:lnTo>
                  <a:pt x="424877" y="203600"/>
                </a:lnTo>
                <a:close/>
              </a:path>
              <a:path w="454659" h="388619">
                <a:moveTo>
                  <a:pt x="260900" y="352337"/>
                </a:moveTo>
                <a:lnTo>
                  <a:pt x="193846" y="352337"/>
                </a:lnTo>
                <a:lnTo>
                  <a:pt x="193846" y="240784"/>
                </a:lnTo>
                <a:lnTo>
                  <a:pt x="260900" y="240784"/>
                </a:lnTo>
                <a:lnTo>
                  <a:pt x="260900" y="352337"/>
                </a:lnTo>
                <a:close/>
              </a:path>
              <a:path w="454659" h="388619">
                <a:moveTo>
                  <a:pt x="454137" y="388303"/>
                </a:moveTo>
                <a:lnTo>
                  <a:pt x="0" y="388303"/>
                </a:lnTo>
                <a:lnTo>
                  <a:pt x="0" y="352337"/>
                </a:lnTo>
                <a:lnTo>
                  <a:pt x="454137" y="352337"/>
                </a:lnTo>
                <a:lnTo>
                  <a:pt x="454137" y="3883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261653" y="2526766"/>
            <a:ext cx="454659" cy="379095"/>
          </a:xfrm>
          <a:custGeom>
            <a:avLst/>
            <a:gdLst/>
            <a:ahLst/>
            <a:cxnLst/>
            <a:rect l="l" t="t" r="r" b="b"/>
            <a:pathLst>
              <a:path w="454659" h="379094">
                <a:moveTo>
                  <a:pt x="432192" y="230421"/>
                </a:moveTo>
                <a:lnTo>
                  <a:pt x="73759" y="230421"/>
                </a:lnTo>
                <a:lnTo>
                  <a:pt x="53033" y="227373"/>
                </a:lnTo>
                <a:lnTo>
                  <a:pt x="45718" y="222497"/>
                </a:lnTo>
                <a:lnTo>
                  <a:pt x="38403" y="218229"/>
                </a:lnTo>
                <a:lnTo>
                  <a:pt x="30479" y="200552"/>
                </a:lnTo>
                <a:lnTo>
                  <a:pt x="30479" y="0"/>
                </a:lnTo>
                <a:lnTo>
                  <a:pt x="424877" y="0"/>
                </a:lnTo>
                <a:lnTo>
                  <a:pt x="424877" y="35965"/>
                </a:lnTo>
                <a:lnTo>
                  <a:pt x="97532" y="35965"/>
                </a:lnTo>
                <a:lnTo>
                  <a:pt x="97532" y="194456"/>
                </a:lnTo>
                <a:lnTo>
                  <a:pt x="432192" y="194456"/>
                </a:lnTo>
                <a:lnTo>
                  <a:pt x="432192" y="230421"/>
                </a:lnTo>
                <a:close/>
              </a:path>
              <a:path w="454659" h="379094">
                <a:moveTo>
                  <a:pt x="260900" y="342584"/>
                </a:moveTo>
                <a:lnTo>
                  <a:pt x="193846" y="342584"/>
                </a:lnTo>
                <a:lnTo>
                  <a:pt x="193846" y="230421"/>
                </a:lnTo>
                <a:lnTo>
                  <a:pt x="260900" y="230421"/>
                </a:lnTo>
                <a:lnTo>
                  <a:pt x="260900" y="342584"/>
                </a:lnTo>
                <a:close/>
              </a:path>
              <a:path w="454659" h="379094">
                <a:moveTo>
                  <a:pt x="454137" y="378549"/>
                </a:moveTo>
                <a:lnTo>
                  <a:pt x="0" y="378549"/>
                </a:lnTo>
                <a:lnTo>
                  <a:pt x="0" y="342584"/>
                </a:lnTo>
                <a:lnTo>
                  <a:pt x="454137" y="342584"/>
                </a:lnTo>
                <a:lnTo>
                  <a:pt x="454137" y="3785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737126" y="2526766"/>
            <a:ext cx="454659" cy="379095"/>
          </a:xfrm>
          <a:custGeom>
            <a:avLst/>
            <a:gdLst/>
            <a:ahLst/>
            <a:cxnLst/>
            <a:rect l="l" t="t" r="r" b="b"/>
            <a:pathLst>
              <a:path w="454659" h="379094">
                <a:moveTo>
                  <a:pt x="432192" y="235907"/>
                </a:moveTo>
                <a:lnTo>
                  <a:pt x="97532" y="235907"/>
                </a:lnTo>
                <a:lnTo>
                  <a:pt x="89932" y="235869"/>
                </a:lnTo>
                <a:lnTo>
                  <a:pt x="49985" y="225544"/>
                </a:lnTo>
                <a:lnTo>
                  <a:pt x="30479" y="203600"/>
                </a:lnTo>
                <a:lnTo>
                  <a:pt x="30479" y="95094"/>
                </a:lnTo>
                <a:lnTo>
                  <a:pt x="358433" y="95094"/>
                </a:lnTo>
                <a:lnTo>
                  <a:pt x="358433" y="35965"/>
                </a:lnTo>
                <a:lnTo>
                  <a:pt x="30479" y="35965"/>
                </a:lnTo>
                <a:lnTo>
                  <a:pt x="30479" y="0"/>
                </a:lnTo>
                <a:lnTo>
                  <a:pt x="372453" y="0"/>
                </a:lnTo>
                <a:lnTo>
                  <a:pt x="388860" y="176"/>
                </a:lnTo>
                <a:lnTo>
                  <a:pt x="423925" y="24192"/>
                </a:lnTo>
                <a:lnTo>
                  <a:pt x="425487" y="46937"/>
                </a:lnTo>
                <a:lnTo>
                  <a:pt x="425487" y="131059"/>
                </a:lnTo>
                <a:lnTo>
                  <a:pt x="97532" y="131059"/>
                </a:lnTo>
                <a:lnTo>
                  <a:pt x="97532" y="199942"/>
                </a:lnTo>
                <a:lnTo>
                  <a:pt x="432192" y="199942"/>
                </a:lnTo>
                <a:lnTo>
                  <a:pt x="432192" y="235907"/>
                </a:lnTo>
                <a:close/>
              </a:path>
              <a:path w="454659" h="379094">
                <a:moveTo>
                  <a:pt x="260900" y="342584"/>
                </a:moveTo>
                <a:lnTo>
                  <a:pt x="193846" y="342584"/>
                </a:lnTo>
                <a:lnTo>
                  <a:pt x="193846" y="235907"/>
                </a:lnTo>
                <a:lnTo>
                  <a:pt x="260900" y="235907"/>
                </a:lnTo>
                <a:lnTo>
                  <a:pt x="260900" y="342584"/>
                </a:lnTo>
                <a:close/>
              </a:path>
              <a:path w="454659" h="379094">
                <a:moveTo>
                  <a:pt x="454137" y="378549"/>
                </a:moveTo>
                <a:lnTo>
                  <a:pt x="0" y="378549"/>
                </a:lnTo>
                <a:lnTo>
                  <a:pt x="0" y="342584"/>
                </a:lnTo>
                <a:lnTo>
                  <a:pt x="454137" y="342584"/>
                </a:lnTo>
                <a:lnTo>
                  <a:pt x="454137" y="3785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340652" y="2507259"/>
            <a:ext cx="472440" cy="429259"/>
          </a:xfrm>
          <a:custGeom>
            <a:avLst/>
            <a:gdLst/>
            <a:ahLst/>
            <a:cxnLst/>
            <a:rect l="l" t="t" r="r" b="b"/>
            <a:pathLst>
              <a:path w="472440" h="429260">
                <a:moveTo>
                  <a:pt x="26821" y="217010"/>
                </a:moveTo>
                <a:lnTo>
                  <a:pt x="12801" y="199942"/>
                </a:lnTo>
                <a:lnTo>
                  <a:pt x="9753" y="196285"/>
                </a:lnTo>
                <a:lnTo>
                  <a:pt x="3047" y="188970"/>
                </a:lnTo>
                <a:lnTo>
                  <a:pt x="0" y="185312"/>
                </a:lnTo>
                <a:lnTo>
                  <a:pt x="38446" y="166839"/>
                </a:lnTo>
                <a:lnTo>
                  <a:pt x="74102" y="139708"/>
                </a:lnTo>
                <a:lnTo>
                  <a:pt x="100471" y="107124"/>
                </a:lnTo>
                <a:lnTo>
                  <a:pt x="120273" y="60834"/>
                </a:lnTo>
                <a:lnTo>
                  <a:pt x="123744" y="5486"/>
                </a:lnTo>
                <a:lnTo>
                  <a:pt x="184093" y="5486"/>
                </a:lnTo>
                <a:lnTo>
                  <a:pt x="185160" y="44994"/>
                </a:lnTo>
                <a:lnTo>
                  <a:pt x="197818" y="84403"/>
                </a:lnTo>
                <a:lnTo>
                  <a:pt x="217620" y="115820"/>
                </a:lnTo>
                <a:lnTo>
                  <a:pt x="222102" y="121916"/>
                </a:lnTo>
                <a:lnTo>
                  <a:pt x="153004" y="121916"/>
                </a:lnTo>
                <a:lnTo>
                  <a:pt x="143942" y="134150"/>
                </a:lnTo>
                <a:lnTo>
                  <a:pt x="137651" y="142070"/>
                </a:lnTo>
                <a:lnTo>
                  <a:pt x="105495" y="174378"/>
                </a:lnTo>
                <a:lnTo>
                  <a:pt x="73264" y="197618"/>
                </a:lnTo>
                <a:lnTo>
                  <a:pt x="35874" y="214777"/>
                </a:lnTo>
                <a:lnTo>
                  <a:pt x="26821" y="217010"/>
                </a:lnTo>
                <a:close/>
              </a:path>
              <a:path w="472440" h="429260">
                <a:moveTo>
                  <a:pt x="281016" y="210915"/>
                </a:moveTo>
                <a:lnTo>
                  <a:pt x="237727" y="197585"/>
                </a:lnTo>
                <a:lnTo>
                  <a:pt x="198694" y="171849"/>
                </a:lnTo>
                <a:lnTo>
                  <a:pt x="153004" y="121916"/>
                </a:lnTo>
                <a:lnTo>
                  <a:pt x="222102" y="121916"/>
                </a:lnTo>
                <a:lnTo>
                  <a:pt x="227140" y="128769"/>
                </a:lnTo>
                <a:lnTo>
                  <a:pt x="234345" y="137117"/>
                </a:lnTo>
                <a:lnTo>
                  <a:pt x="269991" y="164363"/>
                </a:lnTo>
                <a:lnTo>
                  <a:pt x="307838" y="180435"/>
                </a:lnTo>
                <a:lnTo>
                  <a:pt x="281016" y="210915"/>
                </a:lnTo>
                <a:close/>
              </a:path>
              <a:path w="472440" h="429260">
                <a:moveTo>
                  <a:pt x="429754" y="217620"/>
                </a:moveTo>
                <a:lnTo>
                  <a:pt x="362700" y="217620"/>
                </a:lnTo>
                <a:lnTo>
                  <a:pt x="362700" y="0"/>
                </a:lnTo>
                <a:lnTo>
                  <a:pt x="407200" y="12191"/>
                </a:lnTo>
                <a:lnTo>
                  <a:pt x="429754" y="29259"/>
                </a:lnTo>
                <a:lnTo>
                  <a:pt x="429754" y="104847"/>
                </a:lnTo>
                <a:lnTo>
                  <a:pt x="472425" y="104847"/>
                </a:lnTo>
                <a:lnTo>
                  <a:pt x="472425" y="143251"/>
                </a:lnTo>
                <a:lnTo>
                  <a:pt x="429754" y="143251"/>
                </a:lnTo>
                <a:lnTo>
                  <a:pt x="429754" y="217620"/>
                </a:lnTo>
                <a:close/>
              </a:path>
              <a:path w="472440" h="429260">
                <a:moveTo>
                  <a:pt x="445603" y="429145"/>
                </a:moveTo>
                <a:lnTo>
                  <a:pt x="115210" y="429145"/>
                </a:lnTo>
                <a:lnTo>
                  <a:pt x="107614" y="429102"/>
                </a:lnTo>
                <a:lnTo>
                  <a:pt x="68273" y="418782"/>
                </a:lnTo>
                <a:lnTo>
                  <a:pt x="48156" y="396837"/>
                </a:lnTo>
                <a:lnTo>
                  <a:pt x="48156" y="327954"/>
                </a:lnTo>
                <a:lnTo>
                  <a:pt x="375501" y="327954"/>
                </a:lnTo>
                <a:lnTo>
                  <a:pt x="375501" y="293818"/>
                </a:lnTo>
                <a:lnTo>
                  <a:pt x="48156" y="293818"/>
                </a:lnTo>
                <a:lnTo>
                  <a:pt x="48156" y="259071"/>
                </a:lnTo>
                <a:lnTo>
                  <a:pt x="440117" y="259071"/>
                </a:lnTo>
                <a:lnTo>
                  <a:pt x="440117" y="359043"/>
                </a:lnTo>
                <a:lnTo>
                  <a:pt x="116429" y="359043"/>
                </a:lnTo>
                <a:lnTo>
                  <a:pt x="116429" y="394398"/>
                </a:lnTo>
                <a:lnTo>
                  <a:pt x="445603" y="394398"/>
                </a:lnTo>
                <a:lnTo>
                  <a:pt x="445603" y="429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825269" y="2506649"/>
            <a:ext cx="441325" cy="436880"/>
          </a:xfrm>
          <a:custGeom>
            <a:avLst/>
            <a:gdLst/>
            <a:ahLst/>
            <a:cxnLst/>
            <a:rect l="l" t="t" r="r" b="b"/>
            <a:pathLst>
              <a:path w="441325" h="436880">
                <a:moveTo>
                  <a:pt x="378549" y="436459"/>
                </a:moveTo>
                <a:lnTo>
                  <a:pt x="366967" y="436459"/>
                </a:lnTo>
                <a:lnTo>
                  <a:pt x="368186" y="435850"/>
                </a:lnTo>
                <a:lnTo>
                  <a:pt x="370015" y="432192"/>
                </a:lnTo>
                <a:lnTo>
                  <a:pt x="371844" y="426097"/>
                </a:lnTo>
                <a:lnTo>
                  <a:pt x="372332" y="423658"/>
                </a:lnTo>
                <a:lnTo>
                  <a:pt x="372453" y="257852"/>
                </a:lnTo>
                <a:lnTo>
                  <a:pt x="266386" y="257852"/>
                </a:lnTo>
                <a:lnTo>
                  <a:pt x="266386" y="219449"/>
                </a:lnTo>
                <a:lnTo>
                  <a:pt x="372453" y="219449"/>
                </a:lnTo>
                <a:lnTo>
                  <a:pt x="372453" y="136546"/>
                </a:lnTo>
                <a:lnTo>
                  <a:pt x="266386" y="136546"/>
                </a:lnTo>
                <a:lnTo>
                  <a:pt x="266386" y="98142"/>
                </a:lnTo>
                <a:lnTo>
                  <a:pt x="372453" y="98142"/>
                </a:lnTo>
                <a:lnTo>
                  <a:pt x="372453" y="0"/>
                </a:lnTo>
                <a:lnTo>
                  <a:pt x="384036" y="1828"/>
                </a:lnTo>
                <a:lnTo>
                  <a:pt x="407809" y="8534"/>
                </a:lnTo>
                <a:lnTo>
                  <a:pt x="418172" y="12801"/>
                </a:lnTo>
                <a:lnTo>
                  <a:pt x="427925" y="17677"/>
                </a:lnTo>
                <a:lnTo>
                  <a:pt x="440727" y="29869"/>
                </a:lnTo>
                <a:lnTo>
                  <a:pt x="440727" y="420001"/>
                </a:lnTo>
                <a:lnTo>
                  <a:pt x="437679" y="423658"/>
                </a:lnTo>
                <a:lnTo>
                  <a:pt x="422439" y="430364"/>
                </a:lnTo>
                <a:lnTo>
                  <a:pt x="412686" y="432192"/>
                </a:lnTo>
                <a:lnTo>
                  <a:pt x="402323" y="434021"/>
                </a:lnTo>
                <a:lnTo>
                  <a:pt x="378549" y="436459"/>
                </a:lnTo>
                <a:close/>
              </a:path>
              <a:path w="441325" h="436880">
                <a:moveTo>
                  <a:pt x="284064" y="51204"/>
                </a:moveTo>
                <a:lnTo>
                  <a:pt x="0" y="51204"/>
                </a:lnTo>
                <a:lnTo>
                  <a:pt x="0" y="15239"/>
                </a:lnTo>
                <a:lnTo>
                  <a:pt x="284064" y="15239"/>
                </a:lnTo>
                <a:lnTo>
                  <a:pt x="284064" y="51204"/>
                </a:lnTo>
                <a:close/>
              </a:path>
              <a:path w="441325" h="436880">
                <a:moveTo>
                  <a:pt x="104238" y="346241"/>
                </a:moveTo>
                <a:lnTo>
                  <a:pt x="40841" y="346241"/>
                </a:lnTo>
                <a:lnTo>
                  <a:pt x="40841" y="51204"/>
                </a:lnTo>
                <a:lnTo>
                  <a:pt x="104238" y="51204"/>
                </a:lnTo>
                <a:lnTo>
                  <a:pt x="104238" y="346241"/>
                </a:lnTo>
                <a:close/>
              </a:path>
              <a:path w="441325" h="436880">
                <a:moveTo>
                  <a:pt x="242613" y="346241"/>
                </a:moveTo>
                <a:lnTo>
                  <a:pt x="174340" y="346241"/>
                </a:lnTo>
                <a:lnTo>
                  <a:pt x="174340" y="51204"/>
                </a:lnTo>
                <a:lnTo>
                  <a:pt x="242613" y="51204"/>
                </a:lnTo>
                <a:lnTo>
                  <a:pt x="242613" y="346241"/>
                </a:lnTo>
                <a:close/>
              </a:path>
              <a:path w="441325" h="436880">
                <a:moveTo>
                  <a:pt x="284064" y="382207"/>
                </a:moveTo>
                <a:lnTo>
                  <a:pt x="0" y="382207"/>
                </a:lnTo>
                <a:lnTo>
                  <a:pt x="0" y="346241"/>
                </a:lnTo>
                <a:lnTo>
                  <a:pt x="284064" y="346241"/>
                </a:lnTo>
                <a:lnTo>
                  <a:pt x="284064" y="3822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293427" y="2507259"/>
            <a:ext cx="455930" cy="432434"/>
          </a:xfrm>
          <a:custGeom>
            <a:avLst/>
            <a:gdLst/>
            <a:ahLst/>
            <a:cxnLst/>
            <a:rect l="l" t="t" r="r" b="b"/>
            <a:pathLst>
              <a:path w="455929" h="432435">
                <a:moveTo>
                  <a:pt x="427925" y="156052"/>
                </a:moveTo>
                <a:lnTo>
                  <a:pt x="88998" y="156052"/>
                </a:lnTo>
                <a:lnTo>
                  <a:pt x="72525" y="155876"/>
                </a:lnTo>
                <a:lnTo>
                  <a:pt x="34503" y="137874"/>
                </a:lnTo>
                <a:lnTo>
                  <a:pt x="27431" y="109114"/>
                </a:lnTo>
                <a:lnTo>
                  <a:pt x="27431" y="0"/>
                </a:lnTo>
                <a:lnTo>
                  <a:pt x="76807" y="14020"/>
                </a:lnTo>
                <a:lnTo>
                  <a:pt x="95094" y="46937"/>
                </a:lnTo>
                <a:lnTo>
                  <a:pt x="427925" y="46937"/>
                </a:lnTo>
                <a:lnTo>
                  <a:pt x="427925" y="80464"/>
                </a:lnTo>
                <a:lnTo>
                  <a:pt x="95094" y="80464"/>
                </a:lnTo>
                <a:lnTo>
                  <a:pt x="95094" y="120087"/>
                </a:lnTo>
                <a:lnTo>
                  <a:pt x="427925" y="120087"/>
                </a:lnTo>
                <a:lnTo>
                  <a:pt x="427925" y="156052"/>
                </a:lnTo>
                <a:close/>
              </a:path>
              <a:path w="455929" h="432435">
                <a:moveTo>
                  <a:pt x="427925" y="46937"/>
                </a:moveTo>
                <a:lnTo>
                  <a:pt x="360871" y="46937"/>
                </a:lnTo>
                <a:lnTo>
                  <a:pt x="360871" y="609"/>
                </a:lnTo>
                <a:lnTo>
                  <a:pt x="398665" y="12191"/>
                </a:lnTo>
                <a:lnTo>
                  <a:pt x="427925" y="34746"/>
                </a:lnTo>
                <a:lnTo>
                  <a:pt x="427925" y="46937"/>
                </a:lnTo>
                <a:close/>
              </a:path>
              <a:path w="455929" h="432435">
                <a:moveTo>
                  <a:pt x="427925" y="120087"/>
                </a:moveTo>
                <a:lnTo>
                  <a:pt x="360871" y="120087"/>
                </a:lnTo>
                <a:lnTo>
                  <a:pt x="360871" y="80464"/>
                </a:lnTo>
                <a:lnTo>
                  <a:pt x="427925" y="80464"/>
                </a:lnTo>
                <a:lnTo>
                  <a:pt x="427925" y="120087"/>
                </a:lnTo>
                <a:close/>
              </a:path>
              <a:path w="455929" h="432435">
                <a:moveTo>
                  <a:pt x="254195" y="202380"/>
                </a:moveTo>
                <a:lnTo>
                  <a:pt x="192018" y="202380"/>
                </a:lnTo>
                <a:lnTo>
                  <a:pt x="192018" y="156052"/>
                </a:lnTo>
                <a:lnTo>
                  <a:pt x="254195" y="156052"/>
                </a:lnTo>
                <a:lnTo>
                  <a:pt x="254195" y="202380"/>
                </a:lnTo>
                <a:close/>
              </a:path>
              <a:path w="455929" h="432435">
                <a:moveTo>
                  <a:pt x="455356" y="238346"/>
                </a:moveTo>
                <a:lnTo>
                  <a:pt x="0" y="238346"/>
                </a:lnTo>
                <a:lnTo>
                  <a:pt x="0" y="202380"/>
                </a:lnTo>
                <a:lnTo>
                  <a:pt x="455356" y="202380"/>
                </a:lnTo>
                <a:lnTo>
                  <a:pt x="455356" y="238346"/>
                </a:lnTo>
                <a:close/>
              </a:path>
              <a:path w="455929" h="432435">
                <a:moveTo>
                  <a:pt x="429754" y="432192"/>
                </a:moveTo>
                <a:lnTo>
                  <a:pt x="74978" y="432192"/>
                </a:lnTo>
                <a:lnTo>
                  <a:pt x="53643" y="426706"/>
                </a:lnTo>
                <a:lnTo>
                  <a:pt x="36574" y="415734"/>
                </a:lnTo>
                <a:lnTo>
                  <a:pt x="26211" y="398665"/>
                </a:lnTo>
                <a:lnTo>
                  <a:pt x="24992" y="387083"/>
                </a:lnTo>
                <a:lnTo>
                  <a:pt x="24992" y="279188"/>
                </a:lnTo>
                <a:lnTo>
                  <a:pt x="94485" y="279188"/>
                </a:lnTo>
                <a:lnTo>
                  <a:pt x="94485" y="396227"/>
                </a:lnTo>
                <a:lnTo>
                  <a:pt x="429754" y="396227"/>
                </a:lnTo>
                <a:lnTo>
                  <a:pt x="429754" y="4321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894465" y="2506649"/>
            <a:ext cx="433070" cy="436880"/>
          </a:xfrm>
          <a:custGeom>
            <a:avLst/>
            <a:gdLst/>
            <a:ahLst/>
            <a:cxnLst/>
            <a:rect l="l" t="t" r="r" b="b"/>
            <a:pathLst>
              <a:path w="433070" h="436880">
                <a:moveTo>
                  <a:pt x="30479" y="391960"/>
                </a:moveTo>
                <a:lnTo>
                  <a:pt x="14020" y="364529"/>
                </a:lnTo>
                <a:lnTo>
                  <a:pt x="12191" y="362091"/>
                </a:lnTo>
                <a:lnTo>
                  <a:pt x="5486" y="354166"/>
                </a:lnTo>
                <a:lnTo>
                  <a:pt x="2438" y="351118"/>
                </a:lnTo>
                <a:lnTo>
                  <a:pt x="0" y="348070"/>
                </a:lnTo>
                <a:lnTo>
                  <a:pt x="36574" y="312105"/>
                </a:lnTo>
                <a:lnTo>
                  <a:pt x="65225" y="278578"/>
                </a:lnTo>
                <a:lnTo>
                  <a:pt x="72773" y="269163"/>
                </a:lnTo>
                <a:lnTo>
                  <a:pt x="96504" y="230383"/>
                </a:lnTo>
                <a:lnTo>
                  <a:pt x="110091" y="188846"/>
                </a:lnTo>
                <a:lnTo>
                  <a:pt x="118868" y="142032"/>
                </a:lnTo>
                <a:lnTo>
                  <a:pt x="123230" y="98661"/>
                </a:lnTo>
                <a:lnTo>
                  <a:pt x="123744" y="14629"/>
                </a:lnTo>
                <a:lnTo>
                  <a:pt x="192627" y="14629"/>
                </a:lnTo>
                <a:lnTo>
                  <a:pt x="192656" y="87236"/>
                </a:lnTo>
                <a:lnTo>
                  <a:pt x="192856" y="92884"/>
                </a:lnTo>
                <a:lnTo>
                  <a:pt x="193399" y="98875"/>
                </a:lnTo>
                <a:lnTo>
                  <a:pt x="195623" y="117815"/>
                </a:lnTo>
                <a:lnTo>
                  <a:pt x="196208" y="123287"/>
                </a:lnTo>
                <a:lnTo>
                  <a:pt x="196770" y="129840"/>
                </a:lnTo>
                <a:lnTo>
                  <a:pt x="197504" y="139594"/>
                </a:lnTo>
                <a:lnTo>
                  <a:pt x="198642" y="150109"/>
                </a:lnTo>
                <a:lnTo>
                  <a:pt x="207586" y="187350"/>
                </a:lnTo>
                <a:lnTo>
                  <a:pt x="221011" y="227411"/>
                </a:lnTo>
                <a:lnTo>
                  <a:pt x="223142" y="231640"/>
                </a:lnTo>
                <a:lnTo>
                  <a:pt x="157881" y="231640"/>
                </a:lnTo>
                <a:lnTo>
                  <a:pt x="138422" y="268844"/>
                </a:lnTo>
                <a:lnTo>
                  <a:pt x="116810" y="302504"/>
                </a:lnTo>
                <a:lnTo>
                  <a:pt x="101800" y="320639"/>
                </a:lnTo>
                <a:lnTo>
                  <a:pt x="93075" y="331473"/>
                </a:lnTo>
                <a:lnTo>
                  <a:pt x="59881" y="365686"/>
                </a:lnTo>
                <a:lnTo>
                  <a:pt x="43785" y="380421"/>
                </a:lnTo>
                <a:lnTo>
                  <a:pt x="30479" y="391960"/>
                </a:lnTo>
                <a:close/>
              </a:path>
              <a:path w="433070" h="436880">
                <a:moveTo>
                  <a:pt x="287112" y="390131"/>
                </a:moveTo>
                <a:lnTo>
                  <a:pt x="249309" y="359971"/>
                </a:lnTo>
                <a:lnTo>
                  <a:pt x="220935" y="333402"/>
                </a:lnTo>
                <a:lnTo>
                  <a:pt x="192627" y="297475"/>
                </a:lnTo>
                <a:lnTo>
                  <a:pt x="170011" y="258729"/>
                </a:lnTo>
                <a:lnTo>
                  <a:pt x="157881" y="231640"/>
                </a:lnTo>
                <a:lnTo>
                  <a:pt x="223142" y="231640"/>
                </a:lnTo>
                <a:lnTo>
                  <a:pt x="224301" y="233940"/>
                </a:lnTo>
                <a:lnTo>
                  <a:pt x="229507" y="243527"/>
                </a:lnTo>
                <a:lnTo>
                  <a:pt x="258452" y="286531"/>
                </a:lnTo>
                <a:lnTo>
                  <a:pt x="289655" y="320410"/>
                </a:lnTo>
                <a:lnTo>
                  <a:pt x="318201" y="344413"/>
                </a:lnTo>
                <a:lnTo>
                  <a:pt x="287112" y="390131"/>
                </a:lnTo>
                <a:close/>
              </a:path>
              <a:path w="433070" h="436880">
                <a:moveTo>
                  <a:pt x="365138" y="436459"/>
                </a:moveTo>
                <a:lnTo>
                  <a:pt x="366358" y="434631"/>
                </a:lnTo>
                <a:lnTo>
                  <a:pt x="369406" y="429145"/>
                </a:lnTo>
                <a:lnTo>
                  <a:pt x="370625" y="423049"/>
                </a:lnTo>
                <a:lnTo>
                  <a:pt x="370625" y="0"/>
                </a:lnTo>
                <a:lnTo>
                  <a:pt x="379768" y="1219"/>
                </a:lnTo>
                <a:lnTo>
                  <a:pt x="418163" y="14591"/>
                </a:lnTo>
                <a:lnTo>
                  <a:pt x="432802" y="26211"/>
                </a:lnTo>
                <a:lnTo>
                  <a:pt x="432802" y="420001"/>
                </a:lnTo>
                <a:lnTo>
                  <a:pt x="430973" y="422439"/>
                </a:lnTo>
                <a:lnTo>
                  <a:pt x="427925" y="426706"/>
                </a:lnTo>
                <a:lnTo>
                  <a:pt x="386912" y="435088"/>
                </a:lnTo>
                <a:lnTo>
                  <a:pt x="374530" y="436078"/>
                </a:lnTo>
                <a:lnTo>
                  <a:pt x="365138" y="436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392492" y="2506649"/>
            <a:ext cx="445770" cy="436880"/>
          </a:xfrm>
          <a:custGeom>
            <a:avLst/>
            <a:gdLst/>
            <a:ahLst/>
            <a:cxnLst/>
            <a:rect l="l" t="t" r="r" b="b"/>
            <a:pathLst>
              <a:path w="445770" h="436880">
                <a:moveTo>
                  <a:pt x="221887" y="382207"/>
                </a:moveTo>
                <a:lnTo>
                  <a:pt x="27431" y="382207"/>
                </a:lnTo>
                <a:lnTo>
                  <a:pt x="14629" y="377330"/>
                </a:lnTo>
                <a:lnTo>
                  <a:pt x="10362" y="372453"/>
                </a:lnTo>
                <a:lnTo>
                  <a:pt x="5486" y="368186"/>
                </a:lnTo>
                <a:lnTo>
                  <a:pt x="0" y="355995"/>
                </a:lnTo>
                <a:lnTo>
                  <a:pt x="0" y="14629"/>
                </a:lnTo>
                <a:lnTo>
                  <a:pt x="208476" y="14629"/>
                </a:lnTo>
                <a:lnTo>
                  <a:pt x="208476" y="50595"/>
                </a:lnTo>
                <a:lnTo>
                  <a:pt x="64615" y="50595"/>
                </a:lnTo>
                <a:lnTo>
                  <a:pt x="64615" y="346241"/>
                </a:lnTo>
                <a:lnTo>
                  <a:pt x="221887" y="346241"/>
                </a:lnTo>
                <a:lnTo>
                  <a:pt x="221887" y="382207"/>
                </a:lnTo>
                <a:close/>
              </a:path>
              <a:path w="445770" h="436880">
                <a:moveTo>
                  <a:pt x="260900" y="436459"/>
                </a:moveTo>
                <a:lnTo>
                  <a:pt x="263338" y="432192"/>
                </a:lnTo>
                <a:lnTo>
                  <a:pt x="265777" y="425487"/>
                </a:lnTo>
                <a:lnTo>
                  <a:pt x="266386" y="423049"/>
                </a:lnTo>
                <a:lnTo>
                  <a:pt x="266386" y="0"/>
                </a:lnTo>
                <a:lnTo>
                  <a:pt x="276140" y="1828"/>
                </a:lnTo>
                <a:lnTo>
                  <a:pt x="297475" y="7924"/>
                </a:lnTo>
                <a:lnTo>
                  <a:pt x="307228" y="12191"/>
                </a:lnTo>
                <a:lnTo>
                  <a:pt x="316372" y="17068"/>
                </a:lnTo>
                <a:lnTo>
                  <a:pt x="328564" y="29869"/>
                </a:lnTo>
                <a:lnTo>
                  <a:pt x="328564" y="181045"/>
                </a:lnTo>
                <a:lnTo>
                  <a:pt x="445603" y="181045"/>
                </a:lnTo>
                <a:lnTo>
                  <a:pt x="445603" y="219449"/>
                </a:lnTo>
                <a:lnTo>
                  <a:pt x="328564" y="219449"/>
                </a:lnTo>
                <a:lnTo>
                  <a:pt x="328564" y="420001"/>
                </a:lnTo>
                <a:lnTo>
                  <a:pt x="271263" y="435850"/>
                </a:lnTo>
                <a:lnTo>
                  <a:pt x="260900" y="436459"/>
                </a:lnTo>
                <a:close/>
              </a:path>
              <a:path w="445770" h="436880">
                <a:moveTo>
                  <a:pt x="445603" y="181045"/>
                </a:moveTo>
                <a:lnTo>
                  <a:pt x="383426" y="181045"/>
                </a:lnTo>
                <a:lnTo>
                  <a:pt x="383426" y="0"/>
                </a:lnTo>
                <a:lnTo>
                  <a:pt x="423658" y="12191"/>
                </a:lnTo>
                <a:lnTo>
                  <a:pt x="445603" y="29869"/>
                </a:lnTo>
                <a:lnTo>
                  <a:pt x="445603" y="181045"/>
                </a:lnTo>
                <a:close/>
              </a:path>
              <a:path w="445770" h="436880">
                <a:moveTo>
                  <a:pt x="377330" y="436459"/>
                </a:moveTo>
                <a:lnTo>
                  <a:pt x="379768" y="433412"/>
                </a:lnTo>
                <a:lnTo>
                  <a:pt x="381597" y="429145"/>
                </a:lnTo>
                <a:lnTo>
                  <a:pt x="381597" y="428535"/>
                </a:lnTo>
                <a:lnTo>
                  <a:pt x="382207" y="427316"/>
                </a:lnTo>
                <a:lnTo>
                  <a:pt x="382207" y="425487"/>
                </a:lnTo>
                <a:lnTo>
                  <a:pt x="382816" y="424877"/>
                </a:lnTo>
                <a:lnTo>
                  <a:pt x="383426" y="422439"/>
                </a:lnTo>
                <a:lnTo>
                  <a:pt x="383426" y="219449"/>
                </a:lnTo>
                <a:lnTo>
                  <a:pt x="445603" y="219449"/>
                </a:lnTo>
                <a:lnTo>
                  <a:pt x="445603" y="420001"/>
                </a:lnTo>
                <a:lnTo>
                  <a:pt x="442555" y="423658"/>
                </a:lnTo>
                <a:lnTo>
                  <a:pt x="427316" y="429754"/>
                </a:lnTo>
                <a:lnTo>
                  <a:pt x="418172" y="432192"/>
                </a:lnTo>
                <a:lnTo>
                  <a:pt x="408419" y="434021"/>
                </a:lnTo>
                <a:lnTo>
                  <a:pt x="386474" y="435850"/>
                </a:lnTo>
                <a:lnTo>
                  <a:pt x="377330" y="436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0863089" y="2507259"/>
            <a:ext cx="430530" cy="429259"/>
          </a:xfrm>
          <a:custGeom>
            <a:avLst/>
            <a:gdLst/>
            <a:ahLst/>
            <a:cxnLst/>
            <a:rect l="l" t="t" r="r" b="b"/>
            <a:pathLst>
              <a:path w="430529" h="429260">
                <a:moveTo>
                  <a:pt x="271873" y="217620"/>
                </a:moveTo>
                <a:lnTo>
                  <a:pt x="60958" y="217620"/>
                </a:lnTo>
                <a:lnTo>
                  <a:pt x="52676" y="217577"/>
                </a:lnTo>
                <a:lnTo>
                  <a:pt x="47280" y="217277"/>
                </a:lnTo>
                <a:lnTo>
                  <a:pt x="42399" y="216463"/>
                </a:lnTo>
                <a:lnTo>
                  <a:pt x="24383" y="212134"/>
                </a:lnTo>
                <a:lnTo>
                  <a:pt x="16458" y="206038"/>
                </a:lnTo>
                <a:lnTo>
                  <a:pt x="7924" y="200552"/>
                </a:lnTo>
                <a:lnTo>
                  <a:pt x="0" y="182264"/>
                </a:lnTo>
                <a:lnTo>
                  <a:pt x="0" y="5486"/>
                </a:lnTo>
                <a:lnTo>
                  <a:pt x="44499" y="17677"/>
                </a:lnTo>
                <a:lnTo>
                  <a:pt x="67053" y="35355"/>
                </a:lnTo>
                <a:lnTo>
                  <a:pt x="67053" y="86560"/>
                </a:lnTo>
                <a:lnTo>
                  <a:pt x="271873" y="86560"/>
                </a:lnTo>
                <a:lnTo>
                  <a:pt x="271873" y="117649"/>
                </a:lnTo>
                <a:lnTo>
                  <a:pt x="67053" y="117649"/>
                </a:lnTo>
                <a:lnTo>
                  <a:pt x="67053" y="180435"/>
                </a:lnTo>
                <a:lnTo>
                  <a:pt x="271873" y="180435"/>
                </a:lnTo>
                <a:lnTo>
                  <a:pt x="271873" y="217620"/>
                </a:lnTo>
                <a:close/>
              </a:path>
              <a:path w="430529" h="429260">
                <a:moveTo>
                  <a:pt x="271873" y="86560"/>
                </a:moveTo>
                <a:lnTo>
                  <a:pt x="204819" y="86560"/>
                </a:lnTo>
                <a:lnTo>
                  <a:pt x="204819" y="5486"/>
                </a:lnTo>
                <a:lnTo>
                  <a:pt x="215791" y="7924"/>
                </a:lnTo>
                <a:lnTo>
                  <a:pt x="239565" y="14020"/>
                </a:lnTo>
                <a:lnTo>
                  <a:pt x="249318" y="18287"/>
                </a:lnTo>
                <a:lnTo>
                  <a:pt x="259681" y="22554"/>
                </a:lnTo>
                <a:lnTo>
                  <a:pt x="271873" y="35355"/>
                </a:lnTo>
                <a:lnTo>
                  <a:pt x="271873" y="86560"/>
                </a:lnTo>
                <a:close/>
              </a:path>
              <a:path w="430529" h="429260">
                <a:moveTo>
                  <a:pt x="271873" y="180435"/>
                </a:moveTo>
                <a:lnTo>
                  <a:pt x="204819" y="180435"/>
                </a:lnTo>
                <a:lnTo>
                  <a:pt x="204819" y="117649"/>
                </a:lnTo>
                <a:lnTo>
                  <a:pt x="271873" y="117649"/>
                </a:lnTo>
                <a:lnTo>
                  <a:pt x="271873" y="180435"/>
                </a:lnTo>
                <a:close/>
              </a:path>
              <a:path w="430529" h="429260">
                <a:moveTo>
                  <a:pt x="426097" y="234688"/>
                </a:moveTo>
                <a:lnTo>
                  <a:pt x="357824" y="234688"/>
                </a:lnTo>
                <a:lnTo>
                  <a:pt x="357824" y="153004"/>
                </a:lnTo>
                <a:lnTo>
                  <a:pt x="282845" y="153004"/>
                </a:lnTo>
                <a:lnTo>
                  <a:pt x="282845" y="123135"/>
                </a:lnTo>
                <a:lnTo>
                  <a:pt x="357824" y="123135"/>
                </a:lnTo>
                <a:lnTo>
                  <a:pt x="357824" y="83512"/>
                </a:lnTo>
                <a:lnTo>
                  <a:pt x="282845" y="83512"/>
                </a:lnTo>
                <a:lnTo>
                  <a:pt x="282845" y="53643"/>
                </a:lnTo>
                <a:lnTo>
                  <a:pt x="357824" y="53643"/>
                </a:lnTo>
                <a:lnTo>
                  <a:pt x="357824" y="0"/>
                </a:lnTo>
                <a:lnTo>
                  <a:pt x="403542" y="12191"/>
                </a:lnTo>
                <a:lnTo>
                  <a:pt x="426097" y="29259"/>
                </a:lnTo>
                <a:lnTo>
                  <a:pt x="426097" y="234688"/>
                </a:lnTo>
                <a:close/>
              </a:path>
              <a:path w="430529" h="429260">
                <a:moveTo>
                  <a:pt x="430364" y="429145"/>
                </a:moveTo>
                <a:lnTo>
                  <a:pt x="99971" y="429145"/>
                </a:lnTo>
                <a:lnTo>
                  <a:pt x="92375" y="429102"/>
                </a:lnTo>
                <a:lnTo>
                  <a:pt x="53033" y="418782"/>
                </a:lnTo>
                <a:lnTo>
                  <a:pt x="32917" y="396837"/>
                </a:lnTo>
                <a:lnTo>
                  <a:pt x="32917" y="327954"/>
                </a:lnTo>
                <a:lnTo>
                  <a:pt x="360262" y="327954"/>
                </a:lnTo>
                <a:lnTo>
                  <a:pt x="360262" y="293818"/>
                </a:lnTo>
                <a:lnTo>
                  <a:pt x="32917" y="293818"/>
                </a:lnTo>
                <a:lnTo>
                  <a:pt x="32917" y="259071"/>
                </a:lnTo>
                <a:lnTo>
                  <a:pt x="424877" y="259071"/>
                </a:lnTo>
                <a:lnTo>
                  <a:pt x="424877" y="359043"/>
                </a:lnTo>
                <a:lnTo>
                  <a:pt x="101190" y="359043"/>
                </a:lnTo>
                <a:lnTo>
                  <a:pt x="101190" y="394398"/>
                </a:lnTo>
                <a:lnTo>
                  <a:pt x="430364" y="394398"/>
                </a:lnTo>
                <a:lnTo>
                  <a:pt x="430364" y="429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1455898" y="2498725"/>
            <a:ext cx="447040" cy="445770"/>
          </a:xfrm>
          <a:custGeom>
            <a:avLst/>
            <a:gdLst/>
            <a:ahLst/>
            <a:cxnLst/>
            <a:rect l="l" t="t" r="r" b="b"/>
            <a:pathLst>
              <a:path w="447040" h="445769">
                <a:moveTo>
                  <a:pt x="181655" y="28040"/>
                </a:moveTo>
                <a:lnTo>
                  <a:pt x="115210" y="28040"/>
                </a:lnTo>
                <a:lnTo>
                  <a:pt x="115210" y="0"/>
                </a:lnTo>
                <a:lnTo>
                  <a:pt x="181655" y="0"/>
                </a:lnTo>
                <a:lnTo>
                  <a:pt x="181655" y="28040"/>
                </a:lnTo>
                <a:close/>
              </a:path>
              <a:path w="447040" h="445769">
                <a:moveTo>
                  <a:pt x="286503" y="64006"/>
                </a:moveTo>
                <a:lnTo>
                  <a:pt x="12191" y="64006"/>
                </a:lnTo>
                <a:lnTo>
                  <a:pt x="12191" y="28040"/>
                </a:lnTo>
                <a:lnTo>
                  <a:pt x="286503" y="28040"/>
                </a:lnTo>
                <a:lnTo>
                  <a:pt x="286503" y="64006"/>
                </a:lnTo>
                <a:close/>
              </a:path>
              <a:path w="447040" h="445769">
                <a:moveTo>
                  <a:pt x="26211" y="227983"/>
                </a:moveTo>
                <a:lnTo>
                  <a:pt x="11582" y="212134"/>
                </a:lnTo>
                <a:lnTo>
                  <a:pt x="0" y="198723"/>
                </a:lnTo>
                <a:lnTo>
                  <a:pt x="14768" y="192889"/>
                </a:lnTo>
                <a:lnTo>
                  <a:pt x="24421" y="188627"/>
                </a:lnTo>
                <a:lnTo>
                  <a:pt x="57448" y="168992"/>
                </a:lnTo>
                <a:lnTo>
                  <a:pt x="89413" y="137679"/>
                </a:lnTo>
                <a:lnTo>
                  <a:pt x="109700" y="97952"/>
                </a:lnTo>
                <a:lnTo>
                  <a:pt x="116429" y="64006"/>
                </a:lnTo>
                <a:lnTo>
                  <a:pt x="181655" y="64006"/>
                </a:lnTo>
                <a:lnTo>
                  <a:pt x="193237" y="111248"/>
                </a:lnTo>
                <a:lnTo>
                  <a:pt x="214848" y="145689"/>
                </a:lnTo>
                <a:lnTo>
                  <a:pt x="148737" y="145689"/>
                </a:lnTo>
                <a:lnTo>
                  <a:pt x="117953" y="178607"/>
                </a:lnTo>
                <a:lnTo>
                  <a:pt x="85950" y="202380"/>
                </a:lnTo>
                <a:lnTo>
                  <a:pt x="76550" y="208467"/>
                </a:lnTo>
                <a:lnTo>
                  <a:pt x="39851" y="224554"/>
                </a:lnTo>
                <a:lnTo>
                  <a:pt x="34203" y="226125"/>
                </a:lnTo>
                <a:lnTo>
                  <a:pt x="26211" y="227983"/>
                </a:lnTo>
                <a:close/>
              </a:path>
              <a:path w="447040" h="445769">
                <a:moveTo>
                  <a:pt x="271873" y="227983"/>
                </a:moveTo>
                <a:lnTo>
                  <a:pt x="234645" y="215772"/>
                </a:lnTo>
                <a:lnTo>
                  <a:pt x="196856" y="192741"/>
                </a:lnTo>
                <a:lnTo>
                  <a:pt x="164590" y="163977"/>
                </a:lnTo>
                <a:lnTo>
                  <a:pt x="148737" y="145689"/>
                </a:lnTo>
                <a:lnTo>
                  <a:pt x="214848" y="145689"/>
                </a:lnTo>
                <a:lnTo>
                  <a:pt x="217620" y="148737"/>
                </a:lnTo>
                <a:lnTo>
                  <a:pt x="226745" y="158095"/>
                </a:lnTo>
                <a:lnTo>
                  <a:pt x="264996" y="184450"/>
                </a:lnTo>
                <a:lnTo>
                  <a:pt x="298085" y="198723"/>
                </a:lnTo>
                <a:lnTo>
                  <a:pt x="293818" y="203600"/>
                </a:lnTo>
                <a:lnTo>
                  <a:pt x="286503" y="211524"/>
                </a:lnTo>
                <a:lnTo>
                  <a:pt x="282235" y="215791"/>
                </a:lnTo>
                <a:lnTo>
                  <a:pt x="281626" y="217010"/>
                </a:lnTo>
                <a:lnTo>
                  <a:pt x="279188" y="219449"/>
                </a:lnTo>
                <a:lnTo>
                  <a:pt x="274921" y="224935"/>
                </a:lnTo>
                <a:lnTo>
                  <a:pt x="271873" y="227983"/>
                </a:lnTo>
                <a:close/>
              </a:path>
              <a:path w="447040" h="445769">
                <a:moveTo>
                  <a:pt x="446822" y="242003"/>
                </a:moveTo>
                <a:lnTo>
                  <a:pt x="379768" y="242003"/>
                </a:lnTo>
                <a:lnTo>
                  <a:pt x="379768" y="144470"/>
                </a:lnTo>
                <a:lnTo>
                  <a:pt x="298694" y="144470"/>
                </a:lnTo>
                <a:lnTo>
                  <a:pt x="298694" y="106067"/>
                </a:lnTo>
                <a:lnTo>
                  <a:pt x="379768" y="106067"/>
                </a:lnTo>
                <a:lnTo>
                  <a:pt x="379768" y="8534"/>
                </a:lnTo>
                <a:lnTo>
                  <a:pt x="390131" y="9753"/>
                </a:lnTo>
                <a:lnTo>
                  <a:pt x="413905" y="15849"/>
                </a:lnTo>
                <a:lnTo>
                  <a:pt x="424268" y="20725"/>
                </a:lnTo>
                <a:lnTo>
                  <a:pt x="434021" y="24992"/>
                </a:lnTo>
                <a:lnTo>
                  <a:pt x="446822" y="37794"/>
                </a:lnTo>
                <a:lnTo>
                  <a:pt x="446822" y="242003"/>
                </a:lnTo>
                <a:close/>
              </a:path>
              <a:path w="447040" h="445769">
                <a:moveTo>
                  <a:pt x="242003" y="445603"/>
                </a:moveTo>
                <a:lnTo>
                  <a:pt x="202266" y="444803"/>
                </a:lnTo>
                <a:lnTo>
                  <a:pt x="144103" y="435321"/>
                </a:lnTo>
                <a:lnTo>
                  <a:pt x="101800" y="421220"/>
                </a:lnTo>
                <a:lnTo>
                  <a:pt x="67982" y="402147"/>
                </a:lnTo>
                <a:lnTo>
                  <a:pt x="42313" y="367020"/>
                </a:lnTo>
                <a:lnTo>
                  <a:pt x="42061" y="354776"/>
                </a:lnTo>
                <a:lnTo>
                  <a:pt x="42313" y="342536"/>
                </a:lnTo>
                <a:lnTo>
                  <a:pt x="67982" y="307886"/>
                </a:lnTo>
                <a:lnTo>
                  <a:pt x="101800" y="288941"/>
                </a:lnTo>
                <a:lnTo>
                  <a:pt x="144103" y="274711"/>
                </a:lnTo>
                <a:lnTo>
                  <a:pt x="187098" y="266777"/>
                </a:lnTo>
                <a:lnTo>
                  <a:pt x="242003" y="263948"/>
                </a:lnTo>
                <a:lnTo>
                  <a:pt x="265584" y="264053"/>
                </a:lnTo>
                <a:lnTo>
                  <a:pt x="317896" y="270349"/>
                </a:lnTo>
                <a:lnTo>
                  <a:pt x="365172" y="281793"/>
                </a:lnTo>
                <a:lnTo>
                  <a:pt x="405255" y="299913"/>
                </a:lnTo>
                <a:lnTo>
                  <a:pt x="242003" y="299913"/>
                </a:lnTo>
                <a:lnTo>
                  <a:pt x="226473" y="299975"/>
                </a:lnTo>
                <a:lnTo>
                  <a:pt x="177507" y="306271"/>
                </a:lnTo>
                <a:lnTo>
                  <a:pt x="138603" y="318929"/>
                </a:lnTo>
                <a:lnTo>
                  <a:pt x="109114" y="341974"/>
                </a:lnTo>
                <a:lnTo>
                  <a:pt x="109114" y="367577"/>
                </a:lnTo>
                <a:lnTo>
                  <a:pt x="147518" y="395008"/>
                </a:lnTo>
                <a:lnTo>
                  <a:pt x="158467" y="399642"/>
                </a:lnTo>
                <a:lnTo>
                  <a:pt x="204242" y="408223"/>
                </a:lnTo>
                <a:lnTo>
                  <a:pt x="406580" y="409638"/>
                </a:lnTo>
                <a:lnTo>
                  <a:pt x="397708" y="414519"/>
                </a:lnTo>
                <a:lnTo>
                  <a:pt x="353099" y="432726"/>
                </a:lnTo>
                <a:lnTo>
                  <a:pt x="296780" y="443032"/>
                </a:lnTo>
                <a:lnTo>
                  <a:pt x="265824" y="445508"/>
                </a:lnTo>
                <a:lnTo>
                  <a:pt x="242003" y="445603"/>
                </a:lnTo>
                <a:close/>
              </a:path>
              <a:path w="447040" h="445769">
                <a:moveTo>
                  <a:pt x="406580" y="409638"/>
                </a:moveTo>
                <a:lnTo>
                  <a:pt x="242003" y="409638"/>
                </a:lnTo>
                <a:lnTo>
                  <a:pt x="258590" y="409586"/>
                </a:lnTo>
                <a:lnTo>
                  <a:pt x="269549" y="409219"/>
                </a:lnTo>
                <a:lnTo>
                  <a:pt x="308328" y="404223"/>
                </a:lnTo>
                <a:lnTo>
                  <a:pt x="336488" y="395008"/>
                </a:lnTo>
                <a:lnTo>
                  <a:pt x="346875" y="390969"/>
                </a:lnTo>
                <a:lnTo>
                  <a:pt x="375335" y="362338"/>
                </a:lnTo>
                <a:lnTo>
                  <a:pt x="375501" y="354776"/>
                </a:lnTo>
                <a:lnTo>
                  <a:pt x="375325" y="347218"/>
                </a:lnTo>
                <a:lnTo>
                  <a:pt x="345665" y="318929"/>
                </a:lnTo>
                <a:lnTo>
                  <a:pt x="306509" y="306271"/>
                </a:lnTo>
                <a:lnTo>
                  <a:pt x="267948" y="300409"/>
                </a:lnTo>
                <a:lnTo>
                  <a:pt x="242003" y="299913"/>
                </a:lnTo>
                <a:lnTo>
                  <a:pt x="405255" y="299913"/>
                </a:lnTo>
                <a:lnTo>
                  <a:pt x="434521" y="327302"/>
                </a:lnTo>
                <a:lnTo>
                  <a:pt x="441336" y="354776"/>
                </a:lnTo>
                <a:lnTo>
                  <a:pt x="441084" y="367372"/>
                </a:lnTo>
                <a:lnTo>
                  <a:pt x="415415" y="402756"/>
                </a:lnTo>
                <a:lnTo>
                  <a:pt x="407619" y="409066"/>
                </a:lnTo>
                <a:lnTo>
                  <a:pt x="406580" y="4096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1943563" y="2507259"/>
            <a:ext cx="434340" cy="426720"/>
          </a:xfrm>
          <a:custGeom>
            <a:avLst/>
            <a:gdLst/>
            <a:ahLst/>
            <a:cxnLst/>
            <a:rect l="l" t="t" r="r" b="b"/>
            <a:pathLst>
              <a:path w="434340" h="426719">
                <a:moveTo>
                  <a:pt x="426706" y="234688"/>
                </a:moveTo>
                <a:lnTo>
                  <a:pt x="358433" y="234688"/>
                </a:lnTo>
                <a:lnTo>
                  <a:pt x="358433" y="148128"/>
                </a:lnTo>
                <a:lnTo>
                  <a:pt x="270044" y="148128"/>
                </a:lnTo>
                <a:lnTo>
                  <a:pt x="270044" y="117649"/>
                </a:lnTo>
                <a:lnTo>
                  <a:pt x="358433" y="117649"/>
                </a:lnTo>
                <a:lnTo>
                  <a:pt x="358433" y="83512"/>
                </a:lnTo>
                <a:lnTo>
                  <a:pt x="270044" y="83512"/>
                </a:lnTo>
                <a:lnTo>
                  <a:pt x="270044" y="53643"/>
                </a:lnTo>
                <a:lnTo>
                  <a:pt x="358433" y="53643"/>
                </a:lnTo>
                <a:lnTo>
                  <a:pt x="358433" y="0"/>
                </a:lnTo>
                <a:lnTo>
                  <a:pt x="404152" y="12191"/>
                </a:lnTo>
                <a:lnTo>
                  <a:pt x="426706" y="29259"/>
                </a:lnTo>
                <a:lnTo>
                  <a:pt x="426706" y="234688"/>
                </a:lnTo>
                <a:close/>
              </a:path>
              <a:path w="434340" h="426719">
                <a:moveTo>
                  <a:pt x="286503" y="217620"/>
                </a:moveTo>
                <a:lnTo>
                  <a:pt x="49985" y="217620"/>
                </a:lnTo>
                <a:lnTo>
                  <a:pt x="29259" y="212134"/>
                </a:lnTo>
                <a:lnTo>
                  <a:pt x="12191" y="201161"/>
                </a:lnTo>
                <a:lnTo>
                  <a:pt x="1219" y="184093"/>
                </a:lnTo>
                <a:lnTo>
                  <a:pt x="0" y="172511"/>
                </a:lnTo>
                <a:lnTo>
                  <a:pt x="0" y="10972"/>
                </a:lnTo>
                <a:lnTo>
                  <a:pt x="45718" y="23773"/>
                </a:lnTo>
                <a:lnTo>
                  <a:pt x="68273" y="180435"/>
                </a:lnTo>
                <a:lnTo>
                  <a:pt x="286503" y="180435"/>
                </a:lnTo>
                <a:lnTo>
                  <a:pt x="286503" y="217620"/>
                </a:lnTo>
                <a:close/>
              </a:path>
              <a:path w="434340" h="426719">
                <a:moveTo>
                  <a:pt x="434021" y="426097"/>
                </a:moveTo>
                <a:lnTo>
                  <a:pt x="84122" y="426097"/>
                </a:lnTo>
                <a:lnTo>
                  <a:pt x="62786" y="421220"/>
                </a:lnTo>
                <a:lnTo>
                  <a:pt x="54862" y="415734"/>
                </a:lnTo>
                <a:lnTo>
                  <a:pt x="45718" y="409638"/>
                </a:lnTo>
                <a:lnTo>
                  <a:pt x="34746" y="393179"/>
                </a:lnTo>
                <a:lnTo>
                  <a:pt x="33526" y="381597"/>
                </a:lnTo>
                <a:lnTo>
                  <a:pt x="33526" y="262729"/>
                </a:lnTo>
                <a:lnTo>
                  <a:pt x="101800" y="262729"/>
                </a:lnTo>
                <a:lnTo>
                  <a:pt x="101800" y="390131"/>
                </a:lnTo>
                <a:lnTo>
                  <a:pt x="434021" y="390131"/>
                </a:lnTo>
                <a:lnTo>
                  <a:pt x="434021" y="4260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2540453" y="2506649"/>
            <a:ext cx="466725" cy="436880"/>
          </a:xfrm>
          <a:custGeom>
            <a:avLst/>
            <a:gdLst/>
            <a:ahLst/>
            <a:cxnLst/>
            <a:rect l="l" t="t" r="r" b="b"/>
            <a:pathLst>
              <a:path w="466725" h="436880">
                <a:moveTo>
                  <a:pt x="279188" y="50595"/>
                </a:moveTo>
                <a:lnTo>
                  <a:pt x="7924" y="50595"/>
                </a:lnTo>
                <a:lnTo>
                  <a:pt x="7924" y="14629"/>
                </a:lnTo>
                <a:lnTo>
                  <a:pt x="279188" y="14629"/>
                </a:lnTo>
                <a:lnTo>
                  <a:pt x="279188" y="50595"/>
                </a:lnTo>
                <a:close/>
              </a:path>
              <a:path w="466725" h="436880">
                <a:moveTo>
                  <a:pt x="26821" y="393179"/>
                </a:moveTo>
                <a:lnTo>
                  <a:pt x="0" y="352337"/>
                </a:lnTo>
                <a:lnTo>
                  <a:pt x="17601" y="337441"/>
                </a:lnTo>
                <a:lnTo>
                  <a:pt x="28802" y="326887"/>
                </a:lnTo>
                <a:lnTo>
                  <a:pt x="63748" y="281654"/>
                </a:lnTo>
                <a:lnTo>
                  <a:pt x="85950" y="239565"/>
                </a:lnTo>
                <a:lnTo>
                  <a:pt x="101723" y="195075"/>
                </a:lnTo>
                <a:lnTo>
                  <a:pt x="108981" y="155986"/>
                </a:lnTo>
                <a:lnTo>
                  <a:pt x="111553" y="50595"/>
                </a:lnTo>
                <a:lnTo>
                  <a:pt x="176168" y="50595"/>
                </a:lnTo>
                <a:lnTo>
                  <a:pt x="176259" y="127450"/>
                </a:lnTo>
                <a:lnTo>
                  <a:pt x="181959" y="174340"/>
                </a:lnTo>
                <a:lnTo>
                  <a:pt x="193318" y="220715"/>
                </a:lnTo>
                <a:lnTo>
                  <a:pt x="205098" y="248709"/>
                </a:lnTo>
                <a:lnTo>
                  <a:pt x="145080" y="248709"/>
                </a:lnTo>
                <a:lnTo>
                  <a:pt x="120392" y="293208"/>
                </a:lnTo>
                <a:lnTo>
                  <a:pt x="92656" y="334050"/>
                </a:lnTo>
                <a:lnTo>
                  <a:pt x="60653" y="368186"/>
                </a:lnTo>
                <a:lnTo>
                  <a:pt x="36951" y="387302"/>
                </a:lnTo>
                <a:lnTo>
                  <a:pt x="26821" y="393179"/>
                </a:lnTo>
                <a:close/>
              </a:path>
              <a:path w="466725" h="436880">
                <a:moveTo>
                  <a:pt x="260291" y="390131"/>
                </a:moveTo>
                <a:lnTo>
                  <a:pt x="227373" y="366053"/>
                </a:lnTo>
                <a:lnTo>
                  <a:pt x="196894" y="332221"/>
                </a:lnTo>
                <a:lnTo>
                  <a:pt x="188231" y="321315"/>
                </a:lnTo>
                <a:lnTo>
                  <a:pt x="161410" y="279911"/>
                </a:lnTo>
                <a:lnTo>
                  <a:pt x="145080" y="248709"/>
                </a:lnTo>
                <a:lnTo>
                  <a:pt x="205098" y="248709"/>
                </a:lnTo>
                <a:lnTo>
                  <a:pt x="209248" y="258348"/>
                </a:lnTo>
                <a:lnTo>
                  <a:pt x="215563" y="270958"/>
                </a:lnTo>
                <a:lnTo>
                  <a:pt x="248718" y="317810"/>
                </a:lnTo>
                <a:lnTo>
                  <a:pt x="287722" y="353556"/>
                </a:lnTo>
                <a:lnTo>
                  <a:pt x="280407" y="362091"/>
                </a:lnTo>
                <a:lnTo>
                  <a:pt x="267606" y="381597"/>
                </a:lnTo>
                <a:lnTo>
                  <a:pt x="260291" y="390131"/>
                </a:lnTo>
                <a:close/>
              </a:path>
              <a:path w="466725" h="436880">
                <a:moveTo>
                  <a:pt x="349899" y="436459"/>
                </a:moveTo>
                <a:lnTo>
                  <a:pt x="338317" y="436459"/>
                </a:lnTo>
                <a:lnTo>
                  <a:pt x="341365" y="432802"/>
                </a:lnTo>
                <a:lnTo>
                  <a:pt x="343803" y="425487"/>
                </a:lnTo>
                <a:lnTo>
                  <a:pt x="344413" y="423049"/>
                </a:lnTo>
                <a:lnTo>
                  <a:pt x="344413" y="0"/>
                </a:lnTo>
                <a:lnTo>
                  <a:pt x="355995" y="1828"/>
                </a:lnTo>
                <a:lnTo>
                  <a:pt x="379768" y="8534"/>
                </a:lnTo>
                <a:lnTo>
                  <a:pt x="389522" y="12801"/>
                </a:lnTo>
                <a:lnTo>
                  <a:pt x="399275" y="17677"/>
                </a:lnTo>
                <a:lnTo>
                  <a:pt x="411467" y="29869"/>
                </a:lnTo>
                <a:lnTo>
                  <a:pt x="411467" y="171901"/>
                </a:lnTo>
                <a:lnTo>
                  <a:pt x="466329" y="171901"/>
                </a:lnTo>
                <a:lnTo>
                  <a:pt x="466329" y="210305"/>
                </a:lnTo>
                <a:lnTo>
                  <a:pt x="411467" y="210305"/>
                </a:lnTo>
                <a:lnTo>
                  <a:pt x="411467" y="419391"/>
                </a:lnTo>
                <a:lnTo>
                  <a:pt x="409028" y="423658"/>
                </a:lnTo>
                <a:lnTo>
                  <a:pt x="394398" y="429754"/>
                </a:lnTo>
                <a:lnTo>
                  <a:pt x="384645" y="432192"/>
                </a:lnTo>
                <a:lnTo>
                  <a:pt x="374282" y="434021"/>
                </a:lnTo>
                <a:lnTo>
                  <a:pt x="349899" y="436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3009830" y="2507259"/>
            <a:ext cx="472440" cy="429259"/>
          </a:xfrm>
          <a:custGeom>
            <a:avLst/>
            <a:gdLst/>
            <a:ahLst/>
            <a:cxnLst/>
            <a:rect l="l" t="t" r="r" b="b"/>
            <a:pathLst>
              <a:path w="472440" h="429260">
                <a:moveTo>
                  <a:pt x="26821" y="217010"/>
                </a:moveTo>
                <a:lnTo>
                  <a:pt x="12801" y="199942"/>
                </a:lnTo>
                <a:lnTo>
                  <a:pt x="9753" y="196285"/>
                </a:lnTo>
                <a:lnTo>
                  <a:pt x="3047" y="188970"/>
                </a:lnTo>
                <a:lnTo>
                  <a:pt x="0" y="185312"/>
                </a:lnTo>
                <a:lnTo>
                  <a:pt x="38446" y="166839"/>
                </a:lnTo>
                <a:lnTo>
                  <a:pt x="74102" y="139708"/>
                </a:lnTo>
                <a:lnTo>
                  <a:pt x="100471" y="107124"/>
                </a:lnTo>
                <a:lnTo>
                  <a:pt x="120273" y="60834"/>
                </a:lnTo>
                <a:lnTo>
                  <a:pt x="123744" y="5486"/>
                </a:lnTo>
                <a:lnTo>
                  <a:pt x="184093" y="5486"/>
                </a:lnTo>
                <a:lnTo>
                  <a:pt x="185160" y="44994"/>
                </a:lnTo>
                <a:lnTo>
                  <a:pt x="197818" y="84403"/>
                </a:lnTo>
                <a:lnTo>
                  <a:pt x="217620" y="115820"/>
                </a:lnTo>
                <a:lnTo>
                  <a:pt x="222102" y="121916"/>
                </a:lnTo>
                <a:lnTo>
                  <a:pt x="153004" y="121916"/>
                </a:lnTo>
                <a:lnTo>
                  <a:pt x="143942" y="134150"/>
                </a:lnTo>
                <a:lnTo>
                  <a:pt x="137651" y="142070"/>
                </a:lnTo>
                <a:lnTo>
                  <a:pt x="105495" y="174378"/>
                </a:lnTo>
                <a:lnTo>
                  <a:pt x="73264" y="197618"/>
                </a:lnTo>
                <a:lnTo>
                  <a:pt x="35874" y="214777"/>
                </a:lnTo>
                <a:lnTo>
                  <a:pt x="26821" y="217010"/>
                </a:lnTo>
                <a:close/>
              </a:path>
              <a:path w="472440" h="429260">
                <a:moveTo>
                  <a:pt x="281016" y="210915"/>
                </a:moveTo>
                <a:lnTo>
                  <a:pt x="237727" y="197585"/>
                </a:lnTo>
                <a:lnTo>
                  <a:pt x="198694" y="171849"/>
                </a:lnTo>
                <a:lnTo>
                  <a:pt x="153004" y="121916"/>
                </a:lnTo>
                <a:lnTo>
                  <a:pt x="222102" y="121916"/>
                </a:lnTo>
                <a:lnTo>
                  <a:pt x="227140" y="128769"/>
                </a:lnTo>
                <a:lnTo>
                  <a:pt x="234345" y="137117"/>
                </a:lnTo>
                <a:lnTo>
                  <a:pt x="269991" y="164363"/>
                </a:lnTo>
                <a:lnTo>
                  <a:pt x="307838" y="180435"/>
                </a:lnTo>
                <a:lnTo>
                  <a:pt x="281016" y="210915"/>
                </a:lnTo>
                <a:close/>
              </a:path>
              <a:path w="472440" h="429260">
                <a:moveTo>
                  <a:pt x="429754" y="217620"/>
                </a:moveTo>
                <a:lnTo>
                  <a:pt x="362700" y="217620"/>
                </a:lnTo>
                <a:lnTo>
                  <a:pt x="362700" y="0"/>
                </a:lnTo>
                <a:lnTo>
                  <a:pt x="407200" y="12191"/>
                </a:lnTo>
                <a:lnTo>
                  <a:pt x="429754" y="29259"/>
                </a:lnTo>
                <a:lnTo>
                  <a:pt x="429754" y="104847"/>
                </a:lnTo>
                <a:lnTo>
                  <a:pt x="472425" y="104847"/>
                </a:lnTo>
                <a:lnTo>
                  <a:pt x="472425" y="143251"/>
                </a:lnTo>
                <a:lnTo>
                  <a:pt x="429754" y="143251"/>
                </a:lnTo>
                <a:lnTo>
                  <a:pt x="429754" y="217620"/>
                </a:lnTo>
                <a:close/>
              </a:path>
              <a:path w="472440" h="429260">
                <a:moveTo>
                  <a:pt x="445603" y="429145"/>
                </a:moveTo>
                <a:lnTo>
                  <a:pt x="115210" y="429145"/>
                </a:lnTo>
                <a:lnTo>
                  <a:pt x="107614" y="429102"/>
                </a:lnTo>
                <a:lnTo>
                  <a:pt x="68273" y="418782"/>
                </a:lnTo>
                <a:lnTo>
                  <a:pt x="48156" y="396837"/>
                </a:lnTo>
                <a:lnTo>
                  <a:pt x="48156" y="327954"/>
                </a:lnTo>
                <a:lnTo>
                  <a:pt x="375501" y="327954"/>
                </a:lnTo>
                <a:lnTo>
                  <a:pt x="375501" y="293818"/>
                </a:lnTo>
                <a:lnTo>
                  <a:pt x="48156" y="293818"/>
                </a:lnTo>
                <a:lnTo>
                  <a:pt x="48156" y="259071"/>
                </a:lnTo>
                <a:lnTo>
                  <a:pt x="440117" y="259071"/>
                </a:lnTo>
                <a:lnTo>
                  <a:pt x="440117" y="359043"/>
                </a:lnTo>
                <a:lnTo>
                  <a:pt x="116429" y="359043"/>
                </a:lnTo>
                <a:lnTo>
                  <a:pt x="116429" y="394398"/>
                </a:lnTo>
                <a:lnTo>
                  <a:pt x="445603" y="394398"/>
                </a:lnTo>
                <a:lnTo>
                  <a:pt x="445603" y="429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081041" y="4767322"/>
            <a:ext cx="14460219" cy="5159375"/>
          </a:xfrm>
          <a:custGeom>
            <a:avLst/>
            <a:gdLst/>
            <a:ahLst/>
            <a:cxnLst/>
            <a:rect l="l" t="t" r="r" b="b"/>
            <a:pathLst>
              <a:path w="14460219" h="5159375">
                <a:moveTo>
                  <a:pt x="0" y="0"/>
                </a:moveTo>
                <a:lnTo>
                  <a:pt x="0" y="5159240"/>
                </a:lnTo>
                <a:lnTo>
                  <a:pt x="14460220" y="5159240"/>
                </a:lnTo>
                <a:lnTo>
                  <a:pt x="14460220" y="0"/>
                </a:lnTo>
                <a:lnTo>
                  <a:pt x="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081041" y="4767322"/>
            <a:ext cx="14460219" cy="5159375"/>
          </a:xfrm>
          <a:custGeom>
            <a:avLst/>
            <a:gdLst/>
            <a:ahLst/>
            <a:cxnLst/>
            <a:rect l="l" t="t" r="r" b="b"/>
            <a:pathLst>
              <a:path w="14460219" h="5159375">
                <a:moveTo>
                  <a:pt x="0" y="0"/>
                </a:moveTo>
                <a:lnTo>
                  <a:pt x="0" y="5159240"/>
                </a:lnTo>
                <a:lnTo>
                  <a:pt x="14460219" y="5159240"/>
                </a:lnTo>
                <a:lnTo>
                  <a:pt x="14460219" y="0"/>
                </a:lnTo>
                <a:lnTo>
                  <a:pt x="0" y="0"/>
                </a:lnTo>
                <a:close/>
              </a:path>
            </a:pathLst>
          </a:custGeom>
          <a:ln w="515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761923" y="6160936"/>
            <a:ext cx="1234409" cy="3447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024144" y="6160936"/>
            <a:ext cx="293370" cy="358140"/>
          </a:xfrm>
          <a:custGeom>
            <a:avLst/>
            <a:gdLst/>
            <a:ahLst/>
            <a:cxnLst/>
            <a:rect l="l" t="t" r="r" b="b"/>
            <a:pathLst>
              <a:path w="293370" h="358140">
                <a:moveTo>
                  <a:pt x="290314" y="163444"/>
                </a:moveTo>
                <a:lnTo>
                  <a:pt x="269741" y="163444"/>
                </a:lnTo>
                <a:lnTo>
                  <a:pt x="269741" y="35432"/>
                </a:lnTo>
                <a:lnTo>
                  <a:pt x="268979" y="30479"/>
                </a:lnTo>
                <a:lnTo>
                  <a:pt x="267455" y="28193"/>
                </a:lnTo>
                <a:lnTo>
                  <a:pt x="266312" y="26288"/>
                </a:lnTo>
                <a:lnTo>
                  <a:pt x="262883" y="22478"/>
                </a:lnTo>
                <a:lnTo>
                  <a:pt x="260978" y="20954"/>
                </a:lnTo>
                <a:lnTo>
                  <a:pt x="259073" y="19049"/>
                </a:lnTo>
                <a:lnTo>
                  <a:pt x="248405" y="12953"/>
                </a:lnTo>
                <a:lnTo>
                  <a:pt x="242309" y="10286"/>
                </a:lnTo>
                <a:lnTo>
                  <a:pt x="240024" y="9524"/>
                </a:lnTo>
                <a:lnTo>
                  <a:pt x="238119" y="8762"/>
                </a:lnTo>
                <a:lnTo>
                  <a:pt x="233166" y="6095"/>
                </a:lnTo>
                <a:lnTo>
                  <a:pt x="233166" y="2285"/>
                </a:lnTo>
                <a:lnTo>
                  <a:pt x="239643" y="0"/>
                </a:lnTo>
                <a:lnTo>
                  <a:pt x="245738" y="0"/>
                </a:lnTo>
                <a:lnTo>
                  <a:pt x="259454" y="2285"/>
                </a:lnTo>
                <a:lnTo>
                  <a:pt x="264407" y="3809"/>
                </a:lnTo>
                <a:lnTo>
                  <a:pt x="268979" y="4952"/>
                </a:lnTo>
                <a:lnTo>
                  <a:pt x="281932" y="8762"/>
                </a:lnTo>
                <a:lnTo>
                  <a:pt x="285361" y="10286"/>
                </a:lnTo>
                <a:lnTo>
                  <a:pt x="288409" y="11810"/>
                </a:lnTo>
                <a:lnTo>
                  <a:pt x="293362" y="14858"/>
                </a:lnTo>
                <a:lnTo>
                  <a:pt x="293258" y="19811"/>
                </a:lnTo>
                <a:lnTo>
                  <a:pt x="292219" y="23621"/>
                </a:lnTo>
                <a:lnTo>
                  <a:pt x="291457" y="26288"/>
                </a:lnTo>
                <a:lnTo>
                  <a:pt x="291076" y="28574"/>
                </a:lnTo>
                <a:lnTo>
                  <a:pt x="290423" y="35432"/>
                </a:lnTo>
                <a:lnTo>
                  <a:pt x="290314" y="163444"/>
                </a:lnTo>
                <a:close/>
              </a:path>
              <a:path w="293370" h="358140">
                <a:moveTo>
                  <a:pt x="131013" y="259073"/>
                </a:moveTo>
                <a:lnTo>
                  <a:pt x="49909" y="259073"/>
                </a:lnTo>
                <a:lnTo>
                  <a:pt x="56767" y="258311"/>
                </a:lnTo>
                <a:lnTo>
                  <a:pt x="79627" y="254120"/>
                </a:lnTo>
                <a:lnTo>
                  <a:pt x="134489" y="242690"/>
                </a:lnTo>
                <a:lnTo>
                  <a:pt x="166111" y="235071"/>
                </a:lnTo>
                <a:lnTo>
                  <a:pt x="172588" y="233166"/>
                </a:lnTo>
                <a:lnTo>
                  <a:pt x="188590" y="228975"/>
                </a:lnTo>
                <a:lnTo>
                  <a:pt x="194686" y="227451"/>
                </a:lnTo>
                <a:lnTo>
                  <a:pt x="194686" y="48766"/>
                </a:lnTo>
                <a:lnTo>
                  <a:pt x="193543" y="43432"/>
                </a:lnTo>
                <a:lnTo>
                  <a:pt x="192400" y="41908"/>
                </a:lnTo>
                <a:lnTo>
                  <a:pt x="191257" y="40004"/>
                </a:lnTo>
                <a:lnTo>
                  <a:pt x="188590" y="36956"/>
                </a:lnTo>
                <a:lnTo>
                  <a:pt x="186304" y="35432"/>
                </a:lnTo>
                <a:lnTo>
                  <a:pt x="184399" y="33908"/>
                </a:lnTo>
                <a:lnTo>
                  <a:pt x="179827" y="31241"/>
                </a:lnTo>
                <a:lnTo>
                  <a:pt x="176017" y="29336"/>
                </a:lnTo>
                <a:lnTo>
                  <a:pt x="171064" y="27050"/>
                </a:lnTo>
                <a:lnTo>
                  <a:pt x="168778" y="26288"/>
                </a:lnTo>
                <a:lnTo>
                  <a:pt x="166873" y="25526"/>
                </a:lnTo>
                <a:lnTo>
                  <a:pt x="161920" y="23240"/>
                </a:lnTo>
                <a:lnTo>
                  <a:pt x="161920" y="19049"/>
                </a:lnTo>
                <a:lnTo>
                  <a:pt x="167635" y="17144"/>
                </a:lnTo>
                <a:lnTo>
                  <a:pt x="172207" y="17144"/>
                </a:lnTo>
                <a:lnTo>
                  <a:pt x="182875" y="18668"/>
                </a:lnTo>
                <a:lnTo>
                  <a:pt x="187828" y="19811"/>
                </a:lnTo>
                <a:lnTo>
                  <a:pt x="193162" y="20954"/>
                </a:lnTo>
                <a:lnTo>
                  <a:pt x="205734" y="24383"/>
                </a:lnTo>
                <a:lnTo>
                  <a:pt x="209544" y="25907"/>
                </a:lnTo>
                <a:lnTo>
                  <a:pt x="211830" y="26669"/>
                </a:lnTo>
                <a:lnTo>
                  <a:pt x="217164" y="30098"/>
                </a:lnTo>
                <a:lnTo>
                  <a:pt x="217164" y="34289"/>
                </a:lnTo>
                <a:lnTo>
                  <a:pt x="215640" y="40004"/>
                </a:lnTo>
                <a:lnTo>
                  <a:pt x="215259" y="41908"/>
                </a:lnTo>
                <a:lnTo>
                  <a:pt x="214878" y="43432"/>
                </a:lnTo>
                <a:lnTo>
                  <a:pt x="214582" y="48766"/>
                </a:lnTo>
                <a:lnTo>
                  <a:pt x="214497" y="163444"/>
                </a:lnTo>
                <a:lnTo>
                  <a:pt x="290314" y="163444"/>
                </a:lnTo>
                <a:lnTo>
                  <a:pt x="290314" y="176779"/>
                </a:lnTo>
                <a:lnTo>
                  <a:pt x="214497" y="176779"/>
                </a:lnTo>
                <a:lnTo>
                  <a:pt x="214497" y="237738"/>
                </a:lnTo>
                <a:lnTo>
                  <a:pt x="194686" y="237738"/>
                </a:lnTo>
                <a:lnTo>
                  <a:pt x="188590" y="240024"/>
                </a:lnTo>
                <a:lnTo>
                  <a:pt x="174493" y="244214"/>
                </a:lnTo>
                <a:lnTo>
                  <a:pt x="168016" y="246881"/>
                </a:lnTo>
                <a:lnTo>
                  <a:pt x="158873" y="250310"/>
                </a:lnTo>
                <a:lnTo>
                  <a:pt x="138680" y="256406"/>
                </a:lnTo>
                <a:lnTo>
                  <a:pt x="131013" y="259073"/>
                </a:lnTo>
                <a:close/>
              </a:path>
              <a:path w="293370" h="358140">
                <a:moveTo>
                  <a:pt x="158492" y="68578"/>
                </a:moveTo>
                <a:lnTo>
                  <a:pt x="91818" y="68578"/>
                </a:lnTo>
                <a:lnTo>
                  <a:pt x="104010" y="67054"/>
                </a:lnTo>
                <a:lnTo>
                  <a:pt x="107439" y="65530"/>
                </a:lnTo>
                <a:lnTo>
                  <a:pt x="110487" y="64387"/>
                </a:lnTo>
                <a:lnTo>
                  <a:pt x="115440" y="60577"/>
                </a:lnTo>
                <a:lnTo>
                  <a:pt x="116964" y="59053"/>
                </a:lnTo>
                <a:lnTo>
                  <a:pt x="122678" y="59434"/>
                </a:lnTo>
                <a:lnTo>
                  <a:pt x="131060" y="59434"/>
                </a:lnTo>
                <a:lnTo>
                  <a:pt x="137156" y="60196"/>
                </a:lnTo>
                <a:lnTo>
                  <a:pt x="147443" y="60958"/>
                </a:lnTo>
                <a:lnTo>
                  <a:pt x="158492" y="67054"/>
                </a:lnTo>
                <a:lnTo>
                  <a:pt x="158492" y="68578"/>
                </a:lnTo>
                <a:close/>
              </a:path>
              <a:path w="293370" h="358140">
                <a:moveTo>
                  <a:pt x="49147" y="281932"/>
                </a:moveTo>
                <a:lnTo>
                  <a:pt x="45337" y="281932"/>
                </a:lnTo>
                <a:lnTo>
                  <a:pt x="28955" y="270503"/>
                </a:lnTo>
                <a:lnTo>
                  <a:pt x="28955" y="84960"/>
                </a:lnTo>
                <a:lnTo>
                  <a:pt x="25907" y="79627"/>
                </a:lnTo>
                <a:lnTo>
                  <a:pt x="23240" y="78103"/>
                </a:lnTo>
                <a:lnTo>
                  <a:pt x="20192" y="76198"/>
                </a:lnTo>
                <a:lnTo>
                  <a:pt x="11810" y="73150"/>
                </a:lnTo>
                <a:lnTo>
                  <a:pt x="7238" y="72007"/>
                </a:lnTo>
                <a:lnTo>
                  <a:pt x="4952" y="71245"/>
                </a:lnTo>
                <a:lnTo>
                  <a:pt x="0" y="69721"/>
                </a:lnTo>
                <a:lnTo>
                  <a:pt x="0" y="64768"/>
                </a:lnTo>
                <a:lnTo>
                  <a:pt x="8000" y="61339"/>
                </a:lnTo>
                <a:lnTo>
                  <a:pt x="14096" y="61339"/>
                </a:lnTo>
                <a:lnTo>
                  <a:pt x="22433" y="61375"/>
                </a:lnTo>
                <a:lnTo>
                  <a:pt x="27931" y="61625"/>
                </a:lnTo>
                <a:lnTo>
                  <a:pt x="33036" y="62303"/>
                </a:lnTo>
                <a:lnTo>
                  <a:pt x="52195" y="65911"/>
                </a:lnTo>
                <a:lnTo>
                  <a:pt x="53719" y="68578"/>
                </a:lnTo>
                <a:lnTo>
                  <a:pt x="158492" y="68578"/>
                </a:lnTo>
                <a:lnTo>
                  <a:pt x="158492" y="76960"/>
                </a:lnTo>
                <a:lnTo>
                  <a:pt x="154301" y="80769"/>
                </a:lnTo>
                <a:lnTo>
                  <a:pt x="49909" y="80769"/>
                </a:lnTo>
                <a:lnTo>
                  <a:pt x="49909" y="259073"/>
                </a:lnTo>
                <a:lnTo>
                  <a:pt x="131013" y="259073"/>
                </a:lnTo>
                <a:lnTo>
                  <a:pt x="129917" y="259454"/>
                </a:lnTo>
                <a:lnTo>
                  <a:pt x="120392" y="262502"/>
                </a:lnTo>
                <a:lnTo>
                  <a:pt x="98676" y="268979"/>
                </a:lnTo>
                <a:lnTo>
                  <a:pt x="90294" y="271265"/>
                </a:lnTo>
                <a:lnTo>
                  <a:pt x="79627" y="274313"/>
                </a:lnTo>
                <a:lnTo>
                  <a:pt x="55624" y="280028"/>
                </a:lnTo>
                <a:lnTo>
                  <a:pt x="49147" y="281932"/>
                </a:lnTo>
                <a:close/>
              </a:path>
              <a:path w="293370" h="358140">
                <a:moveTo>
                  <a:pt x="279647" y="358131"/>
                </a:moveTo>
                <a:lnTo>
                  <a:pt x="276218" y="358131"/>
                </a:lnTo>
                <a:lnTo>
                  <a:pt x="273932" y="354702"/>
                </a:lnTo>
                <a:lnTo>
                  <a:pt x="273170" y="353178"/>
                </a:lnTo>
                <a:lnTo>
                  <a:pt x="272701" y="350892"/>
                </a:lnTo>
                <a:lnTo>
                  <a:pt x="271646" y="346320"/>
                </a:lnTo>
                <a:lnTo>
                  <a:pt x="271265" y="343653"/>
                </a:lnTo>
                <a:lnTo>
                  <a:pt x="270938" y="339081"/>
                </a:lnTo>
                <a:lnTo>
                  <a:pt x="270122" y="323841"/>
                </a:lnTo>
                <a:lnTo>
                  <a:pt x="269741" y="315460"/>
                </a:lnTo>
                <a:lnTo>
                  <a:pt x="269741" y="176779"/>
                </a:lnTo>
                <a:lnTo>
                  <a:pt x="290314" y="176779"/>
                </a:lnTo>
                <a:lnTo>
                  <a:pt x="290237" y="281932"/>
                </a:lnTo>
                <a:lnTo>
                  <a:pt x="289630" y="299839"/>
                </a:lnTo>
                <a:lnTo>
                  <a:pt x="289507" y="302887"/>
                </a:lnTo>
                <a:lnTo>
                  <a:pt x="289171" y="308602"/>
                </a:lnTo>
                <a:lnTo>
                  <a:pt x="288790" y="320032"/>
                </a:lnTo>
                <a:lnTo>
                  <a:pt x="287266" y="335652"/>
                </a:lnTo>
                <a:lnTo>
                  <a:pt x="286504" y="339081"/>
                </a:lnTo>
                <a:lnTo>
                  <a:pt x="285742" y="344034"/>
                </a:lnTo>
                <a:lnTo>
                  <a:pt x="283837" y="350892"/>
                </a:lnTo>
                <a:lnTo>
                  <a:pt x="282313" y="354702"/>
                </a:lnTo>
                <a:lnTo>
                  <a:pt x="279647" y="358131"/>
                </a:lnTo>
                <a:close/>
              </a:path>
              <a:path w="293370" h="358140">
                <a:moveTo>
                  <a:pt x="203829" y="337176"/>
                </a:moveTo>
                <a:lnTo>
                  <a:pt x="201162" y="337176"/>
                </a:lnTo>
                <a:lnTo>
                  <a:pt x="199258" y="334890"/>
                </a:lnTo>
                <a:lnTo>
                  <a:pt x="198496" y="333366"/>
                </a:lnTo>
                <a:lnTo>
                  <a:pt x="198115" y="331842"/>
                </a:lnTo>
                <a:lnTo>
                  <a:pt x="196972" y="327651"/>
                </a:lnTo>
                <a:lnTo>
                  <a:pt x="194686" y="302887"/>
                </a:lnTo>
                <a:lnTo>
                  <a:pt x="194686" y="237738"/>
                </a:lnTo>
                <a:lnTo>
                  <a:pt x="214497" y="237738"/>
                </a:lnTo>
                <a:lnTo>
                  <a:pt x="214446" y="271265"/>
                </a:lnTo>
                <a:lnTo>
                  <a:pt x="213735" y="292600"/>
                </a:lnTo>
                <a:lnTo>
                  <a:pt x="212973" y="299839"/>
                </a:lnTo>
                <a:lnTo>
                  <a:pt x="212592" y="307840"/>
                </a:lnTo>
                <a:lnTo>
                  <a:pt x="211068" y="319651"/>
                </a:lnTo>
                <a:lnTo>
                  <a:pt x="210306" y="322698"/>
                </a:lnTo>
                <a:lnTo>
                  <a:pt x="209925" y="325365"/>
                </a:lnTo>
                <a:lnTo>
                  <a:pt x="207639" y="331842"/>
                </a:lnTo>
                <a:lnTo>
                  <a:pt x="206115" y="334890"/>
                </a:lnTo>
                <a:lnTo>
                  <a:pt x="203829" y="3371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407039" y="6255803"/>
            <a:ext cx="43180" cy="183515"/>
          </a:xfrm>
          <a:custGeom>
            <a:avLst/>
            <a:gdLst/>
            <a:ahLst/>
            <a:cxnLst/>
            <a:rect l="l" t="t" r="r" b="b"/>
            <a:pathLst>
              <a:path w="43179" h="183514">
                <a:moveTo>
                  <a:pt x="30860" y="183256"/>
                </a:moveTo>
                <a:lnTo>
                  <a:pt x="12572" y="183256"/>
                </a:lnTo>
                <a:lnTo>
                  <a:pt x="0" y="170302"/>
                </a:lnTo>
                <a:lnTo>
                  <a:pt x="0" y="152015"/>
                </a:lnTo>
                <a:lnTo>
                  <a:pt x="12572" y="139061"/>
                </a:lnTo>
                <a:lnTo>
                  <a:pt x="30860" y="139061"/>
                </a:lnTo>
                <a:lnTo>
                  <a:pt x="42670" y="152015"/>
                </a:lnTo>
                <a:lnTo>
                  <a:pt x="42670" y="170302"/>
                </a:lnTo>
                <a:lnTo>
                  <a:pt x="30860" y="183256"/>
                </a:lnTo>
                <a:close/>
              </a:path>
              <a:path w="43179" h="183514">
                <a:moveTo>
                  <a:pt x="30860" y="44194"/>
                </a:moveTo>
                <a:lnTo>
                  <a:pt x="12572" y="44194"/>
                </a:lnTo>
                <a:lnTo>
                  <a:pt x="0" y="31241"/>
                </a:lnTo>
                <a:lnTo>
                  <a:pt x="0" y="12953"/>
                </a:lnTo>
                <a:lnTo>
                  <a:pt x="12572" y="0"/>
                </a:lnTo>
                <a:lnTo>
                  <a:pt x="30860" y="0"/>
                </a:lnTo>
                <a:lnTo>
                  <a:pt x="42670" y="12953"/>
                </a:lnTo>
                <a:lnTo>
                  <a:pt x="42670" y="31241"/>
                </a:lnTo>
                <a:lnTo>
                  <a:pt x="30860" y="44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622907" y="6160936"/>
            <a:ext cx="274320" cy="358140"/>
          </a:xfrm>
          <a:custGeom>
            <a:avLst/>
            <a:gdLst/>
            <a:ahLst/>
            <a:cxnLst/>
            <a:rect l="l" t="t" r="r" b="b"/>
            <a:pathLst>
              <a:path w="274320" h="358140">
                <a:moveTo>
                  <a:pt x="105153" y="261740"/>
                </a:moveTo>
                <a:lnTo>
                  <a:pt x="81150" y="261740"/>
                </a:lnTo>
                <a:lnTo>
                  <a:pt x="59434" y="257168"/>
                </a:lnTo>
                <a:lnTo>
                  <a:pt x="53719" y="254501"/>
                </a:lnTo>
                <a:lnTo>
                  <a:pt x="46099" y="251072"/>
                </a:lnTo>
                <a:lnTo>
                  <a:pt x="10667" y="212592"/>
                </a:lnTo>
                <a:lnTo>
                  <a:pt x="7619" y="204591"/>
                </a:lnTo>
                <a:lnTo>
                  <a:pt x="3809" y="195448"/>
                </a:lnTo>
                <a:lnTo>
                  <a:pt x="0" y="169540"/>
                </a:lnTo>
                <a:lnTo>
                  <a:pt x="0" y="148205"/>
                </a:lnTo>
                <a:lnTo>
                  <a:pt x="3809" y="122297"/>
                </a:lnTo>
                <a:lnTo>
                  <a:pt x="7619" y="113154"/>
                </a:lnTo>
                <a:lnTo>
                  <a:pt x="10667" y="105153"/>
                </a:lnTo>
                <a:lnTo>
                  <a:pt x="46099" y="66673"/>
                </a:lnTo>
                <a:lnTo>
                  <a:pt x="79246" y="57148"/>
                </a:lnTo>
                <a:lnTo>
                  <a:pt x="82293" y="55243"/>
                </a:lnTo>
                <a:lnTo>
                  <a:pt x="85341" y="52195"/>
                </a:lnTo>
                <a:lnTo>
                  <a:pt x="85722" y="51052"/>
                </a:lnTo>
                <a:lnTo>
                  <a:pt x="85722" y="49147"/>
                </a:lnTo>
                <a:lnTo>
                  <a:pt x="83436" y="45718"/>
                </a:lnTo>
                <a:lnTo>
                  <a:pt x="81531" y="44194"/>
                </a:lnTo>
                <a:lnTo>
                  <a:pt x="80008" y="42670"/>
                </a:lnTo>
                <a:lnTo>
                  <a:pt x="75817" y="40384"/>
                </a:lnTo>
                <a:lnTo>
                  <a:pt x="75817" y="37337"/>
                </a:lnTo>
                <a:lnTo>
                  <a:pt x="80388" y="35813"/>
                </a:lnTo>
                <a:lnTo>
                  <a:pt x="82293" y="36194"/>
                </a:lnTo>
                <a:lnTo>
                  <a:pt x="84579" y="36575"/>
                </a:lnTo>
                <a:lnTo>
                  <a:pt x="93723" y="38480"/>
                </a:lnTo>
                <a:lnTo>
                  <a:pt x="96771" y="39623"/>
                </a:lnTo>
                <a:lnTo>
                  <a:pt x="99057" y="40384"/>
                </a:lnTo>
                <a:lnTo>
                  <a:pt x="105915" y="44575"/>
                </a:lnTo>
                <a:lnTo>
                  <a:pt x="105915" y="47242"/>
                </a:lnTo>
                <a:lnTo>
                  <a:pt x="105534" y="49147"/>
                </a:lnTo>
                <a:lnTo>
                  <a:pt x="102867" y="54100"/>
                </a:lnTo>
                <a:lnTo>
                  <a:pt x="100962" y="56386"/>
                </a:lnTo>
                <a:lnTo>
                  <a:pt x="110868" y="56767"/>
                </a:lnTo>
                <a:lnTo>
                  <a:pt x="127250" y="61339"/>
                </a:lnTo>
                <a:lnTo>
                  <a:pt x="132203" y="63244"/>
                </a:lnTo>
                <a:lnTo>
                  <a:pt x="139823" y="66673"/>
                </a:lnTo>
                <a:lnTo>
                  <a:pt x="143881" y="69340"/>
                </a:lnTo>
                <a:lnTo>
                  <a:pt x="83436" y="69340"/>
                </a:lnTo>
                <a:lnTo>
                  <a:pt x="65911" y="73531"/>
                </a:lnTo>
                <a:lnTo>
                  <a:pt x="33527" y="102486"/>
                </a:lnTo>
                <a:lnTo>
                  <a:pt x="21716" y="149729"/>
                </a:lnTo>
                <a:lnTo>
                  <a:pt x="21716" y="166873"/>
                </a:lnTo>
                <a:lnTo>
                  <a:pt x="33527" y="214116"/>
                </a:lnTo>
                <a:lnTo>
                  <a:pt x="65911" y="243452"/>
                </a:lnTo>
                <a:lnTo>
                  <a:pt x="83436" y="247643"/>
                </a:lnTo>
                <a:lnTo>
                  <a:pt x="144824" y="247643"/>
                </a:lnTo>
                <a:lnTo>
                  <a:pt x="139823" y="251072"/>
                </a:lnTo>
                <a:lnTo>
                  <a:pt x="132203" y="254501"/>
                </a:lnTo>
                <a:lnTo>
                  <a:pt x="126488" y="257168"/>
                </a:lnTo>
                <a:lnTo>
                  <a:pt x="105153" y="261740"/>
                </a:lnTo>
                <a:close/>
              </a:path>
              <a:path w="274320" h="358140">
                <a:moveTo>
                  <a:pt x="144824" y="247643"/>
                </a:moveTo>
                <a:lnTo>
                  <a:pt x="102867" y="247643"/>
                </a:lnTo>
                <a:lnTo>
                  <a:pt x="120012" y="243452"/>
                </a:lnTo>
                <a:lnTo>
                  <a:pt x="132965" y="236595"/>
                </a:lnTo>
                <a:lnTo>
                  <a:pt x="144395" y="226689"/>
                </a:lnTo>
                <a:lnTo>
                  <a:pt x="148205" y="220593"/>
                </a:lnTo>
                <a:lnTo>
                  <a:pt x="152396" y="214116"/>
                </a:lnTo>
                <a:lnTo>
                  <a:pt x="158492" y="200020"/>
                </a:lnTo>
                <a:lnTo>
                  <a:pt x="160016" y="193924"/>
                </a:lnTo>
                <a:lnTo>
                  <a:pt x="161920" y="187447"/>
                </a:lnTo>
                <a:lnTo>
                  <a:pt x="164206" y="166873"/>
                </a:lnTo>
                <a:lnTo>
                  <a:pt x="164206" y="149729"/>
                </a:lnTo>
                <a:lnTo>
                  <a:pt x="161920" y="129155"/>
                </a:lnTo>
                <a:lnTo>
                  <a:pt x="160016" y="123059"/>
                </a:lnTo>
                <a:lnTo>
                  <a:pt x="158492" y="116964"/>
                </a:lnTo>
                <a:lnTo>
                  <a:pt x="152396" y="102486"/>
                </a:lnTo>
                <a:lnTo>
                  <a:pt x="148205" y="96390"/>
                </a:lnTo>
                <a:lnTo>
                  <a:pt x="144395" y="90294"/>
                </a:lnTo>
                <a:lnTo>
                  <a:pt x="132965" y="80388"/>
                </a:lnTo>
                <a:lnTo>
                  <a:pt x="120012" y="73531"/>
                </a:lnTo>
                <a:lnTo>
                  <a:pt x="102867" y="69340"/>
                </a:lnTo>
                <a:lnTo>
                  <a:pt x="143881" y="69340"/>
                </a:lnTo>
                <a:lnTo>
                  <a:pt x="153158" y="75436"/>
                </a:lnTo>
                <a:lnTo>
                  <a:pt x="165730" y="88770"/>
                </a:lnTo>
                <a:lnTo>
                  <a:pt x="175255" y="105153"/>
                </a:lnTo>
                <a:lnTo>
                  <a:pt x="178303" y="113154"/>
                </a:lnTo>
                <a:lnTo>
                  <a:pt x="182113" y="122297"/>
                </a:lnTo>
                <a:lnTo>
                  <a:pt x="185923" y="148205"/>
                </a:lnTo>
                <a:lnTo>
                  <a:pt x="185923" y="169540"/>
                </a:lnTo>
                <a:lnTo>
                  <a:pt x="182113" y="195448"/>
                </a:lnTo>
                <a:lnTo>
                  <a:pt x="178303" y="204591"/>
                </a:lnTo>
                <a:lnTo>
                  <a:pt x="175255" y="212592"/>
                </a:lnTo>
                <a:lnTo>
                  <a:pt x="165730" y="228975"/>
                </a:lnTo>
                <a:lnTo>
                  <a:pt x="159254" y="235833"/>
                </a:lnTo>
                <a:lnTo>
                  <a:pt x="153158" y="241928"/>
                </a:lnTo>
                <a:lnTo>
                  <a:pt x="144824" y="247643"/>
                </a:lnTo>
                <a:close/>
              </a:path>
              <a:path w="274320" h="358140">
                <a:moveTo>
                  <a:pt x="259835" y="358131"/>
                </a:moveTo>
                <a:lnTo>
                  <a:pt x="256406" y="358131"/>
                </a:lnTo>
                <a:lnTo>
                  <a:pt x="254120" y="354702"/>
                </a:lnTo>
                <a:lnTo>
                  <a:pt x="253358" y="353178"/>
                </a:lnTo>
                <a:lnTo>
                  <a:pt x="252889" y="350892"/>
                </a:lnTo>
                <a:lnTo>
                  <a:pt x="251834" y="346320"/>
                </a:lnTo>
                <a:lnTo>
                  <a:pt x="251453" y="343653"/>
                </a:lnTo>
                <a:lnTo>
                  <a:pt x="251072" y="338319"/>
                </a:lnTo>
                <a:lnTo>
                  <a:pt x="250691" y="330699"/>
                </a:lnTo>
                <a:lnTo>
                  <a:pt x="250310" y="323841"/>
                </a:lnTo>
                <a:lnTo>
                  <a:pt x="249929" y="315460"/>
                </a:lnTo>
                <a:lnTo>
                  <a:pt x="249929" y="36575"/>
                </a:lnTo>
                <a:lnTo>
                  <a:pt x="248405" y="30479"/>
                </a:lnTo>
                <a:lnTo>
                  <a:pt x="246881" y="28193"/>
                </a:lnTo>
                <a:lnTo>
                  <a:pt x="245357" y="26288"/>
                </a:lnTo>
                <a:lnTo>
                  <a:pt x="241547" y="22097"/>
                </a:lnTo>
                <a:lnTo>
                  <a:pt x="238881" y="20573"/>
                </a:lnTo>
                <a:lnTo>
                  <a:pt x="236214" y="18668"/>
                </a:lnTo>
                <a:lnTo>
                  <a:pt x="213735" y="8762"/>
                </a:lnTo>
                <a:lnTo>
                  <a:pt x="208782" y="6476"/>
                </a:lnTo>
                <a:lnTo>
                  <a:pt x="208782" y="2285"/>
                </a:lnTo>
                <a:lnTo>
                  <a:pt x="214878" y="0"/>
                </a:lnTo>
                <a:lnTo>
                  <a:pt x="220974" y="0"/>
                </a:lnTo>
                <a:lnTo>
                  <a:pt x="235071" y="1904"/>
                </a:lnTo>
                <a:lnTo>
                  <a:pt x="241547" y="3809"/>
                </a:lnTo>
                <a:lnTo>
                  <a:pt x="246119" y="4952"/>
                </a:lnTo>
                <a:lnTo>
                  <a:pt x="258311" y="8381"/>
                </a:lnTo>
                <a:lnTo>
                  <a:pt x="263645" y="10286"/>
                </a:lnTo>
                <a:lnTo>
                  <a:pt x="267455" y="11810"/>
                </a:lnTo>
                <a:lnTo>
                  <a:pt x="273932" y="15620"/>
                </a:lnTo>
                <a:lnTo>
                  <a:pt x="273932" y="20192"/>
                </a:lnTo>
                <a:lnTo>
                  <a:pt x="272408" y="24383"/>
                </a:lnTo>
                <a:lnTo>
                  <a:pt x="271646" y="27050"/>
                </a:lnTo>
                <a:lnTo>
                  <a:pt x="271265" y="29336"/>
                </a:lnTo>
                <a:lnTo>
                  <a:pt x="270541" y="36575"/>
                </a:lnTo>
                <a:lnTo>
                  <a:pt x="270503" y="279647"/>
                </a:lnTo>
                <a:lnTo>
                  <a:pt x="269741" y="302125"/>
                </a:lnTo>
                <a:lnTo>
                  <a:pt x="269360" y="308602"/>
                </a:lnTo>
                <a:lnTo>
                  <a:pt x="268979" y="320032"/>
                </a:lnTo>
                <a:lnTo>
                  <a:pt x="267455" y="335652"/>
                </a:lnTo>
                <a:lnTo>
                  <a:pt x="266693" y="339081"/>
                </a:lnTo>
                <a:lnTo>
                  <a:pt x="265931" y="344034"/>
                </a:lnTo>
                <a:lnTo>
                  <a:pt x="264026" y="350892"/>
                </a:lnTo>
                <a:lnTo>
                  <a:pt x="262502" y="354702"/>
                </a:lnTo>
                <a:lnTo>
                  <a:pt x="259835" y="3581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946368" y="6160936"/>
            <a:ext cx="718167" cy="3459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691205" y="6160936"/>
            <a:ext cx="1062201" cy="3668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885638" y="6160936"/>
            <a:ext cx="285750" cy="358140"/>
          </a:xfrm>
          <a:custGeom>
            <a:avLst/>
            <a:gdLst/>
            <a:ahLst/>
            <a:cxnLst/>
            <a:rect l="l" t="t" r="r" b="b"/>
            <a:pathLst>
              <a:path w="285750" h="358140">
                <a:moveTo>
                  <a:pt x="221736" y="155444"/>
                </a:moveTo>
                <a:lnTo>
                  <a:pt x="201924" y="155444"/>
                </a:lnTo>
                <a:lnTo>
                  <a:pt x="201924" y="48766"/>
                </a:lnTo>
                <a:lnTo>
                  <a:pt x="200781" y="43432"/>
                </a:lnTo>
                <a:lnTo>
                  <a:pt x="199639" y="41908"/>
                </a:lnTo>
                <a:lnTo>
                  <a:pt x="198496" y="40004"/>
                </a:lnTo>
                <a:lnTo>
                  <a:pt x="195829" y="36956"/>
                </a:lnTo>
                <a:lnTo>
                  <a:pt x="193543" y="35432"/>
                </a:lnTo>
                <a:lnTo>
                  <a:pt x="191638" y="33908"/>
                </a:lnTo>
                <a:lnTo>
                  <a:pt x="187066" y="31241"/>
                </a:lnTo>
                <a:lnTo>
                  <a:pt x="183256" y="29336"/>
                </a:lnTo>
                <a:lnTo>
                  <a:pt x="178303" y="27050"/>
                </a:lnTo>
                <a:lnTo>
                  <a:pt x="176017" y="26288"/>
                </a:lnTo>
                <a:lnTo>
                  <a:pt x="174112" y="25526"/>
                </a:lnTo>
                <a:lnTo>
                  <a:pt x="169159" y="23240"/>
                </a:lnTo>
                <a:lnTo>
                  <a:pt x="169159" y="19049"/>
                </a:lnTo>
                <a:lnTo>
                  <a:pt x="174874" y="17144"/>
                </a:lnTo>
                <a:lnTo>
                  <a:pt x="179446" y="17144"/>
                </a:lnTo>
                <a:lnTo>
                  <a:pt x="190114" y="18668"/>
                </a:lnTo>
                <a:lnTo>
                  <a:pt x="195067" y="19811"/>
                </a:lnTo>
                <a:lnTo>
                  <a:pt x="200400" y="20954"/>
                </a:lnTo>
                <a:lnTo>
                  <a:pt x="212973" y="24383"/>
                </a:lnTo>
                <a:lnTo>
                  <a:pt x="216783" y="25907"/>
                </a:lnTo>
                <a:lnTo>
                  <a:pt x="219069" y="26669"/>
                </a:lnTo>
                <a:lnTo>
                  <a:pt x="224403" y="30098"/>
                </a:lnTo>
                <a:lnTo>
                  <a:pt x="224403" y="34289"/>
                </a:lnTo>
                <a:lnTo>
                  <a:pt x="222879" y="40004"/>
                </a:lnTo>
                <a:lnTo>
                  <a:pt x="222498" y="41908"/>
                </a:lnTo>
                <a:lnTo>
                  <a:pt x="222117" y="43432"/>
                </a:lnTo>
                <a:lnTo>
                  <a:pt x="221863" y="48004"/>
                </a:lnTo>
                <a:lnTo>
                  <a:pt x="221736" y="155444"/>
                </a:lnTo>
                <a:close/>
              </a:path>
              <a:path w="285750" h="358140">
                <a:moveTo>
                  <a:pt x="86484" y="262502"/>
                </a:moveTo>
                <a:lnTo>
                  <a:pt x="72007" y="262502"/>
                </a:lnTo>
                <a:lnTo>
                  <a:pt x="56767" y="259835"/>
                </a:lnTo>
                <a:lnTo>
                  <a:pt x="52195" y="258311"/>
                </a:lnTo>
                <a:lnTo>
                  <a:pt x="48004" y="256787"/>
                </a:lnTo>
                <a:lnTo>
                  <a:pt x="36956" y="251453"/>
                </a:lnTo>
                <a:lnTo>
                  <a:pt x="33908" y="249167"/>
                </a:lnTo>
                <a:lnTo>
                  <a:pt x="28955" y="245738"/>
                </a:lnTo>
                <a:lnTo>
                  <a:pt x="7238" y="211068"/>
                </a:lnTo>
                <a:lnTo>
                  <a:pt x="0" y="172588"/>
                </a:lnTo>
                <a:lnTo>
                  <a:pt x="0" y="155444"/>
                </a:lnTo>
                <a:lnTo>
                  <a:pt x="7238" y="117345"/>
                </a:lnTo>
                <a:lnTo>
                  <a:pt x="28955" y="82674"/>
                </a:lnTo>
                <a:lnTo>
                  <a:pt x="33908" y="79246"/>
                </a:lnTo>
                <a:lnTo>
                  <a:pt x="36956" y="76960"/>
                </a:lnTo>
                <a:lnTo>
                  <a:pt x="64768" y="67435"/>
                </a:lnTo>
                <a:lnTo>
                  <a:pt x="68197" y="65911"/>
                </a:lnTo>
                <a:lnTo>
                  <a:pt x="72007" y="62101"/>
                </a:lnTo>
                <a:lnTo>
                  <a:pt x="72388" y="60577"/>
                </a:lnTo>
                <a:lnTo>
                  <a:pt x="72388" y="58291"/>
                </a:lnTo>
                <a:lnTo>
                  <a:pt x="70102" y="54862"/>
                </a:lnTo>
                <a:lnTo>
                  <a:pt x="68197" y="53338"/>
                </a:lnTo>
                <a:lnTo>
                  <a:pt x="66673" y="51433"/>
                </a:lnTo>
                <a:lnTo>
                  <a:pt x="62101" y="48766"/>
                </a:lnTo>
                <a:lnTo>
                  <a:pt x="62482" y="47623"/>
                </a:lnTo>
                <a:lnTo>
                  <a:pt x="63244" y="45718"/>
                </a:lnTo>
                <a:lnTo>
                  <a:pt x="67054" y="44575"/>
                </a:lnTo>
                <a:lnTo>
                  <a:pt x="68959" y="44956"/>
                </a:lnTo>
                <a:lnTo>
                  <a:pt x="72388" y="45337"/>
                </a:lnTo>
                <a:lnTo>
                  <a:pt x="80388" y="48004"/>
                </a:lnTo>
                <a:lnTo>
                  <a:pt x="83055" y="49147"/>
                </a:lnTo>
                <a:lnTo>
                  <a:pt x="86103" y="50290"/>
                </a:lnTo>
                <a:lnTo>
                  <a:pt x="92580" y="54100"/>
                </a:lnTo>
                <a:lnTo>
                  <a:pt x="92580" y="56767"/>
                </a:lnTo>
                <a:lnTo>
                  <a:pt x="91818" y="59434"/>
                </a:lnTo>
                <a:lnTo>
                  <a:pt x="89151" y="64387"/>
                </a:lnTo>
                <a:lnTo>
                  <a:pt x="87627" y="66673"/>
                </a:lnTo>
                <a:lnTo>
                  <a:pt x="92961" y="67054"/>
                </a:lnTo>
                <a:lnTo>
                  <a:pt x="103248" y="68959"/>
                </a:lnTo>
                <a:lnTo>
                  <a:pt x="106296" y="70102"/>
                </a:lnTo>
                <a:lnTo>
                  <a:pt x="110487" y="71626"/>
                </a:lnTo>
                <a:lnTo>
                  <a:pt x="121535" y="76960"/>
                </a:lnTo>
                <a:lnTo>
                  <a:pt x="124583" y="79246"/>
                </a:lnTo>
                <a:lnTo>
                  <a:pt x="73150" y="79246"/>
                </a:lnTo>
                <a:lnTo>
                  <a:pt x="61339" y="81912"/>
                </a:lnTo>
                <a:lnTo>
                  <a:pt x="33146" y="107058"/>
                </a:lnTo>
                <a:lnTo>
                  <a:pt x="30860" y="110868"/>
                </a:lnTo>
                <a:lnTo>
                  <a:pt x="21806" y="155444"/>
                </a:lnTo>
                <a:lnTo>
                  <a:pt x="21804" y="172588"/>
                </a:lnTo>
                <a:lnTo>
                  <a:pt x="23240" y="191257"/>
                </a:lnTo>
                <a:lnTo>
                  <a:pt x="24764" y="197734"/>
                </a:lnTo>
                <a:lnTo>
                  <a:pt x="26288" y="203829"/>
                </a:lnTo>
                <a:lnTo>
                  <a:pt x="30860" y="217164"/>
                </a:lnTo>
                <a:lnTo>
                  <a:pt x="33146" y="221355"/>
                </a:lnTo>
                <a:lnTo>
                  <a:pt x="35051" y="225165"/>
                </a:lnTo>
                <a:lnTo>
                  <a:pt x="73150" y="249167"/>
                </a:lnTo>
                <a:lnTo>
                  <a:pt x="124583" y="249167"/>
                </a:lnTo>
                <a:lnTo>
                  <a:pt x="121535" y="251453"/>
                </a:lnTo>
                <a:lnTo>
                  <a:pt x="110487" y="256787"/>
                </a:lnTo>
                <a:lnTo>
                  <a:pt x="106296" y="258311"/>
                </a:lnTo>
                <a:lnTo>
                  <a:pt x="101724" y="259835"/>
                </a:lnTo>
                <a:lnTo>
                  <a:pt x="86484" y="262502"/>
                </a:lnTo>
                <a:close/>
              </a:path>
              <a:path w="285750" h="358140">
                <a:moveTo>
                  <a:pt x="124583" y="249167"/>
                </a:moveTo>
                <a:lnTo>
                  <a:pt x="85722" y="249167"/>
                </a:lnTo>
                <a:lnTo>
                  <a:pt x="97152" y="246500"/>
                </a:lnTo>
                <a:lnTo>
                  <a:pt x="104010" y="243452"/>
                </a:lnTo>
                <a:lnTo>
                  <a:pt x="125345" y="221355"/>
                </a:lnTo>
                <a:lnTo>
                  <a:pt x="127631" y="217164"/>
                </a:lnTo>
                <a:lnTo>
                  <a:pt x="132203" y="203829"/>
                </a:lnTo>
                <a:lnTo>
                  <a:pt x="133817" y="197353"/>
                </a:lnTo>
                <a:lnTo>
                  <a:pt x="135251" y="191257"/>
                </a:lnTo>
                <a:lnTo>
                  <a:pt x="136687" y="172588"/>
                </a:lnTo>
                <a:lnTo>
                  <a:pt x="136685" y="155444"/>
                </a:lnTo>
                <a:lnTo>
                  <a:pt x="127631" y="110868"/>
                </a:lnTo>
                <a:lnTo>
                  <a:pt x="125345" y="107058"/>
                </a:lnTo>
                <a:lnTo>
                  <a:pt x="123440" y="103248"/>
                </a:lnTo>
                <a:lnTo>
                  <a:pt x="85722" y="79246"/>
                </a:lnTo>
                <a:lnTo>
                  <a:pt x="124583" y="79246"/>
                </a:lnTo>
                <a:lnTo>
                  <a:pt x="151634" y="117345"/>
                </a:lnTo>
                <a:lnTo>
                  <a:pt x="153158" y="123440"/>
                </a:lnTo>
                <a:lnTo>
                  <a:pt x="155063" y="129536"/>
                </a:lnTo>
                <a:lnTo>
                  <a:pt x="157349" y="147062"/>
                </a:lnTo>
                <a:lnTo>
                  <a:pt x="157730" y="155444"/>
                </a:lnTo>
                <a:lnTo>
                  <a:pt x="221736" y="155444"/>
                </a:lnTo>
                <a:lnTo>
                  <a:pt x="221736" y="170683"/>
                </a:lnTo>
                <a:lnTo>
                  <a:pt x="158111" y="170683"/>
                </a:lnTo>
                <a:lnTo>
                  <a:pt x="157730" y="179065"/>
                </a:lnTo>
                <a:lnTo>
                  <a:pt x="155063" y="198496"/>
                </a:lnTo>
                <a:lnTo>
                  <a:pt x="153158" y="204972"/>
                </a:lnTo>
                <a:lnTo>
                  <a:pt x="151634" y="211068"/>
                </a:lnTo>
                <a:lnTo>
                  <a:pt x="144395" y="226689"/>
                </a:lnTo>
                <a:lnTo>
                  <a:pt x="141347" y="231642"/>
                </a:lnTo>
                <a:lnTo>
                  <a:pt x="138680" y="235452"/>
                </a:lnTo>
                <a:lnTo>
                  <a:pt x="129536" y="245738"/>
                </a:lnTo>
                <a:lnTo>
                  <a:pt x="124583" y="249167"/>
                </a:lnTo>
                <a:close/>
              </a:path>
              <a:path w="285750" h="358140">
                <a:moveTo>
                  <a:pt x="211068" y="337176"/>
                </a:moveTo>
                <a:lnTo>
                  <a:pt x="208401" y="337176"/>
                </a:lnTo>
                <a:lnTo>
                  <a:pt x="206496" y="334890"/>
                </a:lnTo>
                <a:lnTo>
                  <a:pt x="205734" y="333366"/>
                </a:lnTo>
                <a:lnTo>
                  <a:pt x="205353" y="331842"/>
                </a:lnTo>
                <a:lnTo>
                  <a:pt x="204210" y="327651"/>
                </a:lnTo>
                <a:lnTo>
                  <a:pt x="201924" y="302887"/>
                </a:lnTo>
                <a:lnTo>
                  <a:pt x="201924" y="170683"/>
                </a:lnTo>
                <a:lnTo>
                  <a:pt x="221736" y="170683"/>
                </a:lnTo>
                <a:lnTo>
                  <a:pt x="221736" y="269741"/>
                </a:lnTo>
                <a:lnTo>
                  <a:pt x="220974" y="292600"/>
                </a:lnTo>
                <a:lnTo>
                  <a:pt x="220212" y="299839"/>
                </a:lnTo>
                <a:lnTo>
                  <a:pt x="219831" y="307840"/>
                </a:lnTo>
                <a:lnTo>
                  <a:pt x="218307" y="319651"/>
                </a:lnTo>
                <a:lnTo>
                  <a:pt x="217545" y="322698"/>
                </a:lnTo>
                <a:lnTo>
                  <a:pt x="217164" y="325365"/>
                </a:lnTo>
                <a:lnTo>
                  <a:pt x="214878" y="331842"/>
                </a:lnTo>
                <a:lnTo>
                  <a:pt x="213354" y="334890"/>
                </a:lnTo>
                <a:lnTo>
                  <a:pt x="211068" y="337176"/>
                </a:lnTo>
                <a:close/>
              </a:path>
              <a:path w="285750" h="358140">
                <a:moveTo>
                  <a:pt x="271646" y="358131"/>
                </a:moveTo>
                <a:lnTo>
                  <a:pt x="268217" y="358131"/>
                </a:lnTo>
                <a:lnTo>
                  <a:pt x="265931" y="354702"/>
                </a:lnTo>
                <a:lnTo>
                  <a:pt x="265169" y="353178"/>
                </a:lnTo>
                <a:lnTo>
                  <a:pt x="264700" y="350892"/>
                </a:lnTo>
                <a:lnTo>
                  <a:pt x="263645" y="346320"/>
                </a:lnTo>
                <a:lnTo>
                  <a:pt x="263264" y="343653"/>
                </a:lnTo>
                <a:lnTo>
                  <a:pt x="262883" y="338319"/>
                </a:lnTo>
                <a:lnTo>
                  <a:pt x="262502" y="330699"/>
                </a:lnTo>
                <a:lnTo>
                  <a:pt x="262121" y="323841"/>
                </a:lnTo>
                <a:lnTo>
                  <a:pt x="261740" y="315460"/>
                </a:lnTo>
                <a:lnTo>
                  <a:pt x="261740" y="35432"/>
                </a:lnTo>
                <a:lnTo>
                  <a:pt x="260978" y="30479"/>
                </a:lnTo>
                <a:lnTo>
                  <a:pt x="259454" y="28193"/>
                </a:lnTo>
                <a:lnTo>
                  <a:pt x="258311" y="26288"/>
                </a:lnTo>
                <a:lnTo>
                  <a:pt x="254882" y="22478"/>
                </a:lnTo>
                <a:lnTo>
                  <a:pt x="252977" y="20954"/>
                </a:lnTo>
                <a:lnTo>
                  <a:pt x="251072" y="19049"/>
                </a:lnTo>
                <a:lnTo>
                  <a:pt x="240404" y="12953"/>
                </a:lnTo>
                <a:lnTo>
                  <a:pt x="234309" y="10286"/>
                </a:lnTo>
                <a:lnTo>
                  <a:pt x="232023" y="9524"/>
                </a:lnTo>
                <a:lnTo>
                  <a:pt x="230118" y="8762"/>
                </a:lnTo>
                <a:lnTo>
                  <a:pt x="225165" y="6095"/>
                </a:lnTo>
                <a:lnTo>
                  <a:pt x="225165" y="2285"/>
                </a:lnTo>
                <a:lnTo>
                  <a:pt x="231642" y="0"/>
                </a:lnTo>
                <a:lnTo>
                  <a:pt x="237738" y="0"/>
                </a:lnTo>
                <a:lnTo>
                  <a:pt x="251453" y="2285"/>
                </a:lnTo>
                <a:lnTo>
                  <a:pt x="256406" y="3809"/>
                </a:lnTo>
                <a:lnTo>
                  <a:pt x="260978" y="4952"/>
                </a:lnTo>
                <a:lnTo>
                  <a:pt x="273932" y="8762"/>
                </a:lnTo>
                <a:lnTo>
                  <a:pt x="277361" y="10286"/>
                </a:lnTo>
                <a:lnTo>
                  <a:pt x="280408" y="11810"/>
                </a:lnTo>
                <a:lnTo>
                  <a:pt x="285361" y="14858"/>
                </a:lnTo>
                <a:lnTo>
                  <a:pt x="285361" y="19430"/>
                </a:lnTo>
                <a:lnTo>
                  <a:pt x="284218" y="23621"/>
                </a:lnTo>
                <a:lnTo>
                  <a:pt x="283456" y="26288"/>
                </a:lnTo>
                <a:lnTo>
                  <a:pt x="283075" y="28574"/>
                </a:lnTo>
                <a:lnTo>
                  <a:pt x="282422" y="35432"/>
                </a:lnTo>
                <a:lnTo>
                  <a:pt x="282313" y="279647"/>
                </a:lnTo>
                <a:lnTo>
                  <a:pt x="281551" y="302125"/>
                </a:lnTo>
                <a:lnTo>
                  <a:pt x="281170" y="308602"/>
                </a:lnTo>
                <a:lnTo>
                  <a:pt x="280789" y="320032"/>
                </a:lnTo>
                <a:lnTo>
                  <a:pt x="279266" y="335652"/>
                </a:lnTo>
                <a:lnTo>
                  <a:pt x="278504" y="339081"/>
                </a:lnTo>
                <a:lnTo>
                  <a:pt x="277742" y="344034"/>
                </a:lnTo>
                <a:lnTo>
                  <a:pt x="275837" y="350892"/>
                </a:lnTo>
                <a:lnTo>
                  <a:pt x="274313" y="354702"/>
                </a:lnTo>
                <a:lnTo>
                  <a:pt x="271646" y="3581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228910" y="6160936"/>
            <a:ext cx="274320" cy="358140"/>
          </a:xfrm>
          <a:custGeom>
            <a:avLst/>
            <a:gdLst/>
            <a:ahLst/>
            <a:cxnLst/>
            <a:rect l="l" t="t" r="r" b="b"/>
            <a:pathLst>
              <a:path w="274320" h="358140">
                <a:moveTo>
                  <a:pt x="105153" y="261740"/>
                </a:moveTo>
                <a:lnTo>
                  <a:pt x="81150" y="261740"/>
                </a:lnTo>
                <a:lnTo>
                  <a:pt x="59434" y="257168"/>
                </a:lnTo>
                <a:lnTo>
                  <a:pt x="53719" y="254501"/>
                </a:lnTo>
                <a:lnTo>
                  <a:pt x="46099" y="251072"/>
                </a:lnTo>
                <a:lnTo>
                  <a:pt x="10667" y="212592"/>
                </a:lnTo>
                <a:lnTo>
                  <a:pt x="7619" y="204591"/>
                </a:lnTo>
                <a:lnTo>
                  <a:pt x="3809" y="195448"/>
                </a:lnTo>
                <a:lnTo>
                  <a:pt x="0" y="169540"/>
                </a:lnTo>
                <a:lnTo>
                  <a:pt x="0" y="148205"/>
                </a:lnTo>
                <a:lnTo>
                  <a:pt x="3809" y="122297"/>
                </a:lnTo>
                <a:lnTo>
                  <a:pt x="7619" y="113154"/>
                </a:lnTo>
                <a:lnTo>
                  <a:pt x="10667" y="105153"/>
                </a:lnTo>
                <a:lnTo>
                  <a:pt x="46099" y="66673"/>
                </a:lnTo>
                <a:lnTo>
                  <a:pt x="79246" y="57148"/>
                </a:lnTo>
                <a:lnTo>
                  <a:pt x="82293" y="55243"/>
                </a:lnTo>
                <a:lnTo>
                  <a:pt x="85341" y="52195"/>
                </a:lnTo>
                <a:lnTo>
                  <a:pt x="85722" y="51052"/>
                </a:lnTo>
                <a:lnTo>
                  <a:pt x="85722" y="49147"/>
                </a:lnTo>
                <a:lnTo>
                  <a:pt x="83436" y="45718"/>
                </a:lnTo>
                <a:lnTo>
                  <a:pt x="81531" y="44194"/>
                </a:lnTo>
                <a:lnTo>
                  <a:pt x="80008" y="42670"/>
                </a:lnTo>
                <a:lnTo>
                  <a:pt x="75817" y="40384"/>
                </a:lnTo>
                <a:lnTo>
                  <a:pt x="75817" y="37337"/>
                </a:lnTo>
                <a:lnTo>
                  <a:pt x="80388" y="35813"/>
                </a:lnTo>
                <a:lnTo>
                  <a:pt x="82293" y="36194"/>
                </a:lnTo>
                <a:lnTo>
                  <a:pt x="84579" y="36575"/>
                </a:lnTo>
                <a:lnTo>
                  <a:pt x="93723" y="38480"/>
                </a:lnTo>
                <a:lnTo>
                  <a:pt x="96771" y="39623"/>
                </a:lnTo>
                <a:lnTo>
                  <a:pt x="99057" y="40384"/>
                </a:lnTo>
                <a:lnTo>
                  <a:pt x="105915" y="44575"/>
                </a:lnTo>
                <a:lnTo>
                  <a:pt x="105915" y="47242"/>
                </a:lnTo>
                <a:lnTo>
                  <a:pt x="105534" y="49147"/>
                </a:lnTo>
                <a:lnTo>
                  <a:pt x="102867" y="54100"/>
                </a:lnTo>
                <a:lnTo>
                  <a:pt x="100962" y="56386"/>
                </a:lnTo>
                <a:lnTo>
                  <a:pt x="110868" y="56767"/>
                </a:lnTo>
                <a:lnTo>
                  <a:pt x="127250" y="61339"/>
                </a:lnTo>
                <a:lnTo>
                  <a:pt x="132203" y="63244"/>
                </a:lnTo>
                <a:lnTo>
                  <a:pt x="139823" y="66673"/>
                </a:lnTo>
                <a:lnTo>
                  <a:pt x="143881" y="69340"/>
                </a:lnTo>
                <a:lnTo>
                  <a:pt x="83436" y="69340"/>
                </a:lnTo>
                <a:lnTo>
                  <a:pt x="65911" y="73531"/>
                </a:lnTo>
                <a:lnTo>
                  <a:pt x="33527" y="102486"/>
                </a:lnTo>
                <a:lnTo>
                  <a:pt x="21716" y="149729"/>
                </a:lnTo>
                <a:lnTo>
                  <a:pt x="21716" y="166873"/>
                </a:lnTo>
                <a:lnTo>
                  <a:pt x="33527" y="214116"/>
                </a:lnTo>
                <a:lnTo>
                  <a:pt x="65911" y="243452"/>
                </a:lnTo>
                <a:lnTo>
                  <a:pt x="83436" y="247643"/>
                </a:lnTo>
                <a:lnTo>
                  <a:pt x="144824" y="247643"/>
                </a:lnTo>
                <a:lnTo>
                  <a:pt x="139823" y="251072"/>
                </a:lnTo>
                <a:lnTo>
                  <a:pt x="132203" y="254501"/>
                </a:lnTo>
                <a:lnTo>
                  <a:pt x="126488" y="257168"/>
                </a:lnTo>
                <a:lnTo>
                  <a:pt x="105153" y="261740"/>
                </a:lnTo>
                <a:close/>
              </a:path>
              <a:path w="274320" h="358140">
                <a:moveTo>
                  <a:pt x="144824" y="247643"/>
                </a:moveTo>
                <a:lnTo>
                  <a:pt x="102867" y="247643"/>
                </a:lnTo>
                <a:lnTo>
                  <a:pt x="120012" y="243452"/>
                </a:lnTo>
                <a:lnTo>
                  <a:pt x="132965" y="236595"/>
                </a:lnTo>
                <a:lnTo>
                  <a:pt x="144395" y="226689"/>
                </a:lnTo>
                <a:lnTo>
                  <a:pt x="148205" y="220593"/>
                </a:lnTo>
                <a:lnTo>
                  <a:pt x="152396" y="214116"/>
                </a:lnTo>
                <a:lnTo>
                  <a:pt x="158492" y="200020"/>
                </a:lnTo>
                <a:lnTo>
                  <a:pt x="160016" y="193924"/>
                </a:lnTo>
                <a:lnTo>
                  <a:pt x="161920" y="187447"/>
                </a:lnTo>
                <a:lnTo>
                  <a:pt x="164206" y="166873"/>
                </a:lnTo>
                <a:lnTo>
                  <a:pt x="164206" y="149729"/>
                </a:lnTo>
                <a:lnTo>
                  <a:pt x="161920" y="129155"/>
                </a:lnTo>
                <a:lnTo>
                  <a:pt x="160016" y="123059"/>
                </a:lnTo>
                <a:lnTo>
                  <a:pt x="158492" y="116964"/>
                </a:lnTo>
                <a:lnTo>
                  <a:pt x="152396" y="102486"/>
                </a:lnTo>
                <a:lnTo>
                  <a:pt x="148205" y="96390"/>
                </a:lnTo>
                <a:lnTo>
                  <a:pt x="144395" y="90294"/>
                </a:lnTo>
                <a:lnTo>
                  <a:pt x="132965" y="80388"/>
                </a:lnTo>
                <a:lnTo>
                  <a:pt x="120012" y="73531"/>
                </a:lnTo>
                <a:lnTo>
                  <a:pt x="102867" y="69340"/>
                </a:lnTo>
                <a:lnTo>
                  <a:pt x="143881" y="69340"/>
                </a:lnTo>
                <a:lnTo>
                  <a:pt x="153158" y="75436"/>
                </a:lnTo>
                <a:lnTo>
                  <a:pt x="165730" y="88770"/>
                </a:lnTo>
                <a:lnTo>
                  <a:pt x="175255" y="105153"/>
                </a:lnTo>
                <a:lnTo>
                  <a:pt x="178303" y="113154"/>
                </a:lnTo>
                <a:lnTo>
                  <a:pt x="182113" y="122297"/>
                </a:lnTo>
                <a:lnTo>
                  <a:pt x="185923" y="148205"/>
                </a:lnTo>
                <a:lnTo>
                  <a:pt x="185923" y="169540"/>
                </a:lnTo>
                <a:lnTo>
                  <a:pt x="182113" y="195448"/>
                </a:lnTo>
                <a:lnTo>
                  <a:pt x="178303" y="204591"/>
                </a:lnTo>
                <a:lnTo>
                  <a:pt x="175255" y="212592"/>
                </a:lnTo>
                <a:lnTo>
                  <a:pt x="165730" y="228975"/>
                </a:lnTo>
                <a:lnTo>
                  <a:pt x="159254" y="235833"/>
                </a:lnTo>
                <a:lnTo>
                  <a:pt x="153158" y="241928"/>
                </a:lnTo>
                <a:lnTo>
                  <a:pt x="144824" y="247643"/>
                </a:lnTo>
                <a:close/>
              </a:path>
              <a:path w="274320" h="358140">
                <a:moveTo>
                  <a:pt x="259835" y="358131"/>
                </a:moveTo>
                <a:lnTo>
                  <a:pt x="256406" y="358131"/>
                </a:lnTo>
                <a:lnTo>
                  <a:pt x="254120" y="354702"/>
                </a:lnTo>
                <a:lnTo>
                  <a:pt x="253358" y="353178"/>
                </a:lnTo>
                <a:lnTo>
                  <a:pt x="252889" y="350892"/>
                </a:lnTo>
                <a:lnTo>
                  <a:pt x="251834" y="346320"/>
                </a:lnTo>
                <a:lnTo>
                  <a:pt x="251453" y="343653"/>
                </a:lnTo>
                <a:lnTo>
                  <a:pt x="251072" y="338319"/>
                </a:lnTo>
                <a:lnTo>
                  <a:pt x="250691" y="330699"/>
                </a:lnTo>
                <a:lnTo>
                  <a:pt x="250310" y="323841"/>
                </a:lnTo>
                <a:lnTo>
                  <a:pt x="249929" y="315460"/>
                </a:lnTo>
                <a:lnTo>
                  <a:pt x="249929" y="36575"/>
                </a:lnTo>
                <a:lnTo>
                  <a:pt x="248405" y="30479"/>
                </a:lnTo>
                <a:lnTo>
                  <a:pt x="246881" y="28193"/>
                </a:lnTo>
                <a:lnTo>
                  <a:pt x="245357" y="26288"/>
                </a:lnTo>
                <a:lnTo>
                  <a:pt x="241547" y="22097"/>
                </a:lnTo>
                <a:lnTo>
                  <a:pt x="238881" y="20573"/>
                </a:lnTo>
                <a:lnTo>
                  <a:pt x="236214" y="18668"/>
                </a:lnTo>
                <a:lnTo>
                  <a:pt x="213735" y="8762"/>
                </a:lnTo>
                <a:lnTo>
                  <a:pt x="208782" y="6476"/>
                </a:lnTo>
                <a:lnTo>
                  <a:pt x="208782" y="2285"/>
                </a:lnTo>
                <a:lnTo>
                  <a:pt x="214878" y="0"/>
                </a:lnTo>
                <a:lnTo>
                  <a:pt x="220974" y="0"/>
                </a:lnTo>
                <a:lnTo>
                  <a:pt x="235071" y="1904"/>
                </a:lnTo>
                <a:lnTo>
                  <a:pt x="241547" y="3809"/>
                </a:lnTo>
                <a:lnTo>
                  <a:pt x="246119" y="4952"/>
                </a:lnTo>
                <a:lnTo>
                  <a:pt x="258311" y="8381"/>
                </a:lnTo>
                <a:lnTo>
                  <a:pt x="263645" y="10286"/>
                </a:lnTo>
                <a:lnTo>
                  <a:pt x="267455" y="11810"/>
                </a:lnTo>
                <a:lnTo>
                  <a:pt x="273932" y="15620"/>
                </a:lnTo>
                <a:lnTo>
                  <a:pt x="273932" y="20192"/>
                </a:lnTo>
                <a:lnTo>
                  <a:pt x="272408" y="24383"/>
                </a:lnTo>
                <a:lnTo>
                  <a:pt x="271646" y="27050"/>
                </a:lnTo>
                <a:lnTo>
                  <a:pt x="271265" y="29336"/>
                </a:lnTo>
                <a:lnTo>
                  <a:pt x="270541" y="36575"/>
                </a:lnTo>
                <a:lnTo>
                  <a:pt x="270503" y="279647"/>
                </a:lnTo>
                <a:lnTo>
                  <a:pt x="269741" y="302125"/>
                </a:lnTo>
                <a:lnTo>
                  <a:pt x="269360" y="308602"/>
                </a:lnTo>
                <a:lnTo>
                  <a:pt x="268979" y="320032"/>
                </a:lnTo>
                <a:lnTo>
                  <a:pt x="267455" y="335652"/>
                </a:lnTo>
                <a:lnTo>
                  <a:pt x="266693" y="339081"/>
                </a:lnTo>
                <a:lnTo>
                  <a:pt x="265931" y="344034"/>
                </a:lnTo>
                <a:lnTo>
                  <a:pt x="264026" y="350892"/>
                </a:lnTo>
                <a:lnTo>
                  <a:pt x="262502" y="354702"/>
                </a:lnTo>
                <a:lnTo>
                  <a:pt x="259835" y="3581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552371" y="6197130"/>
            <a:ext cx="327660" cy="289560"/>
          </a:xfrm>
          <a:custGeom>
            <a:avLst/>
            <a:gdLst/>
            <a:ahLst/>
            <a:cxnLst/>
            <a:rect l="l" t="t" r="r" b="b"/>
            <a:pathLst>
              <a:path w="327659" h="289560">
                <a:moveTo>
                  <a:pt x="289699" y="9143"/>
                </a:moveTo>
                <a:lnTo>
                  <a:pt x="203829" y="9143"/>
                </a:lnTo>
                <a:lnTo>
                  <a:pt x="223641" y="8000"/>
                </a:lnTo>
                <a:lnTo>
                  <a:pt x="228975" y="6857"/>
                </a:lnTo>
                <a:lnTo>
                  <a:pt x="232785" y="6095"/>
                </a:lnTo>
                <a:lnTo>
                  <a:pt x="241547" y="1904"/>
                </a:lnTo>
                <a:lnTo>
                  <a:pt x="243833" y="0"/>
                </a:lnTo>
                <a:lnTo>
                  <a:pt x="249167" y="380"/>
                </a:lnTo>
                <a:lnTo>
                  <a:pt x="258311" y="761"/>
                </a:lnTo>
                <a:lnTo>
                  <a:pt x="264407" y="1523"/>
                </a:lnTo>
                <a:lnTo>
                  <a:pt x="269741" y="1904"/>
                </a:lnTo>
                <a:lnTo>
                  <a:pt x="278885" y="3809"/>
                </a:lnTo>
                <a:lnTo>
                  <a:pt x="282694" y="4952"/>
                </a:lnTo>
                <a:lnTo>
                  <a:pt x="285742" y="5714"/>
                </a:lnTo>
                <a:lnTo>
                  <a:pt x="289699" y="9143"/>
                </a:lnTo>
                <a:close/>
              </a:path>
              <a:path w="327659" h="289560">
                <a:moveTo>
                  <a:pt x="66673" y="33146"/>
                </a:moveTo>
                <a:lnTo>
                  <a:pt x="65149" y="33146"/>
                </a:lnTo>
                <a:lnTo>
                  <a:pt x="56005" y="28955"/>
                </a:lnTo>
                <a:lnTo>
                  <a:pt x="52576" y="27431"/>
                </a:lnTo>
                <a:lnTo>
                  <a:pt x="25907" y="11429"/>
                </a:lnTo>
                <a:lnTo>
                  <a:pt x="25907" y="7619"/>
                </a:lnTo>
                <a:lnTo>
                  <a:pt x="29717" y="5333"/>
                </a:lnTo>
                <a:lnTo>
                  <a:pt x="31622" y="5714"/>
                </a:lnTo>
                <a:lnTo>
                  <a:pt x="44194" y="7238"/>
                </a:lnTo>
                <a:lnTo>
                  <a:pt x="48004" y="7619"/>
                </a:lnTo>
                <a:lnTo>
                  <a:pt x="53719" y="8000"/>
                </a:lnTo>
                <a:lnTo>
                  <a:pt x="75817" y="9143"/>
                </a:lnTo>
                <a:lnTo>
                  <a:pt x="289699" y="9143"/>
                </a:lnTo>
                <a:lnTo>
                  <a:pt x="291457" y="10667"/>
                </a:lnTo>
                <a:lnTo>
                  <a:pt x="291457" y="19811"/>
                </a:lnTo>
                <a:lnTo>
                  <a:pt x="289362" y="22478"/>
                </a:lnTo>
                <a:lnTo>
                  <a:pt x="115059" y="22478"/>
                </a:lnTo>
                <a:lnTo>
                  <a:pt x="97914" y="23240"/>
                </a:lnTo>
                <a:lnTo>
                  <a:pt x="93723" y="24002"/>
                </a:lnTo>
                <a:lnTo>
                  <a:pt x="89913" y="24383"/>
                </a:lnTo>
                <a:lnTo>
                  <a:pt x="80769" y="26669"/>
                </a:lnTo>
                <a:lnTo>
                  <a:pt x="77722" y="27812"/>
                </a:lnTo>
                <a:lnTo>
                  <a:pt x="75055" y="28955"/>
                </a:lnTo>
                <a:lnTo>
                  <a:pt x="69340" y="31622"/>
                </a:lnTo>
                <a:lnTo>
                  <a:pt x="66673" y="33146"/>
                </a:lnTo>
                <a:close/>
              </a:path>
              <a:path w="327659" h="289560">
                <a:moveTo>
                  <a:pt x="14858" y="182494"/>
                </a:moveTo>
                <a:lnTo>
                  <a:pt x="9905" y="177160"/>
                </a:lnTo>
                <a:lnTo>
                  <a:pt x="15239" y="174112"/>
                </a:lnTo>
                <a:lnTo>
                  <a:pt x="22097" y="169921"/>
                </a:lnTo>
                <a:lnTo>
                  <a:pt x="38480" y="159254"/>
                </a:lnTo>
                <a:lnTo>
                  <a:pt x="44575" y="155444"/>
                </a:lnTo>
                <a:lnTo>
                  <a:pt x="51052" y="151253"/>
                </a:lnTo>
                <a:lnTo>
                  <a:pt x="64387" y="141728"/>
                </a:lnTo>
                <a:lnTo>
                  <a:pt x="71245" y="136394"/>
                </a:lnTo>
                <a:lnTo>
                  <a:pt x="89913" y="121154"/>
                </a:lnTo>
                <a:lnTo>
                  <a:pt x="96009" y="115821"/>
                </a:lnTo>
                <a:lnTo>
                  <a:pt x="100962" y="111630"/>
                </a:lnTo>
                <a:lnTo>
                  <a:pt x="114297" y="99819"/>
                </a:lnTo>
                <a:lnTo>
                  <a:pt x="118488" y="95247"/>
                </a:lnTo>
                <a:lnTo>
                  <a:pt x="123821" y="89913"/>
                </a:lnTo>
                <a:lnTo>
                  <a:pt x="136775" y="74674"/>
                </a:lnTo>
                <a:lnTo>
                  <a:pt x="140585" y="70483"/>
                </a:lnTo>
                <a:lnTo>
                  <a:pt x="147443" y="61720"/>
                </a:lnTo>
                <a:lnTo>
                  <a:pt x="150110" y="57529"/>
                </a:lnTo>
                <a:lnTo>
                  <a:pt x="152777" y="53719"/>
                </a:lnTo>
                <a:lnTo>
                  <a:pt x="157730" y="45337"/>
                </a:lnTo>
                <a:lnTo>
                  <a:pt x="159635" y="41908"/>
                </a:lnTo>
                <a:lnTo>
                  <a:pt x="159254" y="38480"/>
                </a:lnTo>
                <a:lnTo>
                  <a:pt x="154682" y="27812"/>
                </a:lnTo>
                <a:lnTo>
                  <a:pt x="151634" y="22478"/>
                </a:lnTo>
                <a:lnTo>
                  <a:pt x="164206" y="22478"/>
                </a:lnTo>
                <a:lnTo>
                  <a:pt x="166111" y="24383"/>
                </a:lnTo>
                <a:lnTo>
                  <a:pt x="170683" y="28574"/>
                </a:lnTo>
                <a:lnTo>
                  <a:pt x="172588" y="30479"/>
                </a:lnTo>
                <a:lnTo>
                  <a:pt x="176398" y="33908"/>
                </a:lnTo>
                <a:lnTo>
                  <a:pt x="183637" y="40004"/>
                </a:lnTo>
                <a:lnTo>
                  <a:pt x="185161" y="42670"/>
                </a:lnTo>
                <a:lnTo>
                  <a:pt x="184399" y="45718"/>
                </a:lnTo>
                <a:lnTo>
                  <a:pt x="178303" y="56386"/>
                </a:lnTo>
                <a:lnTo>
                  <a:pt x="175636" y="60577"/>
                </a:lnTo>
                <a:lnTo>
                  <a:pt x="172969" y="65530"/>
                </a:lnTo>
                <a:lnTo>
                  <a:pt x="166492" y="74293"/>
                </a:lnTo>
                <a:lnTo>
                  <a:pt x="162301" y="79627"/>
                </a:lnTo>
                <a:lnTo>
                  <a:pt x="167635" y="83055"/>
                </a:lnTo>
                <a:lnTo>
                  <a:pt x="180132" y="90675"/>
                </a:lnTo>
                <a:lnTo>
                  <a:pt x="152777" y="90675"/>
                </a:lnTo>
                <a:lnTo>
                  <a:pt x="149729" y="94104"/>
                </a:lnTo>
                <a:lnTo>
                  <a:pt x="139823" y="104010"/>
                </a:lnTo>
                <a:lnTo>
                  <a:pt x="133346" y="110106"/>
                </a:lnTo>
                <a:lnTo>
                  <a:pt x="118488" y="122297"/>
                </a:lnTo>
                <a:lnTo>
                  <a:pt x="111249" y="127631"/>
                </a:lnTo>
                <a:lnTo>
                  <a:pt x="104391" y="132965"/>
                </a:lnTo>
                <a:lnTo>
                  <a:pt x="88389" y="144395"/>
                </a:lnTo>
                <a:lnTo>
                  <a:pt x="80769" y="148967"/>
                </a:lnTo>
                <a:lnTo>
                  <a:pt x="73150" y="153920"/>
                </a:lnTo>
                <a:lnTo>
                  <a:pt x="56005" y="163444"/>
                </a:lnTo>
                <a:lnTo>
                  <a:pt x="42289" y="170683"/>
                </a:lnTo>
                <a:lnTo>
                  <a:pt x="26288" y="178303"/>
                </a:lnTo>
                <a:lnTo>
                  <a:pt x="19811" y="180970"/>
                </a:lnTo>
                <a:lnTo>
                  <a:pt x="14858" y="182494"/>
                </a:lnTo>
                <a:close/>
              </a:path>
              <a:path w="327659" h="289560">
                <a:moveTo>
                  <a:pt x="287266" y="25145"/>
                </a:moveTo>
                <a:lnTo>
                  <a:pt x="281932" y="25145"/>
                </a:lnTo>
                <a:lnTo>
                  <a:pt x="271265" y="24383"/>
                </a:lnTo>
                <a:lnTo>
                  <a:pt x="267074" y="24002"/>
                </a:lnTo>
                <a:lnTo>
                  <a:pt x="260978" y="23240"/>
                </a:lnTo>
                <a:lnTo>
                  <a:pt x="236214" y="22478"/>
                </a:lnTo>
                <a:lnTo>
                  <a:pt x="289362" y="22478"/>
                </a:lnTo>
                <a:lnTo>
                  <a:pt x="287266" y="25145"/>
                </a:lnTo>
                <a:close/>
              </a:path>
              <a:path w="327659" h="289560">
                <a:moveTo>
                  <a:pt x="299077" y="170302"/>
                </a:moveTo>
                <a:lnTo>
                  <a:pt x="259073" y="151253"/>
                </a:lnTo>
                <a:lnTo>
                  <a:pt x="237357" y="140204"/>
                </a:lnTo>
                <a:lnTo>
                  <a:pt x="228594" y="135251"/>
                </a:lnTo>
                <a:lnTo>
                  <a:pt x="220974" y="131060"/>
                </a:lnTo>
                <a:lnTo>
                  <a:pt x="199258" y="118869"/>
                </a:lnTo>
                <a:lnTo>
                  <a:pt x="191638" y="114297"/>
                </a:lnTo>
                <a:lnTo>
                  <a:pt x="185542" y="110487"/>
                </a:lnTo>
                <a:lnTo>
                  <a:pt x="161920" y="96390"/>
                </a:lnTo>
                <a:lnTo>
                  <a:pt x="152777" y="90675"/>
                </a:lnTo>
                <a:lnTo>
                  <a:pt x="180132" y="90675"/>
                </a:lnTo>
                <a:lnTo>
                  <a:pt x="183256" y="92580"/>
                </a:lnTo>
                <a:lnTo>
                  <a:pt x="187828" y="95247"/>
                </a:lnTo>
                <a:lnTo>
                  <a:pt x="222879" y="112773"/>
                </a:lnTo>
                <a:lnTo>
                  <a:pt x="258311" y="122297"/>
                </a:lnTo>
                <a:lnTo>
                  <a:pt x="262121" y="123059"/>
                </a:lnTo>
                <a:lnTo>
                  <a:pt x="294886" y="146681"/>
                </a:lnTo>
                <a:lnTo>
                  <a:pt x="306316" y="163444"/>
                </a:lnTo>
                <a:lnTo>
                  <a:pt x="305554" y="165730"/>
                </a:lnTo>
                <a:lnTo>
                  <a:pt x="304411" y="168778"/>
                </a:lnTo>
                <a:lnTo>
                  <a:pt x="299077" y="170302"/>
                </a:lnTo>
                <a:close/>
              </a:path>
              <a:path w="327659" h="289560">
                <a:moveTo>
                  <a:pt x="326019" y="264788"/>
                </a:moveTo>
                <a:lnTo>
                  <a:pt x="222498" y="264788"/>
                </a:lnTo>
                <a:lnTo>
                  <a:pt x="237357" y="264407"/>
                </a:lnTo>
                <a:lnTo>
                  <a:pt x="245738" y="263645"/>
                </a:lnTo>
                <a:lnTo>
                  <a:pt x="258311" y="262121"/>
                </a:lnTo>
                <a:lnTo>
                  <a:pt x="262502" y="260597"/>
                </a:lnTo>
                <a:lnTo>
                  <a:pt x="266312" y="259454"/>
                </a:lnTo>
                <a:lnTo>
                  <a:pt x="272027" y="256406"/>
                </a:lnTo>
                <a:lnTo>
                  <a:pt x="273932" y="254882"/>
                </a:lnTo>
                <a:lnTo>
                  <a:pt x="279266" y="255263"/>
                </a:lnTo>
                <a:lnTo>
                  <a:pt x="289552" y="255644"/>
                </a:lnTo>
                <a:lnTo>
                  <a:pt x="294505" y="256406"/>
                </a:lnTo>
                <a:lnTo>
                  <a:pt x="300601" y="256787"/>
                </a:lnTo>
                <a:lnTo>
                  <a:pt x="310507" y="258692"/>
                </a:lnTo>
                <a:lnTo>
                  <a:pt x="314698" y="259454"/>
                </a:lnTo>
                <a:lnTo>
                  <a:pt x="320032" y="260597"/>
                </a:lnTo>
                <a:lnTo>
                  <a:pt x="326019" y="264788"/>
                </a:lnTo>
                <a:close/>
              </a:path>
              <a:path w="327659" h="289560">
                <a:moveTo>
                  <a:pt x="44575" y="289552"/>
                </a:moveTo>
                <a:lnTo>
                  <a:pt x="43813" y="289552"/>
                </a:lnTo>
                <a:lnTo>
                  <a:pt x="38480" y="287647"/>
                </a:lnTo>
                <a:lnTo>
                  <a:pt x="36575" y="286885"/>
                </a:lnTo>
                <a:lnTo>
                  <a:pt x="33908" y="285742"/>
                </a:lnTo>
                <a:lnTo>
                  <a:pt x="27431" y="282694"/>
                </a:lnTo>
                <a:lnTo>
                  <a:pt x="23240" y="280789"/>
                </a:lnTo>
                <a:lnTo>
                  <a:pt x="19811" y="278885"/>
                </a:lnTo>
                <a:lnTo>
                  <a:pt x="11429" y="274694"/>
                </a:lnTo>
                <a:lnTo>
                  <a:pt x="8381" y="272789"/>
                </a:lnTo>
                <a:lnTo>
                  <a:pt x="5714" y="270884"/>
                </a:lnTo>
                <a:lnTo>
                  <a:pt x="0" y="266312"/>
                </a:lnTo>
                <a:lnTo>
                  <a:pt x="0" y="262502"/>
                </a:lnTo>
                <a:lnTo>
                  <a:pt x="3047" y="260597"/>
                </a:lnTo>
                <a:lnTo>
                  <a:pt x="5333" y="260978"/>
                </a:lnTo>
                <a:lnTo>
                  <a:pt x="9905" y="261359"/>
                </a:lnTo>
                <a:lnTo>
                  <a:pt x="60892" y="264547"/>
                </a:lnTo>
                <a:lnTo>
                  <a:pt x="326019" y="264788"/>
                </a:lnTo>
                <a:lnTo>
                  <a:pt x="327651" y="265931"/>
                </a:lnTo>
                <a:lnTo>
                  <a:pt x="327651" y="275456"/>
                </a:lnTo>
                <a:lnTo>
                  <a:pt x="325696" y="278123"/>
                </a:lnTo>
                <a:lnTo>
                  <a:pt x="114931" y="278131"/>
                </a:lnTo>
                <a:lnTo>
                  <a:pt x="109463" y="278194"/>
                </a:lnTo>
                <a:lnTo>
                  <a:pt x="104174" y="278364"/>
                </a:lnTo>
                <a:lnTo>
                  <a:pt x="83817" y="279266"/>
                </a:lnTo>
                <a:lnTo>
                  <a:pt x="78484" y="280028"/>
                </a:lnTo>
                <a:lnTo>
                  <a:pt x="73531" y="280408"/>
                </a:lnTo>
                <a:lnTo>
                  <a:pt x="62101" y="282694"/>
                </a:lnTo>
                <a:lnTo>
                  <a:pt x="58291" y="283837"/>
                </a:lnTo>
                <a:lnTo>
                  <a:pt x="55243" y="284599"/>
                </a:lnTo>
                <a:lnTo>
                  <a:pt x="47623" y="288028"/>
                </a:lnTo>
                <a:lnTo>
                  <a:pt x="44575" y="289552"/>
                </a:lnTo>
                <a:close/>
              </a:path>
              <a:path w="327659" h="289560">
                <a:moveTo>
                  <a:pt x="323460" y="281170"/>
                </a:moveTo>
                <a:lnTo>
                  <a:pt x="316984" y="281170"/>
                </a:lnTo>
                <a:lnTo>
                  <a:pt x="298696" y="279647"/>
                </a:lnTo>
                <a:lnTo>
                  <a:pt x="291457" y="278885"/>
                </a:lnTo>
                <a:lnTo>
                  <a:pt x="266693" y="278123"/>
                </a:lnTo>
                <a:lnTo>
                  <a:pt x="325696" y="278123"/>
                </a:lnTo>
                <a:lnTo>
                  <a:pt x="323460" y="2811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898692" y="6444393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79" h="44450">
                <a:moveTo>
                  <a:pt x="30860" y="44194"/>
                </a:moveTo>
                <a:lnTo>
                  <a:pt x="12572" y="44194"/>
                </a:lnTo>
                <a:lnTo>
                  <a:pt x="0" y="31241"/>
                </a:lnTo>
                <a:lnTo>
                  <a:pt x="0" y="12953"/>
                </a:lnTo>
                <a:lnTo>
                  <a:pt x="12572" y="0"/>
                </a:lnTo>
                <a:lnTo>
                  <a:pt x="30860" y="0"/>
                </a:lnTo>
                <a:lnTo>
                  <a:pt x="42670" y="12953"/>
                </a:lnTo>
                <a:lnTo>
                  <a:pt x="42670" y="31241"/>
                </a:lnTo>
                <a:lnTo>
                  <a:pt x="30860" y="44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8059176" y="6160936"/>
            <a:ext cx="292735" cy="358140"/>
          </a:xfrm>
          <a:custGeom>
            <a:avLst/>
            <a:gdLst/>
            <a:ahLst/>
            <a:cxnLst/>
            <a:rect l="l" t="t" r="r" b="b"/>
            <a:pathLst>
              <a:path w="292734" h="358140">
                <a:moveTo>
                  <a:pt x="6095" y="291838"/>
                </a:moveTo>
                <a:lnTo>
                  <a:pt x="0" y="286504"/>
                </a:lnTo>
                <a:lnTo>
                  <a:pt x="3809" y="282694"/>
                </a:lnTo>
                <a:lnTo>
                  <a:pt x="9143" y="276218"/>
                </a:lnTo>
                <a:lnTo>
                  <a:pt x="40384" y="231642"/>
                </a:lnTo>
                <a:lnTo>
                  <a:pt x="62482" y="194305"/>
                </a:lnTo>
                <a:lnTo>
                  <a:pt x="65530" y="188590"/>
                </a:lnTo>
                <a:lnTo>
                  <a:pt x="75055" y="171064"/>
                </a:lnTo>
                <a:lnTo>
                  <a:pt x="77722" y="164968"/>
                </a:lnTo>
                <a:lnTo>
                  <a:pt x="80769" y="158492"/>
                </a:lnTo>
                <a:lnTo>
                  <a:pt x="87627" y="142109"/>
                </a:lnTo>
                <a:lnTo>
                  <a:pt x="90294" y="135632"/>
                </a:lnTo>
                <a:lnTo>
                  <a:pt x="92199" y="130298"/>
                </a:lnTo>
                <a:lnTo>
                  <a:pt x="97533" y="115821"/>
                </a:lnTo>
                <a:lnTo>
                  <a:pt x="99057" y="110868"/>
                </a:lnTo>
                <a:lnTo>
                  <a:pt x="100962" y="105534"/>
                </a:lnTo>
                <a:lnTo>
                  <a:pt x="104772" y="93342"/>
                </a:lnTo>
                <a:lnTo>
                  <a:pt x="106296" y="87627"/>
                </a:lnTo>
                <a:lnTo>
                  <a:pt x="107820" y="82293"/>
                </a:lnTo>
                <a:lnTo>
                  <a:pt x="111249" y="67816"/>
                </a:lnTo>
                <a:lnTo>
                  <a:pt x="111630" y="64768"/>
                </a:lnTo>
                <a:lnTo>
                  <a:pt x="111249" y="62863"/>
                </a:lnTo>
                <a:lnTo>
                  <a:pt x="106296" y="57910"/>
                </a:lnTo>
                <a:lnTo>
                  <a:pt x="100962" y="54100"/>
                </a:lnTo>
                <a:lnTo>
                  <a:pt x="92961" y="49147"/>
                </a:lnTo>
                <a:lnTo>
                  <a:pt x="88389" y="46861"/>
                </a:lnTo>
                <a:lnTo>
                  <a:pt x="83055" y="43813"/>
                </a:lnTo>
                <a:lnTo>
                  <a:pt x="83817" y="40004"/>
                </a:lnTo>
                <a:lnTo>
                  <a:pt x="87246" y="38099"/>
                </a:lnTo>
                <a:lnTo>
                  <a:pt x="92961" y="38099"/>
                </a:lnTo>
                <a:lnTo>
                  <a:pt x="101343" y="40004"/>
                </a:lnTo>
                <a:lnTo>
                  <a:pt x="104010" y="40765"/>
                </a:lnTo>
                <a:lnTo>
                  <a:pt x="107058" y="41527"/>
                </a:lnTo>
                <a:lnTo>
                  <a:pt x="137156" y="55243"/>
                </a:lnTo>
                <a:lnTo>
                  <a:pt x="137080" y="57910"/>
                </a:lnTo>
                <a:lnTo>
                  <a:pt x="120773" y="116583"/>
                </a:lnTo>
                <a:lnTo>
                  <a:pt x="117345" y="125345"/>
                </a:lnTo>
                <a:lnTo>
                  <a:pt x="115440" y="130298"/>
                </a:lnTo>
                <a:lnTo>
                  <a:pt x="110868" y="140585"/>
                </a:lnTo>
                <a:lnTo>
                  <a:pt x="108582" y="145919"/>
                </a:lnTo>
                <a:lnTo>
                  <a:pt x="112773" y="152015"/>
                </a:lnTo>
                <a:lnTo>
                  <a:pt x="119440" y="161539"/>
                </a:lnTo>
                <a:lnTo>
                  <a:pt x="101343" y="161539"/>
                </a:lnTo>
                <a:lnTo>
                  <a:pt x="100581" y="163063"/>
                </a:lnTo>
                <a:lnTo>
                  <a:pt x="98676" y="166111"/>
                </a:lnTo>
                <a:lnTo>
                  <a:pt x="97914" y="168016"/>
                </a:lnTo>
                <a:lnTo>
                  <a:pt x="93723" y="176017"/>
                </a:lnTo>
                <a:lnTo>
                  <a:pt x="84960" y="192019"/>
                </a:lnTo>
                <a:lnTo>
                  <a:pt x="80008" y="199639"/>
                </a:lnTo>
                <a:lnTo>
                  <a:pt x="74674" y="208020"/>
                </a:lnTo>
                <a:lnTo>
                  <a:pt x="52195" y="240024"/>
                </a:lnTo>
                <a:lnTo>
                  <a:pt x="34670" y="261740"/>
                </a:lnTo>
                <a:lnTo>
                  <a:pt x="28574" y="269360"/>
                </a:lnTo>
                <a:lnTo>
                  <a:pt x="15239" y="283075"/>
                </a:lnTo>
                <a:lnTo>
                  <a:pt x="10286" y="288028"/>
                </a:lnTo>
                <a:lnTo>
                  <a:pt x="6095" y="291838"/>
                </a:lnTo>
                <a:close/>
              </a:path>
              <a:path w="292734" h="358140">
                <a:moveTo>
                  <a:pt x="203067" y="278123"/>
                </a:moveTo>
                <a:lnTo>
                  <a:pt x="171826" y="248786"/>
                </a:lnTo>
                <a:lnTo>
                  <a:pt x="165349" y="240785"/>
                </a:lnTo>
                <a:lnTo>
                  <a:pt x="152396" y="225546"/>
                </a:lnTo>
                <a:lnTo>
                  <a:pt x="146300" y="218307"/>
                </a:lnTo>
                <a:lnTo>
                  <a:pt x="140204" y="210687"/>
                </a:lnTo>
                <a:lnTo>
                  <a:pt x="121916" y="188209"/>
                </a:lnTo>
                <a:lnTo>
                  <a:pt x="117726" y="182875"/>
                </a:lnTo>
                <a:lnTo>
                  <a:pt x="106677" y="168397"/>
                </a:lnTo>
                <a:lnTo>
                  <a:pt x="101343" y="161539"/>
                </a:lnTo>
                <a:lnTo>
                  <a:pt x="119440" y="161539"/>
                </a:lnTo>
                <a:lnTo>
                  <a:pt x="123440" y="167254"/>
                </a:lnTo>
                <a:lnTo>
                  <a:pt x="127250" y="171445"/>
                </a:lnTo>
                <a:lnTo>
                  <a:pt x="160777" y="205734"/>
                </a:lnTo>
                <a:lnTo>
                  <a:pt x="179827" y="216021"/>
                </a:lnTo>
                <a:lnTo>
                  <a:pt x="182113" y="219069"/>
                </a:lnTo>
                <a:lnTo>
                  <a:pt x="190114" y="232404"/>
                </a:lnTo>
                <a:lnTo>
                  <a:pt x="193162" y="237357"/>
                </a:lnTo>
                <a:lnTo>
                  <a:pt x="199258" y="248786"/>
                </a:lnTo>
                <a:lnTo>
                  <a:pt x="200781" y="252596"/>
                </a:lnTo>
                <a:lnTo>
                  <a:pt x="203448" y="257549"/>
                </a:lnTo>
                <a:lnTo>
                  <a:pt x="208782" y="272408"/>
                </a:lnTo>
                <a:lnTo>
                  <a:pt x="203067" y="278123"/>
                </a:lnTo>
                <a:close/>
              </a:path>
              <a:path w="292734" h="358140">
                <a:moveTo>
                  <a:pt x="278504" y="358131"/>
                </a:moveTo>
                <a:lnTo>
                  <a:pt x="275075" y="358131"/>
                </a:lnTo>
                <a:lnTo>
                  <a:pt x="273170" y="355083"/>
                </a:lnTo>
                <a:lnTo>
                  <a:pt x="272408" y="353559"/>
                </a:lnTo>
                <a:lnTo>
                  <a:pt x="271939" y="351273"/>
                </a:lnTo>
                <a:lnTo>
                  <a:pt x="270884" y="346701"/>
                </a:lnTo>
                <a:lnTo>
                  <a:pt x="270503" y="344034"/>
                </a:lnTo>
                <a:lnTo>
                  <a:pt x="270122" y="338700"/>
                </a:lnTo>
                <a:lnTo>
                  <a:pt x="269360" y="324222"/>
                </a:lnTo>
                <a:lnTo>
                  <a:pt x="268979" y="315841"/>
                </a:lnTo>
                <a:lnTo>
                  <a:pt x="268979" y="36575"/>
                </a:lnTo>
                <a:lnTo>
                  <a:pt x="267455" y="30479"/>
                </a:lnTo>
                <a:lnTo>
                  <a:pt x="265931" y="28193"/>
                </a:lnTo>
                <a:lnTo>
                  <a:pt x="264407" y="26288"/>
                </a:lnTo>
                <a:lnTo>
                  <a:pt x="260597" y="22097"/>
                </a:lnTo>
                <a:lnTo>
                  <a:pt x="257930" y="20573"/>
                </a:lnTo>
                <a:lnTo>
                  <a:pt x="255263" y="18668"/>
                </a:lnTo>
                <a:lnTo>
                  <a:pt x="249548" y="15620"/>
                </a:lnTo>
                <a:lnTo>
                  <a:pt x="243452" y="12572"/>
                </a:lnTo>
                <a:lnTo>
                  <a:pt x="237357" y="10286"/>
                </a:lnTo>
                <a:lnTo>
                  <a:pt x="232785" y="8762"/>
                </a:lnTo>
                <a:lnTo>
                  <a:pt x="227832" y="6476"/>
                </a:lnTo>
                <a:lnTo>
                  <a:pt x="227832" y="2285"/>
                </a:lnTo>
                <a:lnTo>
                  <a:pt x="233928" y="0"/>
                </a:lnTo>
                <a:lnTo>
                  <a:pt x="240024" y="0"/>
                </a:lnTo>
                <a:lnTo>
                  <a:pt x="254120" y="1904"/>
                </a:lnTo>
                <a:lnTo>
                  <a:pt x="260597" y="3809"/>
                </a:lnTo>
                <a:lnTo>
                  <a:pt x="265169" y="4952"/>
                </a:lnTo>
                <a:lnTo>
                  <a:pt x="278123" y="8762"/>
                </a:lnTo>
                <a:lnTo>
                  <a:pt x="282694" y="10667"/>
                </a:lnTo>
                <a:lnTo>
                  <a:pt x="286504" y="12191"/>
                </a:lnTo>
                <a:lnTo>
                  <a:pt x="292600" y="15620"/>
                </a:lnTo>
                <a:lnTo>
                  <a:pt x="292600" y="20192"/>
                </a:lnTo>
                <a:lnTo>
                  <a:pt x="291076" y="24383"/>
                </a:lnTo>
                <a:lnTo>
                  <a:pt x="290314" y="27050"/>
                </a:lnTo>
                <a:lnTo>
                  <a:pt x="289933" y="29336"/>
                </a:lnTo>
                <a:lnTo>
                  <a:pt x="289209" y="36575"/>
                </a:lnTo>
                <a:lnTo>
                  <a:pt x="289171" y="279647"/>
                </a:lnTo>
                <a:lnTo>
                  <a:pt x="288409" y="304792"/>
                </a:lnTo>
                <a:lnTo>
                  <a:pt x="288028" y="311269"/>
                </a:lnTo>
                <a:lnTo>
                  <a:pt x="287647" y="321936"/>
                </a:lnTo>
                <a:lnTo>
                  <a:pt x="285361" y="340224"/>
                </a:lnTo>
                <a:lnTo>
                  <a:pt x="284599" y="344415"/>
                </a:lnTo>
                <a:lnTo>
                  <a:pt x="284218" y="347082"/>
                </a:lnTo>
                <a:lnTo>
                  <a:pt x="282694" y="351273"/>
                </a:lnTo>
                <a:lnTo>
                  <a:pt x="281170" y="355083"/>
                </a:lnTo>
                <a:lnTo>
                  <a:pt x="278504" y="3581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398257" y="6160936"/>
            <a:ext cx="294640" cy="358140"/>
          </a:xfrm>
          <a:custGeom>
            <a:avLst/>
            <a:gdLst/>
            <a:ahLst/>
            <a:cxnLst/>
            <a:rect l="l" t="t" r="r" b="b"/>
            <a:pathLst>
              <a:path w="294640" h="358140">
                <a:moveTo>
                  <a:pt x="97914" y="358131"/>
                </a:moveTo>
                <a:lnTo>
                  <a:pt x="95247" y="358131"/>
                </a:lnTo>
                <a:lnTo>
                  <a:pt x="92580" y="355464"/>
                </a:lnTo>
                <a:lnTo>
                  <a:pt x="91818" y="353178"/>
                </a:lnTo>
                <a:lnTo>
                  <a:pt x="91056" y="351273"/>
                </a:lnTo>
                <a:lnTo>
                  <a:pt x="89151" y="341748"/>
                </a:lnTo>
                <a:lnTo>
                  <a:pt x="87246" y="321936"/>
                </a:lnTo>
                <a:lnTo>
                  <a:pt x="86865" y="316222"/>
                </a:lnTo>
                <a:lnTo>
                  <a:pt x="82674" y="258311"/>
                </a:lnTo>
                <a:lnTo>
                  <a:pt x="62482" y="245738"/>
                </a:lnTo>
                <a:lnTo>
                  <a:pt x="52957" y="243071"/>
                </a:lnTo>
                <a:lnTo>
                  <a:pt x="52957" y="238500"/>
                </a:lnTo>
                <a:lnTo>
                  <a:pt x="60958" y="234309"/>
                </a:lnTo>
                <a:lnTo>
                  <a:pt x="72007" y="234309"/>
                </a:lnTo>
                <a:lnTo>
                  <a:pt x="91437" y="235452"/>
                </a:lnTo>
                <a:lnTo>
                  <a:pt x="96390" y="236214"/>
                </a:lnTo>
                <a:lnTo>
                  <a:pt x="99819" y="236595"/>
                </a:lnTo>
                <a:lnTo>
                  <a:pt x="105153" y="238119"/>
                </a:lnTo>
                <a:lnTo>
                  <a:pt x="106296" y="240024"/>
                </a:lnTo>
                <a:lnTo>
                  <a:pt x="294505" y="240024"/>
                </a:lnTo>
                <a:lnTo>
                  <a:pt x="294505" y="242690"/>
                </a:lnTo>
                <a:lnTo>
                  <a:pt x="290695" y="251072"/>
                </a:lnTo>
                <a:lnTo>
                  <a:pt x="290409" y="252215"/>
                </a:lnTo>
                <a:lnTo>
                  <a:pt x="104772" y="252215"/>
                </a:lnTo>
                <a:lnTo>
                  <a:pt x="105534" y="310888"/>
                </a:lnTo>
                <a:lnTo>
                  <a:pt x="105492" y="323841"/>
                </a:lnTo>
                <a:lnTo>
                  <a:pt x="105153" y="326889"/>
                </a:lnTo>
                <a:lnTo>
                  <a:pt x="286981" y="326889"/>
                </a:lnTo>
                <a:lnTo>
                  <a:pt x="292981" y="331461"/>
                </a:lnTo>
                <a:lnTo>
                  <a:pt x="292981" y="336414"/>
                </a:lnTo>
                <a:lnTo>
                  <a:pt x="289171" y="339081"/>
                </a:lnTo>
                <a:lnTo>
                  <a:pt x="104391" y="339081"/>
                </a:lnTo>
                <a:lnTo>
                  <a:pt x="104010" y="344034"/>
                </a:lnTo>
                <a:lnTo>
                  <a:pt x="102867" y="349368"/>
                </a:lnTo>
                <a:lnTo>
                  <a:pt x="102105" y="351654"/>
                </a:lnTo>
                <a:lnTo>
                  <a:pt x="100962" y="354702"/>
                </a:lnTo>
                <a:lnTo>
                  <a:pt x="97914" y="358131"/>
                </a:lnTo>
                <a:close/>
              </a:path>
              <a:path w="294640" h="358140">
                <a:moveTo>
                  <a:pt x="294505" y="240024"/>
                </a:moveTo>
                <a:lnTo>
                  <a:pt x="260978" y="240024"/>
                </a:lnTo>
                <a:lnTo>
                  <a:pt x="268217" y="234690"/>
                </a:lnTo>
                <a:lnTo>
                  <a:pt x="273551" y="235071"/>
                </a:lnTo>
                <a:lnTo>
                  <a:pt x="281932" y="235452"/>
                </a:lnTo>
                <a:lnTo>
                  <a:pt x="286504" y="236214"/>
                </a:lnTo>
                <a:lnTo>
                  <a:pt x="289552" y="236595"/>
                </a:lnTo>
                <a:lnTo>
                  <a:pt x="294505" y="238881"/>
                </a:lnTo>
                <a:lnTo>
                  <a:pt x="294505" y="240024"/>
                </a:lnTo>
                <a:close/>
              </a:path>
              <a:path w="294640" h="358140">
                <a:moveTo>
                  <a:pt x="286981" y="326889"/>
                </a:moveTo>
                <a:lnTo>
                  <a:pt x="262121" y="326889"/>
                </a:lnTo>
                <a:lnTo>
                  <a:pt x="266693" y="322698"/>
                </a:lnTo>
                <a:lnTo>
                  <a:pt x="266693" y="252215"/>
                </a:lnTo>
                <a:lnTo>
                  <a:pt x="290409" y="252215"/>
                </a:lnTo>
                <a:lnTo>
                  <a:pt x="289552" y="255644"/>
                </a:lnTo>
                <a:lnTo>
                  <a:pt x="280789" y="323841"/>
                </a:lnTo>
                <a:lnTo>
                  <a:pt x="284980" y="325365"/>
                </a:lnTo>
                <a:lnTo>
                  <a:pt x="286981" y="326889"/>
                </a:lnTo>
                <a:close/>
              </a:path>
              <a:path w="294640" h="358140">
                <a:moveTo>
                  <a:pt x="289933" y="116840"/>
                </a:moveTo>
                <a:lnTo>
                  <a:pt x="269360" y="116840"/>
                </a:lnTo>
                <a:lnTo>
                  <a:pt x="269360" y="35560"/>
                </a:lnTo>
                <a:lnTo>
                  <a:pt x="267455" y="29210"/>
                </a:lnTo>
                <a:lnTo>
                  <a:pt x="264407" y="25400"/>
                </a:lnTo>
                <a:lnTo>
                  <a:pt x="260597" y="21590"/>
                </a:lnTo>
                <a:lnTo>
                  <a:pt x="258311" y="20320"/>
                </a:lnTo>
                <a:lnTo>
                  <a:pt x="255644" y="17780"/>
                </a:lnTo>
                <a:lnTo>
                  <a:pt x="249167" y="13970"/>
                </a:lnTo>
                <a:lnTo>
                  <a:pt x="246881" y="13970"/>
                </a:lnTo>
                <a:lnTo>
                  <a:pt x="238119" y="10160"/>
                </a:lnTo>
                <a:lnTo>
                  <a:pt x="235833" y="8890"/>
                </a:lnTo>
                <a:lnTo>
                  <a:pt x="233928" y="7620"/>
                </a:lnTo>
                <a:lnTo>
                  <a:pt x="228594" y="6350"/>
                </a:lnTo>
                <a:lnTo>
                  <a:pt x="228594" y="1270"/>
                </a:lnTo>
                <a:lnTo>
                  <a:pt x="234690" y="0"/>
                </a:lnTo>
                <a:lnTo>
                  <a:pt x="240785" y="0"/>
                </a:lnTo>
                <a:lnTo>
                  <a:pt x="256025" y="1270"/>
                </a:lnTo>
                <a:lnTo>
                  <a:pt x="262121" y="2540"/>
                </a:lnTo>
                <a:lnTo>
                  <a:pt x="267074" y="3810"/>
                </a:lnTo>
                <a:lnTo>
                  <a:pt x="277361" y="7620"/>
                </a:lnTo>
                <a:lnTo>
                  <a:pt x="282694" y="8890"/>
                </a:lnTo>
                <a:lnTo>
                  <a:pt x="286504" y="10160"/>
                </a:lnTo>
                <a:lnTo>
                  <a:pt x="293362" y="13970"/>
                </a:lnTo>
                <a:lnTo>
                  <a:pt x="293362" y="19050"/>
                </a:lnTo>
                <a:lnTo>
                  <a:pt x="291076" y="26670"/>
                </a:lnTo>
                <a:lnTo>
                  <a:pt x="290695" y="29210"/>
                </a:lnTo>
                <a:lnTo>
                  <a:pt x="290060" y="35560"/>
                </a:lnTo>
                <a:lnTo>
                  <a:pt x="289933" y="116840"/>
                </a:lnTo>
                <a:close/>
              </a:path>
              <a:path w="294640" h="358140">
                <a:moveTo>
                  <a:pt x="165349" y="35560"/>
                </a:moveTo>
                <a:lnTo>
                  <a:pt x="77341" y="35560"/>
                </a:lnTo>
                <a:lnTo>
                  <a:pt x="64387" y="31750"/>
                </a:lnTo>
                <a:lnTo>
                  <a:pt x="59053" y="29210"/>
                </a:lnTo>
                <a:lnTo>
                  <a:pt x="55243" y="26670"/>
                </a:lnTo>
                <a:lnTo>
                  <a:pt x="46861" y="19050"/>
                </a:lnTo>
                <a:lnTo>
                  <a:pt x="46861" y="13970"/>
                </a:lnTo>
                <a:lnTo>
                  <a:pt x="50671" y="12700"/>
                </a:lnTo>
                <a:lnTo>
                  <a:pt x="52195" y="13970"/>
                </a:lnTo>
                <a:lnTo>
                  <a:pt x="54862" y="13970"/>
                </a:lnTo>
                <a:lnTo>
                  <a:pt x="62101" y="16510"/>
                </a:lnTo>
                <a:lnTo>
                  <a:pt x="64768" y="17780"/>
                </a:lnTo>
                <a:lnTo>
                  <a:pt x="68959" y="17780"/>
                </a:lnTo>
                <a:lnTo>
                  <a:pt x="84198" y="20320"/>
                </a:lnTo>
                <a:lnTo>
                  <a:pt x="168207" y="20320"/>
                </a:lnTo>
                <a:lnTo>
                  <a:pt x="170683" y="21590"/>
                </a:lnTo>
                <a:lnTo>
                  <a:pt x="170683" y="31750"/>
                </a:lnTo>
                <a:lnTo>
                  <a:pt x="165349" y="35560"/>
                </a:lnTo>
                <a:close/>
              </a:path>
              <a:path w="294640" h="358140">
                <a:moveTo>
                  <a:pt x="168207" y="20320"/>
                </a:moveTo>
                <a:lnTo>
                  <a:pt x="124964" y="20320"/>
                </a:lnTo>
                <a:lnTo>
                  <a:pt x="134870" y="17780"/>
                </a:lnTo>
                <a:lnTo>
                  <a:pt x="137537" y="15240"/>
                </a:lnTo>
                <a:lnTo>
                  <a:pt x="151253" y="15240"/>
                </a:lnTo>
                <a:lnTo>
                  <a:pt x="156206" y="16510"/>
                </a:lnTo>
                <a:lnTo>
                  <a:pt x="160777" y="16510"/>
                </a:lnTo>
                <a:lnTo>
                  <a:pt x="168207" y="20320"/>
                </a:lnTo>
                <a:close/>
              </a:path>
              <a:path w="294640" h="358140">
                <a:moveTo>
                  <a:pt x="219450" y="66040"/>
                </a:moveTo>
                <a:lnTo>
                  <a:pt x="142109" y="66040"/>
                </a:lnTo>
                <a:lnTo>
                  <a:pt x="158873" y="64770"/>
                </a:lnTo>
                <a:lnTo>
                  <a:pt x="164587" y="63500"/>
                </a:lnTo>
                <a:lnTo>
                  <a:pt x="168397" y="62230"/>
                </a:lnTo>
                <a:lnTo>
                  <a:pt x="175636" y="58420"/>
                </a:lnTo>
                <a:lnTo>
                  <a:pt x="177160" y="57150"/>
                </a:lnTo>
                <a:lnTo>
                  <a:pt x="182494" y="57150"/>
                </a:lnTo>
                <a:lnTo>
                  <a:pt x="190876" y="58420"/>
                </a:lnTo>
                <a:lnTo>
                  <a:pt x="195448" y="58420"/>
                </a:lnTo>
                <a:lnTo>
                  <a:pt x="198877" y="59690"/>
                </a:lnTo>
                <a:lnTo>
                  <a:pt x="205734" y="59690"/>
                </a:lnTo>
                <a:lnTo>
                  <a:pt x="209544" y="60960"/>
                </a:lnTo>
                <a:lnTo>
                  <a:pt x="212973" y="62230"/>
                </a:lnTo>
                <a:lnTo>
                  <a:pt x="219450" y="66040"/>
                </a:lnTo>
                <a:close/>
              </a:path>
              <a:path w="294640" h="358140">
                <a:moveTo>
                  <a:pt x="36956" y="87630"/>
                </a:moveTo>
                <a:lnTo>
                  <a:pt x="36194" y="87630"/>
                </a:lnTo>
                <a:lnTo>
                  <a:pt x="28955" y="85090"/>
                </a:lnTo>
                <a:lnTo>
                  <a:pt x="25526" y="82550"/>
                </a:lnTo>
                <a:lnTo>
                  <a:pt x="21335" y="81280"/>
                </a:lnTo>
                <a:lnTo>
                  <a:pt x="8762" y="73660"/>
                </a:lnTo>
                <a:lnTo>
                  <a:pt x="6095" y="72390"/>
                </a:lnTo>
                <a:lnTo>
                  <a:pt x="0" y="67310"/>
                </a:lnTo>
                <a:lnTo>
                  <a:pt x="0" y="63500"/>
                </a:lnTo>
                <a:lnTo>
                  <a:pt x="3047" y="62230"/>
                </a:lnTo>
                <a:lnTo>
                  <a:pt x="7238" y="62230"/>
                </a:lnTo>
                <a:lnTo>
                  <a:pt x="20573" y="63500"/>
                </a:lnTo>
                <a:lnTo>
                  <a:pt x="24383" y="64770"/>
                </a:lnTo>
                <a:lnTo>
                  <a:pt x="47242" y="66040"/>
                </a:lnTo>
                <a:lnTo>
                  <a:pt x="219450" y="66040"/>
                </a:lnTo>
                <a:lnTo>
                  <a:pt x="219450" y="74930"/>
                </a:lnTo>
                <a:lnTo>
                  <a:pt x="217545" y="77470"/>
                </a:lnTo>
                <a:lnTo>
                  <a:pt x="85722" y="77470"/>
                </a:lnTo>
                <a:lnTo>
                  <a:pt x="63625" y="78740"/>
                </a:lnTo>
                <a:lnTo>
                  <a:pt x="60577" y="80010"/>
                </a:lnTo>
                <a:lnTo>
                  <a:pt x="55624" y="80010"/>
                </a:lnTo>
                <a:lnTo>
                  <a:pt x="47242" y="82550"/>
                </a:lnTo>
                <a:lnTo>
                  <a:pt x="43432" y="83820"/>
                </a:lnTo>
                <a:lnTo>
                  <a:pt x="38861" y="86360"/>
                </a:lnTo>
                <a:lnTo>
                  <a:pt x="36956" y="87630"/>
                </a:lnTo>
                <a:close/>
              </a:path>
              <a:path w="294640" h="358140">
                <a:moveTo>
                  <a:pt x="215640" y="80010"/>
                </a:moveTo>
                <a:lnTo>
                  <a:pt x="210306" y="80010"/>
                </a:lnTo>
                <a:lnTo>
                  <a:pt x="200781" y="78740"/>
                </a:lnTo>
                <a:lnTo>
                  <a:pt x="193162" y="78740"/>
                </a:lnTo>
                <a:lnTo>
                  <a:pt x="169921" y="77470"/>
                </a:lnTo>
                <a:lnTo>
                  <a:pt x="217545" y="77470"/>
                </a:lnTo>
                <a:lnTo>
                  <a:pt x="215640" y="80010"/>
                </a:lnTo>
                <a:close/>
              </a:path>
              <a:path w="294640" h="358140">
                <a:moveTo>
                  <a:pt x="122678" y="214630"/>
                </a:moveTo>
                <a:lnTo>
                  <a:pt x="105915" y="214630"/>
                </a:lnTo>
                <a:lnTo>
                  <a:pt x="86103" y="212090"/>
                </a:lnTo>
                <a:lnTo>
                  <a:pt x="80769" y="210820"/>
                </a:lnTo>
                <a:lnTo>
                  <a:pt x="74674" y="209550"/>
                </a:lnTo>
                <a:lnTo>
                  <a:pt x="38861" y="184150"/>
                </a:lnTo>
                <a:lnTo>
                  <a:pt x="36956" y="180340"/>
                </a:lnTo>
                <a:lnTo>
                  <a:pt x="35432" y="177800"/>
                </a:lnTo>
                <a:lnTo>
                  <a:pt x="32384" y="165100"/>
                </a:lnTo>
                <a:lnTo>
                  <a:pt x="32384" y="152400"/>
                </a:lnTo>
                <a:lnTo>
                  <a:pt x="35432" y="140970"/>
                </a:lnTo>
                <a:lnTo>
                  <a:pt x="36956" y="138430"/>
                </a:lnTo>
                <a:lnTo>
                  <a:pt x="38861" y="134620"/>
                </a:lnTo>
                <a:lnTo>
                  <a:pt x="43432" y="128270"/>
                </a:lnTo>
                <a:lnTo>
                  <a:pt x="46099" y="125730"/>
                </a:lnTo>
                <a:lnTo>
                  <a:pt x="49147" y="123190"/>
                </a:lnTo>
                <a:lnTo>
                  <a:pt x="56005" y="116840"/>
                </a:lnTo>
                <a:lnTo>
                  <a:pt x="59815" y="115570"/>
                </a:lnTo>
                <a:lnTo>
                  <a:pt x="64006" y="113030"/>
                </a:lnTo>
                <a:lnTo>
                  <a:pt x="74674" y="109220"/>
                </a:lnTo>
                <a:lnTo>
                  <a:pt x="80769" y="107950"/>
                </a:lnTo>
                <a:lnTo>
                  <a:pt x="86103" y="106680"/>
                </a:lnTo>
                <a:lnTo>
                  <a:pt x="105915" y="104140"/>
                </a:lnTo>
                <a:lnTo>
                  <a:pt x="122678" y="104140"/>
                </a:lnTo>
                <a:lnTo>
                  <a:pt x="142490" y="106680"/>
                </a:lnTo>
                <a:lnTo>
                  <a:pt x="147824" y="107950"/>
                </a:lnTo>
                <a:lnTo>
                  <a:pt x="153920" y="109220"/>
                </a:lnTo>
                <a:lnTo>
                  <a:pt x="164587" y="113030"/>
                </a:lnTo>
                <a:lnTo>
                  <a:pt x="168778" y="115570"/>
                </a:lnTo>
                <a:lnTo>
                  <a:pt x="172969" y="116840"/>
                </a:lnTo>
                <a:lnTo>
                  <a:pt x="107058" y="116840"/>
                </a:lnTo>
                <a:lnTo>
                  <a:pt x="92199" y="118110"/>
                </a:lnTo>
                <a:lnTo>
                  <a:pt x="87627" y="119380"/>
                </a:lnTo>
                <a:lnTo>
                  <a:pt x="76198" y="123190"/>
                </a:lnTo>
                <a:lnTo>
                  <a:pt x="73150" y="125730"/>
                </a:lnTo>
                <a:lnTo>
                  <a:pt x="70483" y="127000"/>
                </a:lnTo>
                <a:lnTo>
                  <a:pt x="64768" y="132080"/>
                </a:lnTo>
                <a:lnTo>
                  <a:pt x="60196" y="135890"/>
                </a:lnTo>
                <a:lnTo>
                  <a:pt x="55624" y="147320"/>
                </a:lnTo>
                <a:lnTo>
                  <a:pt x="54100" y="154940"/>
                </a:lnTo>
                <a:lnTo>
                  <a:pt x="54100" y="162560"/>
                </a:lnTo>
                <a:lnTo>
                  <a:pt x="64768" y="185420"/>
                </a:lnTo>
                <a:lnTo>
                  <a:pt x="70483" y="190500"/>
                </a:lnTo>
                <a:lnTo>
                  <a:pt x="107058" y="201930"/>
                </a:lnTo>
                <a:lnTo>
                  <a:pt x="170874" y="201930"/>
                </a:lnTo>
                <a:lnTo>
                  <a:pt x="164587" y="205740"/>
                </a:lnTo>
                <a:lnTo>
                  <a:pt x="153920" y="209550"/>
                </a:lnTo>
                <a:lnTo>
                  <a:pt x="147824" y="210820"/>
                </a:lnTo>
                <a:lnTo>
                  <a:pt x="142490" y="212090"/>
                </a:lnTo>
                <a:lnTo>
                  <a:pt x="122678" y="214630"/>
                </a:lnTo>
                <a:close/>
              </a:path>
              <a:path w="294640" h="358140">
                <a:moveTo>
                  <a:pt x="221736" y="139700"/>
                </a:moveTo>
                <a:lnTo>
                  <a:pt x="220593" y="139700"/>
                </a:lnTo>
                <a:lnTo>
                  <a:pt x="214116" y="135890"/>
                </a:lnTo>
                <a:lnTo>
                  <a:pt x="211449" y="134620"/>
                </a:lnTo>
                <a:lnTo>
                  <a:pt x="207639" y="132080"/>
                </a:lnTo>
                <a:lnTo>
                  <a:pt x="200400" y="128270"/>
                </a:lnTo>
                <a:lnTo>
                  <a:pt x="198115" y="125730"/>
                </a:lnTo>
                <a:lnTo>
                  <a:pt x="190495" y="120650"/>
                </a:lnTo>
                <a:lnTo>
                  <a:pt x="190495" y="116840"/>
                </a:lnTo>
                <a:lnTo>
                  <a:pt x="193924" y="114300"/>
                </a:lnTo>
                <a:lnTo>
                  <a:pt x="195829" y="114300"/>
                </a:lnTo>
                <a:lnTo>
                  <a:pt x="199639" y="115570"/>
                </a:lnTo>
                <a:lnTo>
                  <a:pt x="207639" y="116840"/>
                </a:lnTo>
                <a:lnTo>
                  <a:pt x="289933" y="116840"/>
                </a:lnTo>
                <a:lnTo>
                  <a:pt x="289933" y="129540"/>
                </a:lnTo>
                <a:lnTo>
                  <a:pt x="248024" y="129540"/>
                </a:lnTo>
                <a:lnTo>
                  <a:pt x="234690" y="132080"/>
                </a:lnTo>
                <a:lnTo>
                  <a:pt x="231642" y="133350"/>
                </a:lnTo>
                <a:lnTo>
                  <a:pt x="228975" y="134620"/>
                </a:lnTo>
                <a:lnTo>
                  <a:pt x="223641" y="138430"/>
                </a:lnTo>
                <a:lnTo>
                  <a:pt x="221736" y="139700"/>
                </a:lnTo>
                <a:close/>
              </a:path>
              <a:path w="294640" h="358140">
                <a:moveTo>
                  <a:pt x="170874" y="201930"/>
                </a:moveTo>
                <a:lnTo>
                  <a:pt x="121916" y="201930"/>
                </a:lnTo>
                <a:lnTo>
                  <a:pt x="136394" y="199390"/>
                </a:lnTo>
                <a:lnTo>
                  <a:pt x="140966" y="198120"/>
                </a:lnTo>
                <a:lnTo>
                  <a:pt x="164206" y="185420"/>
                </a:lnTo>
                <a:lnTo>
                  <a:pt x="165730" y="184150"/>
                </a:lnTo>
                <a:lnTo>
                  <a:pt x="168397" y="181610"/>
                </a:lnTo>
                <a:lnTo>
                  <a:pt x="171445" y="175260"/>
                </a:lnTo>
                <a:lnTo>
                  <a:pt x="172969" y="170180"/>
                </a:lnTo>
                <a:lnTo>
                  <a:pt x="174493" y="162560"/>
                </a:lnTo>
                <a:lnTo>
                  <a:pt x="174493" y="154940"/>
                </a:lnTo>
                <a:lnTo>
                  <a:pt x="172969" y="147320"/>
                </a:lnTo>
                <a:lnTo>
                  <a:pt x="168397" y="135890"/>
                </a:lnTo>
                <a:lnTo>
                  <a:pt x="165730" y="133350"/>
                </a:lnTo>
                <a:lnTo>
                  <a:pt x="164206" y="132080"/>
                </a:lnTo>
                <a:lnTo>
                  <a:pt x="158492" y="127000"/>
                </a:lnTo>
                <a:lnTo>
                  <a:pt x="155444" y="125730"/>
                </a:lnTo>
                <a:lnTo>
                  <a:pt x="152777" y="123190"/>
                </a:lnTo>
                <a:lnTo>
                  <a:pt x="145157" y="120650"/>
                </a:lnTo>
                <a:lnTo>
                  <a:pt x="140966" y="119380"/>
                </a:lnTo>
                <a:lnTo>
                  <a:pt x="136394" y="118110"/>
                </a:lnTo>
                <a:lnTo>
                  <a:pt x="121916" y="116840"/>
                </a:lnTo>
                <a:lnTo>
                  <a:pt x="172969" y="116840"/>
                </a:lnTo>
                <a:lnTo>
                  <a:pt x="179827" y="123190"/>
                </a:lnTo>
                <a:lnTo>
                  <a:pt x="185161" y="128270"/>
                </a:lnTo>
                <a:lnTo>
                  <a:pt x="190114" y="134620"/>
                </a:lnTo>
                <a:lnTo>
                  <a:pt x="191638" y="138430"/>
                </a:lnTo>
                <a:lnTo>
                  <a:pt x="193543" y="140970"/>
                </a:lnTo>
                <a:lnTo>
                  <a:pt x="196210" y="152400"/>
                </a:lnTo>
                <a:lnTo>
                  <a:pt x="196210" y="165100"/>
                </a:lnTo>
                <a:lnTo>
                  <a:pt x="193543" y="177800"/>
                </a:lnTo>
                <a:lnTo>
                  <a:pt x="191638" y="180340"/>
                </a:lnTo>
                <a:lnTo>
                  <a:pt x="190114" y="184150"/>
                </a:lnTo>
                <a:lnTo>
                  <a:pt x="185161" y="190500"/>
                </a:lnTo>
                <a:lnTo>
                  <a:pt x="179827" y="195580"/>
                </a:lnTo>
                <a:lnTo>
                  <a:pt x="172969" y="200660"/>
                </a:lnTo>
                <a:lnTo>
                  <a:pt x="170874" y="201930"/>
                </a:lnTo>
                <a:close/>
              </a:path>
              <a:path w="294640" h="358140">
                <a:moveTo>
                  <a:pt x="278504" y="226060"/>
                </a:moveTo>
                <a:lnTo>
                  <a:pt x="276599" y="226060"/>
                </a:lnTo>
                <a:lnTo>
                  <a:pt x="274313" y="224790"/>
                </a:lnTo>
                <a:lnTo>
                  <a:pt x="273551" y="223520"/>
                </a:lnTo>
                <a:lnTo>
                  <a:pt x="272789" y="220980"/>
                </a:lnTo>
                <a:lnTo>
                  <a:pt x="271646" y="215900"/>
                </a:lnTo>
                <a:lnTo>
                  <a:pt x="271265" y="214630"/>
                </a:lnTo>
                <a:lnTo>
                  <a:pt x="269360" y="129540"/>
                </a:lnTo>
                <a:lnTo>
                  <a:pt x="289933" y="129540"/>
                </a:lnTo>
                <a:lnTo>
                  <a:pt x="289819" y="162560"/>
                </a:lnTo>
                <a:lnTo>
                  <a:pt x="289552" y="171450"/>
                </a:lnTo>
                <a:lnTo>
                  <a:pt x="289171" y="176530"/>
                </a:lnTo>
                <a:lnTo>
                  <a:pt x="288652" y="185420"/>
                </a:lnTo>
                <a:lnTo>
                  <a:pt x="288028" y="196850"/>
                </a:lnTo>
                <a:lnTo>
                  <a:pt x="287647" y="198120"/>
                </a:lnTo>
                <a:lnTo>
                  <a:pt x="287266" y="200660"/>
                </a:lnTo>
                <a:lnTo>
                  <a:pt x="286123" y="210820"/>
                </a:lnTo>
                <a:lnTo>
                  <a:pt x="285361" y="213360"/>
                </a:lnTo>
                <a:lnTo>
                  <a:pt x="284980" y="215900"/>
                </a:lnTo>
                <a:lnTo>
                  <a:pt x="282694" y="220980"/>
                </a:lnTo>
                <a:lnTo>
                  <a:pt x="281170" y="224790"/>
                </a:lnTo>
                <a:lnTo>
                  <a:pt x="278504" y="2260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8739244" y="6167794"/>
            <a:ext cx="327660" cy="351790"/>
          </a:xfrm>
          <a:custGeom>
            <a:avLst/>
            <a:gdLst/>
            <a:ahLst/>
            <a:cxnLst/>
            <a:rect l="l" t="t" r="r" b="b"/>
            <a:pathLst>
              <a:path w="327659" h="351790">
                <a:moveTo>
                  <a:pt x="326623" y="200773"/>
                </a:moveTo>
                <a:lnTo>
                  <a:pt x="71289" y="200773"/>
                </a:lnTo>
                <a:lnTo>
                  <a:pt x="219882" y="200770"/>
                </a:lnTo>
                <a:lnTo>
                  <a:pt x="227189" y="200686"/>
                </a:lnTo>
                <a:lnTo>
                  <a:pt x="232960" y="200460"/>
                </a:lnTo>
                <a:lnTo>
                  <a:pt x="252215" y="199258"/>
                </a:lnTo>
                <a:lnTo>
                  <a:pt x="257168" y="197734"/>
                </a:lnTo>
                <a:lnTo>
                  <a:pt x="262502" y="196210"/>
                </a:lnTo>
                <a:lnTo>
                  <a:pt x="269741" y="193162"/>
                </a:lnTo>
                <a:lnTo>
                  <a:pt x="272408" y="190876"/>
                </a:lnTo>
                <a:lnTo>
                  <a:pt x="277742" y="191257"/>
                </a:lnTo>
                <a:lnTo>
                  <a:pt x="293743" y="192019"/>
                </a:lnTo>
                <a:lnTo>
                  <a:pt x="298696" y="192781"/>
                </a:lnTo>
                <a:lnTo>
                  <a:pt x="304411" y="193162"/>
                </a:lnTo>
                <a:lnTo>
                  <a:pt x="314317" y="195067"/>
                </a:lnTo>
                <a:lnTo>
                  <a:pt x="318508" y="196210"/>
                </a:lnTo>
                <a:lnTo>
                  <a:pt x="321555" y="196972"/>
                </a:lnTo>
                <a:lnTo>
                  <a:pt x="326623" y="200773"/>
                </a:lnTo>
                <a:close/>
              </a:path>
              <a:path w="327659" h="351790">
                <a:moveTo>
                  <a:pt x="44956" y="225165"/>
                </a:moveTo>
                <a:lnTo>
                  <a:pt x="43432" y="225165"/>
                </a:lnTo>
                <a:lnTo>
                  <a:pt x="31241" y="220212"/>
                </a:lnTo>
                <a:lnTo>
                  <a:pt x="22097" y="216021"/>
                </a:lnTo>
                <a:lnTo>
                  <a:pt x="13334" y="211449"/>
                </a:lnTo>
                <a:lnTo>
                  <a:pt x="9524" y="209163"/>
                </a:lnTo>
                <a:lnTo>
                  <a:pt x="6095" y="207258"/>
                </a:lnTo>
                <a:lnTo>
                  <a:pt x="0" y="202305"/>
                </a:lnTo>
                <a:lnTo>
                  <a:pt x="0" y="197734"/>
                </a:lnTo>
                <a:lnTo>
                  <a:pt x="3428" y="196210"/>
                </a:lnTo>
                <a:lnTo>
                  <a:pt x="6095" y="196591"/>
                </a:lnTo>
                <a:lnTo>
                  <a:pt x="10286" y="196972"/>
                </a:lnTo>
                <a:lnTo>
                  <a:pt x="58830" y="200540"/>
                </a:lnTo>
                <a:lnTo>
                  <a:pt x="326623" y="200773"/>
                </a:lnTo>
                <a:lnTo>
                  <a:pt x="327651" y="201543"/>
                </a:lnTo>
                <a:lnTo>
                  <a:pt x="327651" y="210306"/>
                </a:lnTo>
                <a:lnTo>
                  <a:pt x="325937" y="213735"/>
                </a:lnTo>
                <a:lnTo>
                  <a:pt x="121916" y="213735"/>
                </a:lnTo>
                <a:lnTo>
                  <a:pt x="108466" y="213762"/>
                </a:lnTo>
                <a:lnTo>
                  <a:pt x="68959" y="217164"/>
                </a:lnTo>
                <a:lnTo>
                  <a:pt x="48004" y="223260"/>
                </a:lnTo>
                <a:lnTo>
                  <a:pt x="44956" y="225165"/>
                </a:lnTo>
                <a:close/>
              </a:path>
              <a:path w="327659" h="351790">
                <a:moveTo>
                  <a:pt x="161920" y="351273"/>
                </a:moveTo>
                <a:lnTo>
                  <a:pt x="159254" y="351273"/>
                </a:lnTo>
                <a:lnTo>
                  <a:pt x="156968" y="348987"/>
                </a:lnTo>
                <a:lnTo>
                  <a:pt x="152118" y="303268"/>
                </a:lnTo>
                <a:lnTo>
                  <a:pt x="152015" y="213735"/>
                </a:lnTo>
                <a:lnTo>
                  <a:pt x="173350" y="213735"/>
                </a:lnTo>
                <a:lnTo>
                  <a:pt x="173350" y="275837"/>
                </a:lnTo>
                <a:lnTo>
                  <a:pt x="172969" y="291457"/>
                </a:lnTo>
                <a:lnTo>
                  <a:pt x="172588" y="297934"/>
                </a:lnTo>
                <a:lnTo>
                  <a:pt x="172207" y="303268"/>
                </a:lnTo>
                <a:lnTo>
                  <a:pt x="171826" y="316222"/>
                </a:lnTo>
                <a:lnTo>
                  <a:pt x="171064" y="320793"/>
                </a:lnTo>
                <a:lnTo>
                  <a:pt x="169540" y="333366"/>
                </a:lnTo>
                <a:lnTo>
                  <a:pt x="168778" y="336033"/>
                </a:lnTo>
                <a:lnTo>
                  <a:pt x="168397" y="338700"/>
                </a:lnTo>
                <a:lnTo>
                  <a:pt x="166111" y="345558"/>
                </a:lnTo>
                <a:lnTo>
                  <a:pt x="164587" y="348606"/>
                </a:lnTo>
                <a:lnTo>
                  <a:pt x="161920" y="351273"/>
                </a:lnTo>
                <a:close/>
              </a:path>
              <a:path w="327659" h="351790">
                <a:moveTo>
                  <a:pt x="324222" y="217164"/>
                </a:moveTo>
                <a:lnTo>
                  <a:pt x="318889" y="216783"/>
                </a:lnTo>
                <a:lnTo>
                  <a:pt x="315841" y="216402"/>
                </a:lnTo>
                <a:lnTo>
                  <a:pt x="304030" y="215640"/>
                </a:lnTo>
                <a:lnTo>
                  <a:pt x="299839" y="215259"/>
                </a:lnTo>
                <a:lnTo>
                  <a:pt x="293743" y="214878"/>
                </a:lnTo>
                <a:lnTo>
                  <a:pt x="270884" y="213735"/>
                </a:lnTo>
                <a:lnTo>
                  <a:pt x="325937" y="213735"/>
                </a:lnTo>
                <a:lnTo>
                  <a:pt x="324222" y="217164"/>
                </a:lnTo>
                <a:close/>
              </a:path>
              <a:path w="327659" h="351790">
                <a:moveTo>
                  <a:pt x="272789" y="60958"/>
                </a:moveTo>
                <a:lnTo>
                  <a:pt x="251453" y="60958"/>
                </a:lnTo>
                <a:lnTo>
                  <a:pt x="251453" y="28193"/>
                </a:lnTo>
                <a:lnTo>
                  <a:pt x="249167" y="22859"/>
                </a:lnTo>
                <a:lnTo>
                  <a:pt x="247262" y="21335"/>
                </a:lnTo>
                <a:lnTo>
                  <a:pt x="245357" y="19430"/>
                </a:lnTo>
                <a:lnTo>
                  <a:pt x="239262" y="15620"/>
                </a:lnTo>
                <a:lnTo>
                  <a:pt x="234690" y="13334"/>
                </a:lnTo>
                <a:lnTo>
                  <a:pt x="228975" y="10667"/>
                </a:lnTo>
                <a:lnTo>
                  <a:pt x="224403" y="9143"/>
                </a:lnTo>
                <a:lnTo>
                  <a:pt x="218688" y="6476"/>
                </a:lnTo>
                <a:lnTo>
                  <a:pt x="218688" y="2285"/>
                </a:lnTo>
                <a:lnTo>
                  <a:pt x="224403" y="0"/>
                </a:lnTo>
                <a:lnTo>
                  <a:pt x="228975" y="0"/>
                </a:lnTo>
                <a:lnTo>
                  <a:pt x="239262" y="1142"/>
                </a:lnTo>
                <a:lnTo>
                  <a:pt x="244976" y="2285"/>
                </a:lnTo>
                <a:lnTo>
                  <a:pt x="249548" y="3047"/>
                </a:lnTo>
                <a:lnTo>
                  <a:pt x="262502" y="6476"/>
                </a:lnTo>
                <a:lnTo>
                  <a:pt x="265931" y="7619"/>
                </a:lnTo>
                <a:lnTo>
                  <a:pt x="268598" y="8381"/>
                </a:lnTo>
                <a:lnTo>
                  <a:pt x="275075" y="11429"/>
                </a:lnTo>
                <a:lnTo>
                  <a:pt x="275075" y="16001"/>
                </a:lnTo>
                <a:lnTo>
                  <a:pt x="272789" y="24002"/>
                </a:lnTo>
                <a:lnTo>
                  <a:pt x="272789" y="60958"/>
                </a:lnTo>
                <a:close/>
              </a:path>
              <a:path w="327659" h="351790">
                <a:moveTo>
                  <a:pt x="66292" y="173731"/>
                </a:moveTo>
                <a:lnTo>
                  <a:pt x="61720" y="173731"/>
                </a:lnTo>
                <a:lnTo>
                  <a:pt x="59053" y="169540"/>
                </a:lnTo>
                <a:lnTo>
                  <a:pt x="58291" y="166873"/>
                </a:lnTo>
                <a:lnTo>
                  <a:pt x="57910" y="164968"/>
                </a:lnTo>
                <a:lnTo>
                  <a:pt x="56386" y="155825"/>
                </a:lnTo>
                <a:lnTo>
                  <a:pt x="55920" y="151253"/>
                </a:lnTo>
                <a:lnTo>
                  <a:pt x="55624" y="148586"/>
                </a:lnTo>
                <a:lnTo>
                  <a:pt x="55303" y="132203"/>
                </a:lnTo>
                <a:lnTo>
                  <a:pt x="55243" y="38480"/>
                </a:lnTo>
                <a:lnTo>
                  <a:pt x="53338" y="33527"/>
                </a:lnTo>
                <a:lnTo>
                  <a:pt x="51433" y="32003"/>
                </a:lnTo>
                <a:lnTo>
                  <a:pt x="49909" y="30479"/>
                </a:lnTo>
                <a:lnTo>
                  <a:pt x="44194" y="26669"/>
                </a:lnTo>
                <a:lnTo>
                  <a:pt x="41908" y="25526"/>
                </a:lnTo>
                <a:lnTo>
                  <a:pt x="39242" y="24383"/>
                </a:lnTo>
                <a:lnTo>
                  <a:pt x="34289" y="22097"/>
                </a:lnTo>
                <a:lnTo>
                  <a:pt x="29717" y="20573"/>
                </a:lnTo>
                <a:lnTo>
                  <a:pt x="23621" y="17906"/>
                </a:lnTo>
                <a:lnTo>
                  <a:pt x="23621" y="13715"/>
                </a:lnTo>
                <a:lnTo>
                  <a:pt x="29336" y="11429"/>
                </a:lnTo>
                <a:lnTo>
                  <a:pt x="35432" y="11429"/>
                </a:lnTo>
                <a:lnTo>
                  <a:pt x="46861" y="12953"/>
                </a:lnTo>
                <a:lnTo>
                  <a:pt x="51052" y="13715"/>
                </a:lnTo>
                <a:lnTo>
                  <a:pt x="55624" y="14477"/>
                </a:lnTo>
                <a:lnTo>
                  <a:pt x="65911" y="16763"/>
                </a:lnTo>
                <a:lnTo>
                  <a:pt x="70864" y="18668"/>
                </a:lnTo>
                <a:lnTo>
                  <a:pt x="73531" y="19430"/>
                </a:lnTo>
                <a:lnTo>
                  <a:pt x="78865" y="22478"/>
                </a:lnTo>
                <a:lnTo>
                  <a:pt x="78865" y="26669"/>
                </a:lnTo>
                <a:lnTo>
                  <a:pt x="76579" y="34289"/>
                </a:lnTo>
                <a:lnTo>
                  <a:pt x="76579" y="60958"/>
                </a:lnTo>
                <a:lnTo>
                  <a:pt x="272789" y="60958"/>
                </a:lnTo>
                <a:lnTo>
                  <a:pt x="272789" y="74293"/>
                </a:lnTo>
                <a:lnTo>
                  <a:pt x="76579" y="74293"/>
                </a:lnTo>
                <a:lnTo>
                  <a:pt x="76539" y="122297"/>
                </a:lnTo>
                <a:lnTo>
                  <a:pt x="76198" y="132203"/>
                </a:lnTo>
                <a:lnTo>
                  <a:pt x="75436" y="137918"/>
                </a:lnTo>
                <a:lnTo>
                  <a:pt x="271851" y="137918"/>
                </a:lnTo>
                <a:lnTo>
                  <a:pt x="271646" y="141347"/>
                </a:lnTo>
                <a:lnTo>
                  <a:pt x="270884" y="147824"/>
                </a:lnTo>
                <a:lnTo>
                  <a:pt x="270620" y="151253"/>
                </a:lnTo>
                <a:lnTo>
                  <a:pt x="74293" y="151253"/>
                </a:lnTo>
                <a:lnTo>
                  <a:pt x="73912" y="155825"/>
                </a:lnTo>
                <a:lnTo>
                  <a:pt x="72007" y="163825"/>
                </a:lnTo>
                <a:lnTo>
                  <a:pt x="70864" y="166492"/>
                </a:lnTo>
                <a:lnTo>
                  <a:pt x="69721" y="169540"/>
                </a:lnTo>
                <a:lnTo>
                  <a:pt x="66292" y="173731"/>
                </a:lnTo>
                <a:close/>
              </a:path>
              <a:path w="327659" h="351790">
                <a:moveTo>
                  <a:pt x="271851" y="137918"/>
                </a:moveTo>
                <a:lnTo>
                  <a:pt x="251453" y="137918"/>
                </a:lnTo>
                <a:lnTo>
                  <a:pt x="251453" y="74293"/>
                </a:lnTo>
                <a:lnTo>
                  <a:pt x="272789" y="74293"/>
                </a:lnTo>
                <a:lnTo>
                  <a:pt x="272789" y="122297"/>
                </a:lnTo>
                <a:lnTo>
                  <a:pt x="271851" y="137918"/>
                </a:lnTo>
                <a:close/>
              </a:path>
              <a:path w="327659" h="351790">
                <a:moveTo>
                  <a:pt x="262502" y="172969"/>
                </a:moveTo>
                <a:lnTo>
                  <a:pt x="257930" y="172969"/>
                </a:lnTo>
                <a:lnTo>
                  <a:pt x="255263" y="168778"/>
                </a:lnTo>
                <a:lnTo>
                  <a:pt x="254501" y="166111"/>
                </a:lnTo>
                <a:lnTo>
                  <a:pt x="254057" y="163825"/>
                </a:lnTo>
                <a:lnTo>
                  <a:pt x="252596" y="155063"/>
                </a:lnTo>
                <a:lnTo>
                  <a:pt x="252215" y="151253"/>
                </a:lnTo>
                <a:lnTo>
                  <a:pt x="270620" y="151253"/>
                </a:lnTo>
                <a:lnTo>
                  <a:pt x="270503" y="152777"/>
                </a:lnTo>
                <a:lnTo>
                  <a:pt x="268217" y="162682"/>
                </a:lnTo>
                <a:lnTo>
                  <a:pt x="265931" y="168778"/>
                </a:lnTo>
                <a:lnTo>
                  <a:pt x="262502" y="1729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9070706" y="6160936"/>
            <a:ext cx="299085" cy="347980"/>
          </a:xfrm>
          <a:custGeom>
            <a:avLst/>
            <a:gdLst/>
            <a:ahLst/>
            <a:cxnLst/>
            <a:rect l="l" t="t" r="r" b="b"/>
            <a:pathLst>
              <a:path w="299084" h="347979">
                <a:moveTo>
                  <a:pt x="289933" y="102870"/>
                </a:moveTo>
                <a:lnTo>
                  <a:pt x="269360" y="102870"/>
                </a:lnTo>
                <a:lnTo>
                  <a:pt x="269360" y="35560"/>
                </a:lnTo>
                <a:lnTo>
                  <a:pt x="267455" y="29210"/>
                </a:lnTo>
                <a:lnTo>
                  <a:pt x="264407" y="25400"/>
                </a:lnTo>
                <a:lnTo>
                  <a:pt x="260597" y="21590"/>
                </a:lnTo>
                <a:lnTo>
                  <a:pt x="258311" y="20320"/>
                </a:lnTo>
                <a:lnTo>
                  <a:pt x="255644" y="17780"/>
                </a:lnTo>
                <a:lnTo>
                  <a:pt x="249167" y="13970"/>
                </a:lnTo>
                <a:lnTo>
                  <a:pt x="246881" y="13970"/>
                </a:lnTo>
                <a:lnTo>
                  <a:pt x="238119" y="10160"/>
                </a:lnTo>
                <a:lnTo>
                  <a:pt x="235833" y="8890"/>
                </a:lnTo>
                <a:lnTo>
                  <a:pt x="233928" y="7620"/>
                </a:lnTo>
                <a:lnTo>
                  <a:pt x="228594" y="6350"/>
                </a:lnTo>
                <a:lnTo>
                  <a:pt x="228594" y="1270"/>
                </a:lnTo>
                <a:lnTo>
                  <a:pt x="234690" y="0"/>
                </a:lnTo>
                <a:lnTo>
                  <a:pt x="240785" y="0"/>
                </a:lnTo>
                <a:lnTo>
                  <a:pt x="256025" y="1270"/>
                </a:lnTo>
                <a:lnTo>
                  <a:pt x="262121" y="2540"/>
                </a:lnTo>
                <a:lnTo>
                  <a:pt x="267074" y="3810"/>
                </a:lnTo>
                <a:lnTo>
                  <a:pt x="277361" y="7620"/>
                </a:lnTo>
                <a:lnTo>
                  <a:pt x="282694" y="8890"/>
                </a:lnTo>
                <a:lnTo>
                  <a:pt x="286504" y="10160"/>
                </a:lnTo>
                <a:lnTo>
                  <a:pt x="293362" y="13970"/>
                </a:lnTo>
                <a:lnTo>
                  <a:pt x="293362" y="19050"/>
                </a:lnTo>
                <a:lnTo>
                  <a:pt x="291076" y="26670"/>
                </a:lnTo>
                <a:lnTo>
                  <a:pt x="290695" y="29210"/>
                </a:lnTo>
                <a:lnTo>
                  <a:pt x="290060" y="35560"/>
                </a:lnTo>
                <a:lnTo>
                  <a:pt x="289933" y="102870"/>
                </a:lnTo>
                <a:close/>
              </a:path>
              <a:path w="299084" h="347979">
                <a:moveTo>
                  <a:pt x="207258" y="36830"/>
                </a:moveTo>
                <a:lnTo>
                  <a:pt x="148205" y="36830"/>
                </a:lnTo>
                <a:lnTo>
                  <a:pt x="153920" y="35560"/>
                </a:lnTo>
                <a:lnTo>
                  <a:pt x="157730" y="34290"/>
                </a:lnTo>
                <a:lnTo>
                  <a:pt x="165349" y="29210"/>
                </a:lnTo>
                <a:lnTo>
                  <a:pt x="179065" y="29210"/>
                </a:lnTo>
                <a:lnTo>
                  <a:pt x="184780" y="30480"/>
                </a:lnTo>
                <a:lnTo>
                  <a:pt x="188209" y="30480"/>
                </a:lnTo>
                <a:lnTo>
                  <a:pt x="195448" y="31750"/>
                </a:lnTo>
                <a:lnTo>
                  <a:pt x="199258" y="33020"/>
                </a:lnTo>
                <a:lnTo>
                  <a:pt x="202686" y="33020"/>
                </a:lnTo>
                <a:lnTo>
                  <a:pt x="207258" y="36830"/>
                </a:lnTo>
                <a:close/>
              </a:path>
              <a:path w="299084" h="347979">
                <a:moveTo>
                  <a:pt x="44194" y="59690"/>
                </a:moveTo>
                <a:lnTo>
                  <a:pt x="43051" y="59690"/>
                </a:lnTo>
                <a:lnTo>
                  <a:pt x="36194" y="55880"/>
                </a:lnTo>
                <a:lnTo>
                  <a:pt x="32765" y="54610"/>
                </a:lnTo>
                <a:lnTo>
                  <a:pt x="18668" y="46990"/>
                </a:lnTo>
                <a:lnTo>
                  <a:pt x="15620" y="44450"/>
                </a:lnTo>
                <a:lnTo>
                  <a:pt x="13334" y="43180"/>
                </a:lnTo>
                <a:lnTo>
                  <a:pt x="7619" y="39370"/>
                </a:lnTo>
                <a:lnTo>
                  <a:pt x="7619" y="35560"/>
                </a:lnTo>
                <a:lnTo>
                  <a:pt x="10667" y="33020"/>
                </a:lnTo>
                <a:lnTo>
                  <a:pt x="15239" y="34290"/>
                </a:lnTo>
                <a:lnTo>
                  <a:pt x="24764" y="35560"/>
                </a:lnTo>
                <a:lnTo>
                  <a:pt x="28193" y="35560"/>
                </a:lnTo>
                <a:lnTo>
                  <a:pt x="32003" y="36830"/>
                </a:lnTo>
                <a:lnTo>
                  <a:pt x="207258" y="36830"/>
                </a:lnTo>
                <a:lnTo>
                  <a:pt x="208782" y="38100"/>
                </a:lnTo>
                <a:lnTo>
                  <a:pt x="208782" y="46990"/>
                </a:lnTo>
                <a:lnTo>
                  <a:pt x="206877" y="49530"/>
                </a:lnTo>
                <a:lnTo>
                  <a:pt x="86103" y="49530"/>
                </a:lnTo>
                <a:lnTo>
                  <a:pt x="70102" y="50800"/>
                </a:lnTo>
                <a:lnTo>
                  <a:pt x="65911" y="50800"/>
                </a:lnTo>
                <a:lnTo>
                  <a:pt x="62482" y="52070"/>
                </a:lnTo>
                <a:lnTo>
                  <a:pt x="55243" y="53340"/>
                </a:lnTo>
                <a:lnTo>
                  <a:pt x="52957" y="54610"/>
                </a:lnTo>
                <a:lnTo>
                  <a:pt x="51052" y="55880"/>
                </a:lnTo>
                <a:lnTo>
                  <a:pt x="46099" y="58420"/>
                </a:lnTo>
                <a:lnTo>
                  <a:pt x="44194" y="59690"/>
                </a:lnTo>
                <a:close/>
              </a:path>
              <a:path w="299084" h="347979">
                <a:moveTo>
                  <a:pt x="4952" y="220980"/>
                </a:moveTo>
                <a:lnTo>
                  <a:pt x="0" y="217170"/>
                </a:lnTo>
                <a:lnTo>
                  <a:pt x="3809" y="213360"/>
                </a:lnTo>
                <a:lnTo>
                  <a:pt x="8381" y="209550"/>
                </a:lnTo>
                <a:lnTo>
                  <a:pt x="20573" y="198120"/>
                </a:lnTo>
                <a:lnTo>
                  <a:pt x="31241" y="186690"/>
                </a:lnTo>
                <a:lnTo>
                  <a:pt x="41908" y="173990"/>
                </a:lnTo>
                <a:lnTo>
                  <a:pt x="46861" y="168910"/>
                </a:lnTo>
                <a:lnTo>
                  <a:pt x="51052" y="163830"/>
                </a:lnTo>
                <a:lnTo>
                  <a:pt x="64006" y="147320"/>
                </a:lnTo>
                <a:lnTo>
                  <a:pt x="67816" y="140970"/>
                </a:lnTo>
                <a:lnTo>
                  <a:pt x="71626" y="135890"/>
                </a:lnTo>
                <a:lnTo>
                  <a:pt x="81531" y="120650"/>
                </a:lnTo>
                <a:lnTo>
                  <a:pt x="88389" y="109220"/>
                </a:lnTo>
                <a:lnTo>
                  <a:pt x="96009" y="95250"/>
                </a:lnTo>
                <a:lnTo>
                  <a:pt x="98295" y="90170"/>
                </a:lnTo>
                <a:lnTo>
                  <a:pt x="100200" y="86360"/>
                </a:lnTo>
                <a:lnTo>
                  <a:pt x="106296" y="72390"/>
                </a:lnTo>
                <a:lnTo>
                  <a:pt x="107820" y="67310"/>
                </a:lnTo>
                <a:lnTo>
                  <a:pt x="107058" y="64770"/>
                </a:lnTo>
                <a:lnTo>
                  <a:pt x="102867" y="54610"/>
                </a:lnTo>
                <a:lnTo>
                  <a:pt x="99819" y="49530"/>
                </a:lnTo>
                <a:lnTo>
                  <a:pt x="111249" y="49530"/>
                </a:lnTo>
                <a:lnTo>
                  <a:pt x="113154" y="50800"/>
                </a:lnTo>
                <a:lnTo>
                  <a:pt x="117345" y="54610"/>
                </a:lnTo>
                <a:lnTo>
                  <a:pt x="119250" y="55880"/>
                </a:lnTo>
                <a:lnTo>
                  <a:pt x="122678" y="59690"/>
                </a:lnTo>
                <a:lnTo>
                  <a:pt x="131822" y="64770"/>
                </a:lnTo>
                <a:lnTo>
                  <a:pt x="132584" y="67310"/>
                </a:lnTo>
                <a:lnTo>
                  <a:pt x="132203" y="69850"/>
                </a:lnTo>
                <a:lnTo>
                  <a:pt x="128774" y="78740"/>
                </a:lnTo>
                <a:lnTo>
                  <a:pt x="127250" y="82550"/>
                </a:lnTo>
                <a:lnTo>
                  <a:pt x="125726" y="87630"/>
                </a:lnTo>
                <a:lnTo>
                  <a:pt x="118107" y="102870"/>
                </a:lnTo>
                <a:lnTo>
                  <a:pt x="116583" y="106680"/>
                </a:lnTo>
                <a:lnTo>
                  <a:pt x="112392" y="113030"/>
                </a:lnTo>
                <a:lnTo>
                  <a:pt x="110106" y="116840"/>
                </a:lnTo>
                <a:lnTo>
                  <a:pt x="114678" y="121920"/>
                </a:lnTo>
                <a:lnTo>
                  <a:pt x="122964" y="129540"/>
                </a:lnTo>
                <a:lnTo>
                  <a:pt x="102105" y="129540"/>
                </a:lnTo>
                <a:lnTo>
                  <a:pt x="98676" y="134620"/>
                </a:lnTo>
                <a:lnTo>
                  <a:pt x="91056" y="144780"/>
                </a:lnTo>
                <a:lnTo>
                  <a:pt x="87246" y="148590"/>
                </a:lnTo>
                <a:lnTo>
                  <a:pt x="81912" y="154940"/>
                </a:lnTo>
                <a:lnTo>
                  <a:pt x="67435" y="171450"/>
                </a:lnTo>
                <a:lnTo>
                  <a:pt x="54100" y="184150"/>
                </a:lnTo>
                <a:lnTo>
                  <a:pt x="40384" y="196850"/>
                </a:lnTo>
                <a:lnTo>
                  <a:pt x="33908" y="200660"/>
                </a:lnTo>
                <a:lnTo>
                  <a:pt x="28193" y="205740"/>
                </a:lnTo>
                <a:lnTo>
                  <a:pt x="8762" y="219710"/>
                </a:lnTo>
                <a:lnTo>
                  <a:pt x="4952" y="220980"/>
                </a:lnTo>
                <a:close/>
              </a:path>
              <a:path w="299084" h="347979">
                <a:moveTo>
                  <a:pt x="204972" y="52070"/>
                </a:moveTo>
                <a:lnTo>
                  <a:pt x="199639" y="52070"/>
                </a:lnTo>
                <a:lnTo>
                  <a:pt x="190114" y="50800"/>
                </a:lnTo>
                <a:lnTo>
                  <a:pt x="182494" y="50800"/>
                </a:lnTo>
                <a:lnTo>
                  <a:pt x="159254" y="49530"/>
                </a:lnTo>
                <a:lnTo>
                  <a:pt x="206877" y="49530"/>
                </a:lnTo>
                <a:lnTo>
                  <a:pt x="204972" y="52070"/>
                </a:lnTo>
                <a:close/>
              </a:path>
              <a:path w="299084" h="347979">
                <a:moveTo>
                  <a:pt x="203067" y="125730"/>
                </a:moveTo>
                <a:lnTo>
                  <a:pt x="201543" y="125730"/>
                </a:lnTo>
                <a:lnTo>
                  <a:pt x="193543" y="121920"/>
                </a:lnTo>
                <a:lnTo>
                  <a:pt x="189733" y="119380"/>
                </a:lnTo>
                <a:lnTo>
                  <a:pt x="186304" y="118110"/>
                </a:lnTo>
                <a:lnTo>
                  <a:pt x="176017" y="111760"/>
                </a:lnTo>
                <a:lnTo>
                  <a:pt x="173731" y="109220"/>
                </a:lnTo>
                <a:lnTo>
                  <a:pt x="167635" y="105410"/>
                </a:lnTo>
                <a:lnTo>
                  <a:pt x="167635" y="101600"/>
                </a:lnTo>
                <a:lnTo>
                  <a:pt x="170683" y="99060"/>
                </a:lnTo>
                <a:lnTo>
                  <a:pt x="172969" y="100330"/>
                </a:lnTo>
                <a:lnTo>
                  <a:pt x="177922" y="100330"/>
                </a:lnTo>
                <a:lnTo>
                  <a:pt x="187066" y="101600"/>
                </a:lnTo>
                <a:lnTo>
                  <a:pt x="195448" y="101600"/>
                </a:lnTo>
                <a:lnTo>
                  <a:pt x="214497" y="102870"/>
                </a:lnTo>
                <a:lnTo>
                  <a:pt x="289933" y="102870"/>
                </a:lnTo>
                <a:lnTo>
                  <a:pt x="289933" y="115570"/>
                </a:lnTo>
                <a:lnTo>
                  <a:pt x="238119" y="115570"/>
                </a:lnTo>
                <a:lnTo>
                  <a:pt x="221355" y="116840"/>
                </a:lnTo>
                <a:lnTo>
                  <a:pt x="216021" y="119380"/>
                </a:lnTo>
                <a:lnTo>
                  <a:pt x="205734" y="123190"/>
                </a:lnTo>
                <a:lnTo>
                  <a:pt x="203067" y="125730"/>
                </a:lnTo>
                <a:close/>
              </a:path>
              <a:path w="299084" h="347979">
                <a:moveTo>
                  <a:pt x="278504" y="227330"/>
                </a:moveTo>
                <a:lnTo>
                  <a:pt x="276599" y="227330"/>
                </a:lnTo>
                <a:lnTo>
                  <a:pt x="274313" y="224790"/>
                </a:lnTo>
                <a:lnTo>
                  <a:pt x="272789" y="222250"/>
                </a:lnTo>
                <a:lnTo>
                  <a:pt x="271646" y="217170"/>
                </a:lnTo>
                <a:lnTo>
                  <a:pt x="271265" y="214630"/>
                </a:lnTo>
                <a:lnTo>
                  <a:pt x="270884" y="213360"/>
                </a:lnTo>
                <a:lnTo>
                  <a:pt x="270503" y="207010"/>
                </a:lnTo>
                <a:lnTo>
                  <a:pt x="269741" y="196850"/>
                </a:lnTo>
                <a:lnTo>
                  <a:pt x="269487" y="184150"/>
                </a:lnTo>
                <a:lnTo>
                  <a:pt x="269360" y="115570"/>
                </a:lnTo>
                <a:lnTo>
                  <a:pt x="289933" y="115570"/>
                </a:lnTo>
                <a:lnTo>
                  <a:pt x="289829" y="162560"/>
                </a:lnTo>
                <a:lnTo>
                  <a:pt x="289552" y="172720"/>
                </a:lnTo>
                <a:lnTo>
                  <a:pt x="289171" y="177800"/>
                </a:lnTo>
                <a:lnTo>
                  <a:pt x="288028" y="196850"/>
                </a:lnTo>
                <a:lnTo>
                  <a:pt x="287266" y="201930"/>
                </a:lnTo>
                <a:lnTo>
                  <a:pt x="286123" y="212090"/>
                </a:lnTo>
                <a:lnTo>
                  <a:pt x="285361" y="214630"/>
                </a:lnTo>
                <a:lnTo>
                  <a:pt x="284980" y="217170"/>
                </a:lnTo>
                <a:lnTo>
                  <a:pt x="282694" y="222250"/>
                </a:lnTo>
                <a:lnTo>
                  <a:pt x="281170" y="224790"/>
                </a:lnTo>
                <a:lnTo>
                  <a:pt x="278504" y="227330"/>
                </a:lnTo>
                <a:close/>
              </a:path>
              <a:path w="299084" h="347979">
                <a:moveTo>
                  <a:pt x="211449" y="212090"/>
                </a:moveTo>
                <a:lnTo>
                  <a:pt x="204591" y="210820"/>
                </a:lnTo>
                <a:lnTo>
                  <a:pt x="200781" y="208280"/>
                </a:lnTo>
                <a:lnTo>
                  <a:pt x="196591" y="205740"/>
                </a:lnTo>
                <a:lnTo>
                  <a:pt x="185923" y="196850"/>
                </a:lnTo>
                <a:lnTo>
                  <a:pt x="180589" y="193040"/>
                </a:lnTo>
                <a:lnTo>
                  <a:pt x="174493" y="189230"/>
                </a:lnTo>
                <a:lnTo>
                  <a:pt x="159635" y="177800"/>
                </a:lnTo>
                <a:lnTo>
                  <a:pt x="152015" y="171450"/>
                </a:lnTo>
                <a:lnTo>
                  <a:pt x="144014" y="165100"/>
                </a:lnTo>
                <a:lnTo>
                  <a:pt x="130679" y="153670"/>
                </a:lnTo>
                <a:lnTo>
                  <a:pt x="124202" y="148590"/>
                </a:lnTo>
                <a:lnTo>
                  <a:pt x="119250" y="144780"/>
                </a:lnTo>
                <a:lnTo>
                  <a:pt x="107439" y="134620"/>
                </a:lnTo>
                <a:lnTo>
                  <a:pt x="102105" y="129540"/>
                </a:lnTo>
                <a:lnTo>
                  <a:pt x="122964" y="129540"/>
                </a:lnTo>
                <a:lnTo>
                  <a:pt x="125726" y="132080"/>
                </a:lnTo>
                <a:lnTo>
                  <a:pt x="129536" y="134620"/>
                </a:lnTo>
                <a:lnTo>
                  <a:pt x="133727" y="138430"/>
                </a:lnTo>
                <a:lnTo>
                  <a:pt x="144014" y="146050"/>
                </a:lnTo>
                <a:lnTo>
                  <a:pt x="153920" y="151130"/>
                </a:lnTo>
                <a:lnTo>
                  <a:pt x="163444" y="157480"/>
                </a:lnTo>
                <a:lnTo>
                  <a:pt x="168016" y="158750"/>
                </a:lnTo>
                <a:lnTo>
                  <a:pt x="171445" y="160020"/>
                </a:lnTo>
                <a:lnTo>
                  <a:pt x="181351" y="162560"/>
                </a:lnTo>
                <a:lnTo>
                  <a:pt x="208782" y="190500"/>
                </a:lnTo>
                <a:lnTo>
                  <a:pt x="216402" y="204470"/>
                </a:lnTo>
                <a:lnTo>
                  <a:pt x="213354" y="209550"/>
                </a:lnTo>
                <a:lnTo>
                  <a:pt x="211449" y="212090"/>
                </a:lnTo>
                <a:close/>
              </a:path>
              <a:path w="299084" h="347979">
                <a:moveTo>
                  <a:pt x="190304" y="226060"/>
                </a:moveTo>
                <a:lnTo>
                  <a:pt x="165540" y="226060"/>
                </a:lnTo>
                <a:lnTo>
                  <a:pt x="170838" y="224790"/>
                </a:lnTo>
                <a:lnTo>
                  <a:pt x="185006" y="224790"/>
                </a:lnTo>
                <a:lnTo>
                  <a:pt x="190304" y="226060"/>
                </a:lnTo>
                <a:close/>
              </a:path>
              <a:path w="299084" h="347979">
                <a:moveTo>
                  <a:pt x="196460" y="347980"/>
                </a:moveTo>
                <a:lnTo>
                  <a:pt x="159384" y="347980"/>
                </a:lnTo>
                <a:lnTo>
                  <a:pt x="133346" y="345440"/>
                </a:lnTo>
                <a:lnTo>
                  <a:pt x="95247" y="335280"/>
                </a:lnTo>
                <a:lnTo>
                  <a:pt x="66673" y="314960"/>
                </a:lnTo>
                <a:lnTo>
                  <a:pt x="61339" y="308610"/>
                </a:lnTo>
                <a:lnTo>
                  <a:pt x="57148" y="292100"/>
                </a:lnTo>
                <a:lnTo>
                  <a:pt x="57148" y="280670"/>
                </a:lnTo>
                <a:lnTo>
                  <a:pt x="82674" y="243840"/>
                </a:lnTo>
                <a:lnTo>
                  <a:pt x="125726" y="229870"/>
                </a:lnTo>
                <a:lnTo>
                  <a:pt x="133346" y="227330"/>
                </a:lnTo>
                <a:lnTo>
                  <a:pt x="159384" y="226060"/>
                </a:lnTo>
                <a:lnTo>
                  <a:pt x="196460" y="226060"/>
                </a:lnTo>
                <a:lnTo>
                  <a:pt x="222498" y="227330"/>
                </a:lnTo>
                <a:lnTo>
                  <a:pt x="230118" y="229870"/>
                </a:lnTo>
                <a:lnTo>
                  <a:pt x="240024" y="231140"/>
                </a:lnTo>
                <a:lnTo>
                  <a:pt x="260978" y="237490"/>
                </a:lnTo>
                <a:lnTo>
                  <a:pt x="264026" y="238760"/>
                </a:lnTo>
                <a:lnTo>
                  <a:pt x="155205" y="238760"/>
                </a:lnTo>
                <a:lnTo>
                  <a:pt x="145919" y="240030"/>
                </a:lnTo>
                <a:lnTo>
                  <a:pt x="99438" y="254000"/>
                </a:lnTo>
                <a:lnTo>
                  <a:pt x="79627" y="281940"/>
                </a:lnTo>
                <a:lnTo>
                  <a:pt x="79627" y="290830"/>
                </a:lnTo>
                <a:lnTo>
                  <a:pt x="112773" y="325120"/>
                </a:lnTo>
                <a:lnTo>
                  <a:pt x="145919" y="332740"/>
                </a:lnTo>
                <a:lnTo>
                  <a:pt x="155205" y="332740"/>
                </a:lnTo>
                <a:lnTo>
                  <a:pt x="161635" y="334010"/>
                </a:lnTo>
                <a:lnTo>
                  <a:pt x="264026" y="334010"/>
                </a:lnTo>
                <a:lnTo>
                  <a:pt x="260978" y="335280"/>
                </a:lnTo>
                <a:lnTo>
                  <a:pt x="240024" y="341630"/>
                </a:lnTo>
                <a:lnTo>
                  <a:pt x="230118" y="344170"/>
                </a:lnTo>
                <a:lnTo>
                  <a:pt x="222498" y="345440"/>
                </a:lnTo>
                <a:lnTo>
                  <a:pt x="196460" y="347980"/>
                </a:lnTo>
                <a:close/>
              </a:path>
              <a:path w="299084" h="347979">
                <a:moveTo>
                  <a:pt x="264026" y="334010"/>
                </a:moveTo>
                <a:lnTo>
                  <a:pt x="194209" y="334010"/>
                </a:lnTo>
                <a:lnTo>
                  <a:pt x="200639" y="332740"/>
                </a:lnTo>
                <a:lnTo>
                  <a:pt x="209925" y="332740"/>
                </a:lnTo>
                <a:lnTo>
                  <a:pt x="225546" y="330200"/>
                </a:lnTo>
                <a:lnTo>
                  <a:pt x="265550" y="312420"/>
                </a:lnTo>
                <a:lnTo>
                  <a:pt x="272408" y="302260"/>
                </a:lnTo>
                <a:lnTo>
                  <a:pt x="274313" y="298450"/>
                </a:lnTo>
                <a:lnTo>
                  <a:pt x="276218" y="290830"/>
                </a:lnTo>
                <a:lnTo>
                  <a:pt x="276218" y="280670"/>
                </a:lnTo>
                <a:lnTo>
                  <a:pt x="243452" y="247650"/>
                </a:lnTo>
                <a:lnTo>
                  <a:pt x="200639" y="238760"/>
                </a:lnTo>
                <a:lnTo>
                  <a:pt x="264026" y="238760"/>
                </a:lnTo>
                <a:lnTo>
                  <a:pt x="294505" y="265430"/>
                </a:lnTo>
                <a:lnTo>
                  <a:pt x="298696" y="280670"/>
                </a:lnTo>
                <a:lnTo>
                  <a:pt x="298696" y="292100"/>
                </a:lnTo>
                <a:lnTo>
                  <a:pt x="294505" y="308610"/>
                </a:lnTo>
                <a:lnTo>
                  <a:pt x="289171" y="314960"/>
                </a:lnTo>
                <a:lnTo>
                  <a:pt x="284980" y="320040"/>
                </a:lnTo>
                <a:lnTo>
                  <a:pt x="273551" y="330200"/>
                </a:lnTo>
                <a:lnTo>
                  <a:pt x="267074" y="332740"/>
                </a:lnTo>
                <a:lnTo>
                  <a:pt x="264026" y="3340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760398" y="6697946"/>
            <a:ext cx="1235933" cy="3447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024144" y="6697946"/>
            <a:ext cx="293370" cy="358140"/>
          </a:xfrm>
          <a:custGeom>
            <a:avLst/>
            <a:gdLst/>
            <a:ahLst/>
            <a:cxnLst/>
            <a:rect l="l" t="t" r="r" b="b"/>
            <a:pathLst>
              <a:path w="293370" h="358140">
                <a:moveTo>
                  <a:pt x="290314" y="163444"/>
                </a:moveTo>
                <a:lnTo>
                  <a:pt x="269741" y="163444"/>
                </a:lnTo>
                <a:lnTo>
                  <a:pt x="269741" y="35432"/>
                </a:lnTo>
                <a:lnTo>
                  <a:pt x="268979" y="30479"/>
                </a:lnTo>
                <a:lnTo>
                  <a:pt x="267455" y="28193"/>
                </a:lnTo>
                <a:lnTo>
                  <a:pt x="266312" y="26288"/>
                </a:lnTo>
                <a:lnTo>
                  <a:pt x="262883" y="22478"/>
                </a:lnTo>
                <a:lnTo>
                  <a:pt x="260978" y="20954"/>
                </a:lnTo>
                <a:lnTo>
                  <a:pt x="259073" y="19049"/>
                </a:lnTo>
                <a:lnTo>
                  <a:pt x="248405" y="12953"/>
                </a:lnTo>
                <a:lnTo>
                  <a:pt x="242309" y="10286"/>
                </a:lnTo>
                <a:lnTo>
                  <a:pt x="240024" y="9524"/>
                </a:lnTo>
                <a:lnTo>
                  <a:pt x="238119" y="8762"/>
                </a:lnTo>
                <a:lnTo>
                  <a:pt x="233166" y="6095"/>
                </a:lnTo>
                <a:lnTo>
                  <a:pt x="233166" y="2285"/>
                </a:lnTo>
                <a:lnTo>
                  <a:pt x="239643" y="0"/>
                </a:lnTo>
                <a:lnTo>
                  <a:pt x="245738" y="0"/>
                </a:lnTo>
                <a:lnTo>
                  <a:pt x="259454" y="2285"/>
                </a:lnTo>
                <a:lnTo>
                  <a:pt x="264407" y="3809"/>
                </a:lnTo>
                <a:lnTo>
                  <a:pt x="268979" y="4952"/>
                </a:lnTo>
                <a:lnTo>
                  <a:pt x="281932" y="8762"/>
                </a:lnTo>
                <a:lnTo>
                  <a:pt x="285361" y="10286"/>
                </a:lnTo>
                <a:lnTo>
                  <a:pt x="288409" y="11810"/>
                </a:lnTo>
                <a:lnTo>
                  <a:pt x="293362" y="14858"/>
                </a:lnTo>
                <a:lnTo>
                  <a:pt x="293258" y="19811"/>
                </a:lnTo>
                <a:lnTo>
                  <a:pt x="292219" y="23621"/>
                </a:lnTo>
                <a:lnTo>
                  <a:pt x="291457" y="26288"/>
                </a:lnTo>
                <a:lnTo>
                  <a:pt x="291076" y="28574"/>
                </a:lnTo>
                <a:lnTo>
                  <a:pt x="290423" y="35432"/>
                </a:lnTo>
                <a:lnTo>
                  <a:pt x="290314" y="163444"/>
                </a:lnTo>
                <a:close/>
              </a:path>
              <a:path w="293370" h="358140">
                <a:moveTo>
                  <a:pt x="131013" y="259073"/>
                </a:moveTo>
                <a:lnTo>
                  <a:pt x="49909" y="259073"/>
                </a:lnTo>
                <a:lnTo>
                  <a:pt x="56767" y="258311"/>
                </a:lnTo>
                <a:lnTo>
                  <a:pt x="79627" y="254120"/>
                </a:lnTo>
                <a:lnTo>
                  <a:pt x="134489" y="242690"/>
                </a:lnTo>
                <a:lnTo>
                  <a:pt x="166111" y="235071"/>
                </a:lnTo>
                <a:lnTo>
                  <a:pt x="172588" y="233166"/>
                </a:lnTo>
                <a:lnTo>
                  <a:pt x="188590" y="228975"/>
                </a:lnTo>
                <a:lnTo>
                  <a:pt x="194686" y="227451"/>
                </a:lnTo>
                <a:lnTo>
                  <a:pt x="194686" y="48766"/>
                </a:lnTo>
                <a:lnTo>
                  <a:pt x="193543" y="43432"/>
                </a:lnTo>
                <a:lnTo>
                  <a:pt x="192400" y="41908"/>
                </a:lnTo>
                <a:lnTo>
                  <a:pt x="191257" y="40004"/>
                </a:lnTo>
                <a:lnTo>
                  <a:pt x="188590" y="36956"/>
                </a:lnTo>
                <a:lnTo>
                  <a:pt x="186304" y="35432"/>
                </a:lnTo>
                <a:lnTo>
                  <a:pt x="184399" y="33908"/>
                </a:lnTo>
                <a:lnTo>
                  <a:pt x="179827" y="31241"/>
                </a:lnTo>
                <a:lnTo>
                  <a:pt x="176017" y="29336"/>
                </a:lnTo>
                <a:lnTo>
                  <a:pt x="171064" y="27050"/>
                </a:lnTo>
                <a:lnTo>
                  <a:pt x="168778" y="26288"/>
                </a:lnTo>
                <a:lnTo>
                  <a:pt x="166873" y="25526"/>
                </a:lnTo>
                <a:lnTo>
                  <a:pt x="161920" y="23240"/>
                </a:lnTo>
                <a:lnTo>
                  <a:pt x="161920" y="19049"/>
                </a:lnTo>
                <a:lnTo>
                  <a:pt x="167635" y="17144"/>
                </a:lnTo>
                <a:lnTo>
                  <a:pt x="172207" y="17144"/>
                </a:lnTo>
                <a:lnTo>
                  <a:pt x="182875" y="18668"/>
                </a:lnTo>
                <a:lnTo>
                  <a:pt x="187828" y="19811"/>
                </a:lnTo>
                <a:lnTo>
                  <a:pt x="193162" y="20954"/>
                </a:lnTo>
                <a:lnTo>
                  <a:pt x="205734" y="24383"/>
                </a:lnTo>
                <a:lnTo>
                  <a:pt x="209544" y="25907"/>
                </a:lnTo>
                <a:lnTo>
                  <a:pt x="211830" y="26669"/>
                </a:lnTo>
                <a:lnTo>
                  <a:pt x="217164" y="30098"/>
                </a:lnTo>
                <a:lnTo>
                  <a:pt x="217164" y="34289"/>
                </a:lnTo>
                <a:lnTo>
                  <a:pt x="215640" y="40004"/>
                </a:lnTo>
                <a:lnTo>
                  <a:pt x="215259" y="41908"/>
                </a:lnTo>
                <a:lnTo>
                  <a:pt x="214878" y="43432"/>
                </a:lnTo>
                <a:lnTo>
                  <a:pt x="214582" y="48766"/>
                </a:lnTo>
                <a:lnTo>
                  <a:pt x="214497" y="163444"/>
                </a:lnTo>
                <a:lnTo>
                  <a:pt x="290314" y="163444"/>
                </a:lnTo>
                <a:lnTo>
                  <a:pt x="290314" y="176779"/>
                </a:lnTo>
                <a:lnTo>
                  <a:pt x="214497" y="176779"/>
                </a:lnTo>
                <a:lnTo>
                  <a:pt x="214497" y="237738"/>
                </a:lnTo>
                <a:lnTo>
                  <a:pt x="194686" y="237738"/>
                </a:lnTo>
                <a:lnTo>
                  <a:pt x="188590" y="240024"/>
                </a:lnTo>
                <a:lnTo>
                  <a:pt x="174493" y="244214"/>
                </a:lnTo>
                <a:lnTo>
                  <a:pt x="168016" y="246881"/>
                </a:lnTo>
                <a:lnTo>
                  <a:pt x="158873" y="250310"/>
                </a:lnTo>
                <a:lnTo>
                  <a:pt x="138680" y="256406"/>
                </a:lnTo>
                <a:lnTo>
                  <a:pt x="131013" y="259073"/>
                </a:lnTo>
                <a:close/>
              </a:path>
              <a:path w="293370" h="358140">
                <a:moveTo>
                  <a:pt x="158492" y="68578"/>
                </a:moveTo>
                <a:lnTo>
                  <a:pt x="91818" y="68578"/>
                </a:lnTo>
                <a:lnTo>
                  <a:pt x="104010" y="67054"/>
                </a:lnTo>
                <a:lnTo>
                  <a:pt x="107439" y="65530"/>
                </a:lnTo>
                <a:lnTo>
                  <a:pt x="110487" y="64387"/>
                </a:lnTo>
                <a:lnTo>
                  <a:pt x="115440" y="60577"/>
                </a:lnTo>
                <a:lnTo>
                  <a:pt x="116964" y="59053"/>
                </a:lnTo>
                <a:lnTo>
                  <a:pt x="122678" y="59434"/>
                </a:lnTo>
                <a:lnTo>
                  <a:pt x="131060" y="59434"/>
                </a:lnTo>
                <a:lnTo>
                  <a:pt x="137156" y="60196"/>
                </a:lnTo>
                <a:lnTo>
                  <a:pt x="147443" y="60958"/>
                </a:lnTo>
                <a:lnTo>
                  <a:pt x="158492" y="67054"/>
                </a:lnTo>
                <a:lnTo>
                  <a:pt x="158492" y="68578"/>
                </a:lnTo>
                <a:close/>
              </a:path>
              <a:path w="293370" h="358140">
                <a:moveTo>
                  <a:pt x="49147" y="281932"/>
                </a:moveTo>
                <a:lnTo>
                  <a:pt x="45337" y="281932"/>
                </a:lnTo>
                <a:lnTo>
                  <a:pt x="28955" y="270503"/>
                </a:lnTo>
                <a:lnTo>
                  <a:pt x="28955" y="84960"/>
                </a:lnTo>
                <a:lnTo>
                  <a:pt x="25907" y="79627"/>
                </a:lnTo>
                <a:lnTo>
                  <a:pt x="23240" y="78103"/>
                </a:lnTo>
                <a:lnTo>
                  <a:pt x="20192" y="76198"/>
                </a:lnTo>
                <a:lnTo>
                  <a:pt x="11810" y="73150"/>
                </a:lnTo>
                <a:lnTo>
                  <a:pt x="7238" y="72007"/>
                </a:lnTo>
                <a:lnTo>
                  <a:pt x="4952" y="71245"/>
                </a:lnTo>
                <a:lnTo>
                  <a:pt x="0" y="69721"/>
                </a:lnTo>
                <a:lnTo>
                  <a:pt x="0" y="64768"/>
                </a:lnTo>
                <a:lnTo>
                  <a:pt x="8000" y="61339"/>
                </a:lnTo>
                <a:lnTo>
                  <a:pt x="14096" y="61339"/>
                </a:lnTo>
                <a:lnTo>
                  <a:pt x="22433" y="61375"/>
                </a:lnTo>
                <a:lnTo>
                  <a:pt x="27931" y="61625"/>
                </a:lnTo>
                <a:lnTo>
                  <a:pt x="33036" y="62303"/>
                </a:lnTo>
                <a:lnTo>
                  <a:pt x="52195" y="65911"/>
                </a:lnTo>
                <a:lnTo>
                  <a:pt x="53719" y="68578"/>
                </a:lnTo>
                <a:lnTo>
                  <a:pt x="158492" y="68578"/>
                </a:lnTo>
                <a:lnTo>
                  <a:pt x="158492" y="76960"/>
                </a:lnTo>
                <a:lnTo>
                  <a:pt x="154301" y="80769"/>
                </a:lnTo>
                <a:lnTo>
                  <a:pt x="49909" y="80769"/>
                </a:lnTo>
                <a:lnTo>
                  <a:pt x="49909" y="259073"/>
                </a:lnTo>
                <a:lnTo>
                  <a:pt x="131013" y="259073"/>
                </a:lnTo>
                <a:lnTo>
                  <a:pt x="129917" y="259454"/>
                </a:lnTo>
                <a:lnTo>
                  <a:pt x="120392" y="262502"/>
                </a:lnTo>
                <a:lnTo>
                  <a:pt x="98676" y="268979"/>
                </a:lnTo>
                <a:lnTo>
                  <a:pt x="90294" y="271265"/>
                </a:lnTo>
                <a:lnTo>
                  <a:pt x="79627" y="274313"/>
                </a:lnTo>
                <a:lnTo>
                  <a:pt x="55624" y="280028"/>
                </a:lnTo>
                <a:lnTo>
                  <a:pt x="49147" y="281932"/>
                </a:lnTo>
                <a:close/>
              </a:path>
              <a:path w="293370" h="358140">
                <a:moveTo>
                  <a:pt x="279647" y="358131"/>
                </a:moveTo>
                <a:lnTo>
                  <a:pt x="276218" y="358131"/>
                </a:lnTo>
                <a:lnTo>
                  <a:pt x="273932" y="354702"/>
                </a:lnTo>
                <a:lnTo>
                  <a:pt x="273170" y="353178"/>
                </a:lnTo>
                <a:lnTo>
                  <a:pt x="272701" y="350892"/>
                </a:lnTo>
                <a:lnTo>
                  <a:pt x="271646" y="346320"/>
                </a:lnTo>
                <a:lnTo>
                  <a:pt x="271265" y="343653"/>
                </a:lnTo>
                <a:lnTo>
                  <a:pt x="270938" y="339081"/>
                </a:lnTo>
                <a:lnTo>
                  <a:pt x="270122" y="323841"/>
                </a:lnTo>
                <a:lnTo>
                  <a:pt x="269741" y="315460"/>
                </a:lnTo>
                <a:lnTo>
                  <a:pt x="269741" y="176779"/>
                </a:lnTo>
                <a:lnTo>
                  <a:pt x="290314" y="176779"/>
                </a:lnTo>
                <a:lnTo>
                  <a:pt x="290237" y="281932"/>
                </a:lnTo>
                <a:lnTo>
                  <a:pt x="289630" y="299839"/>
                </a:lnTo>
                <a:lnTo>
                  <a:pt x="289507" y="302887"/>
                </a:lnTo>
                <a:lnTo>
                  <a:pt x="289171" y="308602"/>
                </a:lnTo>
                <a:lnTo>
                  <a:pt x="288790" y="320032"/>
                </a:lnTo>
                <a:lnTo>
                  <a:pt x="287266" y="335652"/>
                </a:lnTo>
                <a:lnTo>
                  <a:pt x="286504" y="339081"/>
                </a:lnTo>
                <a:lnTo>
                  <a:pt x="285742" y="344034"/>
                </a:lnTo>
                <a:lnTo>
                  <a:pt x="283837" y="350892"/>
                </a:lnTo>
                <a:lnTo>
                  <a:pt x="282313" y="354702"/>
                </a:lnTo>
                <a:lnTo>
                  <a:pt x="279647" y="358131"/>
                </a:lnTo>
                <a:close/>
              </a:path>
              <a:path w="293370" h="358140">
                <a:moveTo>
                  <a:pt x="203829" y="337176"/>
                </a:moveTo>
                <a:lnTo>
                  <a:pt x="201162" y="337176"/>
                </a:lnTo>
                <a:lnTo>
                  <a:pt x="199258" y="334890"/>
                </a:lnTo>
                <a:lnTo>
                  <a:pt x="198496" y="333366"/>
                </a:lnTo>
                <a:lnTo>
                  <a:pt x="198115" y="331842"/>
                </a:lnTo>
                <a:lnTo>
                  <a:pt x="196972" y="327651"/>
                </a:lnTo>
                <a:lnTo>
                  <a:pt x="194686" y="302887"/>
                </a:lnTo>
                <a:lnTo>
                  <a:pt x="194686" y="237738"/>
                </a:lnTo>
                <a:lnTo>
                  <a:pt x="214497" y="237738"/>
                </a:lnTo>
                <a:lnTo>
                  <a:pt x="214446" y="271265"/>
                </a:lnTo>
                <a:lnTo>
                  <a:pt x="213735" y="292600"/>
                </a:lnTo>
                <a:lnTo>
                  <a:pt x="212973" y="299839"/>
                </a:lnTo>
                <a:lnTo>
                  <a:pt x="212592" y="307840"/>
                </a:lnTo>
                <a:lnTo>
                  <a:pt x="211068" y="319651"/>
                </a:lnTo>
                <a:lnTo>
                  <a:pt x="210306" y="322698"/>
                </a:lnTo>
                <a:lnTo>
                  <a:pt x="209925" y="325365"/>
                </a:lnTo>
                <a:lnTo>
                  <a:pt x="207639" y="331842"/>
                </a:lnTo>
                <a:lnTo>
                  <a:pt x="206115" y="334890"/>
                </a:lnTo>
                <a:lnTo>
                  <a:pt x="203829" y="3371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407039" y="6792813"/>
            <a:ext cx="43180" cy="183515"/>
          </a:xfrm>
          <a:custGeom>
            <a:avLst/>
            <a:gdLst/>
            <a:ahLst/>
            <a:cxnLst/>
            <a:rect l="l" t="t" r="r" b="b"/>
            <a:pathLst>
              <a:path w="43179" h="183515">
                <a:moveTo>
                  <a:pt x="30860" y="183256"/>
                </a:moveTo>
                <a:lnTo>
                  <a:pt x="12572" y="183256"/>
                </a:lnTo>
                <a:lnTo>
                  <a:pt x="0" y="170302"/>
                </a:lnTo>
                <a:lnTo>
                  <a:pt x="0" y="152015"/>
                </a:lnTo>
                <a:lnTo>
                  <a:pt x="12572" y="139061"/>
                </a:lnTo>
                <a:lnTo>
                  <a:pt x="30860" y="139061"/>
                </a:lnTo>
                <a:lnTo>
                  <a:pt x="42670" y="152015"/>
                </a:lnTo>
                <a:lnTo>
                  <a:pt x="42670" y="170302"/>
                </a:lnTo>
                <a:lnTo>
                  <a:pt x="30860" y="183256"/>
                </a:lnTo>
                <a:close/>
              </a:path>
              <a:path w="43179" h="183515">
                <a:moveTo>
                  <a:pt x="30860" y="44194"/>
                </a:moveTo>
                <a:lnTo>
                  <a:pt x="12572" y="44194"/>
                </a:lnTo>
                <a:lnTo>
                  <a:pt x="0" y="31241"/>
                </a:lnTo>
                <a:lnTo>
                  <a:pt x="0" y="12953"/>
                </a:lnTo>
                <a:lnTo>
                  <a:pt x="12572" y="0"/>
                </a:lnTo>
                <a:lnTo>
                  <a:pt x="30860" y="0"/>
                </a:lnTo>
                <a:lnTo>
                  <a:pt x="42670" y="12953"/>
                </a:lnTo>
                <a:lnTo>
                  <a:pt x="42670" y="31241"/>
                </a:lnTo>
                <a:lnTo>
                  <a:pt x="30860" y="44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609192" y="6697946"/>
            <a:ext cx="1399378" cy="36689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132001" y="6697946"/>
            <a:ext cx="294640" cy="348615"/>
          </a:xfrm>
          <a:custGeom>
            <a:avLst/>
            <a:gdLst/>
            <a:ahLst/>
            <a:cxnLst/>
            <a:rect l="l" t="t" r="r" b="b"/>
            <a:pathLst>
              <a:path w="294639" h="348615">
                <a:moveTo>
                  <a:pt x="178303" y="91437"/>
                </a:moveTo>
                <a:lnTo>
                  <a:pt x="157730" y="91437"/>
                </a:lnTo>
                <a:lnTo>
                  <a:pt x="157730" y="46861"/>
                </a:lnTo>
                <a:lnTo>
                  <a:pt x="154682" y="41527"/>
                </a:lnTo>
                <a:lnTo>
                  <a:pt x="130298" y="27431"/>
                </a:lnTo>
                <a:lnTo>
                  <a:pt x="125345" y="25145"/>
                </a:lnTo>
                <a:lnTo>
                  <a:pt x="125345" y="21335"/>
                </a:lnTo>
                <a:lnTo>
                  <a:pt x="130679" y="19049"/>
                </a:lnTo>
                <a:lnTo>
                  <a:pt x="135632" y="19049"/>
                </a:lnTo>
                <a:lnTo>
                  <a:pt x="147443" y="20573"/>
                </a:lnTo>
                <a:lnTo>
                  <a:pt x="154682" y="22478"/>
                </a:lnTo>
                <a:lnTo>
                  <a:pt x="158111" y="23240"/>
                </a:lnTo>
                <a:lnTo>
                  <a:pt x="169540" y="26669"/>
                </a:lnTo>
                <a:lnTo>
                  <a:pt x="173350" y="28193"/>
                </a:lnTo>
                <a:lnTo>
                  <a:pt x="176779" y="29717"/>
                </a:lnTo>
                <a:lnTo>
                  <a:pt x="180970" y="32765"/>
                </a:lnTo>
                <a:lnTo>
                  <a:pt x="180970" y="36575"/>
                </a:lnTo>
                <a:lnTo>
                  <a:pt x="178430" y="44194"/>
                </a:lnTo>
                <a:lnTo>
                  <a:pt x="178303" y="91437"/>
                </a:lnTo>
                <a:close/>
              </a:path>
              <a:path w="294639" h="348615">
                <a:moveTo>
                  <a:pt x="40384" y="217926"/>
                </a:moveTo>
                <a:lnTo>
                  <a:pt x="35813" y="217926"/>
                </a:lnTo>
                <a:lnTo>
                  <a:pt x="33146" y="212592"/>
                </a:lnTo>
                <a:lnTo>
                  <a:pt x="32384" y="210306"/>
                </a:lnTo>
                <a:lnTo>
                  <a:pt x="32003" y="208020"/>
                </a:lnTo>
                <a:lnTo>
                  <a:pt x="30860" y="199258"/>
                </a:lnTo>
                <a:lnTo>
                  <a:pt x="30479" y="195067"/>
                </a:lnTo>
                <a:lnTo>
                  <a:pt x="30098" y="192019"/>
                </a:lnTo>
                <a:lnTo>
                  <a:pt x="29844" y="178303"/>
                </a:lnTo>
                <a:lnTo>
                  <a:pt x="29717" y="61339"/>
                </a:lnTo>
                <a:lnTo>
                  <a:pt x="27050" y="56386"/>
                </a:lnTo>
                <a:lnTo>
                  <a:pt x="24764" y="54100"/>
                </a:lnTo>
                <a:lnTo>
                  <a:pt x="23240" y="52195"/>
                </a:lnTo>
                <a:lnTo>
                  <a:pt x="15620" y="47623"/>
                </a:lnTo>
                <a:lnTo>
                  <a:pt x="8762" y="44194"/>
                </a:lnTo>
                <a:lnTo>
                  <a:pt x="4952" y="42670"/>
                </a:lnTo>
                <a:lnTo>
                  <a:pt x="0" y="40384"/>
                </a:lnTo>
                <a:lnTo>
                  <a:pt x="0" y="36575"/>
                </a:lnTo>
                <a:lnTo>
                  <a:pt x="5333" y="34289"/>
                </a:lnTo>
                <a:lnTo>
                  <a:pt x="10286" y="34289"/>
                </a:lnTo>
                <a:lnTo>
                  <a:pt x="22478" y="36194"/>
                </a:lnTo>
                <a:lnTo>
                  <a:pt x="27050" y="37337"/>
                </a:lnTo>
                <a:lnTo>
                  <a:pt x="30860" y="38099"/>
                </a:lnTo>
                <a:lnTo>
                  <a:pt x="41527" y="41146"/>
                </a:lnTo>
                <a:lnTo>
                  <a:pt x="45337" y="42670"/>
                </a:lnTo>
                <a:lnTo>
                  <a:pt x="48385" y="43813"/>
                </a:lnTo>
                <a:lnTo>
                  <a:pt x="52576" y="46861"/>
                </a:lnTo>
                <a:lnTo>
                  <a:pt x="52576" y="50290"/>
                </a:lnTo>
                <a:lnTo>
                  <a:pt x="50290" y="59434"/>
                </a:lnTo>
                <a:lnTo>
                  <a:pt x="50290" y="91437"/>
                </a:lnTo>
                <a:lnTo>
                  <a:pt x="178303" y="91437"/>
                </a:lnTo>
                <a:lnTo>
                  <a:pt x="178303" y="104010"/>
                </a:lnTo>
                <a:lnTo>
                  <a:pt x="50290" y="104010"/>
                </a:lnTo>
                <a:lnTo>
                  <a:pt x="50290" y="159254"/>
                </a:lnTo>
                <a:lnTo>
                  <a:pt x="49909" y="172588"/>
                </a:lnTo>
                <a:lnTo>
                  <a:pt x="49528" y="176779"/>
                </a:lnTo>
                <a:lnTo>
                  <a:pt x="49528" y="180208"/>
                </a:lnTo>
                <a:lnTo>
                  <a:pt x="49147" y="181732"/>
                </a:lnTo>
                <a:lnTo>
                  <a:pt x="176970" y="181732"/>
                </a:lnTo>
                <a:lnTo>
                  <a:pt x="176398" y="192019"/>
                </a:lnTo>
                <a:lnTo>
                  <a:pt x="175827" y="194305"/>
                </a:lnTo>
                <a:lnTo>
                  <a:pt x="48004" y="194305"/>
                </a:lnTo>
                <a:lnTo>
                  <a:pt x="48004" y="197734"/>
                </a:lnTo>
                <a:lnTo>
                  <a:pt x="47623" y="198496"/>
                </a:lnTo>
                <a:lnTo>
                  <a:pt x="47242" y="201924"/>
                </a:lnTo>
                <a:lnTo>
                  <a:pt x="45337" y="209163"/>
                </a:lnTo>
                <a:lnTo>
                  <a:pt x="44575" y="211449"/>
                </a:lnTo>
                <a:lnTo>
                  <a:pt x="43432" y="214116"/>
                </a:lnTo>
                <a:lnTo>
                  <a:pt x="40384" y="217926"/>
                </a:lnTo>
                <a:close/>
              </a:path>
              <a:path w="294639" h="348615">
                <a:moveTo>
                  <a:pt x="176970" y="181732"/>
                </a:moveTo>
                <a:lnTo>
                  <a:pt x="157730" y="181732"/>
                </a:lnTo>
                <a:lnTo>
                  <a:pt x="157730" y="104010"/>
                </a:lnTo>
                <a:lnTo>
                  <a:pt x="178303" y="104010"/>
                </a:lnTo>
                <a:lnTo>
                  <a:pt x="178176" y="159254"/>
                </a:lnTo>
                <a:lnTo>
                  <a:pt x="177922" y="167635"/>
                </a:lnTo>
                <a:lnTo>
                  <a:pt x="177541" y="172588"/>
                </a:lnTo>
                <a:lnTo>
                  <a:pt x="177160" y="178303"/>
                </a:lnTo>
                <a:lnTo>
                  <a:pt x="176970" y="181732"/>
                </a:lnTo>
                <a:close/>
              </a:path>
              <a:path w="294639" h="348615">
                <a:moveTo>
                  <a:pt x="168016" y="214497"/>
                </a:moveTo>
                <a:lnTo>
                  <a:pt x="163825" y="214497"/>
                </a:lnTo>
                <a:lnTo>
                  <a:pt x="161158" y="209163"/>
                </a:lnTo>
                <a:lnTo>
                  <a:pt x="160396" y="206496"/>
                </a:lnTo>
                <a:lnTo>
                  <a:pt x="160016" y="203829"/>
                </a:lnTo>
                <a:lnTo>
                  <a:pt x="158873" y="197353"/>
                </a:lnTo>
                <a:lnTo>
                  <a:pt x="158492" y="194305"/>
                </a:lnTo>
                <a:lnTo>
                  <a:pt x="175827" y="194305"/>
                </a:lnTo>
                <a:lnTo>
                  <a:pt x="175636" y="195067"/>
                </a:lnTo>
                <a:lnTo>
                  <a:pt x="175255" y="198877"/>
                </a:lnTo>
                <a:lnTo>
                  <a:pt x="173350" y="205734"/>
                </a:lnTo>
                <a:lnTo>
                  <a:pt x="172588" y="208020"/>
                </a:lnTo>
                <a:lnTo>
                  <a:pt x="171445" y="210687"/>
                </a:lnTo>
                <a:lnTo>
                  <a:pt x="168016" y="214497"/>
                </a:lnTo>
                <a:close/>
              </a:path>
              <a:path w="294639" h="348615">
                <a:moveTo>
                  <a:pt x="285361" y="79246"/>
                </a:moveTo>
                <a:lnTo>
                  <a:pt x="264788" y="79246"/>
                </a:lnTo>
                <a:lnTo>
                  <a:pt x="264788" y="36194"/>
                </a:lnTo>
                <a:lnTo>
                  <a:pt x="262883" y="29717"/>
                </a:lnTo>
                <a:lnTo>
                  <a:pt x="259835" y="25907"/>
                </a:lnTo>
                <a:lnTo>
                  <a:pt x="256025" y="22097"/>
                </a:lnTo>
                <a:lnTo>
                  <a:pt x="253739" y="20573"/>
                </a:lnTo>
                <a:lnTo>
                  <a:pt x="251072" y="18668"/>
                </a:lnTo>
                <a:lnTo>
                  <a:pt x="244595" y="15239"/>
                </a:lnTo>
                <a:lnTo>
                  <a:pt x="242309" y="14096"/>
                </a:lnTo>
                <a:lnTo>
                  <a:pt x="233547" y="10286"/>
                </a:lnTo>
                <a:lnTo>
                  <a:pt x="231261" y="9524"/>
                </a:lnTo>
                <a:lnTo>
                  <a:pt x="229356" y="8762"/>
                </a:lnTo>
                <a:lnTo>
                  <a:pt x="224022" y="6476"/>
                </a:lnTo>
                <a:lnTo>
                  <a:pt x="224022" y="2285"/>
                </a:lnTo>
                <a:lnTo>
                  <a:pt x="230118" y="0"/>
                </a:lnTo>
                <a:lnTo>
                  <a:pt x="236214" y="0"/>
                </a:lnTo>
                <a:lnTo>
                  <a:pt x="251453" y="2285"/>
                </a:lnTo>
                <a:lnTo>
                  <a:pt x="257549" y="3809"/>
                </a:lnTo>
                <a:lnTo>
                  <a:pt x="262502" y="4952"/>
                </a:lnTo>
                <a:lnTo>
                  <a:pt x="272789" y="8000"/>
                </a:lnTo>
                <a:lnTo>
                  <a:pt x="278123" y="9905"/>
                </a:lnTo>
                <a:lnTo>
                  <a:pt x="281932" y="11429"/>
                </a:lnTo>
                <a:lnTo>
                  <a:pt x="288790" y="15239"/>
                </a:lnTo>
                <a:lnTo>
                  <a:pt x="288790" y="19811"/>
                </a:lnTo>
                <a:lnTo>
                  <a:pt x="287266" y="24383"/>
                </a:lnTo>
                <a:lnTo>
                  <a:pt x="286504" y="27050"/>
                </a:lnTo>
                <a:lnTo>
                  <a:pt x="286123" y="29336"/>
                </a:lnTo>
                <a:lnTo>
                  <a:pt x="285438" y="36194"/>
                </a:lnTo>
                <a:lnTo>
                  <a:pt x="285361" y="79246"/>
                </a:lnTo>
                <a:close/>
              </a:path>
              <a:path w="294639" h="348615">
                <a:moveTo>
                  <a:pt x="216402" y="100962"/>
                </a:moveTo>
                <a:lnTo>
                  <a:pt x="215640" y="100962"/>
                </a:lnTo>
                <a:lnTo>
                  <a:pt x="209163" y="97533"/>
                </a:lnTo>
                <a:lnTo>
                  <a:pt x="201543" y="93723"/>
                </a:lnTo>
                <a:lnTo>
                  <a:pt x="193924" y="88770"/>
                </a:lnTo>
                <a:lnTo>
                  <a:pt x="191257" y="87246"/>
                </a:lnTo>
                <a:lnTo>
                  <a:pt x="184018" y="81531"/>
                </a:lnTo>
                <a:lnTo>
                  <a:pt x="184018" y="78103"/>
                </a:lnTo>
                <a:lnTo>
                  <a:pt x="186685" y="76198"/>
                </a:lnTo>
                <a:lnTo>
                  <a:pt x="188971" y="76579"/>
                </a:lnTo>
                <a:lnTo>
                  <a:pt x="194305" y="76960"/>
                </a:lnTo>
                <a:lnTo>
                  <a:pt x="203829" y="78103"/>
                </a:lnTo>
                <a:lnTo>
                  <a:pt x="208020" y="78484"/>
                </a:lnTo>
                <a:lnTo>
                  <a:pt x="213735" y="78865"/>
                </a:lnTo>
                <a:lnTo>
                  <a:pt x="228594" y="79246"/>
                </a:lnTo>
                <a:lnTo>
                  <a:pt x="285361" y="79246"/>
                </a:lnTo>
                <a:lnTo>
                  <a:pt x="285361" y="91437"/>
                </a:lnTo>
                <a:lnTo>
                  <a:pt x="244976" y="91437"/>
                </a:lnTo>
                <a:lnTo>
                  <a:pt x="230499" y="94104"/>
                </a:lnTo>
                <a:lnTo>
                  <a:pt x="224403" y="96390"/>
                </a:lnTo>
                <a:lnTo>
                  <a:pt x="219069" y="99057"/>
                </a:lnTo>
                <a:lnTo>
                  <a:pt x="216402" y="100962"/>
                </a:lnTo>
                <a:close/>
              </a:path>
              <a:path w="294639" h="348615">
                <a:moveTo>
                  <a:pt x="285361" y="158111"/>
                </a:moveTo>
                <a:lnTo>
                  <a:pt x="264788" y="158111"/>
                </a:lnTo>
                <a:lnTo>
                  <a:pt x="264788" y="91437"/>
                </a:lnTo>
                <a:lnTo>
                  <a:pt x="285361" y="91437"/>
                </a:lnTo>
                <a:lnTo>
                  <a:pt x="285361" y="158111"/>
                </a:lnTo>
                <a:close/>
              </a:path>
              <a:path w="294639" h="348615">
                <a:moveTo>
                  <a:pt x="216402" y="179827"/>
                </a:moveTo>
                <a:lnTo>
                  <a:pt x="215640" y="179827"/>
                </a:lnTo>
                <a:lnTo>
                  <a:pt x="209163" y="176398"/>
                </a:lnTo>
                <a:lnTo>
                  <a:pt x="201543" y="172588"/>
                </a:lnTo>
                <a:lnTo>
                  <a:pt x="193924" y="167635"/>
                </a:lnTo>
                <a:lnTo>
                  <a:pt x="191257" y="166111"/>
                </a:lnTo>
                <a:lnTo>
                  <a:pt x="184018" y="160396"/>
                </a:lnTo>
                <a:lnTo>
                  <a:pt x="184018" y="156968"/>
                </a:lnTo>
                <a:lnTo>
                  <a:pt x="186685" y="155063"/>
                </a:lnTo>
                <a:lnTo>
                  <a:pt x="188971" y="155444"/>
                </a:lnTo>
                <a:lnTo>
                  <a:pt x="194305" y="155825"/>
                </a:lnTo>
                <a:lnTo>
                  <a:pt x="203829" y="156968"/>
                </a:lnTo>
                <a:lnTo>
                  <a:pt x="208020" y="157349"/>
                </a:lnTo>
                <a:lnTo>
                  <a:pt x="213735" y="157730"/>
                </a:lnTo>
                <a:lnTo>
                  <a:pt x="228594" y="158111"/>
                </a:lnTo>
                <a:lnTo>
                  <a:pt x="285361" y="158111"/>
                </a:lnTo>
                <a:lnTo>
                  <a:pt x="285242" y="167635"/>
                </a:lnTo>
                <a:lnTo>
                  <a:pt x="285165" y="170302"/>
                </a:lnTo>
                <a:lnTo>
                  <a:pt x="244976" y="170302"/>
                </a:lnTo>
                <a:lnTo>
                  <a:pt x="230499" y="172969"/>
                </a:lnTo>
                <a:lnTo>
                  <a:pt x="224403" y="175255"/>
                </a:lnTo>
                <a:lnTo>
                  <a:pt x="219069" y="177922"/>
                </a:lnTo>
                <a:lnTo>
                  <a:pt x="216402" y="179827"/>
                </a:lnTo>
                <a:close/>
              </a:path>
              <a:path w="294639" h="348615">
                <a:moveTo>
                  <a:pt x="273932" y="231642"/>
                </a:moveTo>
                <a:lnTo>
                  <a:pt x="272027" y="231642"/>
                </a:lnTo>
                <a:lnTo>
                  <a:pt x="269741" y="229737"/>
                </a:lnTo>
                <a:lnTo>
                  <a:pt x="268979" y="228213"/>
                </a:lnTo>
                <a:lnTo>
                  <a:pt x="268217" y="226308"/>
                </a:lnTo>
                <a:lnTo>
                  <a:pt x="267074" y="221736"/>
                </a:lnTo>
                <a:lnTo>
                  <a:pt x="266693" y="219450"/>
                </a:lnTo>
                <a:lnTo>
                  <a:pt x="266312" y="217545"/>
                </a:lnTo>
                <a:lnTo>
                  <a:pt x="265931" y="211830"/>
                </a:lnTo>
                <a:lnTo>
                  <a:pt x="265526" y="206496"/>
                </a:lnTo>
                <a:lnTo>
                  <a:pt x="265169" y="200781"/>
                </a:lnTo>
                <a:lnTo>
                  <a:pt x="264912" y="188209"/>
                </a:lnTo>
                <a:lnTo>
                  <a:pt x="264788" y="170302"/>
                </a:lnTo>
                <a:lnTo>
                  <a:pt x="285165" y="170302"/>
                </a:lnTo>
                <a:lnTo>
                  <a:pt x="284980" y="176779"/>
                </a:lnTo>
                <a:lnTo>
                  <a:pt x="284599" y="182113"/>
                </a:lnTo>
                <a:lnTo>
                  <a:pt x="284218" y="188209"/>
                </a:lnTo>
                <a:lnTo>
                  <a:pt x="283456" y="201543"/>
                </a:lnTo>
                <a:lnTo>
                  <a:pt x="283075" y="203829"/>
                </a:lnTo>
                <a:lnTo>
                  <a:pt x="282650" y="206877"/>
                </a:lnTo>
                <a:lnTo>
                  <a:pt x="281551" y="216402"/>
                </a:lnTo>
                <a:lnTo>
                  <a:pt x="280789" y="218688"/>
                </a:lnTo>
                <a:lnTo>
                  <a:pt x="280408" y="221355"/>
                </a:lnTo>
                <a:lnTo>
                  <a:pt x="278123" y="226689"/>
                </a:lnTo>
                <a:lnTo>
                  <a:pt x="276599" y="229737"/>
                </a:lnTo>
                <a:lnTo>
                  <a:pt x="273932" y="231642"/>
                </a:lnTo>
                <a:close/>
              </a:path>
              <a:path w="294639" h="348615">
                <a:moveTo>
                  <a:pt x="173350" y="348606"/>
                </a:moveTo>
                <a:lnTo>
                  <a:pt x="134653" y="346478"/>
                </a:lnTo>
                <a:lnTo>
                  <a:pt x="90294" y="337176"/>
                </a:lnTo>
                <a:lnTo>
                  <a:pt x="83436" y="333747"/>
                </a:lnTo>
                <a:lnTo>
                  <a:pt x="76198" y="330318"/>
                </a:lnTo>
                <a:lnTo>
                  <a:pt x="66292" y="322317"/>
                </a:lnTo>
                <a:lnTo>
                  <a:pt x="62101" y="316984"/>
                </a:lnTo>
                <a:lnTo>
                  <a:pt x="56767" y="310126"/>
                </a:lnTo>
                <a:lnTo>
                  <a:pt x="52576" y="294886"/>
                </a:lnTo>
                <a:lnTo>
                  <a:pt x="52576" y="283456"/>
                </a:lnTo>
                <a:lnTo>
                  <a:pt x="76198" y="248024"/>
                </a:lnTo>
                <a:lnTo>
                  <a:pt x="83436" y="244595"/>
                </a:lnTo>
                <a:lnTo>
                  <a:pt x="90294" y="241166"/>
                </a:lnTo>
                <a:lnTo>
                  <a:pt x="109725" y="235452"/>
                </a:lnTo>
                <a:lnTo>
                  <a:pt x="119250" y="233928"/>
                </a:lnTo>
                <a:lnTo>
                  <a:pt x="124360" y="233026"/>
                </a:lnTo>
                <a:lnTo>
                  <a:pt x="166257" y="229758"/>
                </a:lnTo>
                <a:lnTo>
                  <a:pt x="173350" y="229737"/>
                </a:lnTo>
                <a:lnTo>
                  <a:pt x="180443" y="229758"/>
                </a:lnTo>
                <a:lnTo>
                  <a:pt x="222340" y="233026"/>
                </a:lnTo>
                <a:lnTo>
                  <a:pt x="227451" y="233928"/>
                </a:lnTo>
                <a:lnTo>
                  <a:pt x="236976" y="235452"/>
                </a:lnTo>
                <a:lnTo>
                  <a:pt x="256406" y="241166"/>
                </a:lnTo>
                <a:lnTo>
                  <a:pt x="259454" y="242690"/>
                </a:lnTo>
                <a:lnTo>
                  <a:pt x="173350" y="242690"/>
                </a:lnTo>
                <a:lnTo>
                  <a:pt x="163635" y="242720"/>
                </a:lnTo>
                <a:lnTo>
                  <a:pt x="121952" y="247596"/>
                </a:lnTo>
                <a:lnTo>
                  <a:pt x="116202" y="249167"/>
                </a:lnTo>
                <a:lnTo>
                  <a:pt x="108582" y="251072"/>
                </a:lnTo>
                <a:lnTo>
                  <a:pt x="94866" y="257168"/>
                </a:lnTo>
                <a:lnTo>
                  <a:pt x="90675" y="260216"/>
                </a:lnTo>
                <a:lnTo>
                  <a:pt x="86103" y="263264"/>
                </a:lnTo>
                <a:lnTo>
                  <a:pt x="80769" y="269360"/>
                </a:lnTo>
                <a:lnTo>
                  <a:pt x="78865" y="272789"/>
                </a:lnTo>
                <a:lnTo>
                  <a:pt x="76579" y="276599"/>
                </a:lnTo>
                <a:lnTo>
                  <a:pt x="75055" y="284599"/>
                </a:lnTo>
                <a:lnTo>
                  <a:pt x="75055" y="293743"/>
                </a:lnTo>
                <a:lnTo>
                  <a:pt x="76579" y="300982"/>
                </a:lnTo>
                <a:lnTo>
                  <a:pt x="78865" y="304792"/>
                </a:lnTo>
                <a:lnTo>
                  <a:pt x="80769" y="308221"/>
                </a:lnTo>
                <a:lnTo>
                  <a:pt x="116583" y="328413"/>
                </a:lnTo>
                <a:lnTo>
                  <a:pt x="126107" y="331080"/>
                </a:lnTo>
                <a:lnTo>
                  <a:pt x="150714" y="334086"/>
                </a:lnTo>
                <a:lnTo>
                  <a:pt x="157087" y="334652"/>
                </a:lnTo>
                <a:lnTo>
                  <a:pt x="163638" y="334860"/>
                </a:lnTo>
                <a:lnTo>
                  <a:pt x="260978" y="334890"/>
                </a:lnTo>
                <a:lnTo>
                  <a:pt x="256406" y="337176"/>
                </a:lnTo>
                <a:lnTo>
                  <a:pt x="217997" y="345915"/>
                </a:lnTo>
                <a:lnTo>
                  <a:pt x="180443" y="348585"/>
                </a:lnTo>
                <a:lnTo>
                  <a:pt x="173350" y="348606"/>
                </a:lnTo>
                <a:close/>
              </a:path>
              <a:path w="294639" h="348615">
                <a:moveTo>
                  <a:pt x="260978" y="334890"/>
                </a:moveTo>
                <a:lnTo>
                  <a:pt x="173350" y="334890"/>
                </a:lnTo>
                <a:lnTo>
                  <a:pt x="183062" y="334860"/>
                </a:lnTo>
                <a:lnTo>
                  <a:pt x="189614" y="334652"/>
                </a:lnTo>
                <a:lnTo>
                  <a:pt x="195986" y="334086"/>
                </a:lnTo>
                <a:lnTo>
                  <a:pt x="220593" y="331080"/>
                </a:lnTo>
                <a:lnTo>
                  <a:pt x="230118" y="328413"/>
                </a:lnTo>
                <a:lnTo>
                  <a:pt x="237738" y="326508"/>
                </a:lnTo>
                <a:lnTo>
                  <a:pt x="267836" y="304792"/>
                </a:lnTo>
                <a:lnTo>
                  <a:pt x="270122" y="300982"/>
                </a:lnTo>
                <a:lnTo>
                  <a:pt x="271646" y="293743"/>
                </a:lnTo>
                <a:lnTo>
                  <a:pt x="271566" y="283456"/>
                </a:lnTo>
                <a:lnTo>
                  <a:pt x="270122" y="276599"/>
                </a:lnTo>
                <a:lnTo>
                  <a:pt x="267836" y="272789"/>
                </a:lnTo>
                <a:lnTo>
                  <a:pt x="265931" y="269360"/>
                </a:lnTo>
                <a:lnTo>
                  <a:pt x="260597" y="263264"/>
                </a:lnTo>
                <a:lnTo>
                  <a:pt x="256025" y="260216"/>
                </a:lnTo>
                <a:lnTo>
                  <a:pt x="251834" y="257168"/>
                </a:lnTo>
                <a:lnTo>
                  <a:pt x="237738" y="251072"/>
                </a:lnTo>
                <a:lnTo>
                  <a:pt x="230118" y="249167"/>
                </a:lnTo>
                <a:lnTo>
                  <a:pt x="220593" y="246500"/>
                </a:lnTo>
                <a:lnTo>
                  <a:pt x="195986" y="243494"/>
                </a:lnTo>
                <a:lnTo>
                  <a:pt x="189614" y="242929"/>
                </a:lnTo>
                <a:lnTo>
                  <a:pt x="183062" y="242720"/>
                </a:lnTo>
                <a:lnTo>
                  <a:pt x="173350" y="242690"/>
                </a:lnTo>
                <a:lnTo>
                  <a:pt x="259454" y="242690"/>
                </a:lnTo>
                <a:lnTo>
                  <a:pt x="263264" y="244595"/>
                </a:lnTo>
                <a:lnTo>
                  <a:pt x="270503" y="248024"/>
                </a:lnTo>
                <a:lnTo>
                  <a:pt x="280408" y="256025"/>
                </a:lnTo>
                <a:lnTo>
                  <a:pt x="284599" y="261359"/>
                </a:lnTo>
                <a:lnTo>
                  <a:pt x="289933" y="268217"/>
                </a:lnTo>
                <a:lnTo>
                  <a:pt x="294124" y="283456"/>
                </a:lnTo>
                <a:lnTo>
                  <a:pt x="294124" y="294886"/>
                </a:lnTo>
                <a:lnTo>
                  <a:pt x="270503" y="330318"/>
                </a:lnTo>
                <a:lnTo>
                  <a:pt x="263264" y="333747"/>
                </a:lnTo>
                <a:lnTo>
                  <a:pt x="260978" y="3348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481750" y="6697946"/>
            <a:ext cx="276225" cy="358140"/>
          </a:xfrm>
          <a:custGeom>
            <a:avLst/>
            <a:gdLst/>
            <a:ahLst/>
            <a:cxnLst/>
            <a:rect l="l" t="t" r="r" b="b"/>
            <a:pathLst>
              <a:path w="276225" h="358140">
                <a:moveTo>
                  <a:pt x="272789" y="69721"/>
                </a:moveTo>
                <a:lnTo>
                  <a:pt x="252215" y="69721"/>
                </a:lnTo>
                <a:lnTo>
                  <a:pt x="252215" y="36194"/>
                </a:lnTo>
                <a:lnTo>
                  <a:pt x="250310" y="29717"/>
                </a:lnTo>
                <a:lnTo>
                  <a:pt x="247262" y="25907"/>
                </a:lnTo>
                <a:lnTo>
                  <a:pt x="243452" y="22097"/>
                </a:lnTo>
                <a:lnTo>
                  <a:pt x="241166" y="20573"/>
                </a:lnTo>
                <a:lnTo>
                  <a:pt x="238500" y="18668"/>
                </a:lnTo>
                <a:lnTo>
                  <a:pt x="232023" y="15239"/>
                </a:lnTo>
                <a:lnTo>
                  <a:pt x="229737" y="14096"/>
                </a:lnTo>
                <a:lnTo>
                  <a:pt x="220974" y="10286"/>
                </a:lnTo>
                <a:lnTo>
                  <a:pt x="218688" y="9524"/>
                </a:lnTo>
                <a:lnTo>
                  <a:pt x="216783" y="8762"/>
                </a:lnTo>
                <a:lnTo>
                  <a:pt x="211449" y="6476"/>
                </a:lnTo>
                <a:lnTo>
                  <a:pt x="211449" y="2285"/>
                </a:lnTo>
                <a:lnTo>
                  <a:pt x="217545" y="0"/>
                </a:lnTo>
                <a:lnTo>
                  <a:pt x="223641" y="0"/>
                </a:lnTo>
                <a:lnTo>
                  <a:pt x="238881" y="2285"/>
                </a:lnTo>
                <a:lnTo>
                  <a:pt x="244976" y="3809"/>
                </a:lnTo>
                <a:lnTo>
                  <a:pt x="249929" y="4952"/>
                </a:lnTo>
                <a:lnTo>
                  <a:pt x="260216" y="8000"/>
                </a:lnTo>
                <a:lnTo>
                  <a:pt x="265550" y="9905"/>
                </a:lnTo>
                <a:lnTo>
                  <a:pt x="269360" y="11429"/>
                </a:lnTo>
                <a:lnTo>
                  <a:pt x="276218" y="15239"/>
                </a:lnTo>
                <a:lnTo>
                  <a:pt x="276218" y="19811"/>
                </a:lnTo>
                <a:lnTo>
                  <a:pt x="274694" y="24383"/>
                </a:lnTo>
                <a:lnTo>
                  <a:pt x="273932" y="27050"/>
                </a:lnTo>
                <a:lnTo>
                  <a:pt x="273551" y="29336"/>
                </a:lnTo>
                <a:lnTo>
                  <a:pt x="272865" y="36194"/>
                </a:lnTo>
                <a:lnTo>
                  <a:pt x="272789" y="69721"/>
                </a:lnTo>
                <a:close/>
              </a:path>
              <a:path w="276225" h="358140">
                <a:moveTo>
                  <a:pt x="96771" y="204972"/>
                </a:moveTo>
                <a:lnTo>
                  <a:pt x="75055" y="204972"/>
                </a:lnTo>
                <a:lnTo>
                  <a:pt x="55243" y="201162"/>
                </a:lnTo>
                <a:lnTo>
                  <a:pt x="18668" y="176779"/>
                </a:lnTo>
                <a:lnTo>
                  <a:pt x="0" y="127250"/>
                </a:lnTo>
                <a:lnTo>
                  <a:pt x="0" y="108201"/>
                </a:lnTo>
                <a:lnTo>
                  <a:pt x="18668" y="58672"/>
                </a:lnTo>
                <a:lnTo>
                  <a:pt x="24764" y="52576"/>
                </a:lnTo>
                <a:lnTo>
                  <a:pt x="29717" y="47242"/>
                </a:lnTo>
                <a:lnTo>
                  <a:pt x="65149" y="32003"/>
                </a:lnTo>
                <a:lnTo>
                  <a:pt x="72007" y="31622"/>
                </a:lnTo>
                <a:lnTo>
                  <a:pt x="75055" y="29717"/>
                </a:lnTo>
                <a:lnTo>
                  <a:pt x="78103" y="26669"/>
                </a:lnTo>
                <a:lnTo>
                  <a:pt x="78484" y="25145"/>
                </a:lnTo>
                <a:lnTo>
                  <a:pt x="78484" y="22859"/>
                </a:lnTo>
                <a:lnTo>
                  <a:pt x="76198" y="19430"/>
                </a:lnTo>
                <a:lnTo>
                  <a:pt x="74293" y="17906"/>
                </a:lnTo>
                <a:lnTo>
                  <a:pt x="72769" y="16001"/>
                </a:lnTo>
                <a:lnTo>
                  <a:pt x="68197" y="13334"/>
                </a:lnTo>
                <a:lnTo>
                  <a:pt x="68578" y="12191"/>
                </a:lnTo>
                <a:lnTo>
                  <a:pt x="69340" y="10286"/>
                </a:lnTo>
                <a:lnTo>
                  <a:pt x="73150" y="9143"/>
                </a:lnTo>
                <a:lnTo>
                  <a:pt x="75055" y="9524"/>
                </a:lnTo>
                <a:lnTo>
                  <a:pt x="78484" y="9905"/>
                </a:lnTo>
                <a:lnTo>
                  <a:pt x="86484" y="12572"/>
                </a:lnTo>
                <a:lnTo>
                  <a:pt x="89151" y="13715"/>
                </a:lnTo>
                <a:lnTo>
                  <a:pt x="92199" y="14858"/>
                </a:lnTo>
                <a:lnTo>
                  <a:pt x="98676" y="18668"/>
                </a:lnTo>
                <a:lnTo>
                  <a:pt x="98676" y="21335"/>
                </a:lnTo>
                <a:lnTo>
                  <a:pt x="97914" y="24002"/>
                </a:lnTo>
                <a:lnTo>
                  <a:pt x="95247" y="28574"/>
                </a:lnTo>
                <a:lnTo>
                  <a:pt x="93723" y="31241"/>
                </a:lnTo>
                <a:lnTo>
                  <a:pt x="102486" y="31622"/>
                </a:lnTo>
                <a:lnTo>
                  <a:pt x="117345" y="34670"/>
                </a:lnTo>
                <a:lnTo>
                  <a:pt x="121916" y="36575"/>
                </a:lnTo>
                <a:lnTo>
                  <a:pt x="129536" y="39623"/>
                </a:lnTo>
                <a:lnTo>
                  <a:pt x="135023" y="43051"/>
                </a:lnTo>
                <a:lnTo>
                  <a:pt x="77341" y="43051"/>
                </a:lnTo>
                <a:lnTo>
                  <a:pt x="61720" y="46861"/>
                </a:lnTo>
                <a:lnTo>
                  <a:pt x="56005" y="49909"/>
                </a:lnTo>
                <a:lnTo>
                  <a:pt x="50671" y="52576"/>
                </a:lnTo>
                <a:lnTo>
                  <a:pt x="40384" y="60577"/>
                </a:lnTo>
                <a:lnTo>
                  <a:pt x="36956" y="64768"/>
                </a:lnTo>
                <a:lnTo>
                  <a:pt x="32765" y="70102"/>
                </a:lnTo>
                <a:lnTo>
                  <a:pt x="26669" y="84198"/>
                </a:lnTo>
                <a:lnTo>
                  <a:pt x="25145" y="89532"/>
                </a:lnTo>
                <a:lnTo>
                  <a:pt x="23621" y="94485"/>
                </a:lnTo>
                <a:lnTo>
                  <a:pt x="21716" y="110868"/>
                </a:lnTo>
                <a:lnTo>
                  <a:pt x="21716" y="123821"/>
                </a:lnTo>
                <a:lnTo>
                  <a:pt x="32765" y="164587"/>
                </a:lnTo>
                <a:lnTo>
                  <a:pt x="56005" y="184780"/>
                </a:lnTo>
                <a:lnTo>
                  <a:pt x="61720" y="187828"/>
                </a:lnTo>
                <a:lnTo>
                  <a:pt x="77341" y="191638"/>
                </a:lnTo>
                <a:lnTo>
                  <a:pt x="135922" y="191638"/>
                </a:lnTo>
                <a:lnTo>
                  <a:pt x="129536" y="195829"/>
                </a:lnTo>
                <a:lnTo>
                  <a:pt x="116202" y="201162"/>
                </a:lnTo>
                <a:lnTo>
                  <a:pt x="96771" y="204972"/>
                </a:lnTo>
                <a:close/>
              </a:path>
              <a:path w="276225" h="358140">
                <a:moveTo>
                  <a:pt x="135922" y="191638"/>
                </a:moveTo>
                <a:lnTo>
                  <a:pt x="94485" y="191638"/>
                </a:lnTo>
                <a:lnTo>
                  <a:pt x="110106" y="187828"/>
                </a:lnTo>
                <a:lnTo>
                  <a:pt x="115821" y="184780"/>
                </a:lnTo>
                <a:lnTo>
                  <a:pt x="144776" y="150491"/>
                </a:lnTo>
                <a:lnTo>
                  <a:pt x="149729" y="123821"/>
                </a:lnTo>
                <a:lnTo>
                  <a:pt x="149729" y="110868"/>
                </a:lnTo>
                <a:lnTo>
                  <a:pt x="147824" y="94485"/>
                </a:lnTo>
                <a:lnTo>
                  <a:pt x="146300" y="89532"/>
                </a:lnTo>
                <a:lnTo>
                  <a:pt x="144776" y="84198"/>
                </a:lnTo>
                <a:lnTo>
                  <a:pt x="121154" y="52576"/>
                </a:lnTo>
                <a:lnTo>
                  <a:pt x="115821" y="49909"/>
                </a:lnTo>
                <a:lnTo>
                  <a:pt x="110106" y="46861"/>
                </a:lnTo>
                <a:lnTo>
                  <a:pt x="94485" y="43051"/>
                </a:lnTo>
                <a:lnTo>
                  <a:pt x="135023" y="43051"/>
                </a:lnTo>
                <a:lnTo>
                  <a:pt x="141728" y="47242"/>
                </a:lnTo>
                <a:lnTo>
                  <a:pt x="146681" y="52576"/>
                </a:lnTo>
                <a:lnTo>
                  <a:pt x="153158" y="58672"/>
                </a:lnTo>
                <a:lnTo>
                  <a:pt x="161920" y="72007"/>
                </a:lnTo>
                <a:lnTo>
                  <a:pt x="164968" y="79627"/>
                </a:lnTo>
                <a:lnTo>
                  <a:pt x="168016" y="87627"/>
                </a:lnTo>
                <a:lnTo>
                  <a:pt x="171445" y="108201"/>
                </a:lnTo>
                <a:lnTo>
                  <a:pt x="171445" y="127250"/>
                </a:lnTo>
                <a:lnTo>
                  <a:pt x="153158" y="176779"/>
                </a:lnTo>
                <a:lnTo>
                  <a:pt x="146681" y="182875"/>
                </a:lnTo>
                <a:lnTo>
                  <a:pt x="141728" y="187828"/>
                </a:lnTo>
                <a:lnTo>
                  <a:pt x="135922" y="191638"/>
                </a:lnTo>
                <a:close/>
              </a:path>
              <a:path w="276225" h="358140">
                <a:moveTo>
                  <a:pt x="201543" y="91056"/>
                </a:moveTo>
                <a:lnTo>
                  <a:pt x="201162" y="91056"/>
                </a:lnTo>
                <a:lnTo>
                  <a:pt x="197734" y="89532"/>
                </a:lnTo>
                <a:lnTo>
                  <a:pt x="193924" y="88008"/>
                </a:lnTo>
                <a:lnTo>
                  <a:pt x="189352" y="85722"/>
                </a:lnTo>
                <a:lnTo>
                  <a:pt x="187066" y="84198"/>
                </a:lnTo>
                <a:lnTo>
                  <a:pt x="179065" y="79627"/>
                </a:lnTo>
                <a:lnTo>
                  <a:pt x="177160" y="78103"/>
                </a:lnTo>
                <a:lnTo>
                  <a:pt x="174493" y="76198"/>
                </a:lnTo>
                <a:lnTo>
                  <a:pt x="169540" y="72007"/>
                </a:lnTo>
                <a:lnTo>
                  <a:pt x="169540" y="68197"/>
                </a:lnTo>
                <a:lnTo>
                  <a:pt x="172969" y="66673"/>
                </a:lnTo>
                <a:lnTo>
                  <a:pt x="174874" y="67054"/>
                </a:lnTo>
                <a:lnTo>
                  <a:pt x="177541" y="67435"/>
                </a:lnTo>
                <a:lnTo>
                  <a:pt x="188209" y="68578"/>
                </a:lnTo>
                <a:lnTo>
                  <a:pt x="194686" y="68959"/>
                </a:lnTo>
                <a:lnTo>
                  <a:pt x="211830" y="69721"/>
                </a:lnTo>
                <a:lnTo>
                  <a:pt x="272789" y="69721"/>
                </a:lnTo>
                <a:lnTo>
                  <a:pt x="272789" y="81912"/>
                </a:lnTo>
                <a:lnTo>
                  <a:pt x="228594" y="81912"/>
                </a:lnTo>
                <a:lnTo>
                  <a:pt x="214878" y="84579"/>
                </a:lnTo>
                <a:lnTo>
                  <a:pt x="208782" y="86865"/>
                </a:lnTo>
                <a:lnTo>
                  <a:pt x="203448" y="89532"/>
                </a:lnTo>
                <a:lnTo>
                  <a:pt x="201543" y="91056"/>
                </a:lnTo>
                <a:close/>
              </a:path>
              <a:path w="276225" h="358140">
                <a:moveTo>
                  <a:pt x="272789" y="153539"/>
                </a:moveTo>
                <a:lnTo>
                  <a:pt x="252215" y="153539"/>
                </a:lnTo>
                <a:lnTo>
                  <a:pt x="252215" y="81912"/>
                </a:lnTo>
                <a:lnTo>
                  <a:pt x="272789" y="81912"/>
                </a:lnTo>
                <a:lnTo>
                  <a:pt x="272789" y="153539"/>
                </a:lnTo>
                <a:close/>
              </a:path>
              <a:path w="276225" h="358140">
                <a:moveTo>
                  <a:pt x="202686" y="174874"/>
                </a:moveTo>
                <a:lnTo>
                  <a:pt x="202305" y="174874"/>
                </a:lnTo>
                <a:lnTo>
                  <a:pt x="198877" y="173350"/>
                </a:lnTo>
                <a:lnTo>
                  <a:pt x="195067" y="171826"/>
                </a:lnTo>
                <a:lnTo>
                  <a:pt x="190495" y="169540"/>
                </a:lnTo>
                <a:lnTo>
                  <a:pt x="188209" y="168016"/>
                </a:lnTo>
                <a:lnTo>
                  <a:pt x="180208" y="163444"/>
                </a:lnTo>
                <a:lnTo>
                  <a:pt x="178303" y="161920"/>
                </a:lnTo>
                <a:lnTo>
                  <a:pt x="175636" y="160016"/>
                </a:lnTo>
                <a:lnTo>
                  <a:pt x="170683" y="155825"/>
                </a:lnTo>
                <a:lnTo>
                  <a:pt x="170683" y="152015"/>
                </a:lnTo>
                <a:lnTo>
                  <a:pt x="174112" y="150491"/>
                </a:lnTo>
                <a:lnTo>
                  <a:pt x="176017" y="150872"/>
                </a:lnTo>
                <a:lnTo>
                  <a:pt x="178684" y="151253"/>
                </a:lnTo>
                <a:lnTo>
                  <a:pt x="189352" y="152396"/>
                </a:lnTo>
                <a:lnTo>
                  <a:pt x="195829" y="152777"/>
                </a:lnTo>
                <a:lnTo>
                  <a:pt x="212973" y="153539"/>
                </a:lnTo>
                <a:lnTo>
                  <a:pt x="272789" y="153539"/>
                </a:lnTo>
                <a:lnTo>
                  <a:pt x="272702" y="160016"/>
                </a:lnTo>
                <a:lnTo>
                  <a:pt x="272538" y="165730"/>
                </a:lnTo>
                <a:lnTo>
                  <a:pt x="230118" y="165730"/>
                </a:lnTo>
                <a:lnTo>
                  <a:pt x="216021" y="168397"/>
                </a:lnTo>
                <a:lnTo>
                  <a:pt x="209925" y="170683"/>
                </a:lnTo>
                <a:lnTo>
                  <a:pt x="204591" y="173350"/>
                </a:lnTo>
                <a:lnTo>
                  <a:pt x="202686" y="174874"/>
                </a:lnTo>
                <a:close/>
              </a:path>
              <a:path w="276225" h="358140">
                <a:moveTo>
                  <a:pt x="261359" y="225165"/>
                </a:moveTo>
                <a:lnTo>
                  <a:pt x="259454" y="225165"/>
                </a:lnTo>
                <a:lnTo>
                  <a:pt x="257168" y="223260"/>
                </a:lnTo>
                <a:lnTo>
                  <a:pt x="256406" y="221736"/>
                </a:lnTo>
                <a:lnTo>
                  <a:pt x="255644" y="219831"/>
                </a:lnTo>
                <a:lnTo>
                  <a:pt x="254501" y="215259"/>
                </a:lnTo>
                <a:lnTo>
                  <a:pt x="254120" y="212973"/>
                </a:lnTo>
                <a:lnTo>
                  <a:pt x="253739" y="211068"/>
                </a:lnTo>
                <a:lnTo>
                  <a:pt x="253329" y="204972"/>
                </a:lnTo>
                <a:lnTo>
                  <a:pt x="252953" y="200020"/>
                </a:lnTo>
                <a:lnTo>
                  <a:pt x="252644" y="195067"/>
                </a:lnTo>
                <a:lnTo>
                  <a:pt x="252542" y="191638"/>
                </a:lnTo>
                <a:lnTo>
                  <a:pt x="252340" y="181732"/>
                </a:lnTo>
                <a:lnTo>
                  <a:pt x="252215" y="165730"/>
                </a:lnTo>
                <a:lnTo>
                  <a:pt x="272538" y="165730"/>
                </a:lnTo>
                <a:lnTo>
                  <a:pt x="272419" y="169921"/>
                </a:lnTo>
                <a:lnTo>
                  <a:pt x="271955" y="176779"/>
                </a:lnTo>
                <a:lnTo>
                  <a:pt x="271472" y="184780"/>
                </a:lnTo>
                <a:lnTo>
                  <a:pt x="270884" y="195067"/>
                </a:lnTo>
                <a:lnTo>
                  <a:pt x="270503" y="197353"/>
                </a:lnTo>
                <a:lnTo>
                  <a:pt x="270078" y="200400"/>
                </a:lnTo>
                <a:lnTo>
                  <a:pt x="268979" y="209925"/>
                </a:lnTo>
                <a:lnTo>
                  <a:pt x="268217" y="212211"/>
                </a:lnTo>
                <a:lnTo>
                  <a:pt x="267836" y="214878"/>
                </a:lnTo>
                <a:lnTo>
                  <a:pt x="265550" y="220212"/>
                </a:lnTo>
                <a:lnTo>
                  <a:pt x="264026" y="223260"/>
                </a:lnTo>
                <a:lnTo>
                  <a:pt x="261359" y="225165"/>
                </a:lnTo>
                <a:close/>
              </a:path>
              <a:path w="276225" h="358140">
                <a:moveTo>
                  <a:pt x="274694" y="238119"/>
                </a:moveTo>
                <a:lnTo>
                  <a:pt x="244595" y="238119"/>
                </a:lnTo>
                <a:lnTo>
                  <a:pt x="251453" y="232785"/>
                </a:lnTo>
                <a:lnTo>
                  <a:pt x="256025" y="233166"/>
                </a:lnTo>
                <a:lnTo>
                  <a:pt x="262502" y="233547"/>
                </a:lnTo>
                <a:lnTo>
                  <a:pt x="264788" y="233928"/>
                </a:lnTo>
                <a:lnTo>
                  <a:pt x="267836" y="234309"/>
                </a:lnTo>
                <a:lnTo>
                  <a:pt x="274694" y="236595"/>
                </a:lnTo>
                <a:lnTo>
                  <a:pt x="274694" y="238119"/>
                </a:lnTo>
                <a:close/>
              </a:path>
              <a:path w="276225" h="358140">
                <a:moveTo>
                  <a:pt x="81912" y="260597"/>
                </a:moveTo>
                <a:lnTo>
                  <a:pt x="80769" y="260597"/>
                </a:lnTo>
                <a:lnTo>
                  <a:pt x="71626" y="257549"/>
                </a:lnTo>
                <a:lnTo>
                  <a:pt x="68197" y="256025"/>
                </a:lnTo>
                <a:lnTo>
                  <a:pt x="63625" y="254120"/>
                </a:lnTo>
                <a:lnTo>
                  <a:pt x="51433" y="248786"/>
                </a:lnTo>
                <a:lnTo>
                  <a:pt x="47623" y="246500"/>
                </a:lnTo>
                <a:lnTo>
                  <a:pt x="44575" y="244595"/>
                </a:lnTo>
                <a:lnTo>
                  <a:pt x="38099" y="240404"/>
                </a:lnTo>
                <a:lnTo>
                  <a:pt x="38099" y="235833"/>
                </a:lnTo>
                <a:lnTo>
                  <a:pt x="40765" y="233928"/>
                </a:lnTo>
                <a:lnTo>
                  <a:pt x="43432" y="234309"/>
                </a:lnTo>
                <a:lnTo>
                  <a:pt x="47623" y="234690"/>
                </a:lnTo>
                <a:lnTo>
                  <a:pt x="89571" y="237877"/>
                </a:lnTo>
                <a:lnTo>
                  <a:pt x="274694" y="238119"/>
                </a:lnTo>
                <a:lnTo>
                  <a:pt x="274694" y="241547"/>
                </a:lnTo>
                <a:lnTo>
                  <a:pt x="271646" y="249167"/>
                </a:lnTo>
                <a:lnTo>
                  <a:pt x="271646" y="250310"/>
                </a:lnTo>
                <a:lnTo>
                  <a:pt x="142109" y="250310"/>
                </a:lnTo>
                <a:lnTo>
                  <a:pt x="118107" y="251453"/>
                </a:lnTo>
                <a:lnTo>
                  <a:pt x="110106" y="252215"/>
                </a:lnTo>
                <a:lnTo>
                  <a:pt x="105153" y="252596"/>
                </a:lnTo>
                <a:lnTo>
                  <a:pt x="97152" y="254501"/>
                </a:lnTo>
                <a:lnTo>
                  <a:pt x="93342" y="255644"/>
                </a:lnTo>
                <a:lnTo>
                  <a:pt x="90675" y="256406"/>
                </a:lnTo>
                <a:lnTo>
                  <a:pt x="83817" y="259454"/>
                </a:lnTo>
                <a:lnTo>
                  <a:pt x="81912" y="260597"/>
                </a:lnTo>
                <a:close/>
              </a:path>
              <a:path w="276225" h="358140">
                <a:moveTo>
                  <a:pt x="260597" y="358131"/>
                </a:moveTo>
                <a:lnTo>
                  <a:pt x="258311" y="358131"/>
                </a:lnTo>
                <a:lnTo>
                  <a:pt x="256025" y="356226"/>
                </a:lnTo>
                <a:lnTo>
                  <a:pt x="255263" y="354702"/>
                </a:lnTo>
                <a:lnTo>
                  <a:pt x="254501" y="352797"/>
                </a:lnTo>
                <a:lnTo>
                  <a:pt x="253358" y="348225"/>
                </a:lnTo>
                <a:lnTo>
                  <a:pt x="252977" y="346320"/>
                </a:lnTo>
                <a:lnTo>
                  <a:pt x="252596" y="344796"/>
                </a:lnTo>
                <a:lnTo>
                  <a:pt x="252215" y="338319"/>
                </a:lnTo>
                <a:lnTo>
                  <a:pt x="251834" y="335271"/>
                </a:lnTo>
                <a:lnTo>
                  <a:pt x="251453" y="331842"/>
                </a:lnTo>
                <a:lnTo>
                  <a:pt x="251114" y="316222"/>
                </a:lnTo>
                <a:lnTo>
                  <a:pt x="251072" y="250310"/>
                </a:lnTo>
                <a:lnTo>
                  <a:pt x="271646" y="250310"/>
                </a:lnTo>
                <a:lnTo>
                  <a:pt x="271646" y="296791"/>
                </a:lnTo>
                <a:lnTo>
                  <a:pt x="271265" y="310888"/>
                </a:lnTo>
                <a:lnTo>
                  <a:pt x="270884" y="316222"/>
                </a:lnTo>
                <a:lnTo>
                  <a:pt x="270503" y="320412"/>
                </a:lnTo>
                <a:lnTo>
                  <a:pt x="269741" y="333366"/>
                </a:lnTo>
                <a:lnTo>
                  <a:pt x="268979" y="336795"/>
                </a:lnTo>
                <a:lnTo>
                  <a:pt x="268598" y="340224"/>
                </a:lnTo>
                <a:lnTo>
                  <a:pt x="267455" y="345939"/>
                </a:lnTo>
                <a:lnTo>
                  <a:pt x="266693" y="347844"/>
                </a:lnTo>
                <a:lnTo>
                  <a:pt x="266312" y="349749"/>
                </a:lnTo>
                <a:lnTo>
                  <a:pt x="264407" y="353940"/>
                </a:lnTo>
                <a:lnTo>
                  <a:pt x="263645" y="355083"/>
                </a:lnTo>
                <a:lnTo>
                  <a:pt x="262883" y="356607"/>
                </a:lnTo>
                <a:lnTo>
                  <a:pt x="260597" y="3581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807497" y="6736045"/>
            <a:ext cx="327660" cy="293370"/>
          </a:xfrm>
          <a:custGeom>
            <a:avLst/>
            <a:gdLst/>
            <a:ahLst/>
            <a:cxnLst/>
            <a:rect l="l" t="t" r="r" b="b"/>
            <a:pathLst>
              <a:path w="327659" h="293370">
                <a:moveTo>
                  <a:pt x="287647" y="5714"/>
                </a:moveTo>
                <a:lnTo>
                  <a:pt x="252215" y="5714"/>
                </a:lnTo>
                <a:lnTo>
                  <a:pt x="259454" y="0"/>
                </a:lnTo>
                <a:lnTo>
                  <a:pt x="264788" y="380"/>
                </a:lnTo>
                <a:lnTo>
                  <a:pt x="273551" y="761"/>
                </a:lnTo>
                <a:lnTo>
                  <a:pt x="277742" y="1523"/>
                </a:lnTo>
                <a:lnTo>
                  <a:pt x="281932" y="1904"/>
                </a:lnTo>
                <a:lnTo>
                  <a:pt x="287647" y="4571"/>
                </a:lnTo>
                <a:lnTo>
                  <a:pt x="287647" y="5714"/>
                </a:lnTo>
                <a:close/>
              </a:path>
              <a:path w="327659" h="293370">
                <a:moveTo>
                  <a:pt x="71626" y="30479"/>
                </a:moveTo>
                <a:lnTo>
                  <a:pt x="70102" y="30479"/>
                </a:lnTo>
                <a:lnTo>
                  <a:pt x="60958" y="26669"/>
                </a:lnTo>
                <a:lnTo>
                  <a:pt x="56767" y="25145"/>
                </a:lnTo>
                <a:lnTo>
                  <a:pt x="26669" y="8000"/>
                </a:lnTo>
                <a:lnTo>
                  <a:pt x="26669" y="3047"/>
                </a:lnTo>
                <a:lnTo>
                  <a:pt x="30479" y="1904"/>
                </a:lnTo>
                <a:lnTo>
                  <a:pt x="32384" y="2285"/>
                </a:lnTo>
                <a:lnTo>
                  <a:pt x="35432" y="2666"/>
                </a:lnTo>
                <a:lnTo>
                  <a:pt x="78016" y="5473"/>
                </a:lnTo>
                <a:lnTo>
                  <a:pt x="287647" y="5714"/>
                </a:lnTo>
                <a:lnTo>
                  <a:pt x="287647" y="10286"/>
                </a:lnTo>
                <a:lnTo>
                  <a:pt x="283456" y="19049"/>
                </a:lnTo>
                <a:lnTo>
                  <a:pt x="142109" y="19049"/>
                </a:lnTo>
                <a:lnTo>
                  <a:pt x="128673" y="19079"/>
                </a:lnTo>
                <a:lnTo>
                  <a:pt x="80769" y="25907"/>
                </a:lnTo>
                <a:lnTo>
                  <a:pt x="73912" y="28955"/>
                </a:lnTo>
                <a:lnTo>
                  <a:pt x="71626" y="30479"/>
                </a:lnTo>
                <a:close/>
              </a:path>
              <a:path w="327659" h="293370">
                <a:moveTo>
                  <a:pt x="254120" y="222117"/>
                </a:moveTo>
                <a:lnTo>
                  <a:pt x="245357" y="221355"/>
                </a:lnTo>
                <a:lnTo>
                  <a:pt x="246119" y="216402"/>
                </a:lnTo>
                <a:lnTo>
                  <a:pt x="246915" y="209163"/>
                </a:lnTo>
                <a:lnTo>
                  <a:pt x="249167" y="183637"/>
                </a:lnTo>
                <a:lnTo>
                  <a:pt x="251453" y="163825"/>
                </a:lnTo>
                <a:lnTo>
                  <a:pt x="254120" y="126107"/>
                </a:lnTo>
                <a:lnTo>
                  <a:pt x="256716" y="81555"/>
                </a:lnTo>
                <a:lnTo>
                  <a:pt x="257197" y="64768"/>
                </a:lnTo>
                <a:lnTo>
                  <a:pt x="257549" y="55624"/>
                </a:lnTo>
                <a:lnTo>
                  <a:pt x="258595" y="30860"/>
                </a:lnTo>
                <a:lnTo>
                  <a:pt x="258692" y="19049"/>
                </a:lnTo>
                <a:lnTo>
                  <a:pt x="283456" y="19049"/>
                </a:lnTo>
                <a:lnTo>
                  <a:pt x="282313" y="24002"/>
                </a:lnTo>
                <a:lnTo>
                  <a:pt x="281932" y="30860"/>
                </a:lnTo>
                <a:lnTo>
                  <a:pt x="279266" y="56005"/>
                </a:lnTo>
                <a:lnTo>
                  <a:pt x="278504" y="64768"/>
                </a:lnTo>
                <a:lnTo>
                  <a:pt x="277599" y="73173"/>
                </a:lnTo>
                <a:lnTo>
                  <a:pt x="276980" y="79150"/>
                </a:lnTo>
                <a:lnTo>
                  <a:pt x="274551" y="104873"/>
                </a:lnTo>
                <a:lnTo>
                  <a:pt x="273932" y="110820"/>
                </a:lnTo>
                <a:lnTo>
                  <a:pt x="273313" y="115553"/>
                </a:lnTo>
                <a:lnTo>
                  <a:pt x="272408" y="121535"/>
                </a:lnTo>
                <a:lnTo>
                  <a:pt x="271423" y="129536"/>
                </a:lnTo>
                <a:lnTo>
                  <a:pt x="270788" y="134299"/>
                </a:lnTo>
                <a:lnTo>
                  <a:pt x="269943" y="139859"/>
                </a:lnTo>
                <a:lnTo>
                  <a:pt x="266312" y="162301"/>
                </a:lnTo>
                <a:lnTo>
                  <a:pt x="264407" y="172969"/>
                </a:lnTo>
                <a:lnTo>
                  <a:pt x="262883" y="182494"/>
                </a:lnTo>
                <a:lnTo>
                  <a:pt x="257549" y="209163"/>
                </a:lnTo>
                <a:lnTo>
                  <a:pt x="255644" y="216783"/>
                </a:lnTo>
                <a:lnTo>
                  <a:pt x="254120" y="222117"/>
                </a:lnTo>
                <a:close/>
              </a:path>
              <a:path w="327659" h="293370">
                <a:moveTo>
                  <a:pt x="158492" y="268598"/>
                </a:moveTo>
                <a:lnTo>
                  <a:pt x="137156" y="268598"/>
                </a:lnTo>
                <a:lnTo>
                  <a:pt x="137156" y="152396"/>
                </a:lnTo>
                <a:lnTo>
                  <a:pt x="134489" y="147062"/>
                </a:lnTo>
                <a:lnTo>
                  <a:pt x="131441" y="144395"/>
                </a:lnTo>
                <a:lnTo>
                  <a:pt x="129536" y="142490"/>
                </a:lnTo>
                <a:lnTo>
                  <a:pt x="123821" y="139061"/>
                </a:lnTo>
                <a:lnTo>
                  <a:pt x="121535" y="137918"/>
                </a:lnTo>
                <a:lnTo>
                  <a:pt x="118869" y="136394"/>
                </a:lnTo>
                <a:lnTo>
                  <a:pt x="111630" y="133346"/>
                </a:lnTo>
                <a:lnTo>
                  <a:pt x="109344" y="132584"/>
                </a:lnTo>
                <a:lnTo>
                  <a:pt x="107439" y="131822"/>
                </a:lnTo>
                <a:lnTo>
                  <a:pt x="102486" y="129536"/>
                </a:lnTo>
                <a:lnTo>
                  <a:pt x="102486" y="125345"/>
                </a:lnTo>
                <a:lnTo>
                  <a:pt x="108201" y="123059"/>
                </a:lnTo>
                <a:lnTo>
                  <a:pt x="112773" y="123059"/>
                </a:lnTo>
                <a:lnTo>
                  <a:pt x="126488" y="124583"/>
                </a:lnTo>
                <a:lnTo>
                  <a:pt x="137918" y="126869"/>
                </a:lnTo>
                <a:lnTo>
                  <a:pt x="149348" y="129536"/>
                </a:lnTo>
                <a:lnTo>
                  <a:pt x="153539" y="131060"/>
                </a:lnTo>
                <a:lnTo>
                  <a:pt x="156206" y="131822"/>
                </a:lnTo>
                <a:lnTo>
                  <a:pt x="161158" y="135251"/>
                </a:lnTo>
                <a:lnTo>
                  <a:pt x="161042" y="139859"/>
                </a:lnTo>
                <a:lnTo>
                  <a:pt x="158492" y="148967"/>
                </a:lnTo>
                <a:lnTo>
                  <a:pt x="158492" y="268598"/>
                </a:lnTo>
                <a:close/>
              </a:path>
              <a:path w="327659" h="293370">
                <a:moveTo>
                  <a:pt x="326182" y="268598"/>
                </a:moveTo>
                <a:lnTo>
                  <a:pt x="222498" y="268598"/>
                </a:lnTo>
                <a:lnTo>
                  <a:pt x="237357" y="268217"/>
                </a:lnTo>
                <a:lnTo>
                  <a:pt x="245738" y="267455"/>
                </a:lnTo>
                <a:lnTo>
                  <a:pt x="258311" y="265931"/>
                </a:lnTo>
                <a:lnTo>
                  <a:pt x="262502" y="264407"/>
                </a:lnTo>
                <a:lnTo>
                  <a:pt x="266312" y="263264"/>
                </a:lnTo>
                <a:lnTo>
                  <a:pt x="272027" y="260216"/>
                </a:lnTo>
                <a:lnTo>
                  <a:pt x="273932" y="258692"/>
                </a:lnTo>
                <a:lnTo>
                  <a:pt x="279266" y="259073"/>
                </a:lnTo>
                <a:lnTo>
                  <a:pt x="289552" y="259454"/>
                </a:lnTo>
                <a:lnTo>
                  <a:pt x="294505" y="260216"/>
                </a:lnTo>
                <a:lnTo>
                  <a:pt x="300601" y="260597"/>
                </a:lnTo>
                <a:lnTo>
                  <a:pt x="315460" y="263264"/>
                </a:lnTo>
                <a:lnTo>
                  <a:pt x="320793" y="264407"/>
                </a:lnTo>
                <a:lnTo>
                  <a:pt x="326182" y="268598"/>
                </a:lnTo>
                <a:close/>
              </a:path>
              <a:path w="327659" h="293370">
                <a:moveTo>
                  <a:pt x="44575" y="293362"/>
                </a:moveTo>
                <a:lnTo>
                  <a:pt x="43813" y="293362"/>
                </a:lnTo>
                <a:lnTo>
                  <a:pt x="38480" y="291457"/>
                </a:lnTo>
                <a:lnTo>
                  <a:pt x="36575" y="290695"/>
                </a:lnTo>
                <a:lnTo>
                  <a:pt x="33908" y="289552"/>
                </a:lnTo>
                <a:lnTo>
                  <a:pt x="27431" y="286504"/>
                </a:lnTo>
                <a:lnTo>
                  <a:pt x="23240" y="284599"/>
                </a:lnTo>
                <a:lnTo>
                  <a:pt x="19811" y="282694"/>
                </a:lnTo>
                <a:lnTo>
                  <a:pt x="11429" y="278504"/>
                </a:lnTo>
                <a:lnTo>
                  <a:pt x="8381" y="276599"/>
                </a:lnTo>
                <a:lnTo>
                  <a:pt x="5714" y="274694"/>
                </a:lnTo>
                <a:lnTo>
                  <a:pt x="0" y="270122"/>
                </a:lnTo>
                <a:lnTo>
                  <a:pt x="0" y="266312"/>
                </a:lnTo>
                <a:lnTo>
                  <a:pt x="3047" y="264407"/>
                </a:lnTo>
                <a:lnTo>
                  <a:pt x="5333" y="264788"/>
                </a:lnTo>
                <a:lnTo>
                  <a:pt x="9905" y="265169"/>
                </a:lnTo>
                <a:lnTo>
                  <a:pt x="60892" y="268357"/>
                </a:lnTo>
                <a:lnTo>
                  <a:pt x="326182" y="268598"/>
                </a:lnTo>
                <a:lnTo>
                  <a:pt x="327651" y="269741"/>
                </a:lnTo>
                <a:lnTo>
                  <a:pt x="327651" y="279266"/>
                </a:lnTo>
                <a:lnTo>
                  <a:pt x="325696" y="281932"/>
                </a:lnTo>
                <a:lnTo>
                  <a:pt x="114931" y="281941"/>
                </a:lnTo>
                <a:lnTo>
                  <a:pt x="109463" y="282004"/>
                </a:lnTo>
                <a:lnTo>
                  <a:pt x="104174" y="282174"/>
                </a:lnTo>
                <a:lnTo>
                  <a:pt x="83817" y="283075"/>
                </a:lnTo>
                <a:lnTo>
                  <a:pt x="78484" y="283837"/>
                </a:lnTo>
                <a:lnTo>
                  <a:pt x="73531" y="284218"/>
                </a:lnTo>
                <a:lnTo>
                  <a:pt x="62101" y="286504"/>
                </a:lnTo>
                <a:lnTo>
                  <a:pt x="58291" y="287647"/>
                </a:lnTo>
                <a:lnTo>
                  <a:pt x="55243" y="288409"/>
                </a:lnTo>
                <a:lnTo>
                  <a:pt x="47623" y="291838"/>
                </a:lnTo>
                <a:lnTo>
                  <a:pt x="44575" y="293362"/>
                </a:lnTo>
                <a:close/>
              </a:path>
              <a:path w="327659" h="293370">
                <a:moveTo>
                  <a:pt x="323460" y="284980"/>
                </a:moveTo>
                <a:lnTo>
                  <a:pt x="316984" y="284980"/>
                </a:lnTo>
                <a:lnTo>
                  <a:pt x="298696" y="283456"/>
                </a:lnTo>
                <a:lnTo>
                  <a:pt x="291457" y="282694"/>
                </a:lnTo>
                <a:lnTo>
                  <a:pt x="266693" y="281932"/>
                </a:lnTo>
                <a:lnTo>
                  <a:pt x="325696" y="281932"/>
                </a:lnTo>
                <a:lnTo>
                  <a:pt x="323460" y="2849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146960" y="6697946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4">
                <a:moveTo>
                  <a:pt x="43813" y="224784"/>
                </a:moveTo>
                <a:lnTo>
                  <a:pt x="40765" y="224784"/>
                </a:lnTo>
                <a:lnTo>
                  <a:pt x="38480" y="222498"/>
                </a:lnTo>
                <a:lnTo>
                  <a:pt x="32725" y="182875"/>
                </a:lnTo>
                <a:lnTo>
                  <a:pt x="32384" y="176398"/>
                </a:lnTo>
                <a:lnTo>
                  <a:pt x="28193" y="62482"/>
                </a:lnTo>
                <a:lnTo>
                  <a:pt x="15620" y="50671"/>
                </a:lnTo>
                <a:lnTo>
                  <a:pt x="14096" y="49909"/>
                </a:lnTo>
                <a:lnTo>
                  <a:pt x="8381" y="48766"/>
                </a:lnTo>
                <a:lnTo>
                  <a:pt x="5333" y="48004"/>
                </a:lnTo>
                <a:lnTo>
                  <a:pt x="0" y="46861"/>
                </a:lnTo>
                <a:lnTo>
                  <a:pt x="0" y="42289"/>
                </a:lnTo>
                <a:lnTo>
                  <a:pt x="4190" y="39242"/>
                </a:lnTo>
                <a:lnTo>
                  <a:pt x="5714" y="38861"/>
                </a:lnTo>
                <a:lnTo>
                  <a:pt x="7619" y="38099"/>
                </a:lnTo>
                <a:lnTo>
                  <a:pt x="14477" y="37337"/>
                </a:lnTo>
                <a:lnTo>
                  <a:pt x="20192" y="37337"/>
                </a:lnTo>
                <a:lnTo>
                  <a:pt x="30098" y="37718"/>
                </a:lnTo>
                <a:lnTo>
                  <a:pt x="35051" y="38480"/>
                </a:lnTo>
                <a:lnTo>
                  <a:pt x="38099" y="38861"/>
                </a:lnTo>
                <a:lnTo>
                  <a:pt x="46861" y="40384"/>
                </a:lnTo>
                <a:lnTo>
                  <a:pt x="50290" y="41527"/>
                </a:lnTo>
                <a:lnTo>
                  <a:pt x="51814" y="42670"/>
                </a:lnTo>
                <a:lnTo>
                  <a:pt x="52195" y="43813"/>
                </a:lnTo>
                <a:lnTo>
                  <a:pt x="193543" y="43813"/>
                </a:lnTo>
                <a:lnTo>
                  <a:pt x="193416" y="46861"/>
                </a:lnTo>
                <a:lnTo>
                  <a:pt x="192019" y="51052"/>
                </a:lnTo>
                <a:lnTo>
                  <a:pt x="191257" y="52957"/>
                </a:lnTo>
                <a:lnTo>
                  <a:pt x="190876" y="54481"/>
                </a:lnTo>
                <a:lnTo>
                  <a:pt x="190440" y="56005"/>
                </a:lnTo>
                <a:lnTo>
                  <a:pt x="51052" y="56005"/>
                </a:lnTo>
                <a:lnTo>
                  <a:pt x="50983" y="184399"/>
                </a:lnTo>
                <a:lnTo>
                  <a:pt x="50671" y="187828"/>
                </a:lnTo>
                <a:lnTo>
                  <a:pt x="185868" y="187828"/>
                </a:lnTo>
                <a:lnTo>
                  <a:pt x="191257" y="191257"/>
                </a:lnTo>
                <a:lnTo>
                  <a:pt x="191257" y="197353"/>
                </a:lnTo>
                <a:lnTo>
                  <a:pt x="188209" y="200020"/>
                </a:lnTo>
                <a:lnTo>
                  <a:pt x="50290" y="200020"/>
                </a:lnTo>
                <a:lnTo>
                  <a:pt x="49909" y="203829"/>
                </a:lnTo>
                <a:lnTo>
                  <a:pt x="49528" y="208782"/>
                </a:lnTo>
                <a:lnTo>
                  <a:pt x="49084" y="211068"/>
                </a:lnTo>
                <a:lnTo>
                  <a:pt x="48766" y="212973"/>
                </a:lnTo>
                <a:lnTo>
                  <a:pt x="47623" y="218688"/>
                </a:lnTo>
                <a:lnTo>
                  <a:pt x="46861" y="220212"/>
                </a:lnTo>
                <a:lnTo>
                  <a:pt x="46480" y="221736"/>
                </a:lnTo>
                <a:lnTo>
                  <a:pt x="43813" y="224784"/>
                </a:lnTo>
                <a:close/>
              </a:path>
              <a:path w="306704" h="344804">
                <a:moveTo>
                  <a:pt x="193543" y="43813"/>
                </a:moveTo>
                <a:lnTo>
                  <a:pt x="159254" y="43813"/>
                </a:lnTo>
                <a:lnTo>
                  <a:pt x="167254" y="38480"/>
                </a:lnTo>
                <a:lnTo>
                  <a:pt x="170302" y="38480"/>
                </a:lnTo>
                <a:lnTo>
                  <a:pt x="178303" y="38861"/>
                </a:lnTo>
                <a:lnTo>
                  <a:pt x="183637" y="39623"/>
                </a:lnTo>
                <a:lnTo>
                  <a:pt x="188971" y="40004"/>
                </a:lnTo>
                <a:lnTo>
                  <a:pt x="193543" y="43051"/>
                </a:lnTo>
                <a:lnTo>
                  <a:pt x="193543" y="43813"/>
                </a:lnTo>
                <a:close/>
              </a:path>
              <a:path w="306704" h="344804">
                <a:moveTo>
                  <a:pt x="185868" y="187828"/>
                </a:moveTo>
                <a:lnTo>
                  <a:pt x="159635" y="187828"/>
                </a:lnTo>
                <a:lnTo>
                  <a:pt x="165349" y="182875"/>
                </a:lnTo>
                <a:lnTo>
                  <a:pt x="165349" y="56005"/>
                </a:lnTo>
                <a:lnTo>
                  <a:pt x="190440" y="56005"/>
                </a:lnTo>
                <a:lnTo>
                  <a:pt x="189352" y="59815"/>
                </a:lnTo>
                <a:lnTo>
                  <a:pt x="188971" y="61720"/>
                </a:lnTo>
                <a:lnTo>
                  <a:pt x="179827" y="184399"/>
                </a:lnTo>
                <a:lnTo>
                  <a:pt x="182875" y="185923"/>
                </a:lnTo>
                <a:lnTo>
                  <a:pt x="185868" y="187828"/>
                </a:lnTo>
                <a:close/>
              </a:path>
              <a:path w="306704" h="344804">
                <a:moveTo>
                  <a:pt x="270884" y="272408"/>
                </a:moveTo>
                <a:lnTo>
                  <a:pt x="267836" y="272408"/>
                </a:lnTo>
                <a:lnTo>
                  <a:pt x="265931" y="269360"/>
                </a:lnTo>
                <a:lnTo>
                  <a:pt x="262502" y="250310"/>
                </a:lnTo>
                <a:lnTo>
                  <a:pt x="262121" y="245738"/>
                </a:lnTo>
                <a:lnTo>
                  <a:pt x="261740" y="239262"/>
                </a:lnTo>
                <a:lnTo>
                  <a:pt x="261468" y="224022"/>
                </a:lnTo>
                <a:lnTo>
                  <a:pt x="261359" y="36194"/>
                </a:lnTo>
                <a:lnTo>
                  <a:pt x="259454" y="29717"/>
                </a:lnTo>
                <a:lnTo>
                  <a:pt x="256406" y="25907"/>
                </a:lnTo>
                <a:lnTo>
                  <a:pt x="252596" y="22097"/>
                </a:lnTo>
                <a:lnTo>
                  <a:pt x="250310" y="20573"/>
                </a:lnTo>
                <a:lnTo>
                  <a:pt x="247643" y="18668"/>
                </a:lnTo>
                <a:lnTo>
                  <a:pt x="241166" y="15239"/>
                </a:lnTo>
                <a:lnTo>
                  <a:pt x="238881" y="14096"/>
                </a:lnTo>
                <a:lnTo>
                  <a:pt x="230118" y="10286"/>
                </a:lnTo>
                <a:lnTo>
                  <a:pt x="227832" y="9524"/>
                </a:lnTo>
                <a:lnTo>
                  <a:pt x="225927" y="8762"/>
                </a:lnTo>
                <a:lnTo>
                  <a:pt x="220593" y="6476"/>
                </a:lnTo>
                <a:lnTo>
                  <a:pt x="220593" y="2285"/>
                </a:lnTo>
                <a:lnTo>
                  <a:pt x="226689" y="0"/>
                </a:lnTo>
                <a:lnTo>
                  <a:pt x="232785" y="0"/>
                </a:lnTo>
                <a:lnTo>
                  <a:pt x="248024" y="2285"/>
                </a:lnTo>
                <a:lnTo>
                  <a:pt x="254120" y="3809"/>
                </a:lnTo>
                <a:lnTo>
                  <a:pt x="259073" y="4952"/>
                </a:lnTo>
                <a:lnTo>
                  <a:pt x="269360" y="8000"/>
                </a:lnTo>
                <a:lnTo>
                  <a:pt x="274694" y="9905"/>
                </a:lnTo>
                <a:lnTo>
                  <a:pt x="278504" y="11429"/>
                </a:lnTo>
                <a:lnTo>
                  <a:pt x="285361" y="15239"/>
                </a:lnTo>
                <a:lnTo>
                  <a:pt x="285361" y="19811"/>
                </a:lnTo>
                <a:lnTo>
                  <a:pt x="283837" y="24383"/>
                </a:lnTo>
                <a:lnTo>
                  <a:pt x="283075" y="27050"/>
                </a:lnTo>
                <a:lnTo>
                  <a:pt x="282694" y="29336"/>
                </a:lnTo>
                <a:lnTo>
                  <a:pt x="282009" y="36194"/>
                </a:lnTo>
                <a:lnTo>
                  <a:pt x="281932" y="191638"/>
                </a:lnTo>
                <a:lnTo>
                  <a:pt x="281551" y="210687"/>
                </a:lnTo>
                <a:lnTo>
                  <a:pt x="280789" y="224022"/>
                </a:lnTo>
                <a:lnTo>
                  <a:pt x="280028" y="240024"/>
                </a:lnTo>
                <a:lnTo>
                  <a:pt x="279647" y="242309"/>
                </a:lnTo>
                <a:lnTo>
                  <a:pt x="278123" y="253739"/>
                </a:lnTo>
                <a:lnTo>
                  <a:pt x="277361" y="257930"/>
                </a:lnTo>
                <a:lnTo>
                  <a:pt x="276980" y="261359"/>
                </a:lnTo>
                <a:lnTo>
                  <a:pt x="273932" y="268979"/>
                </a:lnTo>
                <a:lnTo>
                  <a:pt x="273170" y="270503"/>
                </a:lnTo>
                <a:lnTo>
                  <a:pt x="270884" y="272408"/>
                </a:lnTo>
                <a:close/>
              </a:path>
              <a:path w="306704" h="344804">
                <a:moveTo>
                  <a:pt x="302506" y="344796"/>
                </a:moveTo>
                <a:lnTo>
                  <a:pt x="116964" y="344796"/>
                </a:lnTo>
                <a:lnTo>
                  <a:pt x="108415" y="344736"/>
                </a:lnTo>
                <a:lnTo>
                  <a:pt x="102867" y="344320"/>
                </a:lnTo>
                <a:lnTo>
                  <a:pt x="97890" y="343189"/>
                </a:lnTo>
                <a:lnTo>
                  <a:pt x="91056" y="340986"/>
                </a:lnTo>
                <a:lnTo>
                  <a:pt x="79627" y="337176"/>
                </a:lnTo>
                <a:lnTo>
                  <a:pt x="79627" y="273170"/>
                </a:lnTo>
                <a:lnTo>
                  <a:pt x="76198" y="268217"/>
                </a:lnTo>
                <a:lnTo>
                  <a:pt x="74293" y="266693"/>
                </a:lnTo>
                <a:lnTo>
                  <a:pt x="72769" y="265169"/>
                </a:lnTo>
                <a:lnTo>
                  <a:pt x="66292" y="261740"/>
                </a:lnTo>
                <a:lnTo>
                  <a:pt x="63625" y="260597"/>
                </a:lnTo>
                <a:lnTo>
                  <a:pt x="59815" y="258692"/>
                </a:lnTo>
                <a:lnTo>
                  <a:pt x="52195" y="256025"/>
                </a:lnTo>
                <a:lnTo>
                  <a:pt x="49528" y="255263"/>
                </a:lnTo>
                <a:lnTo>
                  <a:pt x="47623" y="254501"/>
                </a:lnTo>
                <a:lnTo>
                  <a:pt x="42289" y="252977"/>
                </a:lnTo>
                <a:lnTo>
                  <a:pt x="42289" y="248786"/>
                </a:lnTo>
                <a:lnTo>
                  <a:pt x="48385" y="245738"/>
                </a:lnTo>
                <a:lnTo>
                  <a:pt x="56005" y="245738"/>
                </a:lnTo>
                <a:lnTo>
                  <a:pt x="69721" y="247643"/>
                </a:lnTo>
                <a:lnTo>
                  <a:pt x="74293" y="248405"/>
                </a:lnTo>
                <a:lnTo>
                  <a:pt x="79246" y="249167"/>
                </a:lnTo>
                <a:lnTo>
                  <a:pt x="91437" y="252215"/>
                </a:lnTo>
                <a:lnTo>
                  <a:pt x="94866" y="253358"/>
                </a:lnTo>
                <a:lnTo>
                  <a:pt x="97533" y="254120"/>
                </a:lnTo>
                <a:lnTo>
                  <a:pt x="102867" y="257549"/>
                </a:lnTo>
                <a:lnTo>
                  <a:pt x="102867" y="262502"/>
                </a:lnTo>
                <a:lnTo>
                  <a:pt x="101081" y="268217"/>
                </a:lnTo>
                <a:lnTo>
                  <a:pt x="100962" y="328032"/>
                </a:lnTo>
                <a:lnTo>
                  <a:pt x="110868" y="332223"/>
                </a:lnTo>
                <a:lnTo>
                  <a:pt x="306697" y="332223"/>
                </a:lnTo>
                <a:lnTo>
                  <a:pt x="306697" y="340986"/>
                </a:lnTo>
                <a:lnTo>
                  <a:pt x="302506" y="344796"/>
                </a:lnTo>
                <a:close/>
              </a:path>
              <a:path w="306704" h="344804">
                <a:moveTo>
                  <a:pt x="306697" y="332223"/>
                </a:moveTo>
                <a:lnTo>
                  <a:pt x="215640" y="332223"/>
                </a:lnTo>
                <a:lnTo>
                  <a:pt x="232023" y="330699"/>
                </a:lnTo>
                <a:lnTo>
                  <a:pt x="241166" y="327651"/>
                </a:lnTo>
                <a:lnTo>
                  <a:pt x="247643" y="323841"/>
                </a:lnTo>
                <a:lnTo>
                  <a:pt x="249548" y="321936"/>
                </a:lnTo>
                <a:lnTo>
                  <a:pt x="257168" y="322317"/>
                </a:lnTo>
                <a:lnTo>
                  <a:pt x="275075" y="323460"/>
                </a:lnTo>
                <a:lnTo>
                  <a:pt x="283456" y="324222"/>
                </a:lnTo>
                <a:lnTo>
                  <a:pt x="296410" y="325746"/>
                </a:lnTo>
                <a:lnTo>
                  <a:pt x="306697" y="331080"/>
                </a:lnTo>
                <a:lnTo>
                  <a:pt x="306697" y="3322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490994" y="6981403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79" h="44450">
                <a:moveTo>
                  <a:pt x="30860" y="44194"/>
                </a:moveTo>
                <a:lnTo>
                  <a:pt x="12572" y="44194"/>
                </a:lnTo>
                <a:lnTo>
                  <a:pt x="0" y="31241"/>
                </a:lnTo>
                <a:lnTo>
                  <a:pt x="0" y="12953"/>
                </a:lnTo>
                <a:lnTo>
                  <a:pt x="12572" y="0"/>
                </a:lnTo>
                <a:lnTo>
                  <a:pt x="30860" y="0"/>
                </a:lnTo>
                <a:lnTo>
                  <a:pt x="42670" y="12953"/>
                </a:lnTo>
                <a:lnTo>
                  <a:pt x="42670" y="31241"/>
                </a:lnTo>
                <a:lnTo>
                  <a:pt x="30860" y="44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649867" y="6697946"/>
            <a:ext cx="1306416" cy="3581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9005813" y="6731473"/>
            <a:ext cx="327660" cy="292735"/>
          </a:xfrm>
          <a:custGeom>
            <a:avLst/>
            <a:gdLst/>
            <a:ahLst/>
            <a:cxnLst/>
            <a:rect l="l" t="t" r="r" b="b"/>
            <a:pathLst>
              <a:path w="327659" h="292734">
                <a:moveTo>
                  <a:pt x="284980" y="10286"/>
                </a:moveTo>
                <a:lnTo>
                  <a:pt x="198877" y="10286"/>
                </a:lnTo>
                <a:lnTo>
                  <a:pt x="214116" y="8762"/>
                </a:lnTo>
                <a:lnTo>
                  <a:pt x="222498" y="5714"/>
                </a:lnTo>
                <a:lnTo>
                  <a:pt x="228975" y="2285"/>
                </a:lnTo>
                <a:lnTo>
                  <a:pt x="231261" y="0"/>
                </a:lnTo>
                <a:lnTo>
                  <a:pt x="238500" y="380"/>
                </a:lnTo>
                <a:lnTo>
                  <a:pt x="254501" y="761"/>
                </a:lnTo>
                <a:lnTo>
                  <a:pt x="262121" y="1523"/>
                </a:lnTo>
                <a:lnTo>
                  <a:pt x="274313" y="2285"/>
                </a:lnTo>
                <a:lnTo>
                  <a:pt x="284980" y="9143"/>
                </a:lnTo>
                <a:lnTo>
                  <a:pt x="284980" y="10286"/>
                </a:lnTo>
                <a:close/>
              </a:path>
              <a:path w="327659" h="292734">
                <a:moveTo>
                  <a:pt x="286504" y="191257"/>
                </a:moveTo>
                <a:lnTo>
                  <a:pt x="94485" y="191257"/>
                </a:lnTo>
                <a:lnTo>
                  <a:pt x="86791" y="191188"/>
                </a:lnTo>
                <a:lnTo>
                  <a:pt x="55243" y="26288"/>
                </a:lnTo>
                <a:lnTo>
                  <a:pt x="50671" y="20954"/>
                </a:lnTo>
                <a:lnTo>
                  <a:pt x="47623" y="19430"/>
                </a:lnTo>
                <a:lnTo>
                  <a:pt x="44194" y="17525"/>
                </a:lnTo>
                <a:lnTo>
                  <a:pt x="35051" y="15239"/>
                </a:lnTo>
                <a:lnTo>
                  <a:pt x="30860" y="14477"/>
                </a:lnTo>
                <a:lnTo>
                  <a:pt x="28574" y="13715"/>
                </a:lnTo>
                <a:lnTo>
                  <a:pt x="22478" y="11810"/>
                </a:lnTo>
                <a:lnTo>
                  <a:pt x="22478" y="7238"/>
                </a:lnTo>
                <a:lnTo>
                  <a:pt x="32384" y="3428"/>
                </a:lnTo>
                <a:lnTo>
                  <a:pt x="44956" y="3428"/>
                </a:lnTo>
                <a:lnTo>
                  <a:pt x="63625" y="4952"/>
                </a:lnTo>
                <a:lnTo>
                  <a:pt x="68578" y="5714"/>
                </a:lnTo>
                <a:lnTo>
                  <a:pt x="71626" y="6095"/>
                </a:lnTo>
                <a:lnTo>
                  <a:pt x="78484" y="8762"/>
                </a:lnTo>
                <a:lnTo>
                  <a:pt x="79627" y="10286"/>
                </a:lnTo>
                <a:lnTo>
                  <a:pt x="284980" y="10286"/>
                </a:lnTo>
                <a:lnTo>
                  <a:pt x="284980" y="18668"/>
                </a:lnTo>
                <a:lnTo>
                  <a:pt x="280028" y="23621"/>
                </a:lnTo>
                <a:lnTo>
                  <a:pt x="76579" y="23621"/>
                </a:lnTo>
                <a:lnTo>
                  <a:pt x="76579" y="92199"/>
                </a:lnTo>
                <a:lnTo>
                  <a:pt x="277361" y="92199"/>
                </a:lnTo>
                <a:lnTo>
                  <a:pt x="277361" y="100962"/>
                </a:lnTo>
                <a:lnTo>
                  <a:pt x="273170" y="105153"/>
                </a:lnTo>
                <a:lnTo>
                  <a:pt x="76579" y="105153"/>
                </a:lnTo>
                <a:lnTo>
                  <a:pt x="76579" y="171826"/>
                </a:lnTo>
                <a:lnTo>
                  <a:pt x="88389" y="177922"/>
                </a:lnTo>
                <a:lnTo>
                  <a:pt x="290695" y="177922"/>
                </a:lnTo>
                <a:lnTo>
                  <a:pt x="290695" y="187066"/>
                </a:lnTo>
                <a:lnTo>
                  <a:pt x="286504" y="191257"/>
                </a:lnTo>
                <a:close/>
              </a:path>
              <a:path w="327659" h="292734">
                <a:moveTo>
                  <a:pt x="277361" y="92199"/>
                </a:moveTo>
                <a:lnTo>
                  <a:pt x="192781" y="92199"/>
                </a:lnTo>
                <a:lnTo>
                  <a:pt x="207639" y="91056"/>
                </a:lnTo>
                <a:lnTo>
                  <a:pt x="212592" y="89532"/>
                </a:lnTo>
                <a:lnTo>
                  <a:pt x="216783" y="88389"/>
                </a:lnTo>
                <a:lnTo>
                  <a:pt x="223641" y="84579"/>
                </a:lnTo>
                <a:lnTo>
                  <a:pt x="225546" y="82674"/>
                </a:lnTo>
                <a:lnTo>
                  <a:pt x="232023" y="83055"/>
                </a:lnTo>
                <a:lnTo>
                  <a:pt x="246500" y="83436"/>
                </a:lnTo>
                <a:lnTo>
                  <a:pt x="254882" y="84198"/>
                </a:lnTo>
                <a:lnTo>
                  <a:pt x="267074" y="84960"/>
                </a:lnTo>
                <a:lnTo>
                  <a:pt x="277361" y="92199"/>
                </a:lnTo>
                <a:close/>
              </a:path>
              <a:path w="327659" h="292734">
                <a:moveTo>
                  <a:pt x="290695" y="177922"/>
                </a:moveTo>
                <a:lnTo>
                  <a:pt x="202305" y="177922"/>
                </a:lnTo>
                <a:lnTo>
                  <a:pt x="216783" y="176779"/>
                </a:lnTo>
                <a:lnTo>
                  <a:pt x="221736" y="175255"/>
                </a:lnTo>
                <a:lnTo>
                  <a:pt x="225927" y="174112"/>
                </a:lnTo>
                <a:lnTo>
                  <a:pt x="233166" y="169921"/>
                </a:lnTo>
                <a:lnTo>
                  <a:pt x="235071" y="167635"/>
                </a:lnTo>
                <a:lnTo>
                  <a:pt x="258692" y="168778"/>
                </a:lnTo>
                <a:lnTo>
                  <a:pt x="281551" y="170683"/>
                </a:lnTo>
                <a:lnTo>
                  <a:pt x="290695" y="177160"/>
                </a:lnTo>
                <a:lnTo>
                  <a:pt x="290695" y="177922"/>
                </a:lnTo>
                <a:close/>
              </a:path>
              <a:path w="327659" h="292734">
                <a:moveTo>
                  <a:pt x="326182" y="267836"/>
                </a:moveTo>
                <a:lnTo>
                  <a:pt x="222498" y="267836"/>
                </a:lnTo>
                <a:lnTo>
                  <a:pt x="237357" y="267455"/>
                </a:lnTo>
                <a:lnTo>
                  <a:pt x="245738" y="266693"/>
                </a:lnTo>
                <a:lnTo>
                  <a:pt x="258311" y="265169"/>
                </a:lnTo>
                <a:lnTo>
                  <a:pt x="262502" y="263645"/>
                </a:lnTo>
                <a:lnTo>
                  <a:pt x="266312" y="262502"/>
                </a:lnTo>
                <a:lnTo>
                  <a:pt x="272027" y="259454"/>
                </a:lnTo>
                <a:lnTo>
                  <a:pt x="273932" y="257930"/>
                </a:lnTo>
                <a:lnTo>
                  <a:pt x="279266" y="258311"/>
                </a:lnTo>
                <a:lnTo>
                  <a:pt x="289552" y="258692"/>
                </a:lnTo>
                <a:lnTo>
                  <a:pt x="294505" y="259454"/>
                </a:lnTo>
                <a:lnTo>
                  <a:pt x="300601" y="259835"/>
                </a:lnTo>
                <a:lnTo>
                  <a:pt x="315460" y="262502"/>
                </a:lnTo>
                <a:lnTo>
                  <a:pt x="320793" y="263645"/>
                </a:lnTo>
                <a:lnTo>
                  <a:pt x="326182" y="267836"/>
                </a:lnTo>
                <a:close/>
              </a:path>
              <a:path w="327659" h="292734">
                <a:moveTo>
                  <a:pt x="44575" y="292600"/>
                </a:moveTo>
                <a:lnTo>
                  <a:pt x="43813" y="292600"/>
                </a:lnTo>
                <a:lnTo>
                  <a:pt x="38480" y="290695"/>
                </a:lnTo>
                <a:lnTo>
                  <a:pt x="36575" y="289933"/>
                </a:lnTo>
                <a:lnTo>
                  <a:pt x="33908" y="288790"/>
                </a:lnTo>
                <a:lnTo>
                  <a:pt x="27431" y="285742"/>
                </a:lnTo>
                <a:lnTo>
                  <a:pt x="23240" y="283837"/>
                </a:lnTo>
                <a:lnTo>
                  <a:pt x="19811" y="281932"/>
                </a:lnTo>
                <a:lnTo>
                  <a:pt x="11429" y="277742"/>
                </a:lnTo>
                <a:lnTo>
                  <a:pt x="8381" y="275837"/>
                </a:lnTo>
                <a:lnTo>
                  <a:pt x="5714" y="273932"/>
                </a:lnTo>
                <a:lnTo>
                  <a:pt x="0" y="269360"/>
                </a:lnTo>
                <a:lnTo>
                  <a:pt x="0" y="265550"/>
                </a:lnTo>
                <a:lnTo>
                  <a:pt x="3047" y="263645"/>
                </a:lnTo>
                <a:lnTo>
                  <a:pt x="5333" y="264026"/>
                </a:lnTo>
                <a:lnTo>
                  <a:pt x="9905" y="264407"/>
                </a:lnTo>
                <a:lnTo>
                  <a:pt x="60892" y="267595"/>
                </a:lnTo>
                <a:lnTo>
                  <a:pt x="326182" y="267836"/>
                </a:lnTo>
                <a:lnTo>
                  <a:pt x="327651" y="268979"/>
                </a:lnTo>
                <a:lnTo>
                  <a:pt x="327651" y="278504"/>
                </a:lnTo>
                <a:lnTo>
                  <a:pt x="325696" y="281170"/>
                </a:lnTo>
                <a:lnTo>
                  <a:pt x="114931" y="281179"/>
                </a:lnTo>
                <a:lnTo>
                  <a:pt x="109463" y="281242"/>
                </a:lnTo>
                <a:lnTo>
                  <a:pt x="104174" y="281412"/>
                </a:lnTo>
                <a:lnTo>
                  <a:pt x="83817" y="282313"/>
                </a:lnTo>
                <a:lnTo>
                  <a:pt x="78484" y="283075"/>
                </a:lnTo>
                <a:lnTo>
                  <a:pt x="73531" y="283456"/>
                </a:lnTo>
                <a:lnTo>
                  <a:pt x="62101" y="285742"/>
                </a:lnTo>
                <a:lnTo>
                  <a:pt x="58291" y="286885"/>
                </a:lnTo>
                <a:lnTo>
                  <a:pt x="55243" y="287647"/>
                </a:lnTo>
                <a:lnTo>
                  <a:pt x="47623" y="291076"/>
                </a:lnTo>
                <a:lnTo>
                  <a:pt x="44575" y="292600"/>
                </a:lnTo>
                <a:close/>
              </a:path>
              <a:path w="327659" h="292734">
                <a:moveTo>
                  <a:pt x="323460" y="284218"/>
                </a:moveTo>
                <a:lnTo>
                  <a:pt x="316984" y="284218"/>
                </a:lnTo>
                <a:lnTo>
                  <a:pt x="298696" y="282694"/>
                </a:lnTo>
                <a:lnTo>
                  <a:pt x="291457" y="281932"/>
                </a:lnTo>
                <a:lnTo>
                  <a:pt x="266693" y="281170"/>
                </a:lnTo>
                <a:lnTo>
                  <a:pt x="325696" y="281170"/>
                </a:lnTo>
                <a:lnTo>
                  <a:pt x="323460" y="2842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2777924" y="7234946"/>
            <a:ext cx="1218407" cy="344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024144" y="7234946"/>
            <a:ext cx="293370" cy="358140"/>
          </a:xfrm>
          <a:custGeom>
            <a:avLst/>
            <a:gdLst/>
            <a:ahLst/>
            <a:cxnLst/>
            <a:rect l="l" t="t" r="r" b="b"/>
            <a:pathLst>
              <a:path w="293370" h="358140">
                <a:moveTo>
                  <a:pt x="290314" y="163444"/>
                </a:moveTo>
                <a:lnTo>
                  <a:pt x="269741" y="163444"/>
                </a:lnTo>
                <a:lnTo>
                  <a:pt x="269741" y="35432"/>
                </a:lnTo>
                <a:lnTo>
                  <a:pt x="268979" y="30479"/>
                </a:lnTo>
                <a:lnTo>
                  <a:pt x="267455" y="28193"/>
                </a:lnTo>
                <a:lnTo>
                  <a:pt x="266312" y="26288"/>
                </a:lnTo>
                <a:lnTo>
                  <a:pt x="262883" y="22478"/>
                </a:lnTo>
                <a:lnTo>
                  <a:pt x="260978" y="20954"/>
                </a:lnTo>
                <a:lnTo>
                  <a:pt x="259073" y="19049"/>
                </a:lnTo>
                <a:lnTo>
                  <a:pt x="248405" y="12953"/>
                </a:lnTo>
                <a:lnTo>
                  <a:pt x="242309" y="10286"/>
                </a:lnTo>
                <a:lnTo>
                  <a:pt x="240024" y="9524"/>
                </a:lnTo>
                <a:lnTo>
                  <a:pt x="238119" y="8762"/>
                </a:lnTo>
                <a:lnTo>
                  <a:pt x="233166" y="6095"/>
                </a:lnTo>
                <a:lnTo>
                  <a:pt x="233166" y="2285"/>
                </a:lnTo>
                <a:lnTo>
                  <a:pt x="239643" y="0"/>
                </a:lnTo>
                <a:lnTo>
                  <a:pt x="245738" y="0"/>
                </a:lnTo>
                <a:lnTo>
                  <a:pt x="259454" y="2285"/>
                </a:lnTo>
                <a:lnTo>
                  <a:pt x="264407" y="3809"/>
                </a:lnTo>
                <a:lnTo>
                  <a:pt x="268979" y="4952"/>
                </a:lnTo>
                <a:lnTo>
                  <a:pt x="281932" y="8762"/>
                </a:lnTo>
                <a:lnTo>
                  <a:pt x="285361" y="10286"/>
                </a:lnTo>
                <a:lnTo>
                  <a:pt x="288409" y="11810"/>
                </a:lnTo>
                <a:lnTo>
                  <a:pt x="293362" y="14858"/>
                </a:lnTo>
                <a:lnTo>
                  <a:pt x="293258" y="19811"/>
                </a:lnTo>
                <a:lnTo>
                  <a:pt x="292219" y="23621"/>
                </a:lnTo>
                <a:lnTo>
                  <a:pt x="291457" y="26288"/>
                </a:lnTo>
                <a:lnTo>
                  <a:pt x="291076" y="28574"/>
                </a:lnTo>
                <a:lnTo>
                  <a:pt x="290423" y="35432"/>
                </a:lnTo>
                <a:lnTo>
                  <a:pt x="290314" y="163444"/>
                </a:lnTo>
                <a:close/>
              </a:path>
              <a:path w="293370" h="358140">
                <a:moveTo>
                  <a:pt x="131013" y="259073"/>
                </a:moveTo>
                <a:lnTo>
                  <a:pt x="49909" y="259073"/>
                </a:lnTo>
                <a:lnTo>
                  <a:pt x="56767" y="258311"/>
                </a:lnTo>
                <a:lnTo>
                  <a:pt x="79627" y="254120"/>
                </a:lnTo>
                <a:lnTo>
                  <a:pt x="134489" y="242690"/>
                </a:lnTo>
                <a:lnTo>
                  <a:pt x="166111" y="235071"/>
                </a:lnTo>
                <a:lnTo>
                  <a:pt x="172588" y="233166"/>
                </a:lnTo>
                <a:lnTo>
                  <a:pt x="188590" y="228975"/>
                </a:lnTo>
                <a:lnTo>
                  <a:pt x="194686" y="227451"/>
                </a:lnTo>
                <a:lnTo>
                  <a:pt x="194686" y="48766"/>
                </a:lnTo>
                <a:lnTo>
                  <a:pt x="193543" y="43432"/>
                </a:lnTo>
                <a:lnTo>
                  <a:pt x="192400" y="41908"/>
                </a:lnTo>
                <a:lnTo>
                  <a:pt x="191257" y="40004"/>
                </a:lnTo>
                <a:lnTo>
                  <a:pt x="188590" y="36956"/>
                </a:lnTo>
                <a:lnTo>
                  <a:pt x="186304" y="35432"/>
                </a:lnTo>
                <a:lnTo>
                  <a:pt x="184399" y="33908"/>
                </a:lnTo>
                <a:lnTo>
                  <a:pt x="179827" y="31241"/>
                </a:lnTo>
                <a:lnTo>
                  <a:pt x="176017" y="29336"/>
                </a:lnTo>
                <a:lnTo>
                  <a:pt x="171064" y="27050"/>
                </a:lnTo>
                <a:lnTo>
                  <a:pt x="168778" y="26288"/>
                </a:lnTo>
                <a:lnTo>
                  <a:pt x="166873" y="25526"/>
                </a:lnTo>
                <a:lnTo>
                  <a:pt x="161920" y="23240"/>
                </a:lnTo>
                <a:lnTo>
                  <a:pt x="161920" y="19049"/>
                </a:lnTo>
                <a:lnTo>
                  <a:pt x="167635" y="17144"/>
                </a:lnTo>
                <a:lnTo>
                  <a:pt x="172207" y="17144"/>
                </a:lnTo>
                <a:lnTo>
                  <a:pt x="182875" y="18668"/>
                </a:lnTo>
                <a:lnTo>
                  <a:pt x="187828" y="19811"/>
                </a:lnTo>
                <a:lnTo>
                  <a:pt x="193162" y="20954"/>
                </a:lnTo>
                <a:lnTo>
                  <a:pt x="205734" y="24383"/>
                </a:lnTo>
                <a:lnTo>
                  <a:pt x="209544" y="25907"/>
                </a:lnTo>
                <a:lnTo>
                  <a:pt x="211830" y="26669"/>
                </a:lnTo>
                <a:lnTo>
                  <a:pt x="217164" y="30098"/>
                </a:lnTo>
                <a:lnTo>
                  <a:pt x="217164" y="34289"/>
                </a:lnTo>
                <a:lnTo>
                  <a:pt x="215640" y="40004"/>
                </a:lnTo>
                <a:lnTo>
                  <a:pt x="215259" y="41908"/>
                </a:lnTo>
                <a:lnTo>
                  <a:pt x="214878" y="43432"/>
                </a:lnTo>
                <a:lnTo>
                  <a:pt x="214582" y="48766"/>
                </a:lnTo>
                <a:lnTo>
                  <a:pt x="214497" y="163444"/>
                </a:lnTo>
                <a:lnTo>
                  <a:pt x="290314" y="163444"/>
                </a:lnTo>
                <a:lnTo>
                  <a:pt x="290314" y="176779"/>
                </a:lnTo>
                <a:lnTo>
                  <a:pt x="214497" y="176779"/>
                </a:lnTo>
                <a:lnTo>
                  <a:pt x="214497" y="237738"/>
                </a:lnTo>
                <a:lnTo>
                  <a:pt x="194686" y="237738"/>
                </a:lnTo>
                <a:lnTo>
                  <a:pt x="188590" y="240024"/>
                </a:lnTo>
                <a:lnTo>
                  <a:pt x="174493" y="244214"/>
                </a:lnTo>
                <a:lnTo>
                  <a:pt x="168016" y="246881"/>
                </a:lnTo>
                <a:lnTo>
                  <a:pt x="158873" y="250310"/>
                </a:lnTo>
                <a:lnTo>
                  <a:pt x="138680" y="256406"/>
                </a:lnTo>
                <a:lnTo>
                  <a:pt x="131013" y="259073"/>
                </a:lnTo>
                <a:close/>
              </a:path>
              <a:path w="293370" h="358140">
                <a:moveTo>
                  <a:pt x="158492" y="68578"/>
                </a:moveTo>
                <a:lnTo>
                  <a:pt x="91818" y="68578"/>
                </a:lnTo>
                <a:lnTo>
                  <a:pt x="104010" y="67054"/>
                </a:lnTo>
                <a:lnTo>
                  <a:pt x="107439" y="65530"/>
                </a:lnTo>
                <a:lnTo>
                  <a:pt x="110487" y="64387"/>
                </a:lnTo>
                <a:lnTo>
                  <a:pt x="115440" y="60577"/>
                </a:lnTo>
                <a:lnTo>
                  <a:pt x="116964" y="59053"/>
                </a:lnTo>
                <a:lnTo>
                  <a:pt x="122678" y="59434"/>
                </a:lnTo>
                <a:lnTo>
                  <a:pt x="131060" y="59434"/>
                </a:lnTo>
                <a:lnTo>
                  <a:pt x="137156" y="60196"/>
                </a:lnTo>
                <a:lnTo>
                  <a:pt x="147443" y="60958"/>
                </a:lnTo>
                <a:lnTo>
                  <a:pt x="158492" y="67054"/>
                </a:lnTo>
                <a:lnTo>
                  <a:pt x="158492" y="68578"/>
                </a:lnTo>
                <a:close/>
              </a:path>
              <a:path w="293370" h="358140">
                <a:moveTo>
                  <a:pt x="49147" y="281932"/>
                </a:moveTo>
                <a:lnTo>
                  <a:pt x="45337" y="281932"/>
                </a:lnTo>
                <a:lnTo>
                  <a:pt x="28955" y="270503"/>
                </a:lnTo>
                <a:lnTo>
                  <a:pt x="28955" y="84960"/>
                </a:lnTo>
                <a:lnTo>
                  <a:pt x="25907" y="79627"/>
                </a:lnTo>
                <a:lnTo>
                  <a:pt x="23240" y="78103"/>
                </a:lnTo>
                <a:lnTo>
                  <a:pt x="20192" y="76198"/>
                </a:lnTo>
                <a:lnTo>
                  <a:pt x="11810" y="73150"/>
                </a:lnTo>
                <a:lnTo>
                  <a:pt x="7238" y="72007"/>
                </a:lnTo>
                <a:lnTo>
                  <a:pt x="4952" y="71245"/>
                </a:lnTo>
                <a:lnTo>
                  <a:pt x="0" y="69721"/>
                </a:lnTo>
                <a:lnTo>
                  <a:pt x="0" y="64768"/>
                </a:lnTo>
                <a:lnTo>
                  <a:pt x="8000" y="61339"/>
                </a:lnTo>
                <a:lnTo>
                  <a:pt x="14096" y="61339"/>
                </a:lnTo>
                <a:lnTo>
                  <a:pt x="22433" y="61375"/>
                </a:lnTo>
                <a:lnTo>
                  <a:pt x="27931" y="61625"/>
                </a:lnTo>
                <a:lnTo>
                  <a:pt x="33036" y="62303"/>
                </a:lnTo>
                <a:lnTo>
                  <a:pt x="52195" y="65911"/>
                </a:lnTo>
                <a:lnTo>
                  <a:pt x="53719" y="68578"/>
                </a:lnTo>
                <a:lnTo>
                  <a:pt x="158492" y="68578"/>
                </a:lnTo>
                <a:lnTo>
                  <a:pt x="158492" y="76960"/>
                </a:lnTo>
                <a:lnTo>
                  <a:pt x="154301" y="80769"/>
                </a:lnTo>
                <a:lnTo>
                  <a:pt x="49909" y="80769"/>
                </a:lnTo>
                <a:lnTo>
                  <a:pt x="49909" y="259073"/>
                </a:lnTo>
                <a:lnTo>
                  <a:pt x="131013" y="259073"/>
                </a:lnTo>
                <a:lnTo>
                  <a:pt x="129917" y="259454"/>
                </a:lnTo>
                <a:lnTo>
                  <a:pt x="120392" y="262502"/>
                </a:lnTo>
                <a:lnTo>
                  <a:pt x="98676" y="268979"/>
                </a:lnTo>
                <a:lnTo>
                  <a:pt x="90294" y="271265"/>
                </a:lnTo>
                <a:lnTo>
                  <a:pt x="79627" y="274313"/>
                </a:lnTo>
                <a:lnTo>
                  <a:pt x="55624" y="280028"/>
                </a:lnTo>
                <a:lnTo>
                  <a:pt x="49147" y="281932"/>
                </a:lnTo>
                <a:close/>
              </a:path>
              <a:path w="293370" h="358140">
                <a:moveTo>
                  <a:pt x="279647" y="358131"/>
                </a:moveTo>
                <a:lnTo>
                  <a:pt x="276218" y="358131"/>
                </a:lnTo>
                <a:lnTo>
                  <a:pt x="273932" y="354702"/>
                </a:lnTo>
                <a:lnTo>
                  <a:pt x="273170" y="353178"/>
                </a:lnTo>
                <a:lnTo>
                  <a:pt x="272701" y="350892"/>
                </a:lnTo>
                <a:lnTo>
                  <a:pt x="271646" y="346320"/>
                </a:lnTo>
                <a:lnTo>
                  <a:pt x="271265" y="343653"/>
                </a:lnTo>
                <a:lnTo>
                  <a:pt x="270938" y="339081"/>
                </a:lnTo>
                <a:lnTo>
                  <a:pt x="270122" y="323841"/>
                </a:lnTo>
                <a:lnTo>
                  <a:pt x="269741" y="315460"/>
                </a:lnTo>
                <a:lnTo>
                  <a:pt x="269741" y="176779"/>
                </a:lnTo>
                <a:lnTo>
                  <a:pt x="290314" y="176779"/>
                </a:lnTo>
                <a:lnTo>
                  <a:pt x="290237" y="281932"/>
                </a:lnTo>
                <a:lnTo>
                  <a:pt x="289630" y="299839"/>
                </a:lnTo>
                <a:lnTo>
                  <a:pt x="289507" y="302887"/>
                </a:lnTo>
                <a:lnTo>
                  <a:pt x="289171" y="308602"/>
                </a:lnTo>
                <a:lnTo>
                  <a:pt x="288790" y="320032"/>
                </a:lnTo>
                <a:lnTo>
                  <a:pt x="287266" y="335652"/>
                </a:lnTo>
                <a:lnTo>
                  <a:pt x="286504" y="339081"/>
                </a:lnTo>
                <a:lnTo>
                  <a:pt x="285742" y="344034"/>
                </a:lnTo>
                <a:lnTo>
                  <a:pt x="283837" y="350892"/>
                </a:lnTo>
                <a:lnTo>
                  <a:pt x="282313" y="354702"/>
                </a:lnTo>
                <a:lnTo>
                  <a:pt x="279647" y="358131"/>
                </a:lnTo>
                <a:close/>
              </a:path>
              <a:path w="293370" h="358140">
                <a:moveTo>
                  <a:pt x="203829" y="337176"/>
                </a:moveTo>
                <a:lnTo>
                  <a:pt x="201162" y="337176"/>
                </a:lnTo>
                <a:lnTo>
                  <a:pt x="199258" y="334890"/>
                </a:lnTo>
                <a:lnTo>
                  <a:pt x="198496" y="333366"/>
                </a:lnTo>
                <a:lnTo>
                  <a:pt x="198115" y="331842"/>
                </a:lnTo>
                <a:lnTo>
                  <a:pt x="196972" y="327651"/>
                </a:lnTo>
                <a:lnTo>
                  <a:pt x="194686" y="302887"/>
                </a:lnTo>
                <a:lnTo>
                  <a:pt x="194686" y="237738"/>
                </a:lnTo>
                <a:lnTo>
                  <a:pt x="214497" y="237738"/>
                </a:lnTo>
                <a:lnTo>
                  <a:pt x="214446" y="271265"/>
                </a:lnTo>
                <a:lnTo>
                  <a:pt x="213735" y="292600"/>
                </a:lnTo>
                <a:lnTo>
                  <a:pt x="212973" y="299839"/>
                </a:lnTo>
                <a:lnTo>
                  <a:pt x="212592" y="307840"/>
                </a:lnTo>
                <a:lnTo>
                  <a:pt x="211068" y="319651"/>
                </a:lnTo>
                <a:lnTo>
                  <a:pt x="210306" y="322698"/>
                </a:lnTo>
                <a:lnTo>
                  <a:pt x="209925" y="325365"/>
                </a:lnTo>
                <a:lnTo>
                  <a:pt x="207639" y="331842"/>
                </a:lnTo>
                <a:lnTo>
                  <a:pt x="206115" y="334890"/>
                </a:lnTo>
                <a:lnTo>
                  <a:pt x="203829" y="3371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407039" y="7329813"/>
            <a:ext cx="43180" cy="183515"/>
          </a:xfrm>
          <a:custGeom>
            <a:avLst/>
            <a:gdLst/>
            <a:ahLst/>
            <a:cxnLst/>
            <a:rect l="l" t="t" r="r" b="b"/>
            <a:pathLst>
              <a:path w="43179" h="183515">
                <a:moveTo>
                  <a:pt x="30860" y="183256"/>
                </a:moveTo>
                <a:lnTo>
                  <a:pt x="12572" y="183256"/>
                </a:lnTo>
                <a:lnTo>
                  <a:pt x="0" y="170302"/>
                </a:lnTo>
                <a:lnTo>
                  <a:pt x="0" y="152015"/>
                </a:lnTo>
                <a:lnTo>
                  <a:pt x="12572" y="139061"/>
                </a:lnTo>
                <a:lnTo>
                  <a:pt x="30860" y="139061"/>
                </a:lnTo>
                <a:lnTo>
                  <a:pt x="42670" y="152015"/>
                </a:lnTo>
                <a:lnTo>
                  <a:pt x="42670" y="170302"/>
                </a:lnTo>
                <a:lnTo>
                  <a:pt x="30860" y="183256"/>
                </a:lnTo>
                <a:close/>
              </a:path>
              <a:path w="43179" h="183515">
                <a:moveTo>
                  <a:pt x="30860" y="44194"/>
                </a:moveTo>
                <a:lnTo>
                  <a:pt x="12572" y="44194"/>
                </a:lnTo>
                <a:lnTo>
                  <a:pt x="0" y="31241"/>
                </a:lnTo>
                <a:lnTo>
                  <a:pt x="0" y="12953"/>
                </a:lnTo>
                <a:lnTo>
                  <a:pt x="12572" y="0"/>
                </a:lnTo>
                <a:lnTo>
                  <a:pt x="30860" y="0"/>
                </a:lnTo>
                <a:lnTo>
                  <a:pt x="42670" y="12953"/>
                </a:lnTo>
                <a:lnTo>
                  <a:pt x="42670" y="31241"/>
                </a:lnTo>
                <a:lnTo>
                  <a:pt x="30860" y="44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4601191" y="7234946"/>
            <a:ext cx="341630" cy="358140"/>
          </a:xfrm>
          <a:custGeom>
            <a:avLst/>
            <a:gdLst/>
            <a:ahLst/>
            <a:cxnLst/>
            <a:rect l="l" t="t" r="r" b="b"/>
            <a:pathLst>
              <a:path w="341629" h="358140">
                <a:moveTo>
                  <a:pt x="6095" y="291457"/>
                </a:moveTo>
                <a:lnTo>
                  <a:pt x="0" y="286504"/>
                </a:lnTo>
                <a:lnTo>
                  <a:pt x="3047" y="282694"/>
                </a:lnTo>
                <a:lnTo>
                  <a:pt x="8381" y="276218"/>
                </a:lnTo>
                <a:lnTo>
                  <a:pt x="17906" y="262121"/>
                </a:lnTo>
                <a:lnTo>
                  <a:pt x="27050" y="248024"/>
                </a:lnTo>
                <a:lnTo>
                  <a:pt x="37337" y="232023"/>
                </a:lnTo>
                <a:lnTo>
                  <a:pt x="41527" y="224784"/>
                </a:lnTo>
                <a:lnTo>
                  <a:pt x="45718" y="217926"/>
                </a:lnTo>
                <a:lnTo>
                  <a:pt x="55243" y="200781"/>
                </a:lnTo>
                <a:lnTo>
                  <a:pt x="70864" y="171064"/>
                </a:lnTo>
                <a:lnTo>
                  <a:pt x="73531" y="164968"/>
                </a:lnTo>
                <a:lnTo>
                  <a:pt x="76579" y="158492"/>
                </a:lnTo>
                <a:lnTo>
                  <a:pt x="85722" y="136394"/>
                </a:lnTo>
                <a:lnTo>
                  <a:pt x="88008" y="131060"/>
                </a:lnTo>
                <a:lnTo>
                  <a:pt x="93723" y="114678"/>
                </a:lnTo>
                <a:lnTo>
                  <a:pt x="95247" y="109725"/>
                </a:lnTo>
                <a:lnTo>
                  <a:pt x="97152" y="104010"/>
                </a:lnTo>
                <a:lnTo>
                  <a:pt x="100962" y="92199"/>
                </a:lnTo>
                <a:lnTo>
                  <a:pt x="102486" y="86484"/>
                </a:lnTo>
                <a:lnTo>
                  <a:pt x="104010" y="81150"/>
                </a:lnTo>
                <a:lnTo>
                  <a:pt x="107439" y="67816"/>
                </a:lnTo>
                <a:lnTo>
                  <a:pt x="107820" y="64768"/>
                </a:lnTo>
                <a:lnTo>
                  <a:pt x="107439" y="62863"/>
                </a:lnTo>
                <a:lnTo>
                  <a:pt x="102486" y="57910"/>
                </a:lnTo>
                <a:lnTo>
                  <a:pt x="97152" y="54100"/>
                </a:lnTo>
                <a:lnTo>
                  <a:pt x="89532" y="49147"/>
                </a:lnTo>
                <a:lnTo>
                  <a:pt x="86103" y="47623"/>
                </a:lnTo>
                <a:lnTo>
                  <a:pt x="84579" y="46861"/>
                </a:lnTo>
                <a:lnTo>
                  <a:pt x="79246" y="43813"/>
                </a:lnTo>
                <a:lnTo>
                  <a:pt x="80008" y="40004"/>
                </a:lnTo>
                <a:lnTo>
                  <a:pt x="83436" y="38099"/>
                </a:lnTo>
                <a:lnTo>
                  <a:pt x="89151" y="38099"/>
                </a:lnTo>
                <a:lnTo>
                  <a:pt x="97914" y="40004"/>
                </a:lnTo>
                <a:lnTo>
                  <a:pt x="100581" y="40765"/>
                </a:lnTo>
                <a:lnTo>
                  <a:pt x="103629" y="41527"/>
                </a:lnTo>
                <a:lnTo>
                  <a:pt x="133727" y="55243"/>
                </a:lnTo>
                <a:lnTo>
                  <a:pt x="133651" y="57910"/>
                </a:lnTo>
                <a:lnTo>
                  <a:pt x="116964" y="117345"/>
                </a:lnTo>
                <a:lnTo>
                  <a:pt x="111249" y="131822"/>
                </a:lnTo>
                <a:lnTo>
                  <a:pt x="107058" y="142490"/>
                </a:lnTo>
                <a:lnTo>
                  <a:pt x="104772" y="147824"/>
                </a:lnTo>
                <a:lnTo>
                  <a:pt x="108963" y="153920"/>
                </a:lnTo>
                <a:lnTo>
                  <a:pt x="116392" y="164206"/>
                </a:lnTo>
                <a:lnTo>
                  <a:pt x="96771" y="164206"/>
                </a:lnTo>
                <a:lnTo>
                  <a:pt x="96390" y="164587"/>
                </a:lnTo>
                <a:lnTo>
                  <a:pt x="96390" y="165349"/>
                </a:lnTo>
                <a:lnTo>
                  <a:pt x="96009" y="165730"/>
                </a:lnTo>
                <a:lnTo>
                  <a:pt x="91437" y="174493"/>
                </a:lnTo>
                <a:lnTo>
                  <a:pt x="81531" y="192781"/>
                </a:lnTo>
                <a:lnTo>
                  <a:pt x="76579" y="200400"/>
                </a:lnTo>
                <a:lnTo>
                  <a:pt x="71245" y="208782"/>
                </a:lnTo>
                <a:lnTo>
                  <a:pt x="48766" y="241547"/>
                </a:lnTo>
                <a:lnTo>
                  <a:pt x="32765" y="262121"/>
                </a:lnTo>
                <a:lnTo>
                  <a:pt x="26669" y="269741"/>
                </a:lnTo>
                <a:lnTo>
                  <a:pt x="15239" y="283075"/>
                </a:lnTo>
                <a:lnTo>
                  <a:pt x="9905" y="288028"/>
                </a:lnTo>
                <a:lnTo>
                  <a:pt x="6095" y="291457"/>
                </a:lnTo>
                <a:close/>
              </a:path>
              <a:path w="341629" h="358140">
                <a:moveTo>
                  <a:pt x="199258" y="276980"/>
                </a:moveTo>
                <a:lnTo>
                  <a:pt x="192781" y="276599"/>
                </a:lnTo>
                <a:lnTo>
                  <a:pt x="184018" y="267836"/>
                </a:lnTo>
                <a:lnTo>
                  <a:pt x="172207" y="254120"/>
                </a:lnTo>
                <a:lnTo>
                  <a:pt x="167635" y="249167"/>
                </a:lnTo>
                <a:lnTo>
                  <a:pt x="142490" y="219450"/>
                </a:lnTo>
                <a:lnTo>
                  <a:pt x="136775" y="212973"/>
                </a:lnTo>
                <a:lnTo>
                  <a:pt x="124202" y="197734"/>
                </a:lnTo>
                <a:lnTo>
                  <a:pt x="113154" y="184780"/>
                </a:lnTo>
                <a:lnTo>
                  <a:pt x="102105" y="170683"/>
                </a:lnTo>
                <a:lnTo>
                  <a:pt x="96771" y="164206"/>
                </a:lnTo>
                <a:lnTo>
                  <a:pt x="116392" y="164206"/>
                </a:lnTo>
                <a:lnTo>
                  <a:pt x="118869" y="167635"/>
                </a:lnTo>
                <a:lnTo>
                  <a:pt x="122678" y="172588"/>
                </a:lnTo>
                <a:lnTo>
                  <a:pt x="156206" y="206115"/>
                </a:lnTo>
                <a:lnTo>
                  <a:pt x="176398" y="217545"/>
                </a:lnTo>
                <a:lnTo>
                  <a:pt x="178684" y="220593"/>
                </a:lnTo>
                <a:lnTo>
                  <a:pt x="184780" y="229737"/>
                </a:lnTo>
                <a:lnTo>
                  <a:pt x="186685" y="233166"/>
                </a:lnTo>
                <a:lnTo>
                  <a:pt x="189733" y="238119"/>
                </a:lnTo>
                <a:lnTo>
                  <a:pt x="195448" y="248405"/>
                </a:lnTo>
                <a:lnTo>
                  <a:pt x="196972" y="252215"/>
                </a:lnTo>
                <a:lnTo>
                  <a:pt x="199258" y="257168"/>
                </a:lnTo>
                <a:lnTo>
                  <a:pt x="204591" y="271646"/>
                </a:lnTo>
                <a:lnTo>
                  <a:pt x="199258" y="276980"/>
                </a:lnTo>
                <a:close/>
              </a:path>
              <a:path w="341629" h="358140">
                <a:moveTo>
                  <a:pt x="268217" y="358131"/>
                </a:moveTo>
                <a:lnTo>
                  <a:pt x="264788" y="358131"/>
                </a:lnTo>
                <a:lnTo>
                  <a:pt x="262502" y="354702"/>
                </a:lnTo>
                <a:lnTo>
                  <a:pt x="261740" y="353178"/>
                </a:lnTo>
                <a:lnTo>
                  <a:pt x="261271" y="350892"/>
                </a:lnTo>
                <a:lnTo>
                  <a:pt x="260216" y="346320"/>
                </a:lnTo>
                <a:lnTo>
                  <a:pt x="259835" y="343653"/>
                </a:lnTo>
                <a:lnTo>
                  <a:pt x="259454" y="338319"/>
                </a:lnTo>
                <a:lnTo>
                  <a:pt x="259073" y="330699"/>
                </a:lnTo>
                <a:lnTo>
                  <a:pt x="258692" y="323841"/>
                </a:lnTo>
                <a:lnTo>
                  <a:pt x="258311" y="315460"/>
                </a:lnTo>
                <a:lnTo>
                  <a:pt x="258311" y="36575"/>
                </a:lnTo>
                <a:lnTo>
                  <a:pt x="256787" y="30479"/>
                </a:lnTo>
                <a:lnTo>
                  <a:pt x="255263" y="28193"/>
                </a:lnTo>
                <a:lnTo>
                  <a:pt x="253739" y="26288"/>
                </a:lnTo>
                <a:lnTo>
                  <a:pt x="249929" y="22097"/>
                </a:lnTo>
                <a:lnTo>
                  <a:pt x="247262" y="20573"/>
                </a:lnTo>
                <a:lnTo>
                  <a:pt x="244595" y="18668"/>
                </a:lnTo>
                <a:lnTo>
                  <a:pt x="222117" y="8762"/>
                </a:lnTo>
                <a:lnTo>
                  <a:pt x="217164" y="6476"/>
                </a:lnTo>
                <a:lnTo>
                  <a:pt x="217164" y="2285"/>
                </a:lnTo>
                <a:lnTo>
                  <a:pt x="223260" y="0"/>
                </a:lnTo>
                <a:lnTo>
                  <a:pt x="229356" y="0"/>
                </a:lnTo>
                <a:lnTo>
                  <a:pt x="243452" y="1904"/>
                </a:lnTo>
                <a:lnTo>
                  <a:pt x="249929" y="3809"/>
                </a:lnTo>
                <a:lnTo>
                  <a:pt x="254501" y="4952"/>
                </a:lnTo>
                <a:lnTo>
                  <a:pt x="266693" y="8381"/>
                </a:lnTo>
                <a:lnTo>
                  <a:pt x="272027" y="10286"/>
                </a:lnTo>
                <a:lnTo>
                  <a:pt x="275837" y="11810"/>
                </a:lnTo>
                <a:lnTo>
                  <a:pt x="282313" y="15620"/>
                </a:lnTo>
                <a:lnTo>
                  <a:pt x="282313" y="20192"/>
                </a:lnTo>
                <a:lnTo>
                  <a:pt x="280789" y="24383"/>
                </a:lnTo>
                <a:lnTo>
                  <a:pt x="280028" y="27050"/>
                </a:lnTo>
                <a:lnTo>
                  <a:pt x="279647" y="29336"/>
                </a:lnTo>
                <a:lnTo>
                  <a:pt x="278923" y="36575"/>
                </a:lnTo>
                <a:lnTo>
                  <a:pt x="278885" y="171064"/>
                </a:lnTo>
                <a:lnTo>
                  <a:pt x="341367" y="171064"/>
                </a:lnTo>
                <a:lnTo>
                  <a:pt x="341367" y="179065"/>
                </a:lnTo>
                <a:lnTo>
                  <a:pt x="336414" y="183256"/>
                </a:lnTo>
                <a:lnTo>
                  <a:pt x="278885" y="183256"/>
                </a:lnTo>
                <a:lnTo>
                  <a:pt x="278885" y="279647"/>
                </a:lnTo>
                <a:lnTo>
                  <a:pt x="278123" y="302125"/>
                </a:lnTo>
                <a:lnTo>
                  <a:pt x="277742" y="308602"/>
                </a:lnTo>
                <a:lnTo>
                  <a:pt x="277361" y="320032"/>
                </a:lnTo>
                <a:lnTo>
                  <a:pt x="275837" y="335652"/>
                </a:lnTo>
                <a:lnTo>
                  <a:pt x="275075" y="339081"/>
                </a:lnTo>
                <a:lnTo>
                  <a:pt x="274313" y="344034"/>
                </a:lnTo>
                <a:lnTo>
                  <a:pt x="272408" y="350892"/>
                </a:lnTo>
                <a:lnTo>
                  <a:pt x="270884" y="354702"/>
                </a:lnTo>
                <a:lnTo>
                  <a:pt x="268217" y="358131"/>
                </a:lnTo>
                <a:close/>
              </a:path>
              <a:path w="341629" h="358140">
                <a:moveTo>
                  <a:pt x="341367" y="171064"/>
                </a:moveTo>
                <a:lnTo>
                  <a:pt x="288028" y="171064"/>
                </a:lnTo>
                <a:lnTo>
                  <a:pt x="295648" y="169159"/>
                </a:lnTo>
                <a:lnTo>
                  <a:pt x="299077" y="166873"/>
                </a:lnTo>
                <a:lnTo>
                  <a:pt x="301744" y="164968"/>
                </a:lnTo>
                <a:lnTo>
                  <a:pt x="305554" y="161158"/>
                </a:lnTo>
                <a:lnTo>
                  <a:pt x="306316" y="159635"/>
                </a:lnTo>
                <a:lnTo>
                  <a:pt x="310507" y="160016"/>
                </a:lnTo>
                <a:lnTo>
                  <a:pt x="321555" y="160777"/>
                </a:lnTo>
                <a:lnTo>
                  <a:pt x="325365" y="161539"/>
                </a:lnTo>
                <a:lnTo>
                  <a:pt x="331842" y="162301"/>
                </a:lnTo>
                <a:lnTo>
                  <a:pt x="341367" y="168016"/>
                </a:lnTo>
                <a:lnTo>
                  <a:pt x="341367" y="1710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4960084" y="7234946"/>
            <a:ext cx="274320" cy="358140"/>
          </a:xfrm>
          <a:custGeom>
            <a:avLst/>
            <a:gdLst/>
            <a:ahLst/>
            <a:cxnLst/>
            <a:rect l="l" t="t" r="r" b="b"/>
            <a:pathLst>
              <a:path w="274320" h="358140">
                <a:moveTo>
                  <a:pt x="105153" y="261740"/>
                </a:moveTo>
                <a:lnTo>
                  <a:pt x="81150" y="261740"/>
                </a:lnTo>
                <a:lnTo>
                  <a:pt x="59434" y="257168"/>
                </a:lnTo>
                <a:lnTo>
                  <a:pt x="53719" y="254501"/>
                </a:lnTo>
                <a:lnTo>
                  <a:pt x="46099" y="251072"/>
                </a:lnTo>
                <a:lnTo>
                  <a:pt x="10667" y="212592"/>
                </a:lnTo>
                <a:lnTo>
                  <a:pt x="7619" y="204591"/>
                </a:lnTo>
                <a:lnTo>
                  <a:pt x="3809" y="195448"/>
                </a:lnTo>
                <a:lnTo>
                  <a:pt x="0" y="169540"/>
                </a:lnTo>
                <a:lnTo>
                  <a:pt x="0" y="148205"/>
                </a:lnTo>
                <a:lnTo>
                  <a:pt x="3809" y="122297"/>
                </a:lnTo>
                <a:lnTo>
                  <a:pt x="7619" y="113154"/>
                </a:lnTo>
                <a:lnTo>
                  <a:pt x="10667" y="105153"/>
                </a:lnTo>
                <a:lnTo>
                  <a:pt x="46099" y="66673"/>
                </a:lnTo>
                <a:lnTo>
                  <a:pt x="79246" y="57148"/>
                </a:lnTo>
                <a:lnTo>
                  <a:pt x="82293" y="55243"/>
                </a:lnTo>
                <a:lnTo>
                  <a:pt x="85341" y="52195"/>
                </a:lnTo>
                <a:lnTo>
                  <a:pt x="85722" y="51052"/>
                </a:lnTo>
                <a:lnTo>
                  <a:pt x="85722" y="49147"/>
                </a:lnTo>
                <a:lnTo>
                  <a:pt x="83436" y="45718"/>
                </a:lnTo>
                <a:lnTo>
                  <a:pt x="81531" y="44194"/>
                </a:lnTo>
                <a:lnTo>
                  <a:pt x="80008" y="42670"/>
                </a:lnTo>
                <a:lnTo>
                  <a:pt x="75817" y="40384"/>
                </a:lnTo>
                <a:lnTo>
                  <a:pt x="75817" y="37337"/>
                </a:lnTo>
                <a:lnTo>
                  <a:pt x="80388" y="35813"/>
                </a:lnTo>
                <a:lnTo>
                  <a:pt x="82293" y="36194"/>
                </a:lnTo>
                <a:lnTo>
                  <a:pt x="84579" y="36575"/>
                </a:lnTo>
                <a:lnTo>
                  <a:pt x="93723" y="38480"/>
                </a:lnTo>
                <a:lnTo>
                  <a:pt x="96771" y="39623"/>
                </a:lnTo>
                <a:lnTo>
                  <a:pt x="99057" y="40384"/>
                </a:lnTo>
                <a:lnTo>
                  <a:pt x="105915" y="44575"/>
                </a:lnTo>
                <a:lnTo>
                  <a:pt x="105915" y="47242"/>
                </a:lnTo>
                <a:lnTo>
                  <a:pt x="105534" y="49147"/>
                </a:lnTo>
                <a:lnTo>
                  <a:pt x="102867" y="54100"/>
                </a:lnTo>
                <a:lnTo>
                  <a:pt x="100962" y="56386"/>
                </a:lnTo>
                <a:lnTo>
                  <a:pt x="110868" y="56767"/>
                </a:lnTo>
                <a:lnTo>
                  <a:pt x="127250" y="61339"/>
                </a:lnTo>
                <a:lnTo>
                  <a:pt x="132203" y="63244"/>
                </a:lnTo>
                <a:lnTo>
                  <a:pt x="139823" y="66673"/>
                </a:lnTo>
                <a:lnTo>
                  <a:pt x="143881" y="69340"/>
                </a:lnTo>
                <a:lnTo>
                  <a:pt x="83436" y="69340"/>
                </a:lnTo>
                <a:lnTo>
                  <a:pt x="65911" y="73531"/>
                </a:lnTo>
                <a:lnTo>
                  <a:pt x="33527" y="102486"/>
                </a:lnTo>
                <a:lnTo>
                  <a:pt x="21716" y="149729"/>
                </a:lnTo>
                <a:lnTo>
                  <a:pt x="21716" y="166873"/>
                </a:lnTo>
                <a:lnTo>
                  <a:pt x="33527" y="214116"/>
                </a:lnTo>
                <a:lnTo>
                  <a:pt x="65911" y="243452"/>
                </a:lnTo>
                <a:lnTo>
                  <a:pt x="83436" y="247643"/>
                </a:lnTo>
                <a:lnTo>
                  <a:pt x="144824" y="247643"/>
                </a:lnTo>
                <a:lnTo>
                  <a:pt x="139823" y="251072"/>
                </a:lnTo>
                <a:lnTo>
                  <a:pt x="132203" y="254501"/>
                </a:lnTo>
                <a:lnTo>
                  <a:pt x="126488" y="257168"/>
                </a:lnTo>
                <a:lnTo>
                  <a:pt x="105153" y="261740"/>
                </a:lnTo>
                <a:close/>
              </a:path>
              <a:path w="274320" h="358140">
                <a:moveTo>
                  <a:pt x="144824" y="247643"/>
                </a:moveTo>
                <a:lnTo>
                  <a:pt x="102867" y="247643"/>
                </a:lnTo>
                <a:lnTo>
                  <a:pt x="120012" y="243452"/>
                </a:lnTo>
                <a:lnTo>
                  <a:pt x="132965" y="236595"/>
                </a:lnTo>
                <a:lnTo>
                  <a:pt x="144395" y="226689"/>
                </a:lnTo>
                <a:lnTo>
                  <a:pt x="148205" y="220593"/>
                </a:lnTo>
                <a:lnTo>
                  <a:pt x="152396" y="214116"/>
                </a:lnTo>
                <a:lnTo>
                  <a:pt x="158492" y="200020"/>
                </a:lnTo>
                <a:lnTo>
                  <a:pt x="160016" y="193924"/>
                </a:lnTo>
                <a:lnTo>
                  <a:pt x="161920" y="187447"/>
                </a:lnTo>
                <a:lnTo>
                  <a:pt x="164206" y="166873"/>
                </a:lnTo>
                <a:lnTo>
                  <a:pt x="164206" y="149729"/>
                </a:lnTo>
                <a:lnTo>
                  <a:pt x="161920" y="129155"/>
                </a:lnTo>
                <a:lnTo>
                  <a:pt x="160016" y="123059"/>
                </a:lnTo>
                <a:lnTo>
                  <a:pt x="158492" y="116964"/>
                </a:lnTo>
                <a:lnTo>
                  <a:pt x="152396" y="102486"/>
                </a:lnTo>
                <a:lnTo>
                  <a:pt x="148205" y="96390"/>
                </a:lnTo>
                <a:lnTo>
                  <a:pt x="144395" y="90294"/>
                </a:lnTo>
                <a:lnTo>
                  <a:pt x="132965" y="80388"/>
                </a:lnTo>
                <a:lnTo>
                  <a:pt x="120012" y="73531"/>
                </a:lnTo>
                <a:lnTo>
                  <a:pt x="102867" y="69340"/>
                </a:lnTo>
                <a:lnTo>
                  <a:pt x="143881" y="69340"/>
                </a:lnTo>
                <a:lnTo>
                  <a:pt x="153158" y="75436"/>
                </a:lnTo>
                <a:lnTo>
                  <a:pt x="165730" y="88770"/>
                </a:lnTo>
                <a:lnTo>
                  <a:pt x="175255" y="105153"/>
                </a:lnTo>
                <a:lnTo>
                  <a:pt x="178303" y="113154"/>
                </a:lnTo>
                <a:lnTo>
                  <a:pt x="182113" y="122297"/>
                </a:lnTo>
                <a:lnTo>
                  <a:pt x="185923" y="148205"/>
                </a:lnTo>
                <a:lnTo>
                  <a:pt x="185923" y="169540"/>
                </a:lnTo>
                <a:lnTo>
                  <a:pt x="182113" y="195448"/>
                </a:lnTo>
                <a:lnTo>
                  <a:pt x="178303" y="204591"/>
                </a:lnTo>
                <a:lnTo>
                  <a:pt x="175255" y="212592"/>
                </a:lnTo>
                <a:lnTo>
                  <a:pt x="165730" y="228975"/>
                </a:lnTo>
                <a:lnTo>
                  <a:pt x="159254" y="235833"/>
                </a:lnTo>
                <a:lnTo>
                  <a:pt x="153158" y="241928"/>
                </a:lnTo>
                <a:lnTo>
                  <a:pt x="144824" y="247643"/>
                </a:lnTo>
                <a:close/>
              </a:path>
              <a:path w="274320" h="358140">
                <a:moveTo>
                  <a:pt x="259835" y="358131"/>
                </a:moveTo>
                <a:lnTo>
                  <a:pt x="256406" y="358131"/>
                </a:lnTo>
                <a:lnTo>
                  <a:pt x="254120" y="354702"/>
                </a:lnTo>
                <a:lnTo>
                  <a:pt x="253358" y="353178"/>
                </a:lnTo>
                <a:lnTo>
                  <a:pt x="252889" y="350892"/>
                </a:lnTo>
                <a:lnTo>
                  <a:pt x="251834" y="346320"/>
                </a:lnTo>
                <a:lnTo>
                  <a:pt x="251453" y="343653"/>
                </a:lnTo>
                <a:lnTo>
                  <a:pt x="251072" y="338319"/>
                </a:lnTo>
                <a:lnTo>
                  <a:pt x="250691" y="330699"/>
                </a:lnTo>
                <a:lnTo>
                  <a:pt x="250310" y="323841"/>
                </a:lnTo>
                <a:lnTo>
                  <a:pt x="249929" y="315460"/>
                </a:lnTo>
                <a:lnTo>
                  <a:pt x="249929" y="36575"/>
                </a:lnTo>
                <a:lnTo>
                  <a:pt x="248405" y="30479"/>
                </a:lnTo>
                <a:lnTo>
                  <a:pt x="246881" y="28193"/>
                </a:lnTo>
                <a:lnTo>
                  <a:pt x="245357" y="26288"/>
                </a:lnTo>
                <a:lnTo>
                  <a:pt x="241547" y="22097"/>
                </a:lnTo>
                <a:lnTo>
                  <a:pt x="238881" y="20573"/>
                </a:lnTo>
                <a:lnTo>
                  <a:pt x="236214" y="18668"/>
                </a:lnTo>
                <a:lnTo>
                  <a:pt x="213735" y="8762"/>
                </a:lnTo>
                <a:lnTo>
                  <a:pt x="208782" y="6476"/>
                </a:lnTo>
                <a:lnTo>
                  <a:pt x="208782" y="2285"/>
                </a:lnTo>
                <a:lnTo>
                  <a:pt x="214878" y="0"/>
                </a:lnTo>
                <a:lnTo>
                  <a:pt x="220974" y="0"/>
                </a:lnTo>
                <a:lnTo>
                  <a:pt x="235071" y="1904"/>
                </a:lnTo>
                <a:lnTo>
                  <a:pt x="241547" y="3809"/>
                </a:lnTo>
                <a:lnTo>
                  <a:pt x="246119" y="4952"/>
                </a:lnTo>
                <a:lnTo>
                  <a:pt x="258311" y="8381"/>
                </a:lnTo>
                <a:lnTo>
                  <a:pt x="263645" y="10286"/>
                </a:lnTo>
                <a:lnTo>
                  <a:pt x="267455" y="11810"/>
                </a:lnTo>
                <a:lnTo>
                  <a:pt x="273932" y="15620"/>
                </a:lnTo>
                <a:lnTo>
                  <a:pt x="273932" y="20192"/>
                </a:lnTo>
                <a:lnTo>
                  <a:pt x="272408" y="24383"/>
                </a:lnTo>
                <a:lnTo>
                  <a:pt x="271646" y="27050"/>
                </a:lnTo>
                <a:lnTo>
                  <a:pt x="271265" y="29336"/>
                </a:lnTo>
                <a:lnTo>
                  <a:pt x="270541" y="36575"/>
                </a:lnTo>
                <a:lnTo>
                  <a:pt x="270503" y="279647"/>
                </a:lnTo>
                <a:lnTo>
                  <a:pt x="269741" y="302125"/>
                </a:lnTo>
                <a:lnTo>
                  <a:pt x="269360" y="308602"/>
                </a:lnTo>
                <a:lnTo>
                  <a:pt x="268979" y="320032"/>
                </a:lnTo>
                <a:lnTo>
                  <a:pt x="267455" y="335652"/>
                </a:lnTo>
                <a:lnTo>
                  <a:pt x="266693" y="339081"/>
                </a:lnTo>
                <a:lnTo>
                  <a:pt x="265931" y="344034"/>
                </a:lnTo>
                <a:lnTo>
                  <a:pt x="264026" y="350892"/>
                </a:lnTo>
                <a:lnTo>
                  <a:pt x="262502" y="354702"/>
                </a:lnTo>
                <a:lnTo>
                  <a:pt x="259835" y="3581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280497" y="7234946"/>
            <a:ext cx="290830" cy="358140"/>
          </a:xfrm>
          <a:custGeom>
            <a:avLst/>
            <a:gdLst/>
            <a:ahLst/>
            <a:cxnLst/>
            <a:rect l="l" t="t" r="r" b="b"/>
            <a:pathLst>
              <a:path w="290829" h="358140">
                <a:moveTo>
                  <a:pt x="287266" y="147824"/>
                </a:moveTo>
                <a:lnTo>
                  <a:pt x="266693" y="147824"/>
                </a:lnTo>
                <a:lnTo>
                  <a:pt x="266693" y="36575"/>
                </a:lnTo>
                <a:lnTo>
                  <a:pt x="265169" y="30479"/>
                </a:lnTo>
                <a:lnTo>
                  <a:pt x="263645" y="28193"/>
                </a:lnTo>
                <a:lnTo>
                  <a:pt x="262121" y="26288"/>
                </a:lnTo>
                <a:lnTo>
                  <a:pt x="258311" y="22097"/>
                </a:lnTo>
                <a:lnTo>
                  <a:pt x="255644" y="20573"/>
                </a:lnTo>
                <a:lnTo>
                  <a:pt x="252977" y="18668"/>
                </a:lnTo>
                <a:lnTo>
                  <a:pt x="230499" y="8762"/>
                </a:lnTo>
                <a:lnTo>
                  <a:pt x="225546" y="6476"/>
                </a:lnTo>
                <a:lnTo>
                  <a:pt x="225546" y="2285"/>
                </a:lnTo>
                <a:lnTo>
                  <a:pt x="231642" y="0"/>
                </a:lnTo>
                <a:lnTo>
                  <a:pt x="237738" y="0"/>
                </a:lnTo>
                <a:lnTo>
                  <a:pt x="251834" y="1904"/>
                </a:lnTo>
                <a:lnTo>
                  <a:pt x="258311" y="3809"/>
                </a:lnTo>
                <a:lnTo>
                  <a:pt x="262883" y="4952"/>
                </a:lnTo>
                <a:lnTo>
                  <a:pt x="275075" y="8381"/>
                </a:lnTo>
                <a:lnTo>
                  <a:pt x="280408" y="10286"/>
                </a:lnTo>
                <a:lnTo>
                  <a:pt x="284218" y="11810"/>
                </a:lnTo>
                <a:lnTo>
                  <a:pt x="290695" y="15620"/>
                </a:lnTo>
                <a:lnTo>
                  <a:pt x="290695" y="20192"/>
                </a:lnTo>
                <a:lnTo>
                  <a:pt x="289171" y="24383"/>
                </a:lnTo>
                <a:lnTo>
                  <a:pt x="288409" y="27050"/>
                </a:lnTo>
                <a:lnTo>
                  <a:pt x="288028" y="29336"/>
                </a:lnTo>
                <a:lnTo>
                  <a:pt x="287304" y="36575"/>
                </a:lnTo>
                <a:lnTo>
                  <a:pt x="287266" y="147824"/>
                </a:lnTo>
                <a:close/>
              </a:path>
              <a:path w="290829" h="358140">
                <a:moveTo>
                  <a:pt x="182113" y="127250"/>
                </a:moveTo>
                <a:lnTo>
                  <a:pt x="161539" y="127250"/>
                </a:lnTo>
                <a:lnTo>
                  <a:pt x="161539" y="58291"/>
                </a:lnTo>
                <a:lnTo>
                  <a:pt x="158492" y="52957"/>
                </a:lnTo>
                <a:lnTo>
                  <a:pt x="134108" y="38861"/>
                </a:lnTo>
                <a:lnTo>
                  <a:pt x="129155" y="36575"/>
                </a:lnTo>
                <a:lnTo>
                  <a:pt x="129155" y="32765"/>
                </a:lnTo>
                <a:lnTo>
                  <a:pt x="134489" y="30479"/>
                </a:lnTo>
                <a:lnTo>
                  <a:pt x="139442" y="30479"/>
                </a:lnTo>
                <a:lnTo>
                  <a:pt x="151253" y="32003"/>
                </a:lnTo>
                <a:lnTo>
                  <a:pt x="158492" y="33908"/>
                </a:lnTo>
                <a:lnTo>
                  <a:pt x="161920" y="34670"/>
                </a:lnTo>
                <a:lnTo>
                  <a:pt x="173350" y="38099"/>
                </a:lnTo>
                <a:lnTo>
                  <a:pt x="177160" y="39623"/>
                </a:lnTo>
                <a:lnTo>
                  <a:pt x="180589" y="41146"/>
                </a:lnTo>
                <a:lnTo>
                  <a:pt x="184780" y="44194"/>
                </a:lnTo>
                <a:lnTo>
                  <a:pt x="184780" y="48004"/>
                </a:lnTo>
                <a:lnTo>
                  <a:pt x="182113" y="56005"/>
                </a:lnTo>
                <a:lnTo>
                  <a:pt x="182113" y="127250"/>
                </a:lnTo>
                <a:close/>
              </a:path>
              <a:path w="290829" h="358140">
                <a:moveTo>
                  <a:pt x="40004" y="291457"/>
                </a:moveTo>
                <a:lnTo>
                  <a:pt x="36194" y="291457"/>
                </a:lnTo>
                <a:lnTo>
                  <a:pt x="33146" y="285361"/>
                </a:lnTo>
                <a:lnTo>
                  <a:pt x="32384" y="282694"/>
                </a:lnTo>
                <a:lnTo>
                  <a:pt x="30860" y="271646"/>
                </a:lnTo>
                <a:lnTo>
                  <a:pt x="30479" y="267074"/>
                </a:lnTo>
                <a:lnTo>
                  <a:pt x="30098" y="263645"/>
                </a:lnTo>
                <a:lnTo>
                  <a:pt x="29821" y="248405"/>
                </a:lnTo>
                <a:lnTo>
                  <a:pt x="29717" y="78484"/>
                </a:lnTo>
                <a:lnTo>
                  <a:pt x="27050" y="73531"/>
                </a:lnTo>
                <a:lnTo>
                  <a:pt x="24764" y="71245"/>
                </a:lnTo>
                <a:lnTo>
                  <a:pt x="23240" y="69340"/>
                </a:lnTo>
                <a:lnTo>
                  <a:pt x="15620" y="64768"/>
                </a:lnTo>
                <a:lnTo>
                  <a:pt x="8762" y="61339"/>
                </a:lnTo>
                <a:lnTo>
                  <a:pt x="4952" y="59815"/>
                </a:lnTo>
                <a:lnTo>
                  <a:pt x="0" y="57529"/>
                </a:lnTo>
                <a:lnTo>
                  <a:pt x="0" y="53719"/>
                </a:lnTo>
                <a:lnTo>
                  <a:pt x="5333" y="51433"/>
                </a:lnTo>
                <a:lnTo>
                  <a:pt x="10286" y="51433"/>
                </a:lnTo>
                <a:lnTo>
                  <a:pt x="22478" y="53338"/>
                </a:lnTo>
                <a:lnTo>
                  <a:pt x="27050" y="54481"/>
                </a:lnTo>
                <a:lnTo>
                  <a:pt x="30860" y="55243"/>
                </a:lnTo>
                <a:lnTo>
                  <a:pt x="41527" y="58291"/>
                </a:lnTo>
                <a:lnTo>
                  <a:pt x="45337" y="59815"/>
                </a:lnTo>
                <a:lnTo>
                  <a:pt x="48385" y="60958"/>
                </a:lnTo>
                <a:lnTo>
                  <a:pt x="52576" y="64006"/>
                </a:lnTo>
                <a:lnTo>
                  <a:pt x="52576" y="67435"/>
                </a:lnTo>
                <a:lnTo>
                  <a:pt x="50290" y="76579"/>
                </a:lnTo>
                <a:lnTo>
                  <a:pt x="50290" y="127250"/>
                </a:lnTo>
                <a:lnTo>
                  <a:pt x="182113" y="127250"/>
                </a:lnTo>
                <a:lnTo>
                  <a:pt x="182113" y="139823"/>
                </a:lnTo>
                <a:lnTo>
                  <a:pt x="50290" y="139823"/>
                </a:lnTo>
                <a:lnTo>
                  <a:pt x="50290" y="226308"/>
                </a:lnTo>
                <a:lnTo>
                  <a:pt x="49938" y="240404"/>
                </a:lnTo>
                <a:lnTo>
                  <a:pt x="49828" y="242690"/>
                </a:lnTo>
                <a:lnTo>
                  <a:pt x="49610" y="245738"/>
                </a:lnTo>
                <a:lnTo>
                  <a:pt x="49528" y="248405"/>
                </a:lnTo>
                <a:lnTo>
                  <a:pt x="181184" y="248405"/>
                </a:lnTo>
                <a:lnTo>
                  <a:pt x="180970" y="251834"/>
                </a:lnTo>
                <a:lnTo>
                  <a:pt x="180501" y="260978"/>
                </a:lnTo>
                <a:lnTo>
                  <a:pt x="48385" y="260978"/>
                </a:lnTo>
                <a:lnTo>
                  <a:pt x="48385" y="263645"/>
                </a:lnTo>
                <a:lnTo>
                  <a:pt x="48004" y="268979"/>
                </a:lnTo>
                <a:lnTo>
                  <a:pt x="47623" y="270884"/>
                </a:lnTo>
                <a:lnTo>
                  <a:pt x="47242" y="274694"/>
                </a:lnTo>
                <a:lnTo>
                  <a:pt x="45337" y="281932"/>
                </a:lnTo>
                <a:lnTo>
                  <a:pt x="44575" y="284599"/>
                </a:lnTo>
                <a:lnTo>
                  <a:pt x="43432" y="288028"/>
                </a:lnTo>
                <a:lnTo>
                  <a:pt x="40004" y="291457"/>
                </a:lnTo>
                <a:close/>
              </a:path>
              <a:path w="290829" h="358140">
                <a:moveTo>
                  <a:pt x="181184" y="248405"/>
                </a:moveTo>
                <a:lnTo>
                  <a:pt x="161539" y="248405"/>
                </a:lnTo>
                <a:lnTo>
                  <a:pt x="161539" y="139823"/>
                </a:lnTo>
                <a:lnTo>
                  <a:pt x="182113" y="139823"/>
                </a:lnTo>
                <a:lnTo>
                  <a:pt x="182084" y="226308"/>
                </a:lnTo>
                <a:lnTo>
                  <a:pt x="181732" y="240404"/>
                </a:lnTo>
                <a:lnTo>
                  <a:pt x="181184" y="248405"/>
                </a:lnTo>
                <a:close/>
              </a:path>
              <a:path w="290829" h="358140">
                <a:moveTo>
                  <a:pt x="218307" y="169921"/>
                </a:moveTo>
                <a:lnTo>
                  <a:pt x="216783" y="169921"/>
                </a:lnTo>
                <a:lnTo>
                  <a:pt x="208782" y="165730"/>
                </a:lnTo>
                <a:lnTo>
                  <a:pt x="201924" y="162301"/>
                </a:lnTo>
                <a:lnTo>
                  <a:pt x="194686" y="157349"/>
                </a:lnTo>
                <a:lnTo>
                  <a:pt x="192019" y="155825"/>
                </a:lnTo>
                <a:lnTo>
                  <a:pt x="189733" y="154301"/>
                </a:lnTo>
                <a:lnTo>
                  <a:pt x="184780" y="150110"/>
                </a:lnTo>
                <a:lnTo>
                  <a:pt x="184780" y="146681"/>
                </a:lnTo>
                <a:lnTo>
                  <a:pt x="187447" y="144776"/>
                </a:lnTo>
                <a:lnTo>
                  <a:pt x="189733" y="145157"/>
                </a:lnTo>
                <a:lnTo>
                  <a:pt x="195067" y="145538"/>
                </a:lnTo>
                <a:lnTo>
                  <a:pt x="204210" y="146681"/>
                </a:lnTo>
                <a:lnTo>
                  <a:pt x="213354" y="147443"/>
                </a:lnTo>
                <a:lnTo>
                  <a:pt x="229356" y="147824"/>
                </a:lnTo>
                <a:lnTo>
                  <a:pt x="287266" y="147824"/>
                </a:lnTo>
                <a:lnTo>
                  <a:pt x="287266" y="160016"/>
                </a:lnTo>
                <a:lnTo>
                  <a:pt x="248024" y="160016"/>
                </a:lnTo>
                <a:lnTo>
                  <a:pt x="233166" y="162682"/>
                </a:lnTo>
                <a:lnTo>
                  <a:pt x="225546" y="165730"/>
                </a:lnTo>
                <a:lnTo>
                  <a:pt x="220974" y="168016"/>
                </a:lnTo>
                <a:lnTo>
                  <a:pt x="218307" y="169921"/>
                </a:lnTo>
                <a:close/>
              </a:path>
              <a:path w="290829" h="358140">
                <a:moveTo>
                  <a:pt x="276599" y="358131"/>
                </a:moveTo>
                <a:lnTo>
                  <a:pt x="273170" y="358131"/>
                </a:lnTo>
                <a:lnTo>
                  <a:pt x="270884" y="354702"/>
                </a:lnTo>
                <a:lnTo>
                  <a:pt x="270122" y="353178"/>
                </a:lnTo>
                <a:lnTo>
                  <a:pt x="269653" y="350892"/>
                </a:lnTo>
                <a:lnTo>
                  <a:pt x="268598" y="346320"/>
                </a:lnTo>
                <a:lnTo>
                  <a:pt x="268217" y="343653"/>
                </a:lnTo>
                <a:lnTo>
                  <a:pt x="267836" y="338319"/>
                </a:lnTo>
                <a:lnTo>
                  <a:pt x="267455" y="330699"/>
                </a:lnTo>
                <a:lnTo>
                  <a:pt x="267074" y="323841"/>
                </a:lnTo>
                <a:lnTo>
                  <a:pt x="266693" y="315460"/>
                </a:lnTo>
                <a:lnTo>
                  <a:pt x="266693" y="160016"/>
                </a:lnTo>
                <a:lnTo>
                  <a:pt x="287266" y="160016"/>
                </a:lnTo>
                <a:lnTo>
                  <a:pt x="287163" y="282694"/>
                </a:lnTo>
                <a:lnTo>
                  <a:pt x="286504" y="302125"/>
                </a:lnTo>
                <a:lnTo>
                  <a:pt x="286123" y="308602"/>
                </a:lnTo>
                <a:lnTo>
                  <a:pt x="285742" y="320032"/>
                </a:lnTo>
                <a:lnTo>
                  <a:pt x="284218" y="335652"/>
                </a:lnTo>
                <a:lnTo>
                  <a:pt x="283456" y="339081"/>
                </a:lnTo>
                <a:lnTo>
                  <a:pt x="282694" y="344034"/>
                </a:lnTo>
                <a:lnTo>
                  <a:pt x="280789" y="350892"/>
                </a:lnTo>
                <a:lnTo>
                  <a:pt x="279266" y="354702"/>
                </a:lnTo>
                <a:lnTo>
                  <a:pt x="276599" y="358131"/>
                </a:lnTo>
                <a:close/>
              </a:path>
              <a:path w="290829" h="358140">
                <a:moveTo>
                  <a:pt x="172207" y="291457"/>
                </a:moveTo>
                <a:lnTo>
                  <a:pt x="167635" y="291457"/>
                </a:lnTo>
                <a:lnTo>
                  <a:pt x="164968" y="285361"/>
                </a:lnTo>
                <a:lnTo>
                  <a:pt x="162301" y="265931"/>
                </a:lnTo>
                <a:lnTo>
                  <a:pt x="162047" y="263645"/>
                </a:lnTo>
                <a:lnTo>
                  <a:pt x="161920" y="260978"/>
                </a:lnTo>
                <a:lnTo>
                  <a:pt x="180501" y="260978"/>
                </a:lnTo>
                <a:lnTo>
                  <a:pt x="180247" y="265931"/>
                </a:lnTo>
                <a:lnTo>
                  <a:pt x="180139" y="267074"/>
                </a:lnTo>
                <a:lnTo>
                  <a:pt x="179446" y="270884"/>
                </a:lnTo>
                <a:lnTo>
                  <a:pt x="179065" y="274694"/>
                </a:lnTo>
                <a:lnTo>
                  <a:pt x="177160" y="281932"/>
                </a:lnTo>
                <a:lnTo>
                  <a:pt x="176398" y="284599"/>
                </a:lnTo>
                <a:lnTo>
                  <a:pt x="175255" y="287647"/>
                </a:lnTo>
                <a:lnTo>
                  <a:pt x="172207" y="2914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2763447" y="7771957"/>
            <a:ext cx="1232885" cy="3447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024144" y="7771957"/>
            <a:ext cx="293370" cy="358140"/>
          </a:xfrm>
          <a:custGeom>
            <a:avLst/>
            <a:gdLst/>
            <a:ahLst/>
            <a:cxnLst/>
            <a:rect l="l" t="t" r="r" b="b"/>
            <a:pathLst>
              <a:path w="293370" h="358140">
                <a:moveTo>
                  <a:pt x="290314" y="163444"/>
                </a:moveTo>
                <a:lnTo>
                  <a:pt x="269741" y="163444"/>
                </a:lnTo>
                <a:lnTo>
                  <a:pt x="269741" y="35432"/>
                </a:lnTo>
                <a:lnTo>
                  <a:pt x="268979" y="30479"/>
                </a:lnTo>
                <a:lnTo>
                  <a:pt x="267455" y="28193"/>
                </a:lnTo>
                <a:lnTo>
                  <a:pt x="266312" y="26288"/>
                </a:lnTo>
                <a:lnTo>
                  <a:pt x="262883" y="22478"/>
                </a:lnTo>
                <a:lnTo>
                  <a:pt x="260978" y="20954"/>
                </a:lnTo>
                <a:lnTo>
                  <a:pt x="259073" y="19049"/>
                </a:lnTo>
                <a:lnTo>
                  <a:pt x="248405" y="12953"/>
                </a:lnTo>
                <a:lnTo>
                  <a:pt x="242309" y="10286"/>
                </a:lnTo>
                <a:lnTo>
                  <a:pt x="240024" y="9524"/>
                </a:lnTo>
                <a:lnTo>
                  <a:pt x="238119" y="8762"/>
                </a:lnTo>
                <a:lnTo>
                  <a:pt x="233166" y="6095"/>
                </a:lnTo>
                <a:lnTo>
                  <a:pt x="233166" y="2285"/>
                </a:lnTo>
                <a:lnTo>
                  <a:pt x="239643" y="0"/>
                </a:lnTo>
                <a:lnTo>
                  <a:pt x="245738" y="0"/>
                </a:lnTo>
                <a:lnTo>
                  <a:pt x="259454" y="2285"/>
                </a:lnTo>
                <a:lnTo>
                  <a:pt x="264407" y="3809"/>
                </a:lnTo>
                <a:lnTo>
                  <a:pt x="268979" y="4952"/>
                </a:lnTo>
                <a:lnTo>
                  <a:pt x="281932" y="8762"/>
                </a:lnTo>
                <a:lnTo>
                  <a:pt x="285361" y="10286"/>
                </a:lnTo>
                <a:lnTo>
                  <a:pt x="288409" y="11810"/>
                </a:lnTo>
                <a:lnTo>
                  <a:pt x="293362" y="14858"/>
                </a:lnTo>
                <a:lnTo>
                  <a:pt x="293258" y="19811"/>
                </a:lnTo>
                <a:lnTo>
                  <a:pt x="292219" y="23621"/>
                </a:lnTo>
                <a:lnTo>
                  <a:pt x="291457" y="26288"/>
                </a:lnTo>
                <a:lnTo>
                  <a:pt x="291076" y="28574"/>
                </a:lnTo>
                <a:lnTo>
                  <a:pt x="290423" y="35432"/>
                </a:lnTo>
                <a:lnTo>
                  <a:pt x="290314" y="163444"/>
                </a:lnTo>
                <a:close/>
              </a:path>
              <a:path w="293370" h="358140">
                <a:moveTo>
                  <a:pt x="131013" y="259073"/>
                </a:moveTo>
                <a:lnTo>
                  <a:pt x="49909" y="259073"/>
                </a:lnTo>
                <a:lnTo>
                  <a:pt x="56767" y="258311"/>
                </a:lnTo>
                <a:lnTo>
                  <a:pt x="79627" y="254120"/>
                </a:lnTo>
                <a:lnTo>
                  <a:pt x="134489" y="242690"/>
                </a:lnTo>
                <a:lnTo>
                  <a:pt x="166111" y="235071"/>
                </a:lnTo>
                <a:lnTo>
                  <a:pt x="172588" y="233166"/>
                </a:lnTo>
                <a:lnTo>
                  <a:pt x="188590" y="228975"/>
                </a:lnTo>
                <a:lnTo>
                  <a:pt x="194686" y="227451"/>
                </a:lnTo>
                <a:lnTo>
                  <a:pt x="194686" y="48766"/>
                </a:lnTo>
                <a:lnTo>
                  <a:pt x="193543" y="43432"/>
                </a:lnTo>
                <a:lnTo>
                  <a:pt x="192400" y="41908"/>
                </a:lnTo>
                <a:lnTo>
                  <a:pt x="191257" y="40004"/>
                </a:lnTo>
                <a:lnTo>
                  <a:pt x="188590" y="36956"/>
                </a:lnTo>
                <a:lnTo>
                  <a:pt x="186304" y="35432"/>
                </a:lnTo>
                <a:lnTo>
                  <a:pt x="184399" y="33908"/>
                </a:lnTo>
                <a:lnTo>
                  <a:pt x="179827" y="31241"/>
                </a:lnTo>
                <a:lnTo>
                  <a:pt x="176017" y="29336"/>
                </a:lnTo>
                <a:lnTo>
                  <a:pt x="171064" y="27050"/>
                </a:lnTo>
                <a:lnTo>
                  <a:pt x="168778" y="26288"/>
                </a:lnTo>
                <a:lnTo>
                  <a:pt x="166873" y="25526"/>
                </a:lnTo>
                <a:lnTo>
                  <a:pt x="161920" y="23240"/>
                </a:lnTo>
                <a:lnTo>
                  <a:pt x="161920" y="19049"/>
                </a:lnTo>
                <a:lnTo>
                  <a:pt x="167635" y="17144"/>
                </a:lnTo>
                <a:lnTo>
                  <a:pt x="172207" y="17144"/>
                </a:lnTo>
                <a:lnTo>
                  <a:pt x="182875" y="18668"/>
                </a:lnTo>
                <a:lnTo>
                  <a:pt x="187828" y="19811"/>
                </a:lnTo>
                <a:lnTo>
                  <a:pt x="193162" y="20954"/>
                </a:lnTo>
                <a:lnTo>
                  <a:pt x="205734" y="24383"/>
                </a:lnTo>
                <a:lnTo>
                  <a:pt x="209544" y="25907"/>
                </a:lnTo>
                <a:lnTo>
                  <a:pt x="211830" y="26669"/>
                </a:lnTo>
                <a:lnTo>
                  <a:pt x="217164" y="30098"/>
                </a:lnTo>
                <a:lnTo>
                  <a:pt x="217164" y="34289"/>
                </a:lnTo>
                <a:lnTo>
                  <a:pt x="215640" y="40004"/>
                </a:lnTo>
                <a:lnTo>
                  <a:pt x="215259" y="41908"/>
                </a:lnTo>
                <a:lnTo>
                  <a:pt x="214878" y="43432"/>
                </a:lnTo>
                <a:lnTo>
                  <a:pt x="214582" y="48766"/>
                </a:lnTo>
                <a:lnTo>
                  <a:pt x="214497" y="163444"/>
                </a:lnTo>
                <a:lnTo>
                  <a:pt x="290314" y="163444"/>
                </a:lnTo>
                <a:lnTo>
                  <a:pt x="290314" y="176779"/>
                </a:lnTo>
                <a:lnTo>
                  <a:pt x="214497" y="176779"/>
                </a:lnTo>
                <a:lnTo>
                  <a:pt x="214497" y="237738"/>
                </a:lnTo>
                <a:lnTo>
                  <a:pt x="194686" y="237738"/>
                </a:lnTo>
                <a:lnTo>
                  <a:pt x="188590" y="240024"/>
                </a:lnTo>
                <a:lnTo>
                  <a:pt x="174493" y="244214"/>
                </a:lnTo>
                <a:lnTo>
                  <a:pt x="168016" y="246881"/>
                </a:lnTo>
                <a:lnTo>
                  <a:pt x="158873" y="250310"/>
                </a:lnTo>
                <a:lnTo>
                  <a:pt x="138680" y="256406"/>
                </a:lnTo>
                <a:lnTo>
                  <a:pt x="131013" y="259073"/>
                </a:lnTo>
                <a:close/>
              </a:path>
              <a:path w="293370" h="358140">
                <a:moveTo>
                  <a:pt x="158492" y="68578"/>
                </a:moveTo>
                <a:lnTo>
                  <a:pt x="91818" y="68578"/>
                </a:lnTo>
                <a:lnTo>
                  <a:pt x="104010" y="67054"/>
                </a:lnTo>
                <a:lnTo>
                  <a:pt x="107439" y="65530"/>
                </a:lnTo>
                <a:lnTo>
                  <a:pt x="110487" y="64387"/>
                </a:lnTo>
                <a:lnTo>
                  <a:pt x="115440" y="60577"/>
                </a:lnTo>
                <a:lnTo>
                  <a:pt x="116964" y="59053"/>
                </a:lnTo>
                <a:lnTo>
                  <a:pt x="122678" y="59434"/>
                </a:lnTo>
                <a:lnTo>
                  <a:pt x="131060" y="59434"/>
                </a:lnTo>
                <a:lnTo>
                  <a:pt x="137156" y="60196"/>
                </a:lnTo>
                <a:lnTo>
                  <a:pt x="147443" y="60958"/>
                </a:lnTo>
                <a:lnTo>
                  <a:pt x="158492" y="67054"/>
                </a:lnTo>
                <a:lnTo>
                  <a:pt x="158492" y="68578"/>
                </a:lnTo>
                <a:close/>
              </a:path>
              <a:path w="293370" h="358140">
                <a:moveTo>
                  <a:pt x="49147" y="281932"/>
                </a:moveTo>
                <a:lnTo>
                  <a:pt x="45337" y="281932"/>
                </a:lnTo>
                <a:lnTo>
                  <a:pt x="28955" y="270503"/>
                </a:lnTo>
                <a:lnTo>
                  <a:pt x="28955" y="84960"/>
                </a:lnTo>
                <a:lnTo>
                  <a:pt x="25907" y="79627"/>
                </a:lnTo>
                <a:lnTo>
                  <a:pt x="23240" y="78103"/>
                </a:lnTo>
                <a:lnTo>
                  <a:pt x="20192" y="76198"/>
                </a:lnTo>
                <a:lnTo>
                  <a:pt x="11810" y="73150"/>
                </a:lnTo>
                <a:lnTo>
                  <a:pt x="7238" y="72007"/>
                </a:lnTo>
                <a:lnTo>
                  <a:pt x="4952" y="71245"/>
                </a:lnTo>
                <a:lnTo>
                  <a:pt x="0" y="69721"/>
                </a:lnTo>
                <a:lnTo>
                  <a:pt x="0" y="64768"/>
                </a:lnTo>
                <a:lnTo>
                  <a:pt x="8000" y="61339"/>
                </a:lnTo>
                <a:lnTo>
                  <a:pt x="14096" y="61339"/>
                </a:lnTo>
                <a:lnTo>
                  <a:pt x="22433" y="61375"/>
                </a:lnTo>
                <a:lnTo>
                  <a:pt x="27931" y="61625"/>
                </a:lnTo>
                <a:lnTo>
                  <a:pt x="33036" y="62303"/>
                </a:lnTo>
                <a:lnTo>
                  <a:pt x="52195" y="65911"/>
                </a:lnTo>
                <a:lnTo>
                  <a:pt x="53719" y="68578"/>
                </a:lnTo>
                <a:lnTo>
                  <a:pt x="158492" y="68578"/>
                </a:lnTo>
                <a:lnTo>
                  <a:pt x="158492" y="76960"/>
                </a:lnTo>
                <a:lnTo>
                  <a:pt x="154301" y="80769"/>
                </a:lnTo>
                <a:lnTo>
                  <a:pt x="49909" y="80769"/>
                </a:lnTo>
                <a:lnTo>
                  <a:pt x="49909" y="259073"/>
                </a:lnTo>
                <a:lnTo>
                  <a:pt x="131013" y="259073"/>
                </a:lnTo>
                <a:lnTo>
                  <a:pt x="129917" y="259454"/>
                </a:lnTo>
                <a:lnTo>
                  <a:pt x="120392" y="262502"/>
                </a:lnTo>
                <a:lnTo>
                  <a:pt x="98676" y="268979"/>
                </a:lnTo>
                <a:lnTo>
                  <a:pt x="90294" y="271265"/>
                </a:lnTo>
                <a:lnTo>
                  <a:pt x="79627" y="274313"/>
                </a:lnTo>
                <a:lnTo>
                  <a:pt x="55624" y="280028"/>
                </a:lnTo>
                <a:lnTo>
                  <a:pt x="49147" y="281932"/>
                </a:lnTo>
                <a:close/>
              </a:path>
              <a:path w="293370" h="358140">
                <a:moveTo>
                  <a:pt x="279647" y="358131"/>
                </a:moveTo>
                <a:lnTo>
                  <a:pt x="276218" y="358131"/>
                </a:lnTo>
                <a:lnTo>
                  <a:pt x="273932" y="354702"/>
                </a:lnTo>
                <a:lnTo>
                  <a:pt x="273170" y="353178"/>
                </a:lnTo>
                <a:lnTo>
                  <a:pt x="272701" y="350892"/>
                </a:lnTo>
                <a:lnTo>
                  <a:pt x="271646" y="346320"/>
                </a:lnTo>
                <a:lnTo>
                  <a:pt x="271265" y="343653"/>
                </a:lnTo>
                <a:lnTo>
                  <a:pt x="270938" y="339081"/>
                </a:lnTo>
                <a:lnTo>
                  <a:pt x="270122" y="323841"/>
                </a:lnTo>
                <a:lnTo>
                  <a:pt x="269741" y="315460"/>
                </a:lnTo>
                <a:lnTo>
                  <a:pt x="269741" y="176779"/>
                </a:lnTo>
                <a:lnTo>
                  <a:pt x="290314" y="176779"/>
                </a:lnTo>
                <a:lnTo>
                  <a:pt x="290237" y="281932"/>
                </a:lnTo>
                <a:lnTo>
                  <a:pt x="289630" y="299839"/>
                </a:lnTo>
                <a:lnTo>
                  <a:pt x="289507" y="302887"/>
                </a:lnTo>
                <a:lnTo>
                  <a:pt x="289171" y="308602"/>
                </a:lnTo>
                <a:lnTo>
                  <a:pt x="288790" y="320032"/>
                </a:lnTo>
                <a:lnTo>
                  <a:pt x="287266" y="335652"/>
                </a:lnTo>
                <a:lnTo>
                  <a:pt x="286504" y="339081"/>
                </a:lnTo>
                <a:lnTo>
                  <a:pt x="285742" y="344034"/>
                </a:lnTo>
                <a:lnTo>
                  <a:pt x="283837" y="350892"/>
                </a:lnTo>
                <a:lnTo>
                  <a:pt x="282313" y="354702"/>
                </a:lnTo>
                <a:lnTo>
                  <a:pt x="279647" y="358131"/>
                </a:lnTo>
                <a:close/>
              </a:path>
              <a:path w="293370" h="358140">
                <a:moveTo>
                  <a:pt x="203829" y="337176"/>
                </a:moveTo>
                <a:lnTo>
                  <a:pt x="201162" y="337176"/>
                </a:lnTo>
                <a:lnTo>
                  <a:pt x="199258" y="334890"/>
                </a:lnTo>
                <a:lnTo>
                  <a:pt x="198496" y="333366"/>
                </a:lnTo>
                <a:lnTo>
                  <a:pt x="198115" y="331842"/>
                </a:lnTo>
                <a:lnTo>
                  <a:pt x="196972" y="327651"/>
                </a:lnTo>
                <a:lnTo>
                  <a:pt x="194686" y="302887"/>
                </a:lnTo>
                <a:lnTo>
                  <a:pt x="194686" y="237738"/>
                </a:lnTo>
                <a:lnTo>
                  <a:pt x="214497" y="237738"/>
                </a:lnTo>
                <a:lnTo>
                  <a:pt x="214446" y="271265"/>
                </a:lnTo>
                <a:lnTo>
                  <a:pt x="213735" y="292600"/>
                </a:lnTo>
                <a:lnTo>
                  <a:pt x="212973" y="299839"/>
                </a:lnTo>
                <a:lnTo>
                  <a:pt x="212592" y="307840"/>
                </a:lnTo>
                <a:lnTo>
                  <a:pt x="211068" y="319651"/>
                </a:lnTo>
                <a:lnTo>
                  <a:pt x="210306" y="322698"/>
                </a:lnTo>
                <a:lnTo>
                  <a:pt x="209925" y="325365"/>
                </a:lnTo>
                <a:lnTo>
                  <a:pt x="207639" y="331842"/>
                </a:lnTo>
                <a:lnTo>
                  <a:pt x="206115" y="334890"/>
                </a:lnTo>
                <a:lnTo>
                  <a:pt x="203829" y="3371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407039" y="7866823"/>
            <a:ext cx="43180" cy="183515"/>
          </a:xfrm>
          <a:custGeom>
            <a:avLst/>
            <a:gdLst/>
            <a:ahLst/>
            <a:cxnLst/>
            <a:rect l="l" t="t" r="r" b="b"/>
            <a:pathLst>
              <a:path w="43179" h="183515">
                <a:moveTo>
                  <a:pt x="30860" y="183256"/>
                </a:moveTo>
                <a:lnTo>
                  <a:pt x="12572" y="183256"/>
                </a:lnTo>
                <a:lnTo>
                  <a:pt x="0" y="170302"/>
                </a:lnTo>
                <a:lnTo>
                  <a:pt x="0" y="152015"/>
                </a:lnTo>
                <a:lnTo>
                  <a:pt x="12572" y="139061"/>
                </a:lnTo>
                <a:lnTo>
                  <a:pt x="30860" y="139061"/>
                </a:lnTo>
                <a:lnTo>
                  <a:pt x="42670" y="152015"/>
                </a:lnTo>
                <a:lnTo>
                  <a:pt x="42670" y="170302"/>
                </a:lnTo>
                <a:lnTo>
                  <a:pt x="30860" y="183256"/>
                </a:lnTo>
                <a:close/>
              </a:path>
              <a:path w="43179" h="183515">
                <a:moveTo>
                  <a:pt x="30860" y="44194"/>
                </a:moveTo>
                <a:lnTo>
                  <a:pt x="12572" y="44194"/>
                </a:lnTo>
                <a:lnTo>
                  <a:pt x="0" y="31241"/>
                </a:lnTo>
                <a:lnTo>
                  <a:pt x="0" y="12953"/>
                </a:lnTo>
                <a:lnTo>
                  <a:pt x="12572" y="0"/>
                </a:lnTo>
                <a:lnTo>
                  <a:pt x="30860" y="0"/>
                </a:lnTo>
                <a:lnTo>
                  <a:pt x="42670" y="12953"/>
                </a:lnTo>
                <a:lnTo>
                  <a:pt x="42670" y="31241"/>
                </a:lnTo>
                <a:lnTo>
                  <a:pt x="30860" y="44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609192" y="7808151"/>
            <a:ext cx="327660" cy="295275"/>
          </a:xfrm>
          <a:custGeom>
            <a:avLst/>
            <a:gdLst/>
            <a:ahLst/>
            <a:cxnLst/>
            <a:rect l="l" t="t" r="r" b="b"/>
            <a:pathLst>
              <a:path w="327660" h="295275">
                <a:moveTo>
                  <a:pt x="291076" y="5714"/>
                </a:moveTo>
                <a:lnTo>
                  <a:pt x="255644" y="5714"/>
                </a:lnTo>
                <a:lnTo>
                  <a:pt x="262883" y="0"/>
                </a:lnTo>
                <a:lnTo>
                  <a:pt x="268217" y="380"/>
                </a:lnTo>
                <a:lnTo>
                  <a:pt x="276980" y="761"/>
                </a:lnTo>
                <a:lnTo>
                  <a:pt x="281170" y="1523"/>
                </a:lnTo>
                <a:lnTo>
                  <a:pt x="285361" y="1904"/>
                </a:lnTo>
                <a:lnTo>
                  <a:pt x="291076" y="4571"/>
                </a:lnTo>
                <a:lnTo>
                  <a:pt x="291076" y="5714"/>
                </a:lnTo>
                <a:close/>
              </a:path>
              <a:path w="327660" h="295275">
                <a:moveTo>
                  <a:pt x="77341" y="30479"/>
                </a:moveTo>
                <a:lnTo>
                  <a:pt x="75817" y="30479"/>
                </a:lnTo>
                <a:lnTo>
                  <a:pt x="66673" y="26669"/>
                </a:lnTo>
                <a:lnTo>
                  <a:pt x="62482" y="25145"/>
                </a:lnTo>
                <a:lnTo>
                  <a:pt x="32384" y="8000"/>
                </a:lnTo>
                <a:lnTo>
                  <a:pt x="32384" y="3047"/>
                </a:lnTo>
                <a:lnTo>
                  <a:pt x="36194" y="1904"/>
                </a:lnTo>
                <a:lnTo>
                  <a:pt x="38099" y="2285"/>
                </a:lnTo>
                <a:lnTo>
                  <a:pt x="41146" y="2666"/>
                </a:lnTo>
                <a:lnTo>
                  <a:pt x="83731" y="5473"/>
                </a:lnTo>
                <a:lnTo>
                  <a:pt x="291076" y="5714"/>
                </a:lnTo>
                <a:lnTo>
                  <a:pt x="291076" y="10286"/>
                </a:lnTo>
                <a:lnTo>
                  <a:pt x="286885" y="19049"/>
                </a:lnTo>
                <a:lnTo>
                  <a:pt x="147824" y="19049"/>
                </a:lnTo>
                <a:lnTo>
                  <a:pt x="134388" y="19079"/>
                </a:lnTo>
                <a:lnTo>
                  <a:pt x="86484" y="25907"/>
                </a:lnTo>
                <a:lnTo>
                  <a:pt x="79627" y="28955"/>
                </a:lnTo>
                <a:lnTo>
                  <a:pt x="77341" y="30479"/>
                </a:lnTo>
                <a:close/>
              </a:path>
              <a:path w="327660" h="295275">
                <a:moveTo>
                  <a:pt x="218378" y="105915"/>
                </a:moveTo>
                <a:lnTo>
                  <a:pt x="74674" y="105915"/>
                </a:lnTo>
                <a:lnTo>
                  <a:pt x="105867" y="104034"/>
                </a:lnTo>
                <a:lnTo>
                  <a:pt x="158920" y="99795"/>
                </a:lnTo>
                <a:lnTo>
                  <a:pt x="164939" y="99197"/>
                </a:lnTo>
                <a:lnTo>
                  <a:pt x="211449" y="94104"/>
                </a:lnTo>
                <a:lnTo>
                  <a:pt x="227832" y="91437"/>
                </a:lnTo>
                <a:lnTo>
                  <a:pt x="249929" y="88389"/>
                </a:lnTo>
                <a:lnTo>
                  <a:pt x="259454" y="86865"/>
                </a:lnTo>
                <a:lnTo>
                  <a:pt x="259835" y="81912"/>
                </a:lnTo>
                <a:lnTo>
                  <a:pt x="259835" y="72388"/>
                </a:lnTo>
                <a:lnTo>
                  <a:pt x="260216" y="67435"/>
                </a:lnTo>
                <a:lnTo>
                  <a:pt x="261650" y="30860"/>
                </a:lnTo>
                <a:lnTo>
                  <a:pt x="261740" y="19049"/>
                </a:lnTo>
                <a:lnTo>
                  <a:pt x="286885" y="19049"/>
                </a:lnTo>
                <a:lnTo>
                  <a:pt x="285742" y="24002"/>
                </a:lnTo>
                <a:lnTo>
                  <a:pt x="285361" y="30860"/>
                </a:lnTo>
                <a:lnTo>
                  <a:pt x="282694" y="57910"/>
                </a:lnTo>
                <a:lnTo>
                  <a:pt x="281932" y="66673"/>
                </a:lnTo>
                <a:lnTo>
                  <a:pt x="281028" y="75078"/>
                </a:lnTo>
                <a:lnTo>
                  <a:pt x="280328" y="81912"/>
                </a:lnTo>
                <a:lnTo>
                  <a:pt x="278853" y="97533"/>
                </a:lnTo>
                <a:lnTo>
                  <a:pt x="258692" y="97533"/>
                </a:lnTo>
                <a:lnTo>
                  <a:pt x="233928" y="102867"/>
                </a:lnTo>
                <a:lnTo>
                  <a:pt x="226262" y="104400"/>
                </a:lnTo>
                <a:lnTo>
                  <a:pt x="218378" y="105915"/>
                </a:lnTo>
                <a:close/>
              </a:path>
              <a:path w="327660" h="295275">
                <a:moveTo>
                  <a:pt x="257549" y="224022"/>
                </a:moveTo>
                <a:lnTo>
                  <a:pt x="248405" y="223260"/>
                </a:lnTo>
                <a:lnTo>
                  <a:pt x="249167" y="218307"/>
                </a:lnTo>
                <a:lnTo>
                  <a:pt x="249963" y="211068"/>
                </a:lnTo>
                <a:lnTo>
                  <a:pt x="252215" y="185542"/>
                </a:lnTo>
                <a:lnTo>
                  <a:pt x="254501" y="165730"/>
                </a:lnTo>
                <a:lnTo>
                  <a:pt x="256406" y="139061"/>
                </a:lnTo>
                <a:lnTo>
                  <a:pt x="257168" y="128012"/>
                </a:lnTo>
                <a:lnTo>
                  <a:pt x="257930" y="121535"/>
                </a:lnTo>
                <a:lnTo>
                  <a:pt x="258266" y="107766"/>
                </a:lnTo>
                <a:lnTo>
                  <a:pt x="258380" y="104400"/>
                </a:lnTo>
                <a:lnTo>
                  <a:pt x="258692" y="97533"/>
                </a:lnTo>
                <a:lnTo>
                  <a:pt x="278853" y="97533"/>
                </a:lnTo>
                <a:lnTo>
                  <a:pt x="277877" y="107766"/>
                </a:lnTo>
                <a:lnTo>
                  <a:pt x="277305" y="113154"/>
                </a:lnTo>
                <a:lnTo>
                  <a:pt x="276741" y="117458"/>
                </a:lnTo>
                <a:lnTo>
                  <a:pt x="275837" y="123440"/>
                </a:lnTo>
                <a:lnTo>
                  <a:pt x="274902" y="131060"/>
                </a:lnTo>
                <a:lnTo>
                  <a:pt x="274217" y="136204"/>
                </a:lnTo>
                <a:lnTo>
                  <a:pt x="273372" y="141764"/>
                </a:lnTo>
                <a:lnTo>
                  <a:pt x="269741" y="164206"/>
                </a:lnTo>
                <a:lnTo>
                  <a:pt x="267836" y="174874"/>
                </a:lnTo>
                <a:lnTo>
                  <a:pt x="266312" y="184399"/>
                </a:lnTo>
                <a:lnTo>
                  <a:pt x="260978" y="211068"/>
                </a:lnTo>
                <a:lnTo>
                  <a:pt x="259073" y="218688"/>
                </a:lnTo>
                <a:lnTo>
                  <a:pt x="257549" y="224022"/>
                </a:lnTo>
                <a:close/>
              </a:path>
              <a:path w="327660" h="295275">
                <a:moveTo>
                  <a:pt x="61720" y="132965"/>
                </a:moveTo>
                <a:lnTo>
                  <a:pt x="60958" y="132965"/>
                </a:lnTo>
                <a:lnTo>
                  <a:pt x="55243" y="131060"/>
                </a:lnTo>
                <a:lnTo>
                  <a:pt x="38480" y="122678"/>
                </a:lnTo>
                <a:lnTo>
                  <a:pt x="35813" y="121154"/>
                </a:lnTo>
                <a:lnTo>
                  <a:pt x="28574" y="116583"/>
                </a:lnTo>
                <a:lnTo>
                  <a:pt x="25526" y="115059"/>
                </a:lnTo>
                <a:lnTo>
                  <a:pt x="22478" y="113154"/>
                </a:lnTo>
                <a:lnTo>
                  <a:pt x="15620" y="107439"/>
                </a:lnTo>
                <a:lnTo>
                  <a:pt x="15620" y="103248"/>
                </a:lnTo>
                <a:lnTo>
                  <a:pt x="19430" y="100581"/>
                </a:lnTo>
                <a:lnTo>
                  <a:pt x="22478" y="101343"/>
                </a:lnTo>
                <a:lnTo>
                  <a:pt x="25907" y="101724"/>
                </a:lnTo>
                <a:lnTo>
                  <a:pt x="35432" y="103248"/>
                </a:lnTo>
                <a:lnTo>
                  <a:pt x="39623" y="104010"/>
                </a:lnTo>
                <a:lnTo>
                  <a:pt x="44956" y="104772"/>
                </a:lnTo>
                <a:lnTo>
                  <a:pt x="61339" y="105915"/>
                </a:lnTo>
                <a:lnTo>
                  <a:pt x="218378" y="105915"/>
                </a:lnTo>
                <a:lnTo>
                  <a:pt x="172207" y="113916"/>
                </a:lnTo>
                <a:lnTo>
                  <a:pt x="129941" y="119869"/>
                </a:lnTo>
                <a:lnTo>
                  <a:pt x="119250" y="121154"/>
                </a:lnTo>
                <a:lnTo>
                  <a:pt x="108582" y="122678"/>
                </a:lnTo>
                <a:lnTo>
                  <a:pt x="84960" y="125345"/>
                </a:lnTo>
                <a:lnTo>
                  <a:pt x="76198" y="126488"/>
                </a:lnTo>
                <a:lnTo>
                  <a:pt x="72388" y="126869"/>
                </a:lnTo>
                <a:lnTo>
                  <a:pt x="64768" y="130679"/>
                </a:lnTo>
                <a:lnTo>
                  <a:pt x="61720" y="132965"/>
                </a:lnTo>
                <a:close/>
              </a:path>
              <a:path w="327660" h="295275">
                <a:moveTo>
                  <a:pt x="159635" y="270503"/>
                </a:moveTo>
                <a:lnTo>
                  <a:pt x="138299" y="270503"/>
                </a:lnTo>
                <a:lnTo>
                  <a:pt x="138299" y="179827"/>
                </a:lnTo>
                <a:lnTo>
                  <a:pt x="135632" y="174493"/>
                </a:lnTo>
                <a:lnTo>
                  <a:pt x="132584" y="171826"/>
                </a:lnTo>
                <a:lnTo>
                  <a:pt x="130679" y="169921"/>
                </a:lnTo>
                <a:lnTo>
                  <a:pt x="124964" y="166492"/>
                </a:lnTo>
                <a:lnTo>
                  <a:pt x="122678" y="165349"/>
                </a:lnTo>
                <a:lnTo>
                  <a:pt x="120012" y="163825"/>
                </a:lnTo>
                <a:lnTo>
                  <a:pt x="112773" y="160777"/>
                </a:lnTo>
                <a:lnTo>
                  <a:pt x="110487" y="160016"/>
                </a:lnTo>
                <a:lnTo>
                  <a:pt x="108582" y="159254"/>
                </a:lnTo>
                <a:lnTo>
                  <a:pt x="103629" y="156968"/>
                </a:lnTo>
                <a:lnTo>
                  <a:pt x="103629" y="152777"/>
                </a:lnTo>
                <a:lnTo>
                  <a:pt x="109344" y="150491"/>
                </a:lnTo>
                <a:lnTo>
                  <a:pt x="113916" y="150491"/>
                </a:lnTo>
                <a:lnTo>
                  <a:pt x="127631" y="152015"/>
                </a:lnTo>
                <a:lnTo>
                  <a:pt x="139061" y="154301"/>
                </a:lnTo>
                <a:lnTo>
                  <a:pt x="150491" y="156968"/>
                </a:lnTo>
                <a:lnTo>
                  <a:pt x="154682" y="158492"/>
                </a:lnTo>
                <a:lnTo>
                  <a:pt x="157349" y="159254"/>
                </a:lnTo>
                <a:lnTo>
                  <a:pt x="162301" y="162682"/>
                </a:lnTo>
                <a:lnTo>
                  <a:pt x="162301" y="166873"/>
                </a:lnTo>
                <a:lnTo>
                  <a:pt x="159635" y="176398"/>
                </a:lnTo>
                <a:lnTo>
                  <a:pt x="159635" y="270503"/>
                </a:lnTo>
                <a:close/>
              </a:path>
              <a:path w="327660" h="295275">
                <a:moveTo>
                  <a:pt x="326182" y="270503"/>
                </a:moveTo>
                <a:lnTo>
                  <a:pt x="222498" y="270503"/>
                </a:lnTo>
                <a:lnTo>
                  <a:pt x="237357" y="270122"/>
                </a:lnTo>
                <a:lnTo>
                  <a:pt x="245738" y="269360"/>
                </a:lnTo>
                <a:lnTo>
                  <a:pt x="258311" y="267836"/>
                </a:lnTo>
                <a:lnTo>
                  <a:pt x="262502" y="266312"/>
                </a:lnTo>
                <a:lnTo>
                  <a:pt x="266312" y="265169"/>
                </a:lnTo>
                <a:lnTo>
                  <a:pt x="272027" y="262121"/>
                </a:lnTo>
                <a:lnTo>
                  <a:pt x="273932" y="260597"/>
                </a:lnTo>
                <a:lnTo>
                  <a:pt x="279266" y="260978"/>
                </a:lnTo>
                <a:lnTo>
                  <a:pt x="289552" y="261359"/>
                </a:lnTo>
                <a:lnTo>
                  <a:pt x="294505" y="262121"/>
                </a:lnTo>
                <a:lnTo>
                  <a:pt x="300601" y="262502"/>
                </a:lnTo>
                <a:lnTo>
                  <a:pt x="315460" y="265169"/>
                </a:lnTo>
                <a:lnTo>
                  <a:pt x="320793" y="266312"/>
                </a:lnTo>
                <a:lnTo>
                  <a:pt x="326182" y="270503"/>
                </a:lnTo>
                <a:close/>
              </a:path>
              <a:path w="327660" h="295275">
                <a:moveTo>
                  <a:pt x="44575" y="295267"/>
                </a:moveTo>
                <a:lnTo>
                  <a:pt x="43813" y="295267"/>
                </a:lnTo>
                <a:lnTo>
                  <a:pt x="38480" y="293362"/>
                </a:lnTo>
                <a:lnTo>
                  <a:pt x="36575" y="292600"/>
                </a:lnTo>
                <a:lnTo>
                  <a:pt x="33908" y="291457"/>
                </a:lnTo>
                <a:lnTo>
                  <a:pt x="27431" y="288409"/>
                </a:lnTo>
                <a:lnTo>
                  <a:pt x="23240" y="286504"/>
                </a:lnTo>
                <a:lnTo>
                  <a:pt x="19811" y="284599"/>
                </a:lnTo>
                <a:lnTo>
                  <a:pt x="11429" y="280408"/>
                </a:lnTo>
                <a:lnTo>
                  <a:pt x="8381" y="278504"/>
                </a:lnTo>
                <a:lnTo>
                  <a:pt x="5714" y="276599"/>
                </a:lnTo>
                <a:lnTo>
                  <a:pt x="0" y="272027"/>
                </a:lnTo>
                <a:lnTo>
                  <a:pt x="0" y="268217"/>
                </a:lnTo>
                <a:lnTo>
                  <a:pt x="3047" y="266312"/>
                </a:lnTo>
                <a:lnTo>
                  <a:pt x="5333" y="266693"/>
                </a:lnTo>
                <a:lnTo>
                  <a:pt x="9905" y="267074"/>
                </a:lnTo>
                <a:lnTo>
                  <a:pt x="60892" y="270262"/>
                </a:lnTo>
                <a:lnTo>
                  <a:pt x="326182" y="270503"/>
                </a:lnTo>
                <a:lnTo>
                  <a:pt x="327651" y="271646"/>
                </a:lnTo>
                <a:lnTo>
                  <a:pt x="327651" y="281170"/>
                </a:lnTo>
                <a:lnTo>
                  <a:pt x="325696" y="283837"/>
                </a:lnTo>
                <a:lnTo>
                  <a:pt x="114931" y="283846"/>
                </a:lnTo>
                <a:lnTo>
                  <a:pt x="109463" y="283909"/>
                </a:lnTo>
                <a:lnTo>
                  <a:pt x="104174" y="284079"/>
                </a:lnTo>
                <a:lnTo>
                  <a:pt x="83817" y="284980"/>
                </a:lnTo>
                <a:lnTo>
                  <a:pt x="78484" y="285742"/>
                </a:lnTo>
                <a:lnTo>
                  <a:pt x="73531" y="286123"/>
                </a:lnTo>
                <a:lnTo>
                  <a:pt x="62101" y="288409"/>
                </a:lnTo>
                <a:lnTo>
                  <a:pt x="58291" y="289552"/>
                </a:lnTo>
                <a:lnTo>
                  <a:pt x="55243" y="290314"/>
                </a:lnTo>
                <a:lnTo>
                  <a:pt x="47623" y="293743"/>
                </a:lnTo>
                <a:lnTo>
                  <a:pt x="44575" y="295267"/>
                </a:lnTo>
                <a:close/>
              </a:path>
              <a:path w="327660" h="295275">
                <a:moveTo>
                  <a:pt x="323460" y="286885"/>
                </a:moveTo>
                <a:lnTo>
                  <a:pt x="316984" y="286885"/>
                </a:lnTo>
                <a:lnTo>
                  <a:pt x="298696" y="285361"/>
                </a:lnTo>
                <a:lnTo>
                  <a:pt x="291457" y="284599"/>
                </a:lnTo>
                <a:lnTo>
                  <a:pt x="266693" y="283837"/>
                </a:lnTo>
                <a:lnTo>
                  <a:pt x="325696" y="283837"/>
                </a:lnTo>
                <a:lnTo>
                  <a:pt x="323460" y="2868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946368" y="7804722"/>
            <a:ext cx="327660" cy="299085"/>
          </a:xfrm>
          <a:custGeom>
            <a:avLst/>
            <a:gdLst/>
            <a:ahLst/>
            <a:cxnLst/>
            <a:rect l="l" t="t" r="r" b="b"/>
            <a:pathLst>
              <a:path w="327660" h="299084">
                <a:moveTo>
                  <a:pt x="280789" y="5333"/>
                </a:moveTo>
                <a:lnTo>
                  <a:pt x="245738" y="5333"/>
                </a:lnTo>
                <a:lnTo>
                  <a:pt x="252977" y="0"/>
                </a:lnTo>
                <a:lnTo>
                  <a:pt x="257168" y="380"/>
                </a:lnTo>
                <a:lnTo>
                  <a:pt x="269360" y="1142"/>
                </a:lnTo>
                <a:lnTo>
                  <a:pt x="272027" y="1523"/>
                </a:lnTo>
                <a:lnTo>
                  <a:pt x="276218" y="1904"/>
                </a:lnTo>
                <a:lnTo>
                  <a:pt x="280789" y="4952"/>
                </a:lnTo>
                <a:lnTo>
                  <a:pt x="280789" y="5333"/>
                </a:lnTo>
                <a:close/>
              </a:path>
              <a:path w="327660" h="299084">
                <a:moveTo>
                  <a:pt x="72769" y="29336"/>
                </a:moveTo>
                <a:lnTo>
                  <a:pt x="72007" y="29336"/>
                </a:lnTo>
                <a:lnTo>
                  <a:pt x="64768" y="26669"/>
                </a:lnTo>
                <a:lnTo>
                  <a:pt x="62863" y="25907"/>
                </a:lnTo>
                <a:lnTo>
                  <a:pt x="60196" y="24764"/>
                </a:lnTo>
                <a:lnTo>
                  <a:pt x="54100" y="22478"/>
                </a:lnTo>
                <a:lnTo>
                  <a:pt x="48004" y="19430"/>
                </a:lnTo>
                <a:lnTo>
                  <a:pt x="41908" y="16001"/>
                </a:lnTo>
                <a:lnTo>
                  <a:pt x="38861" y="14477"/>
                </a:lnTo>
                <a:lnTo>
                  <a:pt x="36194" y="12572"/>
                </a:lnTo>
                <a:lnTo>
                  <a:pt x="29336" y="8000"/>
                </a:lnTo>
                <a:lnTo>
                  <a:pt x="29336" y="3047"/>
                </a:lnTo>
                <a:lnTo>
                  <a:pt x="33146" y="1523"/>
                </a:lnTo>
                <a:lnTo>
                  <a:pt x="35432" y="1904"/>
                </a:lnTo>
                <a:lnTo>
                  <a:pt x="48004" y="3428"/>
                </a:lnTo>
                <a:lnTo>
                  <a:pt x="280789" y="5333"/>
                </a:lnTo>
                <a:lnTo>
                  <a:pt x="280789" y="9143"/>
                </a:lnTo>
                <a:lnTo>
                  <a:pt x="277361" y="18287"/>
                </a:lnTo>
                <a:lnTo>
                  <a:pt x="130298" y="18287"/>
                </a:lnTo>
                <a:lnTo>
                  <a:pt x="105534" y="19811"/>
                </a:lnTo>
                <a:lnTo>
                  <a:pt x="93342" y="21335"/>
                </a:lnTo>
                <a:lnTo>
                  <a:pt x="84960" y="23621"/>
                </a:lnTo>
                <a:lnTo>
                  <a:pt x="78865" y="25907"/>
                </a:lnTo>
                <a:lnTo>
                  <a:pt x="74674" y="28193"/>
                </a:lnTo>
                <a:lnTo>
                  <a:pt x="72769" y="29336"/>
                </a:lnTo>
                <a:close/>
              </a:path>
              <a:path w="327660" h="299084">
                <a:moveTo>
                  <a:pt x="272739" y="87627"/>
                </a:moveTo>
                <a:lnTo>
                  <a:pt x="247643" y="87627"/>
                </a:lnTo>
                <a:lnTo>
                  <a:pt x="251834" y="83817"/>
                </a:lnTo>
                <a:lnTo>
                  <a:pt x="251834" y="18287"/>
                </a:lnTo>
                <a:lnTo>
                  <a:pt x="277361" y="18287"/>
                </a:lnTo>
                <a:lnTo>
                  <a:pt x="275456" y="22859"/>
                </a:lnTo>
                <a:lnTo>
                  <a:pt x="267074" y="84198"/>
                </a:lnTo>
                <a:lnTo>
                  <a:pt x="272739" y="87627"/>
                </a:lnTo>
                <a:close/>
              </a:path>
              <a:path w="327660" h="299084">
                <a:moveTo>
                  <a:pt x="294886" y="188209"/>
                </a:moveTo>
                <a:lnTo>
                  <a:pt x="93342" y="188209"/>
                </a:lnTo>
                <a:lnTo>
                  <a:pt x="85859" y="188143"/>
                </a:lnTo>
                <a:lnTo>
                  <a:pt x="53456" y="167635"/>
                </a:lnTo>
                <a:lnTo>
                  <a:pt x="53338" y="105153"/>
                </a:lnTo>
                <a:lnTo>
                  <a:pt x="48766" y="100200"/>
                </a:lnTo>
                <a:lnTo>
                  <a:pt x="45718" y="98676"/>
                </a:lnTo>
                <a:lnTo>
                  <a:pt x="42289" y="96771"/>
                </a:lnTo>
                <a:lnTo>
                  <a:pt x="35432" y="94485"/>
                </a:lnTo>
                <a:lnTo>
                  <a:pt x="31241" y="93723"/>
                </a:lnTo>
                <a:lnTo>
                  <a:pt x="28574" y="92961"/>
                </a:lnTo>
                <a:lnTo>
                  <a:pt x="22859" y="91437"/>
                </a:lnTo>
                <a:lnTo>
                  <a:pt x="22859" y="86103"/>
                </a:lnTo>
                <a:lnTo>
                  <a:pt x="32384" y="82674"/>
                </a:lnTo>
                <a:lnTo>
                  <a:pt x="46099" y="82674"/>
                </a:lnTo>
                <a:lnTo>
                  <a:pt x="62863" y="83436"/>
                </a:lnTo>
                <a:lnTo>
                  <a:pt x="66673" y="84198"/>
                </a:lnTo>
                <a:lnTo>
                  <a:pt x="69721" y="84579"/>
                </a:lnTo>
                <a:lnTo>
                  <a:pt x="75436" y="86484"/>
                </a:lnTo>
                <a:lnTo>
                  <a:pt x="76579" y="87627"/>
                </a:lnTo>
                <a:lnTo>
                  <a:pt x="272739" y="87627"/>
                </a:lnTo>
                <a:lnTo>
                  <a:pt x="281551" y="92961"/>
                </a:lnTo>
                <a:lnTo>
                  <a:pt x="274313" y="100581"/>
                </a:lnTo>
                <a:lnTo>
                  <a:pt x="74674" y="100581"/>
                </a:lnTo>
                <a:lnTo>
                  <a:pt x="74674" y="169540"/>
                </a:lnTo>
                <a:lnTo>
                  <a:pt x="85722" y="175255"/>
                </a:lnTo>
                <a:lnTo>
                  <a:pt x="299077" y="175255"/>
                </a:lnTo>
                <a:lnTo>
                  <a:pt x="299077" y="184018"/>
                </a:lnTo>
                <a:lnTo>
                  <a:pt x="294886" y="188209"/>
                </a:lnTo>
                <a:close/>
              </a:path>
              <a:path w="327660" h="299084">
                <a:moveTo>
                  <a:pt x="299077" y="175255"/>
                </a:moveTo>
                <a:lnTo>
                  <a:pt x="207639" y="175255"/>
                </a:lnTo>
                <a:lnTo>
                  <a:pt x="225546" y="174112"/>
                </a:lnTo>
                <a:lnTo>
                  <a:pt x="230499" y="172588"/>
                </a:lnTo>
                <a:lnTo>
                  <a:pt x="234690" y="171445"/>
                </a:lnTo>
                <a:lnTo>
                  <a:pt x="242690" y="167254"/>
                </a:lnTo>
                <a:lnTo>
                  <a:pt x="244595" y="165349"/>
                </a:lnTo>
                <a:lnTo>
                  <a:pt x="251834" y="165730"/>
                </a:lnTo>
                <a:lnTo>
                  <a:pt x="268217" y="166111"/>
                </a:lnTo>
                <a:lnTo>
                  <a:pt x="275837" y="166873"/>
                </a:lnTo>
                <a:lnTo>
                  <a:pt x="288790" y="167635"/>
                </a:lnTo>
                <a:lnTo>
                  <a:pt x="299077" y="174112"/>
                </a:lnTo>
                <a:lnTo>
                  <a:pt x="299077" y="175255"/>
                </a:lnTo>
                <a:close/>
              </a:path>
              <a:path w="327660" h="299084">
                <a:moveTo>
                  <a:pt x="174493" y="273932"/>
                </a:moveTo>
                <a:lnTo>
                  <a:pt x="153158" y="273932"/>
                </a:lnTo>
                <a:lnTo>
                  <a:pt x="153158" y="188209"/>
                </a:lnTo>
                <a:lnTo>
                  <a:pt x="174493" y="188209"/>
                </a:lnTo>
                <a:lnTo>
                  <a:pt x="174493" y="273932"/>
                </a:lnTo>
                <a:close/>
              </a:path>
              <a:path w="327660" h="299084">
                <a:moveTo>
                  <a:pt x="326182" y="273932"/>
                </a:moveTo>
                <a:lnTo>
                  <a:pt x="222498" y="273932"/>
                </a:lnTo>
                <a:lnTo>
                  <a:pt x="237357" y="273551"/>
                </a:lnTo>
                <a:lnTo>
                  <a:pt x="245738" y="272789"/>
                </a:lnTo>
                <a:lnTo>
                  <a:pt x="258311" y="271265"/>
                </a:lnTo>
                <a:lnTo>
                  <a:pt x="262502" y="269741"/>
                </a:lnTo>
                <a:lnTo>
                  <a:pt x="266312" y="268598"/>
                </a:lnTo>
                <a:lnTo>
                  <a:pt x="272027" y="265550"/>
                </a:lnTo>
                <a:lnTo>
                  <a:pt x="273932" y="264026"/>
                </a:lnTo>
                <a:lnTo>
                  <a:pt x="279266" y="264407"/>
                </a:lnTo>
                <a:lnTo>
                  <a:pt x="289552" y="264788"/>
                </a:lnTo>
                <a:lnTo>
                  <a:pt x="294505" y="265550"/>
                </a:lnTo>
                <a:lnTo>
                  <a:pt x="300601" y="265931"/>
                </a:lnTo>
                <a:lnTo>
                  <a:pt x="315460" y="268598"/>
                </a:lnTo>
                <a:lnTo>
                  <a:pt x="320793" y="269741"/>
                </a:lnTo>
                <a:lnTo>
                  <a:pt x="326182" y="273932"/>
                </a:lnTo>
                <a:close/>
              </a:path>
              <a:path w="327660" h="299084">
                <a:moveTo>
                  <a:pt x="44575" y="298696"/>
                </a:moveTo>
                <a:lnTo>
                  <a:pt x="43813" y="298696"/>
                </a:lnTo>
                <a:lnTo>
                  <a:pt x="38480" y="296791"/>
                </a:lnTo>
                <a:lnTo>
                  <a:pt x="36575" y="296029"/>
                </a:lnTo>
                <a:lnTo>
                  <a:pt x="33908" y="294886"/>
                </a:lnTo>
                <a:lnTo>
                  <a:pt x="27431" y="291838"/>
                </a:lnTo>
                <a:lnTo>
                  <a:pt x="23240" y="289933"/>
                </a:lnTo>
                <a:lnTo>
                  <a:pt x="19811" y="288028"/>
                </a:lnTo>
                <a:lnTo>
                  <a:pt x="11429" y="283837"/>
                </a:lnTo>
                <a:lnTo>
                  <a:pt x="8381" y="281932"/>
                </a:lnTo>
                <a:lnTo>
                  <a:pt x="5714" y="280028"/>
                </a:lnTo>
                <a:lnTo>
                  <a:pt x="0" y="275456"/>
                </a:lnTo>
                <a:lnTo>
                  <a:pt x="0" y="271646"/>
                </a:lnTo>
                <a:lnTo>
                  <a:pt x="3047" y="269741"/>
                </a:lnTo>
                <a:lnTo>
                  <a:pt x="5333" y="270122"/>
                </a:lnTo>
                <a:lnTo>
                  <a:pt x="9905" y="270503"/>
                </a:lnTo>
                <a:lnTo>
                  <a:pt x="60892" y="273691"/>
                </a:lnTo>
                <a:lnTo>
                  <a:pt x="326182" y="273932"/>
                </a:lnTo>
                <a:lnTo>
                  <a:pt x="327651" y="275075"/>
                </a:lnTo>
                <a:lnTo>
                  <a:pt x="327651" y="284599"/>
                </a:lnTo>
                <a:lnTo>
                  <a:pt x="325696" y="287266"/>
                </a:lnTo>
                <a:lnTo>
                  <a:pt x="114931" y="287275"/>
                </a:lnTo>
                <a:lnTo>
                  <a:pt x="109463" y="287338"/>
                </a:lnTo>
                <a:lnTo>
                  <a:pt x="104174" y="287507"/>
                </a:lnTo>
                <a:lnTo>
                  <a:pt x="83817" y="288409"/>
                </a:lnTo>
                <a:lnTo>
                  <a:pt x="78484" y="289171"/>
                </a:lnTo>
                <a:lnTo>
                  <a:pt x="73531" y="289552"/>
                </a:lnTo>
                <a:lnTo>
                  <a:pt x="62101" y="291838"/>
                </a:lnTo>
                <a:lnTo>
                  <a:pt x="58291" y="292981"/>
                </a:lnTo>
                <a:lnTo>
                  <a:pt x="55243" y="293743"/>
                </a:lnTo>
                <a:lnTo>
                  <a:pt x="47623" y="297172"/>
                </a:lnTo>
                <a:lnTo>
                  <a:pt x="44575" y="298696"/>
                </a:lnTo>
                <a:close/>
              </a:path>
              <a:path w="327660" h="299084">
                <a:moveTo>
                  <a:pt x="323460" y="290314"/>
                </a:moveTo>
                <a:lnTo>
                  <a:pt x="316984" y="290314"/>
                </a:lnTo>
                <a:lnTo>
                  <a:pt x="298696" y="288790"/>
                </a:lnTo>
                <a:lnTo>
                  <a:pt x="291457" y="288028"/>
                </a:lnTo>
                <a:lnTo>
                  <a:pt x="266693" y="287266"/>
                </a:lnTo>
                <a:lnTo>
                  <a:pt x="325696" y="287266"/>
                </a:lnTo>
                <a:lnTo>
                  <a:pt x="323460" y="2903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281640" y="7771957"/>
            <a:ext cx="335280" cy="358140"/>
          </a:xfrm>
          <a:custGeom>
            <a:avLst/>
            <a:gdLst/>
            <a:ahLst/>
            <a:cxnLst/>
            <a:rect l="l" t="t" r="r" b="b"/>
            <a:pathLst>
              <a:path w="335279" h="358140">
                <a:moveTo>
                  <a:pt x="262121" y="358131"/>
                </a:moveTo>
                <a:lnTo>
                  <a:pt x="258692" y="358131"/>
                </a:lnTo>
                <a:lnTo>
                  <a:pt x="256406" y="354702"/>
                </a:lnTo>
                <a:lnTo>
                  <a:pt x="255644" y="353178"/>
                </a:lnTo>
                <a:lnTo>
                  <a:pt x="255175" y="350892"/>
                </a:lnTo>
                <a:lnTo>
                  <a:pt x="254120" y="346320"/>
                </a:lnTo>
                <a:lnTo>
                  <a:pt x="253739" y="343653"/>
                </a:lnTo>
                <a:lnTo>
                  <a:pt x="253358" y="338319"/>
                </a:lnTo>
                <a:lnTo>
                  <a:pt x="252977" y="330699"/>
                </a:lnTo>
                <a:lnTo>
                  <a:pt x="252596" y="323841"/>
                </a:lnTo>
                <a:lnTo>
                  <a:pt x="252215" y="315460"/>
                </a:lnTo>
                <a:lnTo>
                  <a:pt x="252215" y="36575"/>
                </a:lnTo>
                <a:lnTo>
                  <a:pt x="250691" y="30479"/>
                </a:lnTo>
                <a:lnTo>
                  <a:pt x="249167" y="28193"/>
                </a:lnTo>
                <a:lnTo>
                  <a:pt x="247643" y="26288"/>
                </a:lnTo>
                <a:lnTo>
                  <a:pt x="243833" y="22097"/>
                </a:lnTo>
                <a:lnTo>
                  <a:pt x="241166" y="20573"/>
                </a:lnTo>
                <a:lnTo>
                  <a:pt x="238500" y="18668"/>
                </a:lnTo>
                <a:lnTo>
                  <a:pt x="216021" y="8762"/>
                </a:lnTo>
                <a:lnTo>
                  <a:pt x="211068" y="6476"/>
                </a:lnTo>
                <a:lnTo>
                  <a:pt x="211068" y="2285"/>
                </a:lnTo>
                <a:lnTo>
                  <a:pt x="217164" y="0"/>
                </a:lnTo>
                <a:lnTo>
                  <a:pt x="223260" y="0"/>
                </a:lnTo>
                <a:lnTo>
                  <a:pt x="237357" y="1904"/>
                </a:lnTo>
                <a:lnTo>
                  <a:pt x="243833" y="3809"/>
                </a:lnTo>
                <a:lnTo>
                  <a:pt x="248405" y="4952"/>
                </a:lnTo>
                <a:lnTo>
                  <a:pt x="260597" y="8381"/>
                </a:lnTo>
                <a:lnTo>
                  <a:pt x="265931" y="10286"/>
                </a:lnTo>
                <a:lnTo>
                  <a:pt x="269741" y="11810"/>
                </a:lnTo>
                <a:lnTo>
                  <a:pt x="276218" y="15620"/>
                </a:lnTo>
                <a:lnTo>
                  <a:pt x="276218" y="20192"/>
                </a:lnTo>
                <a:lnTo>
                  <a:pt x="274694" y="24383"/>
                </a:lnTo>
                <a:lnTo>
                  <a:pt x="273932" y="27050"/>
                </a:lnTo>
                <a:lnTo>
                  <a:pt x="273551" y="29336"/>
                </a:lnTo>
                <a:lnTo>
                  <a:pt x="272827" y="36575"/>
                </a:lnTo>
                <a:lnTo>
                  <a:pt x="272789" y="168778"/>
                </a:lnTo>
                <a:lnTo>
                  <a:pt x="335271" y="168778"/>
                </a:lnTo>
                <a:lnTo>
                  <a:pt x="335271" y="176779"/>
                </a:lnTo>
                <a:lnTo>
                  <a:pt x="330318" y="180970"/>
                </a:lnTo>
                <a:lnTo>
                  <a:pt x="272789" y="180970"/>
                </a:lnTo>
                <a:lnTo>
                  <a:pt x="272789" y="279647"/>
                </a:lnTo>
                <a:lnTo>
                  <a:pt x="272027" y="302125"/>
                </a:lnTo>
                <a:lnTo>
                  <a:pt x="271646" y="308602"/>
                </a:lnTo>
                <a:lnTo>
                  <a:pt x="271265" y="320032"/>
                </a:lnTo>
                <a:lnTo>
                  <a:pt x="269741" y="335652"/>
                </a:lnTo>
                <a:lnTo>
                  <a:pt x="268979" y="339081"/>
                </a:lnTo>
                <a:lnTo>
                  <a:pt x="268217" y="344034"/>
                </a:lnTo>
                <a:lnTo>
                  <a:pt x="266312" y="350892"/>
                </a:lnTo>
                <a:lnTo>
                  <a:pt x="264788" y="354702"/>
                </a:lnTo>
                <a:lnTo>
                  <a:pt x="262121" y="358131"/>
                </a:lnTo>
                <a:close/>
              </a:path>
              <a:path w="335279" h="358140">
                <a:moveTo>
                  <a:pt x="54862" y="278123"/>
                </a:moveTo>
                <a:lnTo>
                  <a:pt x="49909" y="278123"/>
                </a:lnTo>
                <a:lnTo>
                  <a:pt x="34289" y="267074"/>
                </a:lnTo>
                <a:lnTo>
                  <a:pt x="34289" y="77341"/>
                </a:lnTo>
                <a:lnTo>
                  <a:pt x="31622" y="72769"/>
                </a:lnTo>
                <a:lnTo>
                  <a:pt x="29717" y="71245"/>
                </a:lnTo>
                <a:lnTo>
                  <a:pt x="28193" y="69721"/>
                </a:lnTo>
                <a:lnTo>
                  <a:pt x="23240" y="66673"/>
                </a:lnTo>
                <a:lnTo>
                  <a:pt x="17906" y="64006"/>
                </a:lnTo>
                <a:lnTo>
                  <a:pt x="11048" y="60958"/>
                </a:lnTo>
                <a:lnTo>
                  <a:pt x="8381" y="60196"/>
                </a:lnTo>
                <a:lnTo>
                  <a:pt x="6095" y="59434"/>
                </a:lnTo>
                <a:lnTo>
                  <a:pt x="0" y="57529"/>
                </a:lnTo>
                <a:lnTo>
                  <a:pt x="0" y="53719"/>
                </a:lnTo>
                <a:lnTo>
                  <a:pt x="4952" y="50290"/>
                </a:lnTo>
                <a:lnTo>
                  <a:pt x="12191" y="50290"/>
                </a:lnTo>
                <a:lnTo>
                  <a:pt x="23240" y="51433"/>
                </a:lnTo>
                <a:lnTo>
                  <a:pt x="28193" y="52195"/>
                </a:lnTo>
                <a:lnTo>
                  <a:pt x="33527" y="52957"/>
                </a:lnTo>
                <a:lnTo>
                  <a:pt x="44575" y="55243"/>
                </a:lnTo>
                <a:lnTo>
                  <a:pt x="49147" y="56767"/>
                </a:lnTo>
                <a:lnTo>
                  <a:pt x="52195" y="57529"/>
                </a:lnTo>
                <a:lnTo>
                  <a:pt x="57529" y="61339"/>
                </a:lnTo>
                <a:lnTo>
                  <a:pt x="57529" y="65530"/>
                </a:lnTo>
                <a:lnTo>
                  <a:pt x="55243" y="73912"/>
                </a:lnTo>
                <a:lnTo>
                  <a:pt x="55243" y="254882"/>
                </a:lnTo>
                <a:lnTo>
                  <a:pt x="140012" y="254882"/>
                </a:lnTo>
                <a:lnTo>
                  <a:pt x="135275" y="256430"/>
                </a:lnTo>
                <a:lnTo>
                  <a:pt x="129938" y="258034"/>
                </a:lnTo>
                <a:lnTo>
                  <a:pt x="98676" y="267074"/>
                </a:lnTo>
                <a:lnTo>
                  <a:pt x="87627" y="270122"/>
                </a:lnTo>
                <a:lnTo>
                  <a:pt x="63625" y="276218"/>
                </a:lnTo>
                <a:lnTo>
                  <a:pt x="54862" y="278123"/>
                </a:lnTo>
                <a:close/>
              </a:path>
              <a:path w="335279" h="358140">
                <a:moveTo>
                  <a:pt x="335271" y="168778"/>
                </a:moveTo>
                <a:lnTo>
                  <a:pt x="281932" y="168778"/>
                </a:lnTo>
                <a:lnTo>
                  <a:pt x="289552" y="166873"/>
                </a:lnTo>
                <a:lnTo>
                  <a:pt x="292981" y="164587"/>
                </a:lnTo>
                <a:lnTo>
                  <a:pt x="295648" y="162682"/>
                </a:lnTo>
                <a:lnTo>
                  <a:pt x="299458" y="158873"/>
                </a:lnTo>
                <a:lnTo>
                  <a:pt x="300220" y="157349"/>
                </a:lnTo>
                <a:lnTo>
                  <a:pt x="304411" y="157730"/>
                </a:lnTo>
                <a:lnTo>
                  <a:pt x="315460" y="158492"/>
                </a:lnTo>
                <a:lnTo>
                  <a:pt x="319270" y="159254"/>
                </a:lnTo>
                <a:lnTo>
                  <a:pt x="325746" y="160016"/>
                </a:lnTo>
                <a:lnTo>
                  <a:pt x="335271" y="165730"/>
                </a:lnTo>
                <a:lnTo>
                  <a:pt x="335271" y="168778"/>
                </a:lnTo>
                <a:close/>
              </a:path>
              <a:path w="335279" h="358140">
                <a:moveTo>
                  <a:pt x="140012" y="254882"/>
                </a:moveTo>
                <a:lnTo>
                  <a:pt x="55243" y="254882"/>
                </a:lnTo>
                <a:lnTo>
                  <a:pt x="64006" y="253358"/>
                </a:lnTo>
                <a:lnTo>
                  <a:pt x="92199" y="248024"/>
                </a:lnTo>
                <a:lnTo>
                  <a:pt x="142871" y="236214"/>
                </a:lnTo>
                <a:lnTo>
                  <a:pt x="187447" y="224403"/>
                </a:lnTo>
                <a:lnTo>
                  <a:pt x="228213" y="211449"/>
                </a:lnTo>
                <a:lnTo>
                  <a:pt x="233166" y="209544"/>
                </a:lnTo>
                <a:lnTo>
                  <a:pt x="235071" y="217545"/>
                </a:lnTo>
                <a:lnTo>
                  <a:pt x="181732" y="240404"/>
                </a:lnTo>
                <a:lnTo>
                  <a:pt x="146681" y="252596"/>
                </a:lnTo>
                <a:lnTo>
                  <a:pt x="140012" y="2548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5630246" y="8046270"/>
            <a:ext cx="41275" cy="92710"/>
          </a:xfrm>
          <a:custGeom>
            <a:avLst/>
            <a:gdLst/>
            <a:ahLst/>
            <a:cxnLst/>
            <a:rect l="l" t="t" r="r" b="b"/>
            <a:pathLst>
              <a:path w="41275" h="92709">
                <a:moveTo>
                  <a:pt x="4190" y="92580"/>
                </a:moveTo>
                <a:lnTo>
                  <a:pt x="380" y="89532"/>
                </a:lnTo>
                <a:lnTo>
                  <a:pt x="4190" y="84198"/>
                </a:lnTo>
                <a:lnTo>
                  <a:pt x="8762" y="78103"/>
                </a:lnTo>
                <a:lnTo>
                  <a:pt x="12572" y="72769"/>
                </a:lnTo>
                <a:lnTo>
                  <a:pt x="17144" y="65149"/>
                </a:lnTo>
                <a:lnTo>
                  <a:pt x="18668" y="61339"/>
                </a:lnTo>
                <a:lnTo>
                  <a:pt x="20192" y="58291"/>
                </a:lnTo>
                <a:lnTo>
                  <a:pt x="23240" y="49528"/>
                </a:lnTo>
                <a:lnTo>
                  <a:pt x="23240" y="45337"/>
                </a:lnTo>
                <a:lnTo>
                  <a:pt x="19430" y="41908"/>
                </a:lnTo>
                <a:lnTo>
                  <a:pt x="13715" y="40004"/>
                </a:lnTo>
                <a:lnTo>
                  <a:pt x="7619" y="36575"/>
                </a:lnTo>
                <a:lnTo>
                  <a:pt x="5333" y="33908"/>
                </a:lnTo>
                <a:lnTo>
                  <a:pt x="2666" y="30860"/>
                </a:lnTo>
                <a:lnTo>
                  <a:pt x="0" y="24002"/>
                </a:lnTo>
                <a:lnTo>
                  <a:pt x="0" y="15239"/>
                </a:lnTo>
                <a:lnTo>
                  <a:pt x="3428" y="8000"/>
                </a:lnTo>
                <a:lnTo>
                  <a:pt x="9143" y="2285"/>
                </a:lnTo>
                <a:lnTo>
                  <a:pt x="17144" y="0"/>
                </a:lnTo>
                <a:lnTo>
                  <a:pt x="24002" y="0"/>
                </a:lnTo>
                <a:lnTo>
                  <a:pt x="31622" y="3809"/>
                </a:lnTo>
                <a:lnTo>
                  <a:pt x="33908" y="5714"/>
                </a:lnTo>
                <a:lnTo>
                  <a:pt x="36956" y="8381"/>
                </a:lnTo>
                <a:lnTo>
                  <a:pt x="41146" y="17525"/>
                </a:lnTo>
                <a:lnTo>
                  <a:pt x="41146" y="29336"/>
                </a:lnTo>
                <a:lnTo>
                  <a:pt x="28574" y="67054"/>
                </a:lnTo>
                <a:lnTo>
                  <a:pt x="24764" y="72007"/>
                </a:lnTo>
                <a:lnTo>
                  <a:pt x="20954" y="77341"/>
                </a:lnTo>
                <a:lnTo>
                  <a:pt x="11048" y="87246"/>
                </a:lnTo>
                <a:lnTo>
                  <a:pt x="6857" y="91056"/>
                </a:lnTo>
                <a:lnTo>
                  <a:pt x="4190" y="92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788063" y="7771957"/>
            <a:ext cx="341630" cy="358140"/>
          </a:xfrm>
          <a:custGeom>
            <a:avLst/>
            <a:gdLst/>
            <a:ahLst/>
            <a:cxnLst/>
            <a:rect l="l" t="t" r="r" b="b"/>
            <a:pathLst>
              <a:path w="341629" h="358140">
                <a:moveTo>
                  <a:pt x="6095" y="291457"/>
                </a:moveTo>
                <a:lnTo>
                  <a:pt x="0" y="286504"/>
                </a:lnTo>
                <a:lnTo>
                  <a:pt x="3047" y="282694"/>
                </a:lnTo>
                <a:lnTo>
                  <a:pt x="8381" y="276218"/>
                </a:lnTo>
                <a:lnTo>
                  <a:pt x="17906" y="262121"/>
                </a:lnTo>
                <a:lnTo>
                  <a:pt x="27050" y="248024"/>
                </a:lnTo>
                <a:lnTo>
                  <a:pt x="37337" y="232023"/>
                </a:lnTo>
                <a:lnTo>
                  <a:pt x="41527" y="224784"/>
                </a:lnTo>
                <a:lnTo>
                  <a:pt x="45718" y="217926"/>
                </a:lnTo>
                <a:lnTo>
                  <a:pt x="55243" y="200781"/>
                </a:lnTo>
                <a:lnTo>
                  <a:pt x="70864" y="171064"/>
                </a:lnTo>
                <a:lnTo>
                  <a:pt x="73531" y="164968"/>
                </a:lnTo>
                <a:lnTo>
                  <a:pt x="76579" y="158492"/>
                </a:lnTo>
                <a:lnTo>
                  <a:pt x="85722" y="136394"/>
                </a:lnTo>
                <a:lnTo>
                  <a:pt x="88008" y="131060"/>
                </a:lnTo>
                <a:lnTo>
                  <a:pt x="93723" y="114678"/>
                </a:lnTo>
                <a:lnTo>
                  <a:pt x="95247" y="109725"/>
                </a:lnTo>
                <a:lnTo>
                  <a:pt x="97152" y="104010"/>
                </a:lnTo>
                <a:lnTo>
                  <a:pt x="100962" y="92199"/>
                </a:lnTo>
                <a:lnTo>
                  <a:pt x="102486" y="86484"/>
                </a:lnTo>
                <a:lnTo>
                  <a:pt x="104010" y="81150"/>
                </a:lnTo>
                <a:lnTo>
                  <a:pt x="107439" y="67816"/>
                </a:lnTo>
                <a:lnTo>
                  <a:pt x="107820" y="64768"/>
                </a:lnTo>
                <a:lnTo>
                  <a:pt x="107439" y="62863"/>
                </a:lnTo>
                <a:lnTo>
                  <a:pt x="102486" y="57910"/>
                </a:lnTo>
                <a:lnTo>
                  <a:pt x="97152" y="54100"/>
                </a:lnTo>
                <a:lnTo>
                  <a:pt x="89532" y="49147"/>
                </a:lnTo>
                <a:lnTo>
                  <a:pt x="86103" y="47623"/>
                </a:lnTo>
                <a:lnTo>
                  <a:pt x="84579" y="46861"/>
                </a:lnTo>
                <a:lnTo>
                  <a:pt x="79246" y="43813"/>
                </a:lnTo>
                <a:lnTo>
                  <a:pt x="80008" y="40004"/>
                </a:lnTo>
                <a:lnTo>
                  <a:pt x="83436" y="38099"/>
                </a:lnTo>
                <a:lnTo>
                  <a:pt x="89151" y="38099"/>
                </a:lnTo>
                <a:lnTo>
                  <a:pt x="97914" y="40004"/>
                </a:lnTo>
                <a:lnTo>
                  <a:pt x="100581" y="40765"/>
                </a:lnTo>
                <a:lnTo>
                  <a:pt x="103629" y="41527"/>
                </a:lnTo>
                <a:lnTo>
                  <a:pt x="133727" y="55243"/>
                </a:lnTo>
                <a:lnTo>
                  <a:pt x="133651" y="57910"/>
                </a:lnTo>
                <a:lnTo>
                  <a:pt x="116964" y="117345"/>
                </a:lnTo>
                <a:lnTo>
                  <a:pt x="111249" y="131822"/>
                </a:lnTo>
                <a:lnTo>
                  <a:pt x="107058" y="142490"/>
                </a:lnTo>
                <a:lnTo>
                  <a:pt x="104772" y="147824"/>
                </a:lnTo>
                <a:lnTo>
                  <a:pt x="108963" y="153920"/>
                </a:lnTo>
                <a:lnTo>
                  <a:pt x="116392" y="164206"/>
                </a:lnTo>
                <a:lnTo>
                  <a:pt x="96771" y="164206"/>
                </a:lnTo>
                <a:lnTo>
                  <a:pt x="96390" y="164587"/>
                </a:lnTo>
                <a:lnTo>
                  <a:pt x="96390" y="165349"/>
                </a:lnTo>
                <a:lnTo>
                  <a:pt x="96009" y="165730"/>
                </a:lnTo>
                <a:lnTo>
                  <a:pt x="91437" y="174493"/>
                </a:lnTo>
                <a:lnTo>
                  <a:pt x="81531" y="192781"/>
                </a:lnTo>
                <a:lnTo>
                  <a:pt x="76579" y="200400"/>
                </a:lnTo>
                <a:lnTo>
                  <a:pt x="71245" y="208782"/>
                </a:lnTo>
                <a:lnTo>
                  <a:pt x="48766" y="241547"/>
                </a:lnTo>
                <a:lnTo>
                  <a:pt x="32765" y="262121"/>
                </a:lnTo>
                <a:lnTo>
                  <a:pt x="26669" y="269741"/>
                </a:lnTo>
                <a:lnTo>
                  <a:pt x="15239" y="283075"/>
                </a:lnTo>
                <a:lnTo>
                  <a:pt x="9905" y="288028"/>
                </a:lnTo>
                <a:lnTo>
                  <a:pt x="6095" y="291457"/>
                </a:lnTo>
                <a:close/>
              </a:path>
              <a:path w="341629" h="358140">
                <a:moveTo>
                  <a:pt x="199258" y="276980"/>
                </a:moveTo>
                <a:lnTo>
                  <a:pt x="192781" y="276599"/>
                </a:lnTo>
                <a:lnTo>
                  <a:pt x="184018" y="267836"/>
                </a:lnTo>
                <a:lnTo>
                  <a:pt x="172207" y="254120"/>
                </a:lnTo>
                <a:lnTo>
                  <a:pt x="167635" y="249167"/>
                </a:lnTo>
                <a:lnTo>
                  <a:pt x="142490" y="219450"/>
                </a:lnTo>
                <a:lnTo>
                  <a:pt x="136775" y="212973"/>
                </a:lnTo>
                <a:lnTo>
                  <a:pt x="124202" y="197734"/>
                </a:lnTo>
                <a:lnTo>
                  <a:pt x="113154" y="184780"/>
                </a:lnTo>
                <a:lnTo>
                  <a:pt x="102105" y="170683"/>
                </a:lnTo>
                <a:lnTo>
                  <a:pt x="96771" y="164206"/>
                </a:lnTo>
                <a:lnTo>
                  <a:pt x="116392" y="164206"/>
                </a:lnTo>
                <a:lnTo>
                  <a:pt x="118869" y="167635"/>
                </a:lnTo>
                <a:lnTo>
                  <a:pt x="122678" y="172588"/>
                </a:lnTo>
                <a:lnTo>
                  <a:pt x="156206" y="206115"/>
                </a:lnTo>
                <a:lnTo>
                  <a:pt x="176398" y="217545"/>
                </a:lnTo>
                <a:lnTo>
                  <a:pt x="178684" y="220593"/>
                </a:lnTo>
                <a:lnTo>
                  <a:pt x="184780" y="229737"/>
                </a:lnTo>
                <a:lnTo>
                  <a:pt x="186685" y="233166"/>
                </a:lnTo>
                <a:lnTo>
                  <a:pt x="189733" y="238119"/>
                </a:lnTo>
                <a:lnTo>
                  <a:pt x="195448" y="248405"/>
                </a:lnTo>
                <a:lnTo>
                  <a:pt x="196972" y="252215"/>
                </a:lnTo>
                <a:lnTo>
                  <a:pt x="199258" y="257168"/>
                </a:lnTo>
                <a:lnTo>
                  <a:pt x="204591" y="271646"/>
                </a:lnTo>
                <a:lnTo>
                  <a:pt x="199258" y="276980"/>
                </a:lnTo>
                <a:close/>
              </a:path>
              <a:path w="341629" h="358140">
                <a:moveTo>
                  <a:pt x="268217" y="358131"/>
                </a:moveTo>
                <a:lnTo>
                  <a:pt x="264788" y="358131"/>
                </a:lnTo>
                <a:lnTo>
                  <a:pt x="262502" y="354702"/>
                </a:lnTo>
                <a:lnTo>
                  <a:pt x="261740" y="353178"/>
                </a:lnTo>
                <a:lnTo>
                  <a:pt x="261271" y="350892"/>
                </a:lnTo>
                <a:lnTo>
                  <a:pt x="260216" y="346320"/>
                </a:lnTo>
                <a:lnTo>
                  <a:pt x="259835" y="343653"/>
                </a:lnTo>
                <a:lnTo>
                  <a:pt x="259454" y="338319"/>
                </a:lnTo>
                <a:lnTo>
                  <a:pt x="259073" y="330699"/>
                </a:lnTo>
                <a:lnTo>
                  <a:pt x="258692" y="323841"/>
                </a:lnTo>
                <a:lnTo>
                  <a:pt x="258311" y="315460"/>
                </a:lnTo>
                <a:lnTo>
                  <a:pt x="258311" y="36575"/>
                </a:lnTo>
                <a:lnTo>
                  <a:pt x="256787" y="30479"/>
                </a:lnTo>
                <a:lnTo>
                  <a:pt x="255263" y="28193"/>
                </a:lnTo>
                <a:lnTo>
                  <a:pt x="253739" y="26288"/>
                </a:lnTo>
                <a:lnTo>
                  <a:pt x="249929" y="22097"/>
                </a:lnTo>
                <a:lnTo>
                  <a:pt x="247262" y="20573"/>
                </a:lnTo>
                <a:lnTo>
                  <a:pt x="244595" y="18668"/>
                </a:lnTo>
                <a:lnTo>
                  <a:pt x="222117" y="8762"/>
                </a:lnTo>
                <a:lnTo>
                  <a:pt x="217164" y="6476"/>
                </a:lnTo>
                <a:lnTo>
                  <a:pt x="217164" y="2285"/>
                </a:lnTo>
                <a:lnTo>
                  <a:pt x="223260" y="0"/>
                </a:lnTo>
                <a:lnTo>
                  <a:pt x="229356" y="0"/>
                </a:lnTo>
                <a:lnTo>
                  <a:pt x="243452" y="1904"/>
                </a:lnTo>
                <a:lnTo>
                  <a:pt x="249929" y="3809"/>
                </a:lnTo>
                <a:lnTo>
                  <a:pt x="254501" y="4952"/>
                </a:lnTo>
                <a:lnTo>
                  <a:pt x="266693" y="8381"/>
                </a:lnTo>
                <a:lnTo>
                  <a:pt x="272027" y="10286"/>
                </a:lnTo>
                <a:lnTo>
                  <a:pt x="275837" y="11810"/>
                </a:lnTo>
                <a:lnTo>
                  <a:pt x="282313" y="15620"/>
                </a:lnTo>
                <a:lnTo>
                  <a:pt x="282313" y="20192"/>
                </a:lnTo>
                <a:lnTo>
                  <a:pt x="280789" y="24383"/>
                </a:lnTo>
                <a:lnTo>
                  <a:pt x="280028" y="27050"/>
                </a:lnTo>
                <a:lnTo>
                  <a:pt x="279647" y="29336"/>
                </a:lnTo>
                <a:lnTo>
                  <a:pt x="278923" y="36575"/>
                </a:lnTo>
                <a:lnTo>
                  <a:pt x="278885" y="171064"/>
                </a:lnTo>
                <a:lnTo>
                  <a:pt x="341367" y="171064"/>
                </a:lnTo>
                <a:lnTo>
                  <a:pt x="341367" y="179065"/>
                </a:lnTo>
                <a:lnTo>
                  <a:pt x="336414" y="183256"/>
                </a:lnTo>
                <a:lnTo>
                  <a:pt x="278885" y="183256"/>
                </a:lnTo>
                <a:lnTo>
                  <a:pt x="278885" y="279647"/>
                </a:lnTo>
                <a:lnTo>
                  <a:pt x="278123" y="302125"/>
                </a:lnTo>
                <a:lnTo>
                  <a:pt x="277742" y="308602"/>
                </a:lnTo>
                <a:lnTo>
                  <a:pt x="277361" y="320032"/>
                </a:lnTo>
                <a:lnTo>
                  <a:pt x="275837" y="335652"/>
                </a:lnTo>
                <a:lnTo>
                  <a:pt x="275075" y="339081"/>
                </a:lnTo>
                <a:lnTo>
                  <a:pt x="274313" y="344034"/>
                </a:lnTo>
                <a:lnTo>
                  <a:pt x="272408" y="350892"/>
                </a:lnTo>
                <a:lnTo>
                  <a:pt x="270884" y="354702"/>
                </a:lnTo>
                <a:lnTo>
                  <a:pt x="268217" y="358131"/>
                </a:lnTo>
                <a:close/>
              </a:path>
              <a:path w="341629" h="358140">
                <a:moveTo>
                  <a:pt x="341367" y="171064"/>
                </a:moveTo>
                <a:lnTo>
                  <a:pt x="288028" y="171064"/>
                </a:lnTo>
                <a:lnTo>
                  <a:pt x="295648" y="169159"/>
                </a:lnTo>
                <a:lnTo>
                  <a:pt x="299077" y="166873"/>
                </a:lnTo>
                <a:lnTo>
                  <a:pt x="301744" y="164968"/>
                </a:lnTo>
                <a:lnTo>
                  <a:pt x="305554" y="161158"/>
                </a:lnTo>
                <a:lnTo>
                  <a:pt x="306316" y="159635"/>
                </a:lnTo>
                <a:lnTo>
                  <a:pt x="310507" y="160016"/>
                </a:lnTo>
                <a:lnTo>
                  <a:pt x="321555" y="160777"/>
                </a:lnTo>
                <a:lnTo>
                  <a:pt x="325365" y="161539"/>
                </a:lnTo>
                <a:lnTo>
                  <a:pt x="331842" y="162301"/>
                </a:lnTo>
                <a:lnTo>
                  <a:pt x="341367" y="168016"/>
                </a:lnTo>
                <a:lnTo>
                  <a:pt x="341367" y="1710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146956" y="7771957"/>
            <a:ext cx="274320" cy="358140"/>
          </a:xfrm>
          <a:custGeom>
            <a:avLst/>
            <a:gdLst/>
            <a:ahLst/>
            <a:cxnLst/>
            <a:rect l="l" t="t" r="r" b="b"/>
            <a:pathLst>
              <a:path w="274320" h="358140">
                <a:moveTo>
                  <a:pt x="105153" y="261740"/>
                </a:moveTo>
                <a:lnTo>
                  <a:pt x="81150" y="261740"/>
                </a:lnTo>
                <a:lnTo>
                  <a:pt x="59434" y="257168"/>
                </a:lnTo>
                <a:lnTo>
                  <a:pt x="53719" y="254501"/>
                </a:lnTo>
                <a:lnTo>
                  <a:pt x="46099" y="251072"/>
                </a:lnTo>
                <a:lnTo>
                  <a:pt x="10667" y="212592"/>
                </a:lnTo>
                <a:lnTo>
                  <a:pt x="7619" y="204591"/>
                </a:lnTo>
                <a:lnTo>
                  <a:pt x="3809" y="195448"/>
                </a:lnTo>
                <a:lnTo>
                  <a:pt x="0" y="169540"/>
                </a:lnTo>
                <a:lnTo>
                  <a:pt x="0" y="148205"/>
                </a:lnTo>
                <a:lnTo>
                  <a:pt x="3809" y="122297"/>
                </a:lnTo>
                <a:lnTo>
                  <a:pt x="7619" y="113154"/>
                </a:lnTo>
                <a:lnTo>
                  <a:pt x="10667" y="105153"/>
                </a:lnTo>
                <a:lnTo>
                  <a:pt x="46099" y="66673"/>
                </a:lnTo>
                <a:lnTo>
                  <a:pt x="79246" y="57148"/>
                </a:lnTo>
                <a:lnTo>
                  <a:pt x="82293" y="55243"/>
                </a:lnTo>
                <a:lnTo>
                  <a:pt x="85341" y="52195"/>
                </a:lnTo>
                <a:lnTo>
                  <a:pt x="85722" y="51052"/>
                </a:lnTo>
                <a:lnTo>
                  <a:pt x="85722" y="49147"/>
                </a:lnTo>
                <a:lnTo>
                  <a:pt x="83436" y="45718"/>
                </a:lnTo>
                <a:lnTo>
                  <a:pt x="81531" y="44194"/>
                </a:lnTo>
                <a:lnTo>
                  <a:pt x="80008" y="42670"/>
                </a:lnTo>
                <a:lnTo>
                  <a:pt x="75817" y="40384"/>
                </a:lnTo>
                <a:lnTo>
                  <a:pt x="75817" y="37337"/>
                </a:lnTo>
                <a:lnTo>
                  <a:pt x="80388" y="35813"/>
                </a:lnTo>
                <a:lnTo>
                  <a:pt x="82293" y="36194"/>
                </a:lnTo>
                <a:lnTo>
                  <a:pt x="84579" y="36575"/>
                </a:lnTo>
                <a:lnTo>
                  <a:pt x="93723" y="38480"/>
                </a:lnTo>
                <a:lnTo>
                  <a:pt x="96771" y="39623"/>
                </a:lnTo>
                <a:lnTo>
                  <a:pt x="99057" y="40384"/>
                </a:lnTo>
                <a:lnTo>
                  <a:pt x="105915" y="44575"/>
                </a:lnTo>
                <a:lnTo>
                  <a:pt x="105915" y="47242"/>
                </a:lnTo>
                <a:lnTo>
                  <a:pt x="105534" y="49147"/>
                </a:lnTo>
                <a:lnTo>
                  <a:pt x="102867" y="54100"/>
                </a:lnTo>
                <a:lnTo>
                  <a:pt x="100962" y="56386"/>
                </a:lnTo>
                <a:lnTo>
                  <a:pt x="110868" y="56767"/>
                </a:lnTo>
                <a:lnTo>
                  <a:pt x="127250" y="61339"/>
                </a:lnTo>
                <a:lnTo>
                  <a:pt x="132203" y="63244"/>
                </a:lnTo>
                <a:lnTo>
                  <a:pt x="139823" y="66673"/>
                </a:lnTo>
                <a:lnTo>
                  <a:pt x="143881" y="69340"/>
                </a:lnTo>
                <a:lnTo>
                  <a:pt x="83436" y="69340"/>
                </a:lnTo>
                <a:lnTo>
                  <a:pt x="65911" y="73531"/>
                </a:lnTo>
                <a:lnTo>
                  <a:pt x="33527" y="102486"/>
                </a:lnTo>
                <a:lnTo>
                  <a:pt x="21716" y="149729"/>
                </a:lnTo>
                <a:lnTo>
                  <a:pt x="21716" y="166873"/>
                </a:lnTo>
                <a:lnTo>
                  <a:pt x="33527" y="214116"/>
                </a:lnTo>
                <a:lnTo>
                  <a:pt x="65911" y="243452"/>
                </a:lnTo>
                <a:lnTo>
                  <a:pt x="83436" y="247643"/>
                </a:lnTo>
                <a:lnTo>
                  <a:pt x="144824" y="247643"/>
                </a:lnTo>
                <a:lnTo>
                  <a:pt x="139823" y="251072"/>
                </a:lnTo>
                <a:lnTo>
                  <a:pt x="132203" y="254501"/>
                </a:lnTo>
                <a:lnTo>
                  <a:pt x="126488" y="257168"/>
                </a:lnTo>
                <a:lnTo>
                  <a:pt x="105153" y="261740"/>
                </a:lnTo>
                <a:close/>
              </a:path>
              <a:path w="274320" h="358140">
                <a:moveTo>
                  <a:pt x="144824" y="247643"/>
                </a:moveTo>
                <a:lnTo>
                  <a:pt x="102867" y="247643"/>
                </a:lnTo>
                <a:lnTo>
                  <a:pt x="120012" y="243452"/>
                </a:lnTo>
                <a:lnTo>
                  <a:pt x="132965" y="236595"/>
                </a:lnTo>
                <a:lnTo>
                  <a:pt x="144395" y="226689"/>
                </a:lnTo>
                <a:lnTo>
                  <a:pt x="148205" y="220593"/>
                </a:lnTo>
                <a:lnTo>
                  <a:pt x="152396" y="214116"/>
                </a:lnTo>
                <a:lnTo>
                  <a:pt x="158492" y="200020"/>
                </a:lnTo>
                <a:lnTo>
                  <a:pt x="160016" y="193924"/>
                </a:lnTo>
                <a:lnTo>
                  <a:pt x="161920" y="187447"/>
                </a:lnTo>
                <a:lnTo>
                  <a:pt x="164206" y="166873"/>
                </a:lnTo>
                <a:lnTo>
                  <a:pt x="164206" y="149729"/>
                </a:lnTo>
                <a:lnTo>
                  <a:pt x="161920" y="129155"/>
                </a:lnTo>
                <a:lnTo>
                  <a:pt x="160016" y="123059"/>
                </a:lnTo>
                <a:lnTo>
                  <a:pt x="158492" y="116964"/>
                </a:lnTo>
                <a:lnTo>
                  <a:pt x="152396" y="102486"/>
                </a:lnTo>
                <a:lnTo>
                  <a:pt x="148205" y="96390"/>
                </a:lnTo>
                <a:lnTo>
                  <a:pt x="144395" y="90294"/>
                </a:lnTo>
                <a:lnTo>
                  <a:pt x="132965" y="80388"/>
                </a:lnTo>
                <a:lnTo>
                  <a:pt x="120012" y="73531"/>
                </a:lnTo>
                <a:lnTo>
                  <a:pt x="102867" y="69340"/>
                </a:lnTo>
                <a:lnTo>
                  <a:pt x="143881" y="69340"/>
                </a:lnTo>
                <a:lnTo>
                  <a:pt x="153158" y="75436"/>
                </a:lnTo>
                <a:lnTo>
                  <a:pt x="165730" y="88770"/>
                </a:lnTo>
                <a:lnTo>
                  <a:pt x="175255" y="105153"/>
                </a:lnTo>
                <a:lnTo>
                  <a:pt x="178303" y="113154"/>
                </a:lnTo>
                <a:lnTo>
                  <a:pt x="182113" y="122297"/>
                </a:lnTo>
                <a:lnTo>
                  <a:pt x="185923" y="148205"/>
                </a:lnTo>
                <a:lnTo>
                  <a:pt x="185923" y="169540"/>
                </a:lnTo>
                <a:lnTo>
                  <a:pt x="182113" y="195448"/>
                </a:lnTo>
                <a:lnTo>
                  <a:pt x="178303" y="204591"/>
                </a:lnTo>
                <a:lnTo>
                  <a:pt x="175255" y="212592"/>
                </a:lnTo>
                <a:lnTo>
                  <a:pt x="165730" y="228975"/>
                </a:lnTo>
                <a:lnTo>
                  <a:pt x="159254" y="235833"/>
                </a:lnTo>
                <a:lnTo>
                  <a:pt x="153158" y="241928"/>
                </a:lnTo>
                <a:lnTo>
                  <a:pt x="144824" y="247643"/>
                </a:lnTo>
                <a:close/>
              </a:path>
              <a:path w="274320" h="358140">
                <a:moveTo>
                  <a:pt x="259835" y="358131"/>
                </a:moveTo>
                <a:lnTo>
                  <a:pt x="256406" y="358131"/>
                </a:lnTo>
                <a:lnTo>
                  <a:pt x="254120" y="354702"/>
                </a:lnTo>
                <a:lnTo>
                  <a:pt x="253358" y="353178"/>
                </a:lnTo>
                <a:lnTo>
                  <a:pt x="252889" y="350892"/>
                </a:lnTo>
                <a:lnTo>
                  <a:pt x="251834" y="346320"/>
                </a:lnTo>
                <a:lnTo>
                  <a:pt x="251453" y="343653"/>
                </a:lnTo>
                <a:lnTo>
                  <a:pt x="251072" y="338319"/>
                </a:lnTo>
                <a:lnTo>
                  <a:pt x="250691" y="330699"/>
                </a:lnTo>
                <a:lnTo>
                  <a:pt x="250310" y="323841"/>
                </a:lnTo>
                <a:lnTo>
                  <a:pt x="249929" y="315460"/>
                </a:lnTo>
                <a:lnTo>
                  <a:pt x="249929" y="36575"/>
                </a:lnTo>
                <a:lnTo>
                  <a:pt x="248405" y="30479"/>
                </a:lnTo>
                <a:lnTo>
                  <a:pt x="246881" y="28193"/>
                </a:lnTo>
                <a:lnTo>
                  <a:pt x="245357" y="26288"/>
                </a:lnTo>
                <a:lnTo>
                  <a:pt x="241547" y="22097"/>
                </a:lnTo>
                <a:lnTo>
                  <a:pt x="238881" y="20573"/>
                </a:lnTo>
                <a:lnTo>
                  <a:pt x="236214" y="18668"/>
                </a:lnTo>
                <a:lnTo>
                  <a:pt x="213735" y="8762"/>
                </a:lnTo>
                <a:lnTo>
                  <a:pt x="208782" y="6476"/>
                </a:lnTo>
                <a:lnTo>
                  <a:pt x="208782" y="2285"/>
                </a:lnTo>
                <a:lnTo>
                  <a:pt x="214878" y="0"/>
                </a:lnTo>
                <a:lnTo>
                  <a:pt x="220974" y="0"/>
                </a:lnTo>
                <a:lnTo>
                  <a:pt x="235071" y="1904"/>
                </a:lnTo>
                <a:lnTo>
                  <a:pt x="241547" y="3809"/>
                </a:lnTo>
                <a:lnTo>
                  <a:pt x="246119" y="4952"/>
                </a:lnTo>
                <a:lnTo>
                  <a:pt x="258311" y="8381"/>
                </a:lnTo>
                <a:lnTo>
                  <a:pt x="263645" y="10286"/>
                </a:lnTo>
                <a:lnTo>
                  <a:pt x="267455" y="11810"/>
                </a:lnTo>
                <a:lnTo>
                  <a:pt x="273932" y="15620"/>
                </a:lnTo>
                <a:lnTo>
                  <a:pt x="273932" y="20192"/>
                </a:lnTo>
                <a:lnTo>
                  <a:pt x="272408" y="24383"/>
                </a:lnTo>
                <a:lnTo>
                  <a:pt x="271646" y="27050"/>
                </a:lnTo>
                <a:lnTo>
                  <a:pt x="271265" y="29336"/>
                </a:lnTo>
                <a:lnTo>
                  <a:pt x="270541" y="36575"/>
                </a:lnTo>
                <a:lnTo>
                  <a:pt x="270503" y="279647"/>
                </a:lnTo>
                <a:lnTo>
                  <a:pt x="269741" y="302125"/>
                </a:lnTo>
                <a:lnTo>
                  <a:pt x="269360" y="308602"/>
                </a:lnTo>
                <a:lnTo>
                  <a:pt x="268979" y="320032"/>
                </a:lnTo>
                <a:lnTo>
                  <a:pt x="267455" y="335652"/>
                </a:lnTo>
                <a:lnTo>
                  <a:pt x="266693" y="339081"/>
                </a:lnTo>
                <a:lnTo>
                  <a:pt x="265931" y="344034"/>
                </a:lnTo>
                <a:lnTo>
                  <a:pt x="264026" y="350892"/>
                </a:lnTo>
                <a:lnTo>
                  <a:pt x="262502" y="354702"/>
                </a:lnTo>
                <a:lnTo>
                  <a:pt x="259835" y="3581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467369" y="7771957"/>
            <a:ext cx="290830" cy="358140"/>
          </a:xfrm>
          <a:custGeom>
            <a:avLst/>
            <a:gdLst/>
            <a:ahLst/>
            <a:cxnLst/>
            <a:rect l="l" t="t" r="r" b="b"/>
            <a:pathLst>
              <a:path w="290829" h="358140">
                <a:moveTo>
                  <a:pt x="287266" y="147824"/>
                </a:moveTo>
                <a:lnTo>
                  <a:pt x="266693" y="147824"/>
                </a:lnTo>
                <a:lnTo>
                  <a:pt x="266693" y="36575"/>
                </a:lnTo>
                <a:lnTo>
                  <a:pt x="265169" y="30479"/>
                </a:lnTo>
                <a:lnTo>
                  <a:pt x="263645" y="28193"/>
                </a:lnTo>
                <a:lnTo>
                  <a:pt x="262121" y="26288"/>
                </a:lnTo>
                <a:lnTo>
                  <a:pt x="258311" y="22097"/>
                </a:lnTo>
                <a:lnTo>
                  <a:pt x="255644" y="20573"/>
                </a:lnTo>
                <a:lnTo>
                  <a:pt x="252977" y="18668"/>
                </a:lnTo>
                <a:lnTo>
                  <a:pt x="230499" y="8762"/>
                </a:lnTo>
                <a:lnTo>
                  <a:pt x="225546" y="6476"/>
                </a:lnTo>
                <a:lnTo>
                  <a:pt x="225546" y="2285"/>
                </a:lnTo>
                <a:lnTo>
                  <a:pt x="231642" y="0"/>
                </a:lnTo>
                <a:lnTo>
                  <a:pt x="237738" y="0"/>
                </a:lnTo>
                <a:lnTo>
                  <a:pt x="251834" y="1904"/>
                </a:lnTo>
                <a:lnTo>
                  <a:pt x="258311" y="3809"/>
                </a:lnTo>
                <a:lnTo>
                  <a:pt x="262883" y="4952"/>
                </a:lnTo>
                <a:lnTo>
                  <a:pt x="275075" y="8381"/>
                </a:lnTo>
                <a:lnTo>
                  <a:pt x="280408" y="10286"/>
                </a:lnTo>
                <a:lnTo>
                  <a:pt x="284218" y="11810"/>
                </a:lnTo>
                <a:lnTo>
                  <a:pt x="290695" y="15620"/>
                </a:lnTo>
                <a:lnTo>
                  <a:pt x="290695" y="20192"/>
                </a:lnTo>
                <a:lnTo>
                  <a:pt x="289171" y="24383"/>
                </a:lnTo>
                <a:lnTo>
                  <a:pt x="288409" y="27050"/>
                </a:lnTo>
                <a:lnTo>
                  <a:pt x="288028" y="29336"/>
                </a:lnTo>
                <a:lnTo>
                  <a:pt x="287304" y="36575"/>
                </a:lnTo>
                <a:lnTo>
                  <a:pt x="287266" y="147824"/>
                </a:lnTo>
                <a:close/>
              </a:path>
              <a:path w="290829" h="358140">
                <a:moveTo>
                  <a:pt x="182113" y="127250"/>
                </a:moveTo>
                <a:lnTo>
                  <a:pt x="161539" y="127250"/>
                </a:lnTo>
                <a:lnTo>
                  <a:pt x="161539" y="58291"/>
                </a:lnTo>
                <a:lnTo>
                  <a:pt x="158492" y="52957"/>
                </a:lnTo>
                <a:lnTo>
                  <a:pt x="134108" y="38861"/>
                </a:lnTo>
                <a:lnTo>
                  <a:pt x="129155" y="36575"/>
                </a:lnTo>
                <a:lnTo>
                  <a:pt x="129155" y="32765"/>
                </a:lnTo>
                <a:lnTo>
                  <a:pt x="134489" y="30479"/>
                </a:lnTo>
                <a:lnTo>
                  <a:pt x="139442" y="30479"/>
                </a:lnTo>
                <a:lnTo>
                  <a:pt x="151253" y="32003"/>
                </a:lnTo>
                <a:lnTo>
                  <a:pt x="158492" y="33908"/>
                </a:lnTo>
                <a:lnTo>
                  <a:pt x="161920" y="34670"/>
                </a:lnTo>
                <a:lnTo>
                  <a:pt x="173350" y="38099"/>
                </a:lnTo>
                <a:lnTo>
                  <a:pt x="177160" y="39623"/>
                </a:lnTo>
                <a:lnTo>
                  <a:pt x="180589" y="41146"/>
                </a:lnTo>
                <a:lnTo>
                  <a:pt x="184780" y="44194"/>
                </a:lnTo>
                <a:lnTo>
                  <a:pt x="184780" y="48004"/>
                </a:lnTo>
                <a:lnTo>
                  <a:pt x="182113" y="56005"/>
                </a:lnTo>
                <a:lnTo>
                  <a:pt x="182113" y="127250"/>
                </a:lnTo>
                <a:close/>
              </a:path>
              <a:path w="290829" h="358140">
                <a:moveTo>
                  <a:pt x="40004" y="291457"/>
                </a:moveTo>
                <a:lnTo>
                  <a:pt x="36194" y="291457"/>
                </a:lnTo>
                <a:lnTo>
                  <a:pt x="33146" y="285361"/>
                </a:lnTo>
                <a:lnTo>
                  <a:pt x="32384" y="282694"/>
                </a:lnTo>
                <a:lnTo>
                  <a:pt x="30860" y="271646"/>
                </a:lnTo>
                <a:lnTo>
                  <a:pt x="30479" y="267074"/>
                </a:lnTo>
                <a:lnTo>
                  <a:pt x="30098" y="263645"/>
                </a:lnTo>
                <a:lnTo>
                  <a:pt x="29821" y="248405"/>
                </a:lnTo>
                <a:lnTo>
                  <a:pt x="29717" y="78484"/>
                </a:lnTo>
                <a:lnTo>
                  <a:pt x="27050" y="73531"/>
                </a:lnTo>
                <a:lnTo>
                  <a:pt x="24764" y="71245"/>
                </a:lnTo>
                <a:lnTo>
                  <a:pt x="23240" y="69340"/>
                </a:lnTo>
                <a:lnTo>
                  <a:pt x="15620" y="64768"/>
                </a:lnTo>
                <a:lnTo>
                  <a:pt x="8762" y="61339"/>
                </a:lnTo>
                <a:lnTo>
                  <a:pt x="4952" y="59815"/>
                </a:lnTo>
                <a:lnTo>
                  <a:pt x="0" y="57529"/>
                </a:lnTo>
                <a:lnTo>
                  <a:pt x="0" y="53719"/>
                </a:lnTo>
                <a:lnTo>
                  <a:pt x="5333" y="51433"/>
                </a:lnTo>
                <a:lnTo>
                  <a:pt x="10286" y="51433"/>
                </a:lnTo>
                <a:lnTo>
                  <a:pt x="22478" y="53338"/>
                </a:lnTo>
                <a:lnTo>
                  <a:pt x="27050" y="54481"/>
                </a:lnTo>
                <a:lnTo>
                  <a:pt x="30860" y="55243"/>
                </a:lnTo>
                <a:lnTo>
                  <a:pt x="41527" y="58291"/>
                </a:lnTo>
                <a:lnTo>
                  <a:pt x="45337" y="59815"/>
                </a:lnTo>
                <a:lnTo>
                  <a:pt x="48385" y="60958"/>
                </a:lnTo>
                <a:lnTo>
                  <a:pt x="52576" y="64006"/>
                </a:lnTo>
                <a:lnTo>
                  <a:pt x="52576" y="67435"/>
                </a:lnTo>
                <a:lnTo>
                  <a:pt x="50290" y="76579"/>
                </a:lnTo>
                <a:lnTo>
                  <a:pt x="50290" y="127250"/>
                </a:lnTo>
                <a:lnTo>
                  <a:pt x="182113" y="127250"/>
                </a:lnTo>
                <a:lnTo>
                  <a:pt x="182113" y="139823"/>
                </a:lnTo>
                <a:lnTo>
                  <a:pt x="50290" y="139823"/>
                </a:lnTo>
                <a:lnTo>
                  <a:pt x="50290" y="226308"/>
                </a:lnTo>
                <a:lnTo>
                  <a:pt x="49938" y="240404"/>
                </a:lnTo>
                <a:lnTo>
                  <a:pt x="49828" y="242690"/>
                </a:lnTo>
                <a:lnTo>
                  <a:pt x="49610" y="245738"/>
                </a:lnTo>
                <a:lnTo>
                  <a:pt x="49528" y="248405"/>
                </a:lnTo>
                <a:lnTo>
                  <a:pt x="181184" y="248405"/>
                </a:lnTo>
                <a:lnTo>
                  <a:pt x="180970" y="251834"/>
                </a:lnTo>
                <a:lnTo>
                  <a:pt x="180501" y="260978"/>
                </a:lnTo>
                <a:lnTo>
                  <a:pt x="48385" y="260978"/>
                </a:lnTo>
                <a:lnTo>
                  <a:pt x="48385" y="263645"/>
                </a:lnTo>
                <a:lnTo>
                  <a:pt x="48004" y="268979"/>
                </a:lnTo>
                <a:lnTo>
                  <a:pt x="47623" y="270884"/>
                </a:lnTo>
                <a:lnTo>
                  <a:pt x="47242" y="274694"/>
                </a:lnTo>
                <a:lnTo>
                  <a:pt x="45337" y="281932"/>
                </a:lnTo>
                <a:lnTo>
                  <a:pt x="44575" y="284599"/>
                </a:lnTo>
                <a:lnTo>
                  <a:pt x="43432" y="288028"/>
                </a:lnTo>
                <a:lnTo>
                  <a:pt x="40004" y="291457"/>
                </a:lnTo>
                <a:close/>
              </a:path>
              <a:path w="290829" h="358140">
                <a:moveTo>
                  <a:pt x="181184" y="248405"/>
                </a:moveTo>
                <a:lnTo>
                  <a:pt x="161539" y="248405"/>
                </a:lnTo>
                <a:lnTo>
                  <a:pt x="161539" y="139823"/>
                </a:lnTo>
                <a:lnTo>
                  <a:pt x="182113" y="139823"/>
                </a:lnTo>
                <a:lnTo>
                  <a:pt x="182084" y="226308"/>
                </a:lnTo>
                <a:lnTo>
                  <a:pt x="181732" y="240404"/>
                </a:lnTo>
                <a:lnTo>
                  <a:pt x="181184" y="248405"/>
                </a:lnTo>
                <a:close/>
              </a:path>
              <a:path w="290829" h="358140">
                <a:moveTo>
                  <a:pt x="218307" y="169921"/>
                </a:moveTo>
                <a:lnTo>
                  <a:pt x="216783" y="169921"/>
                </a:lnTo>
                <a:lnTo>
                  <a:pt x="208782" y="165730"/>
                </a:lnTo>
                <a:lnTo>
                  <a:pt x="201924" y="162301"/>
                </a:lnTo>
                <a:lnTo>
                  <a:pt x="194686" y="157349"/>
                </a:lnTo>
                <a:lnTo>
                  <a:pt x="192019" y="155825"/>
                </a:lnTo>
                <a:lnTo>
                  <a:pt x="189733" y="154301"/>
                </a:lnTo>
                <a:lnTo>
                  <a:pt x="184780" y="150110"/>
                </a:lnTo>
                <a:lnTo>
                  <a:pt x="184780" y="146681"/>
                </a:lnTo>
                <a:lnTo>
                  <a:pt x="187447" y="144776"/>
                </a:lnTo>
                <a:lnTo>
                  <a:pt x="189733" y="145157"/>
                </a:lnTo>
                <a:lnTo>
                  <a:pt x="195067" y="145538"/>
                </a:lnTo>
                <a:lnTo>
                  <a:pt x="204210" y="146681"/>
                </a:lnTo>
                <a:lnTo>
                  <a:pt x="213354" y="147443"/>
                </a:lnTo>
                <a:lnTo>
                  <a:pt x="229356" y="147824"/>
                </a:lnTo>
                <a:lnTo>
                  <a:pt x="287266" y="147824"/>
                </a:lnTo>
                <a:lnTo>
                  <a:pt x="287266" y="160016"/>
                </a:lnTo>
                <a:lnTo>
                  <a:pt x="248024" y="160016"/>
                </a:lnTo>
                <a:lnTo>
                  <a:pt x="233166" y="162682"/>
                </a:lnTo>
                <a:lnTo>
                  <a:pt x="225546" y="165730"/>
                </a:lnTo>
                <a:lnTo>
                  <a:pt x="220974" y="168016"/>
                </a:lnTo>
                <a:lnTo>
                  <a:pt x="218307" y="169921"/>
                </a:lnTo>
                <a:close/>
              </a:path>
              <a:path w="290829" h="358140">
                <a:moveTo>
                  <a:pt x="276599" y="358131"/>
                </a:moveTo>
                <a:lnTo>
                  <a:pt x="273170" y="358131"/>
                </a:lnTo>
                <a:lnTo>
                  <a:pt x="270884" y="354702"/>
                </a:lnTo>
                <a:lnTo>
                  <a:pt x="270122" y="353178"/>
                </a:lnTo>
                <a:lnTo>
                  <a:pt x="269653" y="350892"/>
                </a:lnTo>
                <a:lnTo>
                  <a:pt x="268598" y="346320"/>
                </a:lnTo>
                <a:lnTo>
                  <a:pt x="268217" y="343653"/>
                </a:lnTo>
                <a:lnTo>
                  <a:pt x="267836" y="338319"/>
                </a:lnTo>
                <a:lnTo>
                  <a:pt x="267455" y="330699"/>
                </a:lnTo>
                <a:lnTo>
                  <a:pt x="267074" y="323841"/>
                </a:lnTo>
                <a:lnTo>
                  <a:pt x="266693" y="315460"/>
                </a:lnTo>
                <a:lnTo>
                  <a:pt x="266693" y="160016"/>
                </a:lnTo>
                <a:lnTo>
                  <a:pt x="287266" y="160016"/>
                </a:lnTo>
                <a:lnTo>
                  <a:pt x="287163" y="282694"/>
                </a:lnTo>
                <a:lnTo>
                  <a:pt x="286504" y="302125"/>
                </a:lnTo>
                <a:lnTo>
                  <a:pt x="286123" y="308602"/>
                </a:lnTo>
                <a:lnTo>
                  <a:pt x="285742" y="320032"/>
                </a:lnTo>
                <a:lnTo>
                  <a:pt x="284218" y="335652"/>
                </a:lnTo>
                <a:lnTo>
                  <a:pt x="283456" y="339081"/>
                </a:lnTo>
                <a:lnTo>
                  <a:pt x="282694" y="344034"/>
                </a:lnTo>
                <a:lnTo>
                  <a:pt x="280789" y="350892"/>
                </a:lnTo>
                <a:lnTo>
                  <a:pt x="279266" y="354702"/>
                </a:lnTo>
                <a:lnTo>
                  <a:pt x="276599" y="358131"/>
                </a:lnTo>
                <a:close/>
              </a:path>
              <a:path w="290829" h="358140">
                <a:moveTo>
                  <a:pt x="172207" y="291457"/>
                </a:moveTo>
                <a:lnTo>
                  <a:pt x="167635" y="291457"/>
                </a:lnTo>
                <a:lnTo>
                  <a:pt x="164968" y="285361"/>
                </a:lnTo>
                <a:lnTo>
                  <a:pt x="162301" y="265931"/>
                </a:lnTo>
                <a:lnTo>
                  <a:pt x="162047" y="263645"/>
                </a:lnTo>
                <a:lnTo>
                  <a:pt x="161920" y="260978"/>
                </a:lnTo>
                <a:lnTo>
                  <a:pt x="180501" y="260978"/>
                </a:lnTo>
                <a:lnTo>
                  <a:pt x="180247" y="265931"/>
                </a:lnTo>
                <a:lnTo>
                  <a:pt x="180139" y="267074"/>
                </a:lnTo>
                <a:lnTo>
                  <a:pt x="179446" y="270884"/>
                </a:lnTo>
                <a:lnTo>
                  <a:pt x="179065" y="274694"/>
                </a:lnTo>
                <a:lnTo>
                  <a:pt x="177160" y="281932"/>
                </a:lnTo>
                <a:lnTo>
                  <a:pt x="176398" y="284599"/>
                </a:lnTo>
                <a:lnTo>
                  <a:pt x="175255" y="287647"/>
                </a:lnTo>
                <a:lnTo>
                  <a:pt x="172207" y="2914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2319132" y="3654678"/>
            <a:ext cx="981367" cy="35463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3420080" y="3654678"/>
            <a:ext cx="973748" cy="36606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4553792" y="3654678"/>
            <a:ext cx="977558" cy="36530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5649644" y="3654678"/>
            <a:ext cx="660954" cy="35730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6435599" y="3653916"/>
            <a:ext cx="672765" cy="36683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7216983" y="3654678"/>
            <a:ext cx="319587" cy="36263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7649466" y="3654678"/>
            <a:ext cx="1024800" cy="36606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8772882" y="3687443"/>
            <a:ext cx="672765" cy="30663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9565943" y="3654678"/>
            <a:ext cx="664764" cy="35273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0330181" y="3654678"/>
            <a:ext cx="681528" cy="36606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1110422" y="3654678"/>
            <a:ext cx="632761" cy="36606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0151574" y="5640744"/>
            <a:ext cx="5865747" cy="320984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1403368" y="9128423"/>
            <a:ext cx="1249590" cy="29285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2766271" y="9128423"/>
            <a:ext cx="542171" cy="29285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3387416" y="9128423"/>
            <a:ext cx="1618691" cy="29285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392487" y="1456930"/>
            <a:ext cx="134695" cy="237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730619" y="1927742"/>
            <a:ext cx="14816455" cy="0"/>
          </a:xfrm>
          <a:custGeom>
            <a:avLst/>
            <a:gdLst/>
            <a:ahLst/>
            <a:cxnLst/>
            <a:rect l="l" t="t" r="r" b="b"/>
            <a:pathLst>
              <a:path w="14816455" h="0">
                <a:moveTo>
                  <a:pt x="0" y="0"/>
                </a:moveTo>
                <a:lnTo>
                  <a:pt x="14816137" y="0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30619" y="2009500"/>
            <a:ext cx="14816455" cy="0"/>
          </a:xfrm>
          <a:custGeom>
            <a:avLst/>
            <a:gdLst/>
            <a:ahLst/>
            <a:cxnLst/>
            <a:rect l="l" t="t" r="r" b="b"/>
            <a:pathLst>
              <a:path w="14816455" h="0">
                <a:moveTo>
                  <a:pt x="0" y="0"/>
                </a:moveTo>
                <a:lnTo>
                  <a:pt x="14816137" y="0"/>
                </a:lnTo>
              </a:path>
            </a:pathLst>
          </a:custGeom>
          <a:ln w="3393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64394" y="2390238"/>
            <a:ext cx="1782445" cy="697865"/>
          </a:xfrm>
          <a:custGeom>
            <a:avLst/>
            <a:gdLst/>
            <a:ahLst/>
            <a:cxnLst/>
            <a:rect l="l" t="t" r="r" b="b"/>
            <a:pathLst>
              <a:path w="1782445" h="697864">
                <a:moveTo>
                  <a:pt x="0" y="0"/>
                </a:moveTo>
                <a:lnTo>
                  <a:pt x="0" y="697523"/>
                </a:lnTo>
                <a:lnTo>
                  <a:pt x="1781907" y="697523"/>
                </a:lnTo>
                <a:lnTo>
                  <a:pt x="178190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126906" y="2500172"/>
            <a:ext cx="425450" cy="424180"/>
          </a:xfrm>
          <a:custGeom>
            <a:avLst/>
            <a:gdLst/>
            <a:ahLst/>
            <a:cxnLst/>
            <a:rect l="l" t="t" r="r" b="b"/>
            <a:pathLst>
              <a:path w="425450" h="424180">
                <a:moveTo>
                  <a:pt x="242367" y="424180"/>
                </a:moveTo>
                <a:lnTo>
                  <a:pt x="183427" y="424180"/>
                </a:lnTo>
                <a:lnTo>
                  <a:pt x="172011" y="421640"/>
                </a:lnTo>
                <a:lnTo>
                  <a:pt x="155657" y="416560"/>
                </a:lnTo>
                <a:lnTo>
                  <a:pt x="139401" y="412750"/>
                </a:lnTo>
                <a:lnTo>
                  <a:pt x="128675" y="408940"/>
                </a:lnTo>
                <a:lnTo>
                  <a:pt x="118699" y="403860"/>
                </a:lnTo>
                <a:lnTo>
                  <a:pt x="104698" y="394970"/>
                </a:lnTo>
                <a:lnTo>
                  <a:pt x="90822" y="387350"/>
                </a:lnTo>
                <a:lnTo>
                  <a:pt x="61755" y="361950"/>
                </a:lnTo>
                <a:lnTo>
                  <a:pt x="36794" y="332740"/>
                </a:lnTo>
                <a:lnTo>
                  <a:pt x="15591" y="294640"/>
                </a:lnTo>
                <a:lnTo>
                  <a:pt x="3057" y="251460"/>
                </a:lnTo>
                <a:lnTo>
                  <a:pt x="0" y="199390"/>
                </a:lnTo>
                <a:lnTo>
                  <a:pt x="123" y="193040"/>
                </a:lnTo>
                <a:lnTo>
                  <a:pt x="11878" y="139700"/>
                </a:lnTo>
                <a:lnTo>
                  <a:pt x="28545" y="105410"/>
                </a:lnTo>
                <a:lnTo>
                  <a:pt x="36458" y="91440"/>
                </a:lnTo>
                <a:lnTo>
                  <a:pt x="42466" y="82550"/>
                </a:lnTo>
                <a:lnTo>
                  <a:pt x="49601" y="74930"/>
                </a:lnTo>
                <a:lnTo>
                  <a:pt x="60896" y="62230"/>
                </a:lnTo>
                <a:lnTo>
                  <a:pt x="89681" y="36830"/>
                </a:lnTo>
                <a:lnTo>
                  <a:pt x="127565" y="16510"/>
                </a:lnTo>
                <a:lnTo>
                  <a:pt x="171327" y="2540"/>
                </a:lnTo>
                <a:lnTo>
                  <a:pt x="182890" y="0"/>
                </a:lnTo>
                <a:lnTo>
                  <a:pt x="241830" y="0"/>
                </a:lnTo>
                <a:lnTo>
                  <a:pt x="253013" y="2540"/>
                </a:lnTo>
                <a:lnTo>
                  <a:pt x="269027" y="7620"/>
                </a:lnTo>
                <a:lnTo>
                  <a:pt x="284952" y="11430"/>
                </a:lnTo>
                <a:lnTo>
                  <a:pt x="295509" y="15240"/>
                </a:lnTo>
                <a:lnTo>
                  <a:pt x="305422" y="20320"/>
                </a:lnTo>
                <a:lnTo>
                  <a:pt x="319414" y="27940"/>
                </a:lnTo>
                <a:lnTo>
                  <a:pt x="333295" y="36830"/>
                </a:lnTo>
                <a:lnTo>
                  <a:pt x="189010" y="36830"/>
                </a:lnTo>
                <a:lnTo>
                  <a:pt x="179813" y="39370"/>
                </a:lnTo>
                <a:lnTo>
                  <a:pt x="144564" y="49530"/>
                </a:lnTo>
                <a:lnTo>
                  <a:pt x="136342" y="53340"/>
                </a:lnTo>
                <a:lnTo>
                  <a:pt x="124738" y="60960"/>
                </a:lnTo>
                <a:lnTo>
                  <a:pt x="113233" y="67310"/>
                </a:lnTo>
                <a:lnTo>
                  <a:pt x="105700" y="72390"/>
                </a:lnTo>
                <a:lnTo>
                  <a:pt x="89238" y="87630"/>
                </a:lnTo>
                <a:lnTo>
                  <a:pt x="79791" y="97790"/>
                </a:lnTo>
                <a:lnTo>
                  <a:pt x="73779" y="104140"/>
                </a:lnTo>
                <a:lnTo>
                  <a:pt x="50912" y="143510"/>
                </a:lnTo>
                <a:lnTo>
                  <a:pt x="37957" y="187960"/>
                </a:lnTo>
                <a:lnTo>
                  <a:pt x="37227" y="199390"/>
                </a:lnTo>
                <a:lnTo>
                  <a:pt x="37353" y="233680"/>
                </a:lnTo>
                <a:lnTo>
                  <a:pt x="51162" y="279400"/>
                </a:lnTo>
                <a:lnTo>
                  <a:pt x="75116" y="321310"/>
                </a:lnTo>
                <a:lnTo>
                  <a:pt x="103307" y="349250"/>
                </a:lnTo>
                <a:lnTo>
                  <a:pt x="144492" y="373380"/>
                </a:lnTo>
                <a:lnTo>
                  <a:pt x="190991" y="387350"/>
                </a:lnTo>
                <a:lnTo>
                  <a:pt x="334435" y="387350"/>
                </a:lnTo>
                <a:lnTo>
                  <a:pt x="320559" y="394970"/>
                </a:lnTo>
                <a:lnTo>
                  <a:pt x="306562" y="403860"/>
                </a:lnTo>
                <a:lnTo>
                  <a:pt x="296618" y="408940"/>
                </a:lnTo>
                <a:lnTo>
                  <a:pt x="285976" y="412750"/>
                </a:lnTo>
                <a:lnTo>
                  <a:pt x="269886" y="416560"/>
                </a:lnTo>
                <a:lnTo>
                  <a:pt x="253697" y="421640"/>
                </a:lnTo>
                <a:lnTo>
                  <a:pt x="242367" y="424180"/>
                </a:lnTo>
                <a:close/>
              </a:path>
              <a:path w="425450" h="424180">
                <a:moveTo>
                  <a:pt x="334435" y="387350"/>
                </a:moveTo>
                <a:lnTo>
                  <a:pt x="233693" y="387350"/>
                </a:lnTo>
                <a:lnTo>
                  <a:pt x="247878" y="384810"/>
                </a:lnTo>
                <a:lnTo>
                  <a:pt x="261257" y="381000"/>
                </a:lnTo>
                <a:lnTo>
                  <a:pt x="298940" y="364490"/>
                </a:lnTo>
                <a:lnTo>
                  <a:pt x="336019" y="335280"/>
                </a:lnTo>
                <a:lnTo>
                  <a:pt x="365489" y="298450"/>
                </a:lnTo>
                <a:lnTo>
                  <a:pt x="381753" y="260350"/>
                </a:lnTo>
                <a:lnTo>
                  <a:pt x="387488" y="203200"/>
                </a:lnTo>
                <a:lnTo>
                  <a:pt x="387366" y="196850"/>
                </a:lnTo>
                <a:lnTo>
                  <a:pt x="377432" y="152400"/>
                </a:lnTo>
                <a:lnTo>
                  <a:pt x="356627" y="111760"/>
                </a:lnTo>
                <a:lnTo>
                  <a:pt x="345345" y="97790"/>
                </a:lnTo>
                <a:lnTo>
                  <a:pt x="335732" y="87630"/>
                </a:lnTo>
                <a:lnTo>
                  <a:pt x="319092" y="72390"/>
                </a:lnTo>
                <a:lnTo>
                  <a:pt x="311698" y="67310"/>
                </a:lnTo>
                <a:lnTo>
                  <a:pt x="300519" y="60960"/>
                </a:lnTo>
                <a:lnTo>
                  <a:pt x="288589" y="53340"/>
                </a:lnTo>
                <a:lnTo>
                  <a:pt x="280228" y="49530"/>
                </a:lnTo>
                <a:lnTo>
                  <a:pt x="245315" y="39370"/>
                </a:lnTo>
                <a:lnTo>
                  <a:pt x="236140" y="36830"/>
                </a:lnTo>
                <a:lnTo>
                  <a:pt x="333295" y="36830"/>
                </a:lnTo>
                <a:lnTo>
                  <a:pt x="374278" y="72390"/>
                </a:lnTo>
                <a:lnTo>
                  <a:pt x="396139" y="104140"/>
                </a:lnTo>
                <a:lnTo>
                  <a:pt x="412927" y="138430"/>
                </a:lnTo>
                <a:lnTo>
                  <a:pt x="424374" y="182880"/>
                </a:lnTo>
                <a:lnTo>
                  <a:pt x="425246" y="198120"/>
                </a:lnTo>
                <a:lnTo>
                  <a:pt x="425224" y="228600"/>
                </a:lnTo>
                <a:lnTo>
                  <a:pt x="417897" y="267970"/>
                </a:lnTo>
                <a:lnTo>
                  <a:pt x="404773" y="304800"/>
                </a:lnTo>
                <a:lnTo>
                  <a:pt x="382254" y="341630"/>
                </a:lnTo>
                <a:lnTo>
                  <a:pt x="351881" y="373380"/>
                </a:lnTo>
                <a:lnTo>
                  <a:pt x="343534" y="381000"/>
                </a:lnTo>
                <a:lnTo>
                  <a:pt x="334435" y="387350"/>
                </a:lnTo>
                <a:close/>
              </a:path>
              <a:path w="425450" h="424180">
                <a:moveTo>
                  <a:pt x="139625" y="139700"/>
                </a:moveTo>
                <a:lnTo>
                  <a:pt x="134472" y="91440"/>
                </a:lnTo>
                <a:lnTo>
                  <a:pt x="187891" y="74930"/>
                </a:lnTo>
                <a:lnTo>
                  <a:pt x="195952" y="73660"/>
                </a:lnTo>
                <a:lnTo>
                  <a:pt x="233205" y="73660"/>
                </a:lnTo>
                <a:lnTo>
                  <a:pt x="279906" y="92710"/>
                </a:lnTo>
                <a:lnTo>
                  <a:pt x="297018" y="114300"/>
                </a:lnTo>
                <a:lnTo>
                  <a:pt x="198600" y="114300"/>
                </a:lnTo>
                <a:lnTo>
                  <a:pt x="180851" y="116840"/>
                </a:lnTo>
                <a:lnTo>
                  <a:pt x="172834" y="120650"/>
                </a:lnTo>
                <a:lnTo>
                  <a:pt x="164246" y="124460"/>
                </a:lnTo>
                <a:lnTo>
                  <a:pt x="148786" y="133350"/>
                </a:lnTo>
                <a:lnTo>
                  <a:pt x="139625" y="139700"/>
                </a:lnTo>
                <a:close/>
              </a:path>
              <a:path w="425450" h="424180">
                <a:moveTo>
                  <a:pt x="309680" y="349250"/>
                </a:moveTo>
                <a:lnTo>
                  <a:pt x="301664" y="349250"/>
                </a:lnTo>
                <a:lnTo>
                  <a:pt x="281051" y="347980"/>
                </a:lnTo>
                <a:lnTo>
                  <a:pt x="127028" y="347980"/>
                </a:lnTo>
                <a:lnTo>
                  <a:pt x="127028" y="300990"/>
                </a:lnTo>
                <a:lnTo>
                  <a:pt x="136619" y="292100"/>
                </a:lnTo>
                <a:lnTo>
                  <a:pt x="141361" y="288290"/>
                </a:lnTo>
                <a:lnTo>
                  <a:pt x="156292" y="276860"/>
                </a:lnTo>
                <a:lnTo>
                  <a:pt x="161598" y="271780"/>
                </a:lnTo>
                <a:lnTo>
                  <a:pt x="167225" y="267970"/>
                </a:lnTo>
                <a:lnTo>
                  <a:pt x="184192" y="252730"/>
                </a:lnTo>
                <a:lnTo>
                  <a:pt x="195706" y="242570"/>
                </a:lnTo>
                <a:lnTo>
                  <a:pt x="212329" y="227330"/>
                </a:lnTo>
                <a:lnTo>
                  <a:pt x="217746" y="220980"/>
                </a:lnTo>
                <a:lnTo>
                  <a:pt x="222680" y="215900"/>
                </a:lnTo>
                <a:lnTo>
                  <a:pt x="229520" y="208280"/>
                </a:lnTo>
                <a:lnTo>
                  <a:pt x="235916" y="199390"/>
                </a:lnTo>
                <a:lnTo>
                  <a:pt x="239897" y="193040"/>
                </a:lnTo>
                <a:lnTo>
                  <a:pt x="243127" y="187960"/>
                </a:lnTo>
                <a:lnTo>
                  <a:pt x="254140" y="142240"/>
                </a:lnTo>
                <a:lnTo>
                  <a:pt x="247269" y="128270"/>
                </a:lnTo>
                <a:lnTo>
                  <a:pt x="241544" y="124460"/>
                </a:lnTo>
                <a:lnTo>
                  <a:pt x="235245" y="119380"/>
                </a:lnTo>
                <a:lnTo>
                  <a:pt x="218641" y="114300"/>
                </a:lnTo>
                <a:lnTo>
                  <a:pt x="297018" y="114300"/>
                </a:lnTo>
                <a:lnTo>
                  <a:pt x="305601" y="160020"/>
                </a:lnTo>
                <a:lnTo>
                  <a:pt x="305100" y="166370"/>
                </a:lnTo>
                <a:lnTo>
                  <a:pt x="289067" y="203200"/>
                </a:lnTo>
                <a:lnTo>
                  <a:pt x="284286" y="210820"/>
                </a:lnTo>
                <a:lnTo>
                  <a:pt x="280872" y="215900"/>
                </a:lnTo>
                <a:lnTo>
                  <a:pt x="277191" y="220980"/>
                </a:lnTo>
                <a:lnTo>
                  <a:pt x="265999" y="233680"/>
                </a:lnTo>
                <a:lnTo>
                  <a:pt x="262192" y="238760"/>
                </a:lnTo>
                <a:lnTo>
                  <a:pt x="258439" y="242570"/>
                </a:lnTo>
                <a:lnTo>
                  <a:pt x="252995" y="248920"/>
                </a:lnTo>
                <a:lnTo>
                  <a:pt x="219786" y="281940"/>
                </a:lnTo>
                <a:lnTo>
                  <a:pt x="203754" y="295910"/>
                </a:lnTo>
                <a:lnTo>
                  <a:pt x="194020" y="303530"/>
                </a:lnTo>
                <a:lnTo>
                  <a:pt x="192875" y="303530"/>
                </a:lnTo>
                <a:lnTo>
                  <a:pt x="191157" y="306070"/>
                </a:lnTo>
                <a:lnTo>
                  <a:pt x="309680" y="306070"/>
                </a:lnTo>
                <a:lnTo>
                  <a:pt x="309680" y="349250"/>
                </a:lnTo>
                <a:close/>
              </a:path>
              <a:path w="425450" h="424180">
                <a:moveTo>
                  <a:pt x="309680" y="306070"/>
                </a:moveTo>
                <a:lnTo>
                  <a:pt x="279906" y="306070"/>
                </a:lnTo>
                <a:lnTo>
                  <a:pt x="301092" y="304800"/>
                </a:lnTo>
                <a:lnTo>
                  <a:pt x="309680" y="303530"/>
                </a:lnTo>
                <a:lnTo>
                  <a:pt x="309680" y="30607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69078" y="1415736"/>
            <a:ext cx="327660" cy="342265"/>
          </a:xfrm>
          <a:custGeom>
            <a:avLst/>
            <a:gdLst/>
            <a:ahLst/>
            <a:cxnLst/>
            <a:rect l="l" t="t" r="r" b="b"/>
            <a:pathLst>
              <a:path w="327660" h="342264">
                <a:moveTo>
                  <a:pt x="326623" y="182104"/>
                </a:moveTo>
                <a:lnTo>
                  <a:pt x="71289" y="182104"/>
                </a:lnTo>
                <a:lnTo>
                  <a:pt x="219882" y="182101"/>
                </a:lnTo>
                <a:lnTo>
                  <a:pt x="227189" y="182018"/>
                </a:lnTo>
                <a:lnTo>
                  <a:pt x="232960" y="181791"/>
                </a:lnTo>
                <a:lnTo>
                  <a:pt x="252215" y="180589"/>
                </a:lnTo>
                <a:lnTo>
                  <a:pt x="257168" y="179065"/>
                </a:lnTo>
                <a:lnTo>
                  <a:pt x="262502" y="177541"/>
                </a:lnTo>
                <a:lnTo>
                  <a:pt x="269741" y="174493"/>
                </a:lnTo>
                <a:lnTo>
                  <a:pt x="272408" y="172207"/>
                </a:lnTo>
                <a:lnTo>
                  <a:pt x="277742" y="172588"/>
                </a:lnTo>
                <a:lnTo>
                  <a:pt x="293743" y="173350"/>
                </a:lnTo>
                <a:lnTo>
                  <a:pt x="298696" y="174112"/>
                </a:lnTo>
                <a:lnTo>
                  <a:pt x="304411" y="174493"/>
                </a:lnTo>
                <a:lnTo>
                  <a:pt x="314317" y="176398"/>
                </a:lnTo>
                <a:lnTo>
                  <a:pt x="318508" y="177541"/>
                </a:lnTo>
                <a:lnTo>
                  <a:pt x="321555" y="178303"/>
                </a:lnTo>
                <a:lnTo>
                  <a:pt x="326623" y="182104"/>
                </a:lnTo>
                <a:close/>
              </a:path>
              <a:path w="327660" h="342264">
                <a:moveTo>
                  <a:pt x="44956" y="206496"/>
                </a:moveTo>
                <a:lnTo>
                  <a:pt x="43432" y="206496"/>
                </a:lnTo>
                <a:lnTo>
                  <a:pt x="31241" y="201543"/>
                </a:lnTo>
                <a:lnTo>
                  <a:pt x="22097" y="197353"/>
                </a:lnTo>
                <a:lnTo>
                  <a:pt x="13334" y="192781"/>
                </a:lnTo>
                <a:lnTo>
                  <a:pt x="9524" y="190495"/>
                </a:lnTo>
                <a:lnTo>
                  <a:pt x="6095" y="188590"/>
                </a:lnTo>
                <a:lnTo>
                  <a:pt x="0" y="183637"/>
                </a:lnTo>
                <a:lnTo>
                  <a:pt x="0" y="179065"/>
                </a:lnTo>
                <a:lnTo>
                  <a:pt x="3428" y="177541"/>
                </a:lnTo>
                <a:lnTo>
                  <a:pt x="6095" y="177922"/>
                </a:lnTo>
                <a:lnTo>
                  <a:pt x="10286" y="178303"/>
                </a:lnTo>
                <a:lnTo>
                  <a:pt x="58830" y="181872"/>
                </a:lnTo>
                <a:lnTo>
                  <a:pt x="326623" y="182104"/>
                </a:lnTo>
                <a:lnTo>
                  <a:pt x="327651" y="182875"/>
                </a:lnTo>
                <a:lnTo>
                  <a:pt x="327651" y="191638"/>
                </a:lnTo>
                <a:lnTo>
                  <a:pt x="325937" y="195067"/>
                </a:lnTo>
                <a:lnTo>
                  <a:pt x="121916" y="195067"/>
                </a:lnTo>
                <a:lnTo>
                  <a:pt x="108466" y="195093"/>
                </a:lnTo>
                <a:lnTo>
                  <a:pt x="68959" y="198496"/>
                </a:lnTo>
                <a:lnTo>
                  <a:pt x="48004" y="204591"/>
                </a:lnTo>
                <a:lnTo>
                  <a:pt x="44956" y="206496"/>
                </a:lnTo>
                <a:close/>
              </a:path>
              <a:path w="327660" h="342264">
                <a:moveTo>
                  <a:pt x="162682" y="342129"/>
                </a:moveTo>
                <a:lnTo>
                  <a:pt x="160016" y="342129"/>
                </a:lnTo>
                <a:lnTo>
                  <a:pt x="157730" y="339843"/>
                </a:lnTo>
                <a:lnTo>
                  <a:pt x="152880" y="294124"/>
                </a:lnTo>
                <a:lnTo>
                  <a:pt x="152777" y="195067"/>
                </a:lnTo>
                <a:lnTo>
                  <a:pt x="174112" y="195067"/>
                </a:lnTo>
                <a:lnTo>
                  <a:pt x="174112" y="266693"/>
                </a:lnTo>
                <a:lnTo>
                  <a:pt x="173731" y="282313"/>
                </a:lnTo>
                <a:lnTo>
                  <a:pt x="173350" y="288790"/>
                </a:lnTo>
                <a:lnTo>
                  <a:pt x="172969" y="294124"/>
                </a:lnTo>
                <a:lnTo>
                  <a:pt x="172588" y="307078"/>
                </a:lnTo>
                <a:lnTo>
                  <a:pt x="171826" y="311650"/>
                </a:lnTo>
                <a:lnTo>
                  <a:pt x="170302" y="324222"/>
                </a:lnTo>
                <a:lnTo>
                  <a:pt x="169540" y="326889"/>
                </a:lnTo>
                <a:lnTo>
                  <a:pt x="169159" y="329556"/>
                </a:lnTo>
                <a:lnTo>
                  <a:pt x="166873" y="336414"/>
                </a:lnTo>
                <a:lnTo>
                  <a:pt x="165349" y="339462"/>
                </a:lnTo>
                <a:lnTo>
                  <a:pt x="162682" y="342129"/>
                </a:lnTo>
                <a:close/>
              </a:path>
              <a:path w="327660" h="342264">
                <a:moveTo>
                  <a:pt x="324222" y="198496"/>
                </a:moveTo>
                <a:lnTo>
                  <a:pt x="318889" y="198115"/>
                </a:lnTo>
                <a:lnTo>
                  <a:pt x="315841" y="197734"/>
                </a:lnTo>
                <a:lnTo>
                  <a:pt x="304030" y="196972"/>
                </a:lnTo>
                <a:lnTo>
                  <a:pt x="299839" y="196591"/>
                </a:lnTo>
                <a:lnTo>
                  <a:pt x="293743" y="196210"/>
                </a:lnTo>
                <a:lnTo>
                  <a:pt x="270884" y="195067"/>
                </a:lnTo>
                <a:lnTo>
                  <a:pt x="325937" y="195067"/>
                </a:lnTo>
                <a:lnTo>
                  <a:pt x="324222" y="198496"/>
                </a:lnTo>
                <a:close/>
              </a:path>
              <a:path w="327660" h="342264">
                <a:moveTo>
                  <a:pt x="285869" y="8762"/>
                </a:moveTo>
                <a:lnTo>
                  <a:pt x="200020" y="8762"/>
                </a:lnTo>
                <a:lnTo>
                  <a:pt x="220212" y="7619"/>
                </a:lnTo>
                <a:lnTo>
                  <a:pt x="225546" y="6476"/>
                </a:lnTo>
                <a:lnTo>
                  <a:pt x="229737" y="5714"/>
                </a:lnTo>
                <a:lnTo>
                  <a:pt x="238119" y="1904"/>
                </a:lnTo>
                <a:lnTo>
                  <a:pt x="240024" y="0"/>
                </a:lnTo>
                <a:lnTo>
                  <a:pt x="244214" y="380"/>
                </a:lnTo>
                <a:lnTo>
                  <a:pt x="257549" y="1142"/>
                </a:lnTo>
                <a:lnTo>
                  <a:pt x="260216" y="1523"/>
                </a:lnTo>
                <a:lnTo>
                  <a:pt x="266312" y="1904"/>
                </a:lnTo>
                <a:lnTo>
                  <a:pt x="275456" y="3809"/>
                </a:lnTo>
                <a:lnTo>
                  <a:pt x="279266" y="4952"/>
                </a:lnTo>
                <a:lnTo>
                  <a:pt x="282313" y="5714"/>
                </a:lnTo>
                <a:lnTo>
                  <a:pt x="285869" y="8762"/>
                </a:lnTo>
                <a:close/>
              </a:path>
              <a:path w="327660" h="342264">
                <a:moveTo>
                  <a:pt x="72769" y="31622"/>
                </a:moveTo>
                <a:lnTo>
                  <a:pt x="72007" y="31622"/>
                </a:lnTo>
                <a:lnTo>
                  <a:pt x="63625" y="28193"/>
                </a:lnTo>
                <a:lnTo>
                  <a:pt x="59434" y="26288"/>
                </a:lnTo>
                <a:lnTo>
                  <a:pt x="56005" y="24383"/>
                </a:lnTo>
                <a:lnTo>
                  <a:pt x="44194" y="18668"/>
                </a:lnTo>
                <a:lnTo>
                  <a:pt x="40765" y="16763"/>
                </a:lnTo>
                <a:lnTo>
                  <a:pt x="38099" y="15239"/>
                </a:lnTo>
                <a:lnTo>
                  <a:pt x="32384" y="10667"/>
                </a:lnTo>
                <a:lnTo>
                  <a:pt x="32384" y="6857"/>
                </a:lnTo>
                <a:lnTo>
                  <a:pt x="35813" y="4952"/>
                </a:lnTo>
                <a:lnTo>
                  <a:pt x="37718" y="5333"/>
                </a:lnTo>
                <a:lnTo>
                  <a:pt x="41527" y="5714"/>
                </a:lnTo>
                <a:lnTo>
                  <a:pt x="49909" y="6857"/>
                </a:lnTo>
                <a:lnTo>
                  <a:pt x="52957" y="7238"/>
                </a:lnTo>
                <a:lnTo>
                  <a:pt x="58291" y="7619"/>
                </a:lnTo>
                <a:lnTo>
                  <a:pt x="82293" y="8762"/>
                </a:lnTo>
                <a:lnTo>
                  <a:pt x="285869" y="8762"/>
                </a:lnTo>
                <a:lnTo>
                  <a:pt x="287647" y="10286"/>
                </a:lnTo>
                <a:lnTo>
                  <a:pt x="287647" y="19049"/>
                </a:lnTo>
                <a:lnTo>
                  <a:pt x="285742" y="21716"/>
                </a:lnTo>
                <a:lnTo>
                  <a:pt x="116583" y="21716"/>
                </a:lnTo>
                <a:lnTo>
                  <a:pt x="99057" y="22859"/>
                </a:lnTo>
                <a:lnTo>
                  <a:pt x="95247" y="23621"/>
                </a:lnTo>
                <a:lnTo>
                  <a:pt x="91818" y="24002"/>
                </a:lnTo>
                <a:lnTo>
                  <a:pt x="84579" y="25907"/>
                </a:lnTo>
                <a:lnTo>
                  <a:pt x="81531" y="27050"/>
                </a:lnTo>
                <a:lnTo>
                  <a:pt x="79246" y="27812"/>
                </a:lnTo>
                <a:lnTo>
                  <a:pt x="75055" y="30098"/>
                </a:lnTo>
                <a:lnTo>
                  <a:pt x="72769" y="31622"/>
                </a:lnTo>
                <a:close/>
              </a:path>
              <a:path w="327660" h="342264">
                <a:moveTo>
                  <a:pt x="15239" y="142109"/>
                </a:moveTo>
                <a:lnTo>
                  <a:pt x="11429" y="136013"/>
                </a:lnTo>
                <a:lnTo>
                  <a:pt x="16382" y="134108"/>
                </a:lnTo>
                <a:lnTo>
                  <a:pt x="23240" y="131060"/>
                </a:lnTo>
                <a:lnTo>
                  <a:pt x="41908" y="121916"/>
                </a:lnTo>
                <a:lnTo>
                  <a:pt x="49909" y="118107"/>
                </a:lnTo>
                <a:lnTo>
                  <a:pt x="56767" y="114678"/>
                </a:lnTo>
                <a:lnTo>
                  <a:pt x="72388" y="105915"/>
                </a:lnTo>
                <a:lnTo>
                  <a:pt x="80008" y="101343"/>
                </a:lnTo>
                <a:lnTo>
                  <a:pt x="86484" y="97152"/>
                </a:lnTo>
                <a:lnTo>
                  <a:pt x="102105" y="87246"/>
                </a:lnTo>
                <a:lnTo>
                  <a:pt x="108201" y="82674"/>
                </a:lnTo>
                <a:lnTo>
                  <a:pt x="113535" y="78865"/>
                </a:lnTo>
                <a:lnTo>
                  <a:pt x="127250" y="68578"/>
                </a:lnTo>
                <a:lnTo>
                  <a:pt x="132203" y="64006"/>
                </a:lnTo>
                <a:lnTo>
                  <a:pt x="137537" y="59434"/>
                </a:lnTo>
                <a:lnTo>
                  <a:pt x="145157" y="52195"/>
                </a:lnTo>
                <a:lnTo>
                  <a:pt x="148205" y="48766"/>
                </a:lnTo>
                <a:lnTo>
                  <a:pt x="151253" y="45718"/>
                </a:lnTo>
                <a:lnTo>
                  <a:pt x="156968" y="38861"/>
                </a:lnTo>
                <a:lnTo>
                  <a:pt x="158492" y="36575"/>
                </a:lnTo>
                <a:lnTo>
                  <a:pt x="158111" y="34289"/>
                </a:lnTo>
                <a:lnTo>
                  <a:pt x="154682" y="25907"/>
                </a:lnTo>
                <a:lnTo>
                  <a:pt x="152396" y="21716"/>
                </a:lnTo>
                <a:lnTo>
                  <a:pt x="164968" y="21716"/>
                </a:lnTo>
                <a:lnTo>
                  <a:pt x="166873" y="23240"/>
                </a:lnTo>
                <a:lnTo>
                  <a:pt x="171445" y="27431"/>
                </a:lnTo>
                <a:lnTo>
                  <a:pt x="172969" y="28574"/>
                </a:lnTo>
                <a:lnTo>
                  <a:pt x="176398" y="31241"/>
                </a:lnTo>
                <a:lnTo>
                  <a:pt x="183637" y="36194"/>
                </a:lnTo>
                <a:lnTo>
                  <a:pt x="184399" y="38099"/>
                </a:lnTo>
                <a:lnTo>
                  <a:pt x="185161" y="39623"/>
                </a:lnTo>
                <a:lnTo>
                  <a:pt x="180970" y="46861"/>
                </a:lnTo>
                <a:lnTo>
                  <a:pt x="179065" y="49147"/>
                </a:lnTo>
                <a:lnTo>
                  <a:pt x="177160" y="51814"/>
                </a:lnTo>
                <a:lnTo>
                  <a:pt x="171826" y="58291"/>
                </a:lnTo>
                <a:lnTo>
                  <a:pt x="166873" y="63244"/>
                </a:lnTo>
                <a:lnTo>
                  <a:pt x="171445" y="65911"/>
                </a:lnTo>
                <a:lnTo>
                  <a:pt x="181732" y="70864"/>
                </a:lnTo>
                <a:lnTo>
                  <a:pt x="185161" y="72769"/>
                </a:lnTo>
                <a:lnTo>
                  <a:pt x="187447" y="73912"/>
                </a:lnTo>
                <a:lnTo>
                  <a:pt x="156206" y="73912"/>
                </a:lnTo>
                <a:lnTo>
                  <a:pt x="152396" y="77341"/>
                </a:lnTo>
                <a:lnTo>
                  <a:pt x="144014" y="83436"/>
                </a:lnTo>
                <a:lnTo>
                  <a:pt x="139442" y="86484"/>
                </a:lnTo>
                <a:lnTo>
                  <a:pt x="133346" y="90675"/>
                </a:lnTo>
                <a:lnTo>
                  <a:pt x="118488" y="99819"/>
                </a:lnTo>
                <a:lnTo>
                  <a:pt x="80008" y="119250"/>
                </a:lnTo>
                <a:lnTo>
                  <a:pt x="42289" y="134489"/>
                </a:lnTo>
                <a:lnTo>
                  <a:pt x="20192" y="141347"/>
                </a:lnTo>
                <a:lnTo>
                  <a:pt x="15239" y="142109"/>
                </a:lnTo>
                <a:close/>
              </a:path>
              <a:path w="327660" h="342264">
                <a:moveTo>
                  <a:pt x="283837" y="24383"/>
                </a:moveTo>
                <a:lnTo>
                  <a:pt x="277742" y="24383"/>
                </a:lnTo>
                <a:lnTo>
                  <a:pt x="264407" y="23240"/>
                </a:lnTo>
                <a:lnTo>
                  <a:pt x="259454" y="22859"/>
                </a:lnTo>
                <a:lnTo>
                  <a:pt x="232785" y="21716"/>
                </a:lnTo>
                <a:lnTo>
                  <a:pt x="285742" y="21716"/>
                </a:lnTo>
                <a:lnTo>
                  <a:pt x="283837" y="24383"/>
                </a:lnTo>
                <a:close/>
              </a:path>
              <a:path w="327660" h="342264">
                <a:moveTo>
                  <a:pt x="296410" y="132203"/>
                </a:moveTo>
                <a:lnTo>
                  <a:pt x="291457" y="131441"/>
                </a:lnTo>
                <a:lnTo>
                  <a:pt x="287266" y="130298"/>
                </a:lnTo>
                <a:lnTo>
                  <a:pt x="262502" y="120773"/>
                </a:lnTo>
                <a:lnTo>
                  <a:pt x="254501" y="117345"/>
                </a:lnTo>
                <a:lnTo>
                  <a:pt x="231642" y="108201"/>
                </a:lnTo>
                <a:lnTo>
                  <a:pt x="215640" y="100962"/>
                </a:lnTo>
                <a:lnTo>
                  <a:pt x="194305" y="92199"/>
                </a:lnTo>
                <a:lnTo>
                  <a:pt x="186304" y="88389"/>
                </a:lnTo>
                <a:lnTo>
                  <a:pt x="180208" y="85341"/>
                </a:lnTo>
                <a:lnTo>
                  <a:pt x="163825" y="77722"/>
                </a:lnTo>
                <a:lnTo>
                  <a:pt x="156206" y="73912"/>
                </a:lnTo>
                <a:lnTo>
                  <a:pt x="187447" y="73912"/>
                </a:lnTo>
                <a:lnTo>
                  <a:pt x="190495" y="75436"/>
                </a:lnTo>
                <a:lnTo>
                  <a:pt x="206496" y="81150"/>
                </a:lnTo>
                <a:lnTo>
                  <a:pt x="243833" y="91056"/>
                </a:lnTo>
                <a:lnTo>
                  <a:pt x="260978" y="92580"/>
                </a:lnTo>
                <a:lnTo>
                  <a:pt x="265169" y="94104"/>
                </a:lnTo>
                <a:lnTo>
                  <a:pt x="272408" y="98676"/>
                </a:lnTo>
                <a:lnTo>
                  <a:pt x="276218" y="100581"/>
                </a:lnTo>
                <a:lnTo>
                  <a:pt x="280408" y="103248"/>
                </a:lnTo>
                <a:lnTo>
                  <a:pt x="290314" y="109725"/>
                </a:lnTo>
                <a:lnTo>
                  <a:pt x="294124" y="112773"/>
                </a:lnTo>
                <a:lnTo>
                  <a:pt x="298315" y="115821"/>
                </a:lnTo>
                <a:lnTo>
                  <a:pt x="303649" y="123440"/>
                </a:lnTo>
                <a:lnTo>
                  <a:pt x="301363" y="130298"/>
                </a:lnTo>
                <a:lnTo>
                  <a:pt x="296410" y="1322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098634" y="1399735"/>
            <a:ext cx="300990" cy="358140"/>
          </a:xfrm>
          <a:custGeom>
            <a:avLst/>
            <a:gdLst/>
            <a:ahLst/>
            <a:cxnLst/>
            <a:rect l="l" t="t" r="r" b="b"/>
            <a:pathLst>
              <a:path w="300989" h="358139">
                <a:moveTo>
                  <a:pt x="235071" y="146681"/>
                </a:moveTo>
                <a:lnTo>
                  <a:pt x="215259" y="146681"/>
                </a:lnTo>
                <a:lnTo>
                  <a:pt x="215259" y="48766"/>
                </a:lnTo>
                <a:lnTo>
                  <a:pt x="214116" y="43432"/>
                </a:lnTo>
                <a:lnTo>
                  <a:pt x="212973" y="41908"/>
                </a:lnTo>
                <a:lnTo>
                  <a:pt x="211830" y="40004"/>
                </a:lnTo>
                <a:lnTo>
                  <a:pt x="209163" y="36956"/>
                </a:lnTo>
                <a:lnTo>
                  <a:pt x="206877" y="35432"/>
                </a:lnTo>
                <a:lnTo>
                  <a:pt x="204972" y="33908"/>
                </a:lnTo>
                <a:lnTo>
                  <a:pt x="200400" y="31241"/>
                </a:lnTo>
                <a:lnTo>
                  <a:pt x="196591" y="29336"/>
                </a:lnTo>
                <a:lnTo>
                  <a:pt x="191638" y="27050"/>
                </a:lnTo>
                <a:lnTo>
                  <a:pt x="189352" y="26288"/>
                </a:lnTo>
                <a:lnTo>
                  <a:pt x="187447" y="25526"/>
                </a:lnTo>
                <a:lnTo>
                  <a:pt x="182494" y="23240"/>
                </a:lnTo>
                <a:lnTo>
                  <a:pt x="182494" y="19049"/>
                </a:lnTo>
                <a:lnTo>
                  <a:pt x="188209" y="17144"/>
                </a:lnTo>
                <a:lnTo>
                  <a:pt x="192781" y="17144"/>
                </a:lnTo>
                <a:lnTo>
                  <a:pt x="203448" y="18668"/>
                </a:lnTo>
                <a:lnTo>
                  <a:pt x="208401" y="19811"/>
                </a:lnTo>
                <a:lnTo>
                  <a:pt x="213735" y="20954"/>
                </a:lnTo>
                <a:lnTo>
                  <a:pt x="226308" y="24383"/>
                </a:lnTo>
                <a:lnTo>
                  <a:pt x="230118" y="25907"/>
                </a:lnTo>
                <a:lnTo>
                  <a:pt x="232404" y="26669"/>
                </a:lnTo>
                <a:lnTo>
                  <a:pt x="237738" y="30098"/>
                </a:lnTo>
                <a:lnTo>
                  <a:pt x="237738" y="34289"/>
                </a:lnTo>
                <a:lnTo>
                  <a:pt x="236214" y="40004"/>
                </a:lnTo>
                <a:lnTo>
                  <a:pt x="235833" y="41908"/>
                </a:lnTo>
                <a:lnTo>
                  <a:pt x="235452" y="43432"/>
                </a:lnTo>
                <a:lnTo>
                  <a:pt x="235155" y="48766"/>
                </a:lnTo>
                <a:lnTo>
                  <a:pt x="235071" y="146681"/>
                </a:lnTo>
                <a:close/>
              </a:path>
              <a:path w="300989" h="358139">
                <a:moveTo>
                  <a:pt x="175841" y="60958"/>
                </a:moveTo>
                <a:lnTo>
                  <a:pt x="110106" y="60958"/>
                </a:lnTo>
                <a:lnTo>
                  <a:pt x="124202" y="59815"/>
                </a:lnTo>
                <a:lnTo>
                  <a:pt x="128012" y="58672"/>
                </a:lnTo>
                <a:lnTo>
                  <a:pt x="131060" y="57910"/>
                </a:lnTo>
                <a:lnTo>
                  <a:pt x="136775" y="54481"/>
                </a:lnTo>
                <a:lnTo>
                  <a:pt x="138680" y="52576"/>
                </a:lnTo>
                <a:lnTo>
                  <a:pt x="142871" y="52957"/>
                </a:lnTo>
                <a:lnTo>
                  <a:pt x="150872" y="53338"/>
                </a:lnTo>
                <a:lnTo>
                  <a:pt x="155444" y="54100"/>
                </a:lnTo>
                <a:lnTo>
                  <a:pt x="159635" y="54481"/>
                </a:lnTo>
                <a:lnTo>
                  <a:pt x="166111" y="55624"/>
                </a:lnTo>
                <a:lnTo>
                  <a:pt x="168397" y="56386"/>
                </a:lnTo>
                <a:lnTo>
                  <a:pt x="171445" y="57148"/>
                </a:lnTo>
                <a:lnTo>
                  <a:pt x="175841" y="60958"/>
                </a:lnTo>
                <a:close/>
              </a:path>
              <a:path w="300989" h="358139">
                <a:moveTo>
                  <a:pt x="38861" y="83055"/>
                </a:moveTo>
                <a:lnTo>
                  <a:pt x="37718" y="83055"/>
                </a:lnTo>
                <a:lnTo>
                  <a:pt x="24764" y="76579"/>
                </a:lnTo>
                <a:lnTo>
                  <a:pt x="13334" y="68959"/>
                </a:lnTo>
                <a:lnTo>
                  <a:pt x="11048" y="67054"/>
                </a:lnTo>
                <a:lnTo>
                  <a:pt x="5714" y="62482"/>
                </a:lnTo>
                <a:lnTo>
                  <a:pt x="5714" y="59053"/>
                </a:lnTo>
                <a:lnTo>
                  <a:pt x="9524" y="57148"/>
                </a:lnTo>
                <a:lnTo>
                  <a:pt x="11048" y="57529"/>
                </a:lnTo>
                <a:lnTo>
                  <a:pt x="14096" y="57910"/>
                </a:lnTo>
                <a:lnTo>
                  <a:pt x="21716" y="59053"/>
                </a:lnTo>
                <a:lnTo>
                  <a:pt x="24764" y="59434"/>
                </a:lnTo>
                <a:lnTo>
                  <a:pt x="48004" y="60958"/>
                </a:lnTo>
                <a:lnTo>
                  <a:pt x="175841" y="60958"/>
                </a:lnTo>
                <a:lnTo>
                  <a:pt x="177160" y="62101"/>
                </a:lnTo>
                <a:lnTo>
                  <a:pt x="177160" y="71245"/>
                </a:lnTo>
                <a:lnTo>
                  <a:pt x="174909" y="73150"/>
                </a:lnTo>
                <a:lnTo>
                  <a:pt x="72007" y="73150"/>
                </a:lnTo>
                <a:lnTo>
                  <a:pt x="61339" y="74293"/>
                </a:lnTo>
                <a:lnTo>
                  <a:pt x="58291" y="75055"/>
                </a:lnTo>
                <a:lnTo>
                  <a:pt x="56005" y="75436"/>
                </a:lnTo>
                <a:lnTo>
                  <a:pt x="48766" y="77722"/>
                </a:lnTo>
                <a:lnTo>
                  <a:pt x="46861" y="78484"/>
                </a:lnTo>
                <a:lnTo>
                  <a:pt x="40765" y="81531"/>
                </a:lnTo>
                <a:lnTo>
                  <a:pt x="38861" y="83055"/>
                </a:lnTo>
                <a:close/>
              </a:path>
              <a:path w="300989" h="358139">
                <a:moveTo>
                  <a:pt x="5714" y="296791"/>
                </a:moveTo>
                <a:lnTo>
                  <a:pt x="0" y="291457"/>
                </a:lnTo>
                <a:lnTo>
                  <a:pt x="2666" y="288409"/>
                </a:lnTo>
                <a:lnTo>
                  <a:pt x="6476" y="283075"/>
                </a:lnTo>
                <a:lnTo>
                  <a:pt x="16001" y="268217"/>
                </a:lnTo>
                <a:lnTo>
                  <a:pt x="19811" y="262121"/>
                </a:lnTo>
                <a:lnTo>
                  <a:pt x="23240" y="256787"/>
                </a:lnTo>
                <a:lnTo>
                  <a:pt x="47242" y="213354"/>
                </a:lnTo>
                <a:lnTo>
                  <a:pt x="66292" y="171445"/>
                </a:lnTo>
                <a:lnTo>
                  <a:pt x="72388" y="154301"/>
                </a:lnTo>
                <a:lnTo>
                  <a:pt x="74674" y="148586"/>
                </a:lnTo>
                <a:lnTo>
                  <a:pt x="76960" y="142490"/>
                </a:lnTo>
                <a:lnTo>
                  <a:pt x="81150" y="128774"/>
                </a:lnTo>
                <a:lnTo>
                  <a:pt x="82674" y="123059"/>
                </a:lnTo>
                <a:lnTo>
                  <a:pt x="84198" y="117726"/>
                </a:lnTo>
                <a:lnTo>
                  <a:pt x="88389" y="101343"/>
                </a:lnTo>
                <a:lnTo>
                  <a:pt x="89151" y="95628"/>
                </a:lnTo>
                <a:lnTo>
                  <a:pt x="88770" y="92199"/>
                </a:lnTo>
                <a:lnTo>
                  <a:pt x="83055" y="79246"/>
                </a:lnTo>
                <a:lnTo>
                  <a:pt x="80008" y="73150"/>
                </a:lnTo>
                <a:lnTo>
                  <a:pt x="91056" y="73150"/>
                </a:lnTo>
                <a:lnTo>
                  <a:pt x="92961" y="75436"/>
                </a:lnTo>
                <a:lnTo>
                  <a:pt x="97533" y="80388"/>
                </a:lnTo>
                <a:lnTo>
                  <a:pt x="103248" y="86103"/>
                </a:lnTo>
                <a:lnTo>
                  <a:pt x="111249" y="92580"/>
                </a:lnTo>
                <a:lnTo>
                  <a:pt x="112392" y="94485"/>
                </a:lnTo>
                <a:lnTo>
                  <a:pt x="112011" y="98676"/>
                </a:lnTo>
                <a:lnTo>
                  <a:pt x="107820" y="115059"/>
                </a:lnTo>
                <a:lnTo>
                  <a:pt x="106296" y="120392"/>
                </a:lnTo>
                <a:lnTo>
                  <a:pt x="104772" y="126488"/>
                </a:lnTo>
                <a:lnTo>
                  <a:pt x="99819" y="140966"/>
                </a:lnTo>
                <a:lnTo>
                  <a:pt x="97914" y="146300"/>
                </a:lnTo>
                <a:lnTo>
                  <a:pt x="96771" y="148967"/>
                </a:lnTo>
                <a:lnTo>
                  <a:pt x="94485" y="155825"/>
                </a:lnTo>
                <a:lnTo>
                  <a:pt x="92961" y="159635"/>
                </a:lnTo>
                <a:lnTo>
                  <a:pt x="96771" y="166111"/>
                </a:lnTo>
                <a:lnTo>
                  <a:pt x="103343" y="176398"/>
                </a:lnTo>
                <a:lnTo>
                  <a:pt x="86103" y="176398"/>
                </a:lnTo>
                <a:lnTo>
                  <a:pt x="85722" y="176779"/>
                </a:lnTo>
                <a:lnTo>
                  <a:pt x="85722" y="177541"/>
                </a:lnTo>
                <a:lnTo>
                  <a:pt x="85341" y="178303"/>
                </a:lnTo>
                <a:lnTo>
                  <a:pt x="81912" y="185542"/>
                </a:lnTo>
                <a:lnTo>
                  <a:pt x="73912" y="202686"/>
                </a:lnTo>
                <a:lnTo>
                  <a:pt x="69721" y="210306"/>
                </a:lnTo>
                <a:lnTo>
                  <a:pt x="65149" y="217926"/>
                </a:lnTo>
                <a:lnTo>
                  <a:pt x="54481" y="235833"/>
                </a:lnTo>
                <a:lnTo>
                  <a:pt x="49909" y="242309"/>
                </a:lnTo>
                <a:lnTo>
                  <a:pt x="44956" y="249548"/>
                </a:lnTo>
                <a:lnTo>
                  <a:pt x="35051" y="263264"/>
                </a:lnTo>
                <a:lnTo>
                  <a:pt x="30479" y="268598"/>
                </a:lnTo>
                <a:lnTo>
                  <a:pt x="25526" y="274313"/>
                </a:lnTo>
                <a:lnTo>
                  <a:pt x="14477" y="287647"/>
                </a:lnTo>
                <a:lnTo>
                  <a:pt x="9143" y="292981"/>
                </a:lnTo>
                <a:lnTo>
                  <a:pt x="5714" y="296791"/>
                </a:lnTo>
                <a:close/>
              </a:path>
              <a:path w="300989" h="358139">
                <a:moveTo>
                  <a:pt x="172207" y="75436"/>
                </a:moveTo>
                <a:lnTo>
                  <a:pt x="167635" y="75436"/>
                </a:lnTo>
                <a:lnTo>
                  <a:pt x="158111" y="74674"/>
                </a:lnTo>
                <a:lnTo>
                  <a:pt x="155063" y="74293"/>
                </a:lnTo>
                <a:lnTo>
                  <a:pt x="151634" y="73912"/>
                </a:lnTo>
                <a:lnTo>
                  <a:pt x="132965" y="73150"/>
                </a:lnTo>
                <a:lnTo>
                  <a:pt x="174909" y="73150"/>
                </a:lnTo>
                <a:lnTo>
                  <a:pt x="172207" y="75436"/>
                </a:lnTo>
                <a:close/>
              </a:path>
              <a:path w="300989" h="358139">
                <a:moveTo>
                  <a:pt x="166492" y="168778"/>
                </a:moveTo>
                <a:lnTo>
                  <a:pt x="134108" y="148586"/>
                </a:lnTo>
                <a:lnTo>
                  <a:pt x="134108" y="145157"/>
                </a:lnTo>
                <a:lnTo>
                  <a:pt x="137156" y="143252"/>
                </a:lnTo>
                <a:lnTo>
                  <a:pt x="139442" y="143633"/>
                </a:lnTo>
                <a:lnTo>
                  <a:pt x="141347" y="144014"/>
                </a:lnTo>
                <a:lnTo>
                  <a:pt x="151253" y="145157"/>
                </a:lnTo>
                <a:lnTo>
                  <a:pt x="158873" y="145919"/>
                </a:lnTo>
                <a:lnTo>
                  <a:pt x="172969" y="146681"/>
                </a:lnTo>
                <a:lnTo>
                  <a:pt x="235071" y="146681"/>
                </a:lnTo>
                <a:lnTo>
                  <a:pt x="235071" y="158873"/>
                </a:lnTo>
                <a:lnTo>
                  <a:pt x="191638" y="158873"/>
                </a:lnTo>
                <a:lnTo>
                  <a:pt x="179827" y="161920"/>
                </a:lnTo>
                <a:lnTo>
                  <a:pt x="176017" y="163444"/>
                </a:lnTo>
                <a:lnTo>
                  <a:pt x="173350" y="164587"/>
                </a:lnTo>
                <a:lnTo>
                  <a:pt x="168778" y="167254"/>
                </a:lnTo>
                <a:lnTo>
                  <a:pt x="166492" y="168778"/>
                </a:lnTo>
                <a:close/>
              </a:path>
              <a:path w="300989" h="358139">
                <a:moveTo>
                  <a:pt x="224403" y="337176"/>
                </a:moveTo>
                <a:lnTo>
                  <a:pt x="221736" y="337176"/>
                </a:lnTo>
                <a:lnTo>
                  <a:pt x="219831" y="334890"/>
                </a:lnTo>
                <a:lnTo>
                  <a:pt x="219069" y="333366"/>
                </a:lnTo>
                <a:lnTo>
                  <a:pt x="218688" y="331842"/>
                </a:lnTo>
                <a:lnTo>
                  <a:pt x="217545" y="327651"/>
                </a:lnTo>
                <a:lnTo>
                  <a:pt x="215259" y="302887"/>
                </a:lnTo>
                <a:lnTo>
                  <a:pt x="215259" y="158873"/>
                </a:lnTo>
                <a:lnTo>
                  <a:pt x="235071" y="158873"/>
                </a:lnTo>
                <a:lnTo>
                  <a:pt x="235071" y="269741"/>
                </a:lnTo>
                <a:lnTo>
                  <a:pt x="234309" y="292600"/>
                </a:lnTo>
                <a:lnTo>
                  <a:pt x="233547" y="299839"/>
                </a:lnTo>
                <a:lnTo>
                  <a:pt x="233166" y="307840"/>
                </a:lnTo>
                <a:lnTo>
                  <a:pt x="231642" y="319651"/>
                </a:lnTo>
                <a:lnTo>
                  <a:pt x="230880" y="322698"/>
                </a:lnTo>
                <a:lnTo>
                  <a:pt x="230499" y="325365"/>
                </a:lnTo>
                <a:lnTo>
                  <a:pt x="228213" y="331842"/>
                </a:lnTo>
                <a:lnTo>
                  <a:pt x="226689" y="334890"/>
                </a:lnTo>
                <a:lnTo>
                  <a:pt x="224403" y="337176"/>
                </a:lnTo>
                <a:close/>
              </a:path>
              <a:path w="300989" h="358139">
                <a:moveTo>
                  <a:pt x="172207" y="289171"/>
                </a:moveTo>
                <a:lnTo>
                  <a:pt x="166873" y="287647"/>
                </a:lnTo>
                <a:lnTo>
                  <a:pt x="164587" y="285361"/>
                </a:lnTo>
                <a:lnTo>
                  <a:pt x="152396" y="269741"/>
                </a:lnTo>
                <a:lnTo>
                  <a:pt x="148967" y="264788"/>
                </a:lnTo>
                <a:lnTo>
                  <a:pt x="144014" y="258311"/>
                </a:lnTo>
                <a:lnTo>
                  <a:pt x="105915" y="206115"/>
                </a:lnTo>
                <a:lnTo>
                  <a:pt x="100962" y="198877"/>
                </a:lnTo>
                <a:lnTo>
                  <a:pt x="97533" y="193543"/>
                </a:lnTo>
                <a:lnTo>
                  <a:pt x="86103" y="176398"/>
                </a:lnTo>
                <a:lnTo>
                  <a:pt x="103343" y="176398"/>
                </a:lnTo>
                <a:lnTo>
                  <a:pt x="105534" y="179827"/>
                </a:lnTo>
                <a:lnTo>
                  <a:pt x="108201" y="183637"/>
                </a:lnTo>
                <a:lnTo>
                  <a:pt x="112392" y="189733"/>
                </a:lnTo>
                <a:lnTo>
                  <a:pt x="120773" y="201162"/>
                </a:lnTo>
                <a:lnTo>
                  <a:pt x="124583" y="205734"/>
                </a:lnTo>
                <a:lnTo>
                  <a:pt x="128012" y="209925"/>
                </a:lnTo>
                <a:lnTo>
                  <a:pt x="137918" y="219450"/>
                </a:lnTo>
                <a:lnTo>
                  <a:pt x="141728" y="222117"/>
                </a:lnTo>
                <a:lnTo>
                  <a:pt x="144776" y="224403"/>
                </a:lnTo>
                <a:lnTo>
                  <a:pt x="154301" y="230118"/>
                </a:lnTo>
                <a:lnTo>
                  <a:pt x="157730" y="231642"/>
                </a:lnTo>
                <a:lnTo>
                  <a:pt x="160396" y="236214"/>
                </a:lnTo>
                <a:lnTo>
                  <a:pt x="167635" y="251453"/>
                </a:lnTo>
                <a:lnTo>
                  <a:pt x="169540" y="256406"/>
                </a:lnTo>
                <a:lnTo>
                  <a:pt x="172969" y="264407"/>
                </a:lnTo>
                <a:lnTo>
                  <a:pt x="179446" y="284599"/>
                </a:lnTo>
                <a:lnTo>
                  <a:pt x="174874" y="287647"/>
                </a:lnTo>
                <a:lnTo>
                  <a:pt x="172207" y="289171"/>
                </a:lnTo>
                <a:close/>
              </a:path>
              <a:path w="300989" h="358139">
                <a:moveTo>
                  <a:pt x="286885" y="358131"/>
                </a:moveTo>
                <a:lnTo>
                  <a:pt x="283456" y="358131"/>
                </a:lnTo>
                <a:lnTo>
                  <a:pt x="281170" y="354702"/>
                </a:lnTo>
                <a:lnTo>
                  <a:pt x="280408" y="353178"/>
                </a:lnTo>
                <a:lnTo>
                  <a:pt x="279940" y="350892"/>
                </a:lnTo>
                <a:lnTo>
                  <a:pt x="278885" y="346320"/>
                </a:lnTo>
                <a:lnTo>
                  <a:pt x="278504" y="343653"/>
                </a:lnTo>
                <a:lnTo>
                  <a:pt x="278123" y="338319"/>
                </a:lnTo>
                <a:lnTo>
                  <a:pt x="277742" y="330699"/>
                </a:lnTo>
                <a:lnTo>
                  <a:pt x="277361" y="323841"/>
                </a:lnTo>
                <a:lnTo>
                  <a:pt x="276980" y="315460"/>
                </a:lnTo>
                <a:lnTo>
                  <a:pt x="276980" y="35432"/>
                </a:lnTo>
                <a:lnTo>
                  <a:pt x="276218" y="30479"/>
                </a:lnTo>
                <a:lnTo>
                  <a:pt x="274694" y="28193"/>
                </a:lnTo>
                <a:lnTo>
                  <a:pt x="273551" y="26288"/>
                </a:lnTo>
                <a:lnTo>
                  <a:pt x="270122" y="22478"/>
                </a:lnTo>
                <a:lnTo>
                  <a:pt x="268217" y="20954"/>
                </a:lnTo>
                <a:lnTo>
                  <a:pt x="266312" y="19049"/>
                </a:lnTo>
                <a:lnTo>
                  <a:pt x="255644" y="12953"/>
                </a:lnTo>
                <a:lnTo>
                  <a:pt x="249548" y="10286"/>
                </a:lnTo>
                <a:lnTo>
                  <a:pt x="247262" y="9524"/>
                </a:lnTo>
                <a:lnTo>
                  <a:pt x="245357" y="8762"/>
                </a:lnTo>
                <a:lnTo>
                  <a:pt x="240404" y="6095"/>
                </a:lnTo>
                <a:lnTo>
                  <a:pt x="240404" y="2285"/>
                </a:lnTo>
                <a:lnTo>
                  <a:pt x="246881" y="0"/>
                </a:lnTo>
                <a:lnTo>
                  <a:pt x="252977" y="0"/>
                </a:lnTo>
                <a:lnTo>
                  <a:pt x="266693" y="2285"/>
                </a:lnTo>
                <a:lnTo>
                  <a:pt x="271646" y="3809"/>
                </a:lnTo>
                <a:lnTo>
                  <a:pt x="276218" y="4952"/>
                </a:lnTo>
                <a:lnTo>
                  <a:pt x="289171" y="8762"/>
                </a:lnTo>
                <a:lnTo>
                  <a:pt x="292600" y="10286"/>
                </a:lnTo>
                <a:lnTo>
                  <a:pt x="295648" y="11810"/>
                </a:lnTo>
                <a:lnTo>
                  <a:pt x="300601" y="14858"/>
                </a:lnTo>
                <a:lnTo>
                  <a:pt x="300601" y="19430"/>
                </a:lnTo>
                <a:lnTo>
                  <a:pt x="299458" y="23621"/>
                </a:lnTo>
                <a:lnTo>
                  <a:pt x="298696" y="26288"/>
                </a:lnTo>
                <a:lnTo>
                  <a:pt x="298315" y="28574"/>
                </a:lnTo>
                <a:lnTo>
                  <a:pt x="297662" y="35432"/>
                </a:lnTo>
                <a:lnTo>
                  <a:pt x="297553" y="279647"/>
                </a:lnTo>
                <a:lnTo>
                  <a:pt x="296791" y="302125"/>
                </a:lnTo>
                <a:lnTo>
                  <a:pt x="296410" y="308602"/>
                </a:lnTo>
                <a:lnTo>
                  <a:pt x="296029" y="320032"/>
                </a:lnTo>
                <a:lnTo>
                  <a:pt x="294505" y="335652"/>
                </a:lnTo>
                <a:lnTo>
                  <a:pt x="293743" y="339081"/>
                </a:lnTo>
                <a:lnTo>
                  <a:pt x="292981" y="344034"/>
                </a:lnTo>
                <a:lnTo>
                  <a:pt x="291076" y="350892"/>
                </a:lnTo>
                <a:lnTo>
                  <a:pt x="289552" y="354702"/>
                </a:lnTo>
                <a:lnTo>
                  <a:pt x="286885" y="3581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435811" y="1399735"/>
            <a:ext cx="637778" cy="347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224631" y="1399735"/>
            <a:ext cx="311785" cy="354965"/>
          </a:xfrm>
          <a:custGeom>
            <a:avLst/>
            <a:gdLst/>
            <a:ahLst/>
            <a:cxnLst/>
            <a:rect l="l" t="t" r="r" b="b"/>
            <a:pathLst>
              <a:path w="311785" h="354964">
                <a:moveTo>
                  <a:pt x="296251" y="239643"/>
                </a:moveTo>
                <a:lnTo>
                  <a:pt x="207258" y="239643"/>
                </a:lnTo>
                <a:lnTo>
                  <a:pt x="229737" y="238500"/>
                </a:lnTo>
                <a:lnTo>
                  <a:pt x="235071" y="237357"/>
                </a:lnTo>
                <a:lnTo>
                  <a:pt x="239643" y="236595"/>
                </a:lnTo>
                <a:lnTo>
                  <a:pt x="248786" y="232785"/>
                </a:lnTo>
                <a:lnTo>
                  <a:pt x="250691" y="231261"/>
                </a:lnTo>
                <a:lnTo>
                  <a:pt x="268217" y="232404"/>
                </a:lnTo>
                <a:lnTo>
                  <a:pt x="273170" y="233166"/>
                </a:lnTo>
                <a:lnTo>
                  <a:pt x="277361" y="233547"/>
                </a:lnTo>
                <a:lnTo>
                  <a:pt x="288028" y="235452"/>
                </a:lnTo>
                <a:lnTo>
                  <a:pt x="291838" y="236976"/>
                </a:lnTo>
                <a:lnTo>
                  <a:pt x="294505" y="237738"/>
                </a:lnTo>
                <a:lnTo>
                  <a:pt x="296251" y="239643"/>
                </a:lnTo>
                <a:close/>
              </a:path>
              <a:path w="311785" h="354964">
                <a:moveTo>
                  <a:pt x="80769" y="261740"/>
                </a:moveTo>
                <a:lnTo>
                  <a:pt x="79246" y="261740"/>
                </a:lnTo>
                <a:lnTo>
                  <a:pt x="71626" y="258692"/>
                </a:lnTo>
                <a:lnTo>
                  <a:pt x="67435" y="257168"/>
                </a:lnTo>
                <a:lnTo>
                  <a:pt x="39623" y="241166"/>
                </a:lnTo>
                <a:lnTo>
                  <a:pt x="39623" y="237738"/>
                </a:lnTo>
                <a:lnTo>
                  <a:pt x="43051" y="235833"/>
                </a:lnTo>
                <a:lnTo>
                  <a:pt x="44575" y="236214"/>
                </a:lnTo>
                <a:lnTo>
                  <a:pt x="56767" y="237738"/>
                </a:lnTo>
                <a:lnTo>
                  <a:pt x="64768" y="238500"/>
                </a:lnTo>
                <a:lnTo>
                  <a:pt x="89151" y="239643"/>
                </a:lnTo>
                <a:lnTo>
                  <a:pt x="296251" y="239643"/>
                </a:lnTo>
                <a:lnTo>
                  <a:pt x="298696" y="242309"/>
                </a:lnTo>
                <a:lnTo>
                  <a:pt x="298696" y="249929"/>
                </a:lnTo>
                <a:lnTo>
                  <a:pt x="296964" y="251834"/>
                </a:lnTo>
                <a:lnTo>
                  <a:pt x="133727" y="251834"/>
                </a:lnTo>
                <a:lnTo>
                  <a:pt x="123878" y="251858"/>
                </a:lnTo>
                <a:lnTo>
                  <a:pt x="117797" y="252025"/>
                </a:lnTo>
                <a:lnTo>
                  <a:pt x="112966" y="252477"/>
                </a:lnTo>
                <a:lnTo>
                  <a:pt x="96771" y="254882"/>
                </a:lnTo>
                <a:lnTo>
                  <a:pt x="91437" y="256787"/>
                </a:lnTo>
                <a:lnTo>
                  <a:pt x="88770" y="257549"/>
                </a:lnTo>
                <a:lnTo>
                  <a:pt x="82674" y="260597"/>
                </a:lnTo>
                <a:lnTo>
                  <a:pt x="80769" y="261740"/>
                </a:lnTo>
                <a:close/>
              </a:path>
              <a:path w="311785" h="354964">
                <a:moveTo>
                  <a:pt x="27431" y="354702"/>
                </a:moveTo>
                <a:lnTo>
                  <a:pt x="24764" y="348987"/>
                </a:lnTo>
                <a:lnTo>
                  <a:pt x="29717" y="347463"/>
                </a:lnTo>
                <a:lnTo>
                  <a:pt x="35813" y="345177"/>
                </a:lnTo>
                <a:lnTo>
                  <a:pt x="76198" y="327651"/>
                </a:lnTo>
                <a:lnTo>
                  <a:pt x="111630" y="308221"/>
                </a:lnTo>
                <a:lnTo>
                  <a:pt x="122678" y="301744"/>
                </a:lnTo>
                <a:lnTo>
                  <a:pt x="131441" y="295648"/>
                </a:lnTo>
                <a:lnTo>
                  <a:pt x="140966" y="288790"/>
                </a:lnTo>
                <a:lnTo>
                  <a:pt x="144776" y="286123"/>
                </a:lnTo>
                <a:lnTo>
                  <a:pt x="147824" y="283456"/>
                </a:lnTo>
                <a:lnTo>
                  <a:pt x="154682" y="277742"/>
                </a:lnTo>
                <a:lnTo>
                  <a:pt x="158111" y="274694"/>
                </a:lnTo>
                <a:lnTo>
                  <a:pt x="167254" y="265550"/>
                </a:lnTo>
                <a:lnTo>
                  <a:pt x="168778" y="263645"/>
                </a:lnTo>
                <a:lnTo>
                  <a:pt x="168397" y="261740"/>
                </a:lnTo>
                <a:lnTo>
                  <a:pt x="165349" y="254882"/>
                </a:lnTo>
                <a:lnTo>
                  <a:pt x="163063" y="251834"/>
                </a:lnTo>
                <a:lnTo>
                  <a:pt x="174112" y="251834"/>
                </a:lnTo>
                <a:lnTo>
                  <a:pt x="179446" y="256787"/>
                </a:lnTo>
                <a:lnTo>
                  <a:pt x="191257" y="264788"/>
                </a:lnTo>
                <a:lnTo>
                  <a:pt x="192781" y="266693"/>
                </a:lnTo>
                <a:lnTo>
                  <a:pt x="192781" y="267836"/>
                </a:lnTo>
                <a:lnTo>
                  <a:pt x="187828" y="273551"/>
                </a:lnTo>
                <a:lnTo>
                  <a:pt x="185923" y="276218"/>
                </a:lnTo>
                <a:lnTo>
                  <a:pt x="185161" y="277361"/>
                </a:lnTo>
                <a:lnTo>
                  <a:pt x="183256" y="279266"/>
                </a:lnTo>
                <a:lnTo>
                  <a:pt x="182113" y="280789"/>
                </a:lnTo>
                <a:lnTo>
                  <a:pt x="193543" y="286504"/>
                </a:lnTo>
                <a:lnTo>
                  <a:pt x="196591" y="288409"/>
                </a:lnTo>
                <a:lnTo>
                  <a:pt x="198877" y="289552"/>
                </a:lnTo>
                <a:lnTo>
                  <a:pt x="172207" y="289552"/>
                </a:lnTo>
                <a:lnTo>
                  <a:pt x="168778" y="292600"/>
                </a:lnTo>
                <a:lnTo>
                  <a:pt x="159635" y="300220"/>
                </a:lnTo>
                <a:lnTo>
                  <a:pt x="155063" y="303268"/>
                </a:lnTo>
                <a:lnTo>
                  <a:pt x="148967" y="307459"/>
                </a:lnTo>
                <a:lnTo>
                  <a:pt x="134489" y="315841"/>
                </a:lnTo>
                <a:lnTo>
                  <a:pt x="88008" y="337176"/>
                </a:lnTo>
                <a:lnTo>
                  <a:pt x="40004" y="352416"/>
                </a:lnTo>
                <a:lnTo>
                  <a:pt x="32384" y="354321"/>
                </a:lnTo>
                <a:lnTo>
                  <a:pt x="27431" y="354702"/>
                </a:lnTo>
                <a:close/>
              </a:path>
              <a:path w="311785" h="354964">
                <a:moveTo>
                  <a:pt x="294886" y="254120"/>
                </a:moveTo>
                <a:lnTo>
                  <a:pt x="288790" y="254120"/>
                </a:lnTo>
                <a:lnTo>
                  <a:pt x="275456" y="252977"/>
                </a:lnTo>
                <a:lnTo>
                  <a:pt x="269741" y="252596"/>
                </a:lnTo>
                <a:lnTo>
                  <a:pt x="243833" y="251834"/>
                </a:lnTo>
                <a:lnTo>
                  <a:pt x="296964" y="251834"/>
                </a:lnTo>
                <a:lnTo>
                  <a:pt x="294886" y="254120"/>
                </a:lnTo>
                <a:close/>
              </a:path>
              <a:path w="311785" h="354964">
                <a:moveTo>
                  <a:pt x="302125" y="353178"/>
                </a:moveTo>
                <a:lnTo>
                  <a:pt x="296791" y="351654"/>
                </a:lnTo>
                <a:lnTo>
                  <a:pt x="290314" y="348606"/>
                </a:lnTo>
                <a:lnTo>
                  <a:pt x="273551" y="340986"/>
                </a:lnTo>
                <a:lnTo>
                  <a:pt x="266312" y="337557"/>
                </a:lnTo>
                <a:lnTo>
                  <a:pt x="258692" y="333747"/>
                </a:lnTo>
                <a:lnTo>
                  <a:pt x="240024" y="324603"/>
                </a:lnTo>
                <a:lnTo>
                  <a:pt x="232785" y="321174"/>
                </a:lnTo>
                <a:lnTo>
                  <a:pt x="224403" y="316984"/>
                </a:lnTo>
                <a:lnTo>
                  <a:pt x="208020" y="308602"/>
                </a:lnTo>
                <a:lnTo>
                  <a:pt x="200400" y="304792"/>
                </a:lnTo>
                <a:lnTo>
                  <a:pt x="193924" y="301744"/>
                </a:lnTo>
                <a:lnTo>
                  <a:pt x="179446" y="293362"/>
                </a:lnTo>
                <a:lnTo>
                  <a:pt x="172207" y="289552"/>
                </a:lnTo>
                <a:lnTo>
                  <a:pt x="198877" y="289552"/>
                </a:lnTo>
                <a:lnTo>
                  <a:pt x="201924" y="291076"/>
                </a:lnTo>
                <a:lnTo>
                  <a:pt x="215640" y="297553"/>
                </a:lnTo>
                <a:lnTo>
                  <a:pt x="227070" y="302125"/>
                </a:lnTo>
                <a:lnTo>
                  <a:pt x="241928" y="306697"/>
                </a:lnTo>
                <a:lnTo>
                  <a:pt x="252596" y="308983"/>
                </a:lnTo>
                <a:lnTo>
                  <a:pt x="268598" y="310507"/>
                </a:lnTo>
                <a:lnTo>
                  <a:pt x="275456" y="314698"/>
                </a:lnTo>
                <a:lnTo>
                  <a:pt x="287647" y="323079"/>
                </a:lnTo>
                <a:lnTo>
                  <a:pt x="294505" y="328413"/>
                </a:lnTo>
                <a:lnTo>
                  <a:pt x="300982" y="333366"/>
                </a:lnTo>
                <a:lnTo>
                  <a:pt x="311650" y="345177"/>
                </a:lnTo>
                <a:lnTo>
                  <a:pt x="309745" y="349368"/>
                </a:lnTo>
                <a:lnTo>
                  <a:pt x="308221" y="352416"/>
                </a:lnTo>
                <a:lnTo>
                  <a:pt x="302125" y="353178"/>
                </a:lnTo>
                <a:close/>
              </a:path>
              <a:path w="311785" h="354964">
                <a:moveTo>
                  <a:pt x="270503" y="203067"/>
                </a:moveTo>
                <a:lnTo>
                  <a:pt x="268598" y="203067"/>
                </a:lnTo>
                <a:lnTo>
                  <a:pt x="266312" y="201162"/>
                </a:lnTo>
                <a:lnTo>
                  <a:pt x="261472" y="159635"/>
                </a:lnTo>
                <a:lnTo>
                  <a:pt x="261359" y="36194"/>
                </a:lnTo>
                <a:lnTo>
                  <a:pt x="259454" y="29717"/>
                </a:lnTo>
                <a:lnTo>
                  <a:pt x="256406" y="25907"/>
                </a:lnTo>
                <a:lnTo>
                  <a:pt x="252596" y="22097"/>
                </a:lnTo>
                <a:lnTo>
                  <a:pt x="250310" y="20573"/>
                </a:lnTo>
                <a:lnTo>
                  <a:pt x="247643" y="18668"/>
                </a:lnTo>
                <a:lnTo>
                  <a:pt x="241166" y="15239"/>
                </a:lnTo>
                <a:lnTo>
                  <a:pt x="238881" y="14096"/>
                </a:lnTo>
                <a:lnTo>
                  <a:pt x="230118" y="10286"/>
                </a:lnTo>
                <a:lnTo>
                  <a:pt x="227832" y="9524"/>
                </a:lnTo>
                <a:lnTo>
                  <a:pt x="225927" y="8762"/>
                </a:lnTo>
                <a:lnTo>
                  <a:pt x="220593" y="6476"/>
                </a:lnTo>
                <a:lnTo>
                  <a:pt x="220593" y="2285"/>
                </a:lnTo>
                <a:lnTo>
                  <a:pt x="226689" y="0"/>
                </a:lnTo>
                <a:lnTo>
                  <a:pt x="232785" y="0"/>
                </a:lnTo>
                <a:lnTo>
                  <a:pt x="248024" y="2285"/>
                </a:lnTo>
                <a:lnTo>
                  <a:pt x="254120" y="3809"/>
                </a:lnTo>
                <a:lnTo>
                  <a:pt x="259073" y="4952"/>
                </a:lnTo>
                <a:lnTo>
                  <a:pt x="269360" y="8000"/>
                </a:lnTo>
                <a:lnTo>
                  <a:pt x="274694" y="9905"/>
                </a:lnTo>
                <a:lnTo>
                  <a:pt x="278504" y="11429"/>
                </a:lnTo>
                <a:lnTo>
                  <a:pt x="285361" y="15239"/>
                </a:lnTo>
                <a:lnTo>
                  <a:pt x="285361" y="19811"/>
                </a:lnTo>
                <a:lnTo>
                  <a:pt x="283837" y="24383"/>
                </a:lnTo>
                <a:lnTo>
                  <a:pt x="283075" y="27050"/>
                </a:lnTo>
                <a:lnTo>
                  <a:pt x="282694" y="29336"/>
                </a:lnTo>
                <a:lnTo>
                  <a:pt x="282009" y="36194"/>
                </a:lnTo>
                <a:lnTo>
                  <a:pt x="281932" y="135632"/>
                </a:lnTo>
                <a:lnTo>
                  <a:pt x="281551" y="148205"/>
                </a:lnTo>
                <a:lnTo>
                  <a:pt x="280746" y="160396"/>
                </a:lnTo>
                <a:lnTo>
                  <a:pt x="280028" y="172969"/>
                </a:lnTo>
                <a:lnTo>
                  <a:pt x="279647" y="175255"/>
                </a:lnTo>
                <a:lnTo>
                  <a:pt x="279222" y="178303"/>
                </a:lnTo>
                <a:lnTo>
                  <a:pt x="278123" y="187828"/>
                </a:lnTo>
                <a:lnTo>
                  <a:pt x="277361" y="190114"/>
                </a:lnTo>
                <a:lnTo>
                  <a:pt x="276980" y="192781"/>
                </a:lnTo>
                <a:lnTo>
                  <a:pt x="274694" y="198115"/>
                </a:lnTo>
                <a:lnTo>
                  <a:pt x="273170" y="201162"/>
                </a:lnTo>
                <a:lnTo>
                  <a:pt x="270503" y="203067"/>
                </a:lnTo>
                <a:close/>
              </a:path>
              <a:path w="311785" h="354964">
                <a:moveTo>
                  <a:pt x="43813" y="194305"/>
                </a:moveTo>
                <a:lnTo>
                  <a:pt x="40765" y="194305"/>
                </a:lnTo>
                <a:lnTo>
                  <a:pt x="38480" y="192019"/>
                </a:lnTo>
                <a:lnTo>
                  <a:pt x="34670" y="177922"/>
                </a:lnTo>
                <a:lnTo>
                  <a:pt x="33527" y="168397"/>
                </a:lnTo>
                <a:lnTo>
                  <a:pt x="33146" y="164587"/>
                </a:lnTo>
                <a:lnTo>
                  <a:pt x="32765" y="160396"/>
                </a:lnTo>
                <a:lnTo>
                  <a:pt x="32384" y="151634"/>
                </a:lnTo>
                <a:lnTo>
                  <a:pt x="32003" y="144776"/>
                </a:lnTo>
                <a:lnTo>
                  <a:pt x="28193" y="53719"/>
                </a:lnTo>
                <a:lnTo>
                  <a:pt x="15620" y="41908"/>
                </a:lnTo>
                <a:lnTo>
                  <a:pt x="14096" y="41146"/>
                </a:lnTo>
                <a:lnTo>
                  <a:pt x="8381" y="40004"/>
                </a:lnTo>
                <a:lnTo>
                  <a:pt x="5333" y="39242"/>
                </a:lnTo>
                <a:lnTo>
                  <a:pt x="0" y="38099"/>
                </a:lnTo>
                <a:lnTo>
                  <a:pt x="0" y="33527"/>
                </a:lnTo>
                <a:lnTo>
                  <a:pt x="4190" y="30479"/>
                </a:lnTo>
                <a:lnTo>
                  <a:pt x="5714" y="30098"/>
                </a:lnTo>
                <a:lnTo>
                  <a:pt x="7619" y="29336"/>
                </a:lnTo>
                <a:lnTo>
                  <a:pt x="14477" y="28574"/>
                </a:lnTo>
                <a:lnTo>
                  <a:pt x="20192" y="28574"/>
                </a:lnTo>
                <a:lnTo>
                  <a:pt x="30098" y="28955"/>
                </a:lnTo>
                <a:lnTo>
                  <a:pt x="35051" y="29717"/>
                </a:lnTo>
                <a:lnTo>
                  <a:pt x="38099" y="30098"/>
                </a:lnTo>
                <a:lnTo>
                  <a:pt x="46861" y="31622"/>
                </a:lnTo>
                <a:lnTo>
                  <a:pt x="50290" y="32765"/>
                </a:lnTo>
                <a:lnTo>
                  <a:pt x="51814" y="33908"/>
                </a:lnTo>
                <a:lnTo>
                  <a:pt x="52195" y="35051"/>
                </a:lnTo>
                <a:lnTo>
                  <a:pt x="193162" y="35051"/>
                </a:lnTo>
                <a:lnTo>
                  <a:pt x="193035" y="38099"/>
                </a:lnTo>
                <a:lnTo>
                  <a:pt x="191638" y="42289"/>
                </a:lnTo>
                <a:lnTo>
                  <a:pt x="190876" y="44194"/>
                </a:lnTo>
                <a:lnTo>
                  <a:pt x="190495" y="45718"/>
                </a:lnTo>
                <a:lnTo>
                  <a:pt x="190059" y="47242"/>
                </a:lnTo>
                <a:lnTo>
                  <a:pt x="51052" y="47242"/>
                </a:lnTo>
                <a:lnTo>
                  <a:pt x="50957" y="155825"/>
                </a:lnTo>
                <a:lnTo>
                  <a:pt x="50671" y="159254"/>
                </a:lnTo>
                <a:lnTo>
                  <a:pt x="185669" y="159254"/>
                </a:lnTo>
                <a:lnTo>
                  <a:pt x="191257" y="163063"/>
                </a:lnTo>
                <a:lnTo>
                  <a:pt x="191257" y="168778"/>
                </a:lnTo>
                <a:lnTo>
                  <a:pt x="188209" y="171445"/>
                </a:lnTo>
                <a:lnTo>
                  <a:pt x="49909" y="171445"/>
                </a:lnTo>
                <a:lnTo>
                  <a:pt x="49833" y="175255"/>
                </a:lnTo>
                <a:lnTo>
                  <a:pt x="49528" y="178303"/>
                </a:lnTo>
                <a:lnTo>
                  <a:pt x="49147" y="180208"/>
                </a:lnTo>
                <a:lnTo>
                  <a:pt x="48766" y="182494"/>
                </a:lnTo>
                <a:lnTo>
                  <a:pt x="47623" y="188209"/>
                </a:lnTo>
                <a:lnTo>
                  <a:pt x="46861" y="189733"/>
                </a:lnTo>
                <a:lnTo>
                  <a:pt x="46480" y="191257"/>
                </a:lnTo>
                <a:lnTo>
                  <a:pt x="43813" y="194305"/>
                </a:lnTo>
                <a:close/>
              </a:path>
              <a:path w="311785" h="354964">
                <a:moveTo>
                  <a:pt x="193162" y="35051"/>
                </a:moveTo>
                <a:lnTo>
                  <a:pt x="158873" y="35051"/>
                </a:lnTo>
                <a:lnTo>
                  <a:pt x="166873" y="29717"/>
                </a:lnTo>
                <a:lnTo>
                  <a:pt x="169921" y="29717"/>
                </a:lnTo>
                <a:lnTo>
                  <a:pt x="177922" y="30098"/>
                </a:lnTo>
                <a:lnTo>
                  <a:pt x="183256" y="30860"/>
                </a:lnTo>
                <a:lnTo>
                  <a:pt x="188590" y="31241"/>
                </a:lnTo>
                <a:lnTo>
                  <a:pt x="193162" y="34289"/>
                </a:lnTo>
                <a:lnTo>
                  <a:pt x="193162" y="35051"/>
                </a:lnTo>
                <a:close/>
              </a:path>
              <a:path w="311785" h="354964">
                <a:moveTo>
                  <a:pt x="185669" y="159254"/>
                </a:moveTo>
                <a:lnTo>
                  <a:pt x="159254" y="159254"/>
                </a:lnTo>
                <a:lnTo>
                  <a:pt x="164968" y="154301"/>
                </a:lnTo>
                <a:lnTo>
                  <a:pt x="164968" y="47242"/>
                </a:lnTo>
                <a:lnTo>
                  <a:pt x="190059" y="47242"/>
                </a:lnTo>
                <a:lnTo>
                  <a:pt x="188971" y="51052"/>
                </a:lnTo>
                <a:lnTo>
                  <a:pt x="188590" y="52957"/>
                </a:lnTo>
                <a:lnTo>
                  <a:pt x="179827" y="155825"/>
                </a:lnTo>
                <a:lnTo>
                  <a:pt x="182875" y="157349"/>
                </a:lnTo>
                <a:lnTo>
                  <a:pt x="185669" y="159254"/>
                </a:lnTo>
                <a:close/>
              </a:path>
              <a:path w="311785" h="354964">
                <a:moveTo>
                  <a:pt x="229737" y="212592"/>
                </a:moveTo>
                <a:lnTo>
                  <a:pt x="135632" y="212592"/>
                </a:lnTo>
                <a:lnTo>
                  <a:pt x="122678" y="208782"/>
                </a:lnTo>
                <a:lnTo>
                  <a:pt x="117345" y="205734"/>
                </a:lnTo>
                <a:lnTo>
                  <a:pt x="113535" y="203448"/>
                </a:lnTo>
                <a:lnTo>
                  <a:pt x="105153" y="196591"/>
                </a:lnTo>
                <a:lnTo>
                  <a:pt x="105153" y="192019"/>
                </a:lnTo>
                <a:lnTo>
                  <a:pt x="108582" y="190495"/>
                </a:lnTo>
                <a:lnTo>
                  <a:pt x="110487" y="191257"/>
                </a:lnTo>
                <a:lnTo>
                  <a:pt x="113154" y="192019"/>
                </a:lnTo>
                <a:lnTo>
                  <a:pt x="118869" y="193924"/>
                </a:lnTo>
                <a:lnTo>
                  <a:pt x="126488" y="195448"/>
                </a:lnTo>
                <a:lnTo>
                  <a:pt x="142109" y="197353"/>
                </a:lnTo>
                <a:lnTo>
                  <a:pt x="230880" y="197353"/>
                </a:lnTo>
                <a:lnTo>
                  <a:pt x="234690" y="199258"/>
                </a:lnTo>
                <a:lnTo>
                  <a:pt x="234690" y="208782"/>
                </a:lnTo>
                <a:lnTo>
                  <a:pt x="229737" y="212592"/>
                </a:lnTo>
                <a:close/>
              </a:path>
              <a:path w="311785" h="354964">
                <a:moveTo>
                  <a:pt x="230880" y="197353"/>
                </a:moveTo>
                <a:lnTo>
                  <a:pt x="187447" y="197353"/>
                </a:lnTo>
                <a:lnTo>
                  <a:pt x="198115" y="195067"/>
                </a:lnTo>
                <a:lnTo>
                  <a:pt x="200781" y="192400"/>
                </a:lnTo>
                <a:lnTo>
                  <a:pt x="205734" y="192781"/>
                </a:lnTo>
                <a:lnTo>
                  <a:pt x="217164" y="193543"/>
                </a:lnTo>
                <a:lnTo>
                  <a:pt x="220974" y="194305"/>
                </a:lnTo>
                <a:lnTo>
                  <a:pt x="225546" y="194686"/>
                </a:lnTo>
                <a:lnTo>
                  <a:pt x="230880" y="1973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664353" y="1421070"/>
            <a:ext cx="327660" cy="306705"/>
          </a:xfrm>
          <a:custGeom>
            <a:avLst/>
            <a:gdLst/>
            <a:ahLst/>
            <a:cxnLst/>
            <a:rect l="l" t="t" r="r" b="b"/>
            <a:pathLst>
              <a:path w="327660" h="306705">
                <a:moveTo>
                  <a:pt x="163825" y="228975"/>
                </a:moveTo>
                <a:lnTo>
                  <a:pt x="116583" y="225546"/>
                </a:lnTo>
                <a:lnTo>
                  <a:pt x="78484" y="211830"/>
                </a:lnTo>
                <a:lnTo>
                  <a:pt x="61720" y="195067"/>
                </a:lnTo>
                <a:lnTo>
                  <a:pt x="57910" y="188971"/>
                </a:lnTo>
                <a:lnTo>
                  <a:pt x="55243" y="173731"/>
                </a:lnTo>
                <a:lnTo>
                  <a:pt x="55243" y="163063"/>
                </a:lnTo>
                <a:lnTo>
                  <a:pt x="57910" y="147824"/>
                </a:lnTo>
                <a:lnTo>
                  <a:pt x="61720" y="141728"/>
                </a:lnTo>
                <a:lnTo>
                  <a:pt x="64768" y="136775"/>
                </a:lnTo>
                <a:lnTo>
                  <a:pt x="72388" y="128774"/>
                </a:lnTo>
                <a:lnTo>
                  <a:pt x="78484" y="124964"/>
                </a:lnTo>
                <a:lnTo>
                  <a:pt x="83817" y="121535"/>
                </a:lnTo>
                <a:lnTo>
                  <a:pt x="141779" y="108543"/>
                </a:lnTo>
                <a:lnTo>
                  <a:pt x="163825" y="107820"/>
                </a:lnTo>
                <a:lnTo>
                  <a:pt x="173106" y="107847"/>
                </a:lnTo>
                <a:lnTo>
                  <a:pt x="211449" y="111249"/>
                </a:lnTo>
                <a:lnTo>
                  <a:pt x="241391" y="120392"/>
                </a:lnTo>
                <a:lnTo>
                  <a:pt x="151253" y="120392"/>
                </a:lnTo>
                <a:lnTo>
                  <a:pt x="126107" y="123440"/>
                </a:lnTo>
                <a:lnTo>
                  <a:pt x="113916" y="126488"/>
                </a:lnTo>
                <a:lnTo>
                  <a:pt x="100200" y="131441"/>
                </a:lnTo>
                <a:lnTo>
                  <a:pt x="95628" y="134489"/>
                </a:lnTo>
                <a:lnTo>
                  <a:pt x="90294" y="137918"/>
                </a:lnTo>
                <a:lnTo>
                  <a:pt x="84198" y="144776"/>
                </a:lnTo>
                <a:lnTo>
                  <a:pt x="81912" y="148967"/>
                </a:lnTo>
                <a:lnTo>
                  <a:pt x="79627" y="152777"/>
                </a:lnTo>
                <a:lnTo>
                  <a:pt x="77341" y="163825"/>
                </a:lnTo>
                <a:lnTo>
                  <a:pt x="77341" y="172207"/>
                </a:lnTo>
                <a:lnTo>
                  <a:pt x="100200" y="204210"/>
                </a:lnTo>
                <a:lnTo>
                  <a:pt x="151253" y="215640"/>
                </a:lnTo>
                <a:lnTo>
                  <a:pt x="243273" y="215640"/>
                </a:lnTo>
                <a:lnTo>
                  <a:pt x="228213" y="221736"/>
                </a:lnTo>
                <a:lnTo>
                  <a:pt x="211449" y="225546"/>
                </a:lnTo>
                <a:lnTo>
                  <a:pt x="185953" y="228251"/>
                </a:lnTo>
                <a:lnTo>
                  <a:pt x="179494" y="228760"/>
                </a:lnTo>
                <a:lnTo>
                  <a:pt x="173106" y="228948"/>
                </a:lnTo>
                <a:lnTo>
                  <a:pt x="163825" y="228975"/>
                </a:lnTo>
                <a:close/>
              </a:path>
              <a:path w="327660" h="306705">
                <a:moveTo>
                  <a:pt x="243273" y="215640"/>
                </a:moveTo>
                <a:lnTo>
                  <a:pt x="176398" y="215640"/>
                </a:lnTo>
                <a:lnTo>
                  <a:pt x="201543" y="212592"/>
                </a:lnTo>
                <a:lnTo>
                  <a:pt x="207639" y="211068"/>
                </a:lnTo>
                <a:lnTo>
                  <a:pt x="243452" y="190876"/>
                </a:lnTo>
                <a:lnTo>
                  <a:pt x="250310" y="172207"/>
                </a:lnTo>
                <a:lnTo>
                  <a:pt x="250310" y="163825"/>
                </a:lnTo>
                <a:lnTo>
                  <a:pt x="248024" y="152777"/>
                </a:lnTo>
                <a:lnTo>
                  <a:pt x="245738" y="148967"/>
                </a:lnTo>
                <a:lnTo>
                  <a:pt x="243452" y="144776"/>
                </a:lnTo>
                <a:lnTo>
                  <a:pt x="237357" y="137918"/>
                </a:lnTo>
                <a:lnTo>
                  <a:pt x="232023" y="134489"/>
                </a:lnTo>
                <a:lnTo>
                  <a:pt x="227451" y="131441"/>
                </a:lnTo>
                <a:lnTo>
                  <a:pt x="214116" y="126488"/>
                </a:lnTo>
                <a:lnTo>
                  <a:pt x="207639" y="124964"/>
                </a:lnTo>
                <a:lnTo>
                  <a:pt x="201543" y="123440"/>
                </a:lnTo>
                <a:lnTo>
                  <a:pt x="176398" y="120392"/>
                </a:lnTo>
                <a:lnTo>
                  <a:pt x="241391" y="120392"/>
                </a:lnTo>
                <a:lnTo>
                  <a:pt x="244214" y="121535"/>
                </a:lnTo>
                <a:lnTo>
                  <a:pt x="249167" y="124964"/>
                </a:lnTo>
                <a:lnTo>
                  <a:pt x="255263" y="128774"/>
                </a:lnTo>
                <a:lnTo>
                  <a:pt x="262883" y="136775"/>
                </a:lnTo>
                <a:lnTo>
                  <a:pt x="265931" y="141728"/>
                </a:lnTo>
                <a:lnTo>
                  <a:pt x="269741" y="147824"/>
                </a:lnTo>
                <a:lnTo>
                  <a:pt x="272408" y="163063"/>
                </a:lnTo>
                <a:lnTo>
                  <a:pt x="272408" y="173731"/>
                </a:lnTo>
                <a:lnTo>
                  <a:pt x="269741" y="188971"/>
                </a:lnTo>
                <a:lnTo>
                  <a:pt x="265931" y="195067"/>
                </a:lnTo>
                <a:lnTo>
                  <a:pt x="262883" y="200020"/>
                </a:lnTo>
                <a:lnTo>
                  <a:pt x="255263" y="207639"/>
                </a:lnTo>
                <a:lnTo>
                  <a:pt x="244214" y="215259"/>
                </a:lnTo>
                <a:lnTo>
                  <a:pt x="243273" y="215640"/>
                </a:lnTo>
                <a:close/>
              </a:path>
              <a:path w="327660" h="306705">
                <a:moveTo>
                  <a:pt x="298930" y="62863"/>
                </a:moveTo>
                <a:lnTo>
                  <a:pt x="212211" y="62863"/>
                </a:lnTo>
                <a:lnTo>
                  <a:pt x="232404" y="61720"/>
                </a:lnTo>
                <a:lnTo>
                  <a:pt x="237738" y="60577"/>
                </a:lnTo>
                <a:lnTo>
                  <a:pt x="241928" y="59815"/>
                </a:lnTo>
                <a:lnTo>
                  <a:pt x="249548" y="56386"/>
                </a:lnTo>
                <a:lnTo>
                  <a:pt x="252215" y="54100"/>
                </a:lnTo>
                <a:lnTo>
                  <a:pt x="256406" y="54481"/>
                </a:lnTo>
                <a:lnTo>
                  <a:pt x="268217" y="54862"/>
                </a:lnTo>
                <a:lnTo>
                  <a:pt x="273170" y="55624"/>
                </a:lnTo>
                <a:lnTo>
                  <a:pt x="279266" y="56005"/>
                </a:lnTo>
                <a:lnTo>
                  <a:pt x="288790" y="57910"/>
                </a:lnTo>
                <a:lnTo>
                  <a:pt x="292600" y="59053"/>
                </a:lnTo>
                <a:lnTo>
                  <a:pt x="295648" y="59815"/>
                </a:lnTo>
                <a:lnTo>
                  <a:pt x="298930" y="62863"/>
                </a:lnTo>
                <a:close/>
              </a:path>
              <a:path w="327660" h="306705">
                <a:moveTo>
                  <a:pt x="59053" y="86103"/>
                </a:moveTo>
                <a:lnTo>
                  <a:pt x="57910" y="86103"/>
                </a:lnTo>
                <a:lnTo>
                  <a:pt x="49147" y="82293"/>
                </a:lnTo>
                <a:lnTo>
                  <a:pt x="45337" y="80769"/>
                </a:lnTo>
                <a:lnTo>
                  <a:pt x="17144" y="64768"/>
                </a:lnTo>
                <a:lnTo>
                  <a:pt x="17144" y="60958"/>
                </a:lnTo>
                <a:lnTo>
                  <a:pt x="20573" y="59053"/>
                </a:lnTo>
                <a:lnTo>
                  <a:pt x="22478" y="59434"/>
                </a:lnTo>
                <a:lnTo>
                  <a:pt x="26288" y="59815"/>
                </a:lnTo>
                <a:lnTo>
                  <a:pt x="38099" y="61339"/>
                </a:lnTo>
                <a:lnTo>
                  <a:pt x="43432" y="61720"/>
                </a:lnTo>
                <a:lnTo>
                  <a:pt x="67054" y="62863"/>
                </a:lnTo>
                <a:lnTo>
                  <a:pt x="298930" y="62863"/>
                </a:lnTo>
                <a:lnTo>
                  <a:pt x="300982" y="64768"/>
                </a:lnTo>
                <a:lnTo>
                  <a:pt x="300982" y="73150"/>
                </a:lnTo>
                <a:lnTo>
                  <a:pt x="299077" y="75817"/>
                </a:lnTo>
                <a:lnTo>
                  <a:pt x="104010" y="75817"/>
                </a:lnTo>
                <a:lnTo>
                  <a:pt x="86103" y="76960"/>
                </a:lnTo>
                <a:lnTo>
                  <a:pt x="82674" y="77722"/>
                </a:lnTo>
                <a:lnTo>
                  <a:pt x="78865" y="78103"/>
                </a:lnTo>
                <a:lnTo>
                  <a:pt x="71245" y="80388"/>
                </a:lnTo>
                <a:lnTo>
                  <a:pt x="68197" y="81531"/>
                </a:lnTo>
                <a:lnTo>
                  <a:pt x="65911" y="82293"/>
                </a:lnTo>
                <a:lnTo>
                  <a:pt x="61339" y="84579"/>
                </a:lnTo>
                <a:lnTo>
                  <a:pt x="59053" y="86103"/>
                </a:lnTo>
                <a:close/>
              </a:path>
              <a:path w="327660" h="306705">
                <a:moveTo>
                  <a:pt x="297172" y="78484"/>
                </a:moveTo>
                <a:lnTo>
                  <a:pt x="291076" y="78484"/>
                </a:lnTo>
                <a:lnTo>
                  <a:pt x="273551" y="76960"/>
                </a:lnTo>
                <a:lnTo>
                  <a:pt x="246119" y="75817"/>
                </a:lnTo>
                <a:lnTo>
                  <a:pt x="299077" y="75817"/>
                </a:lnTo>
                <a:lnTo>
                  <a:pt x="297172" y="78484"/>
                </a:lnTo>
                <a:close/>
              </a:path>
              <a:path w="327660" h="306705">
                <a:moveTo>
                  <a:pt x="326019" y="281551"/>
                </a:moveTo>
                <a:lnTo>
                  <a:pt x="222498" y="281551"/>
                </a:lnTo>
                <a:lnTo>
                  <a:pt x="237357" y="281170"/>
                </a:lnTo>
                <a:lnTo>
                  <a:pt x="245738" y="280408"/>
                </a:lnTo>
                <a:lnTo>
                  <a:pt x="258311" y="278885"/>
                </a:lnTo>
                <a:lnTo>
                  <a:pt x="262502" y="277361"/>
                </a:lnTo>
                <a:lnTo>
                  <a:pt x="266312" y="276218"/>
                </a:lnTo>
                <a:lnTo>
                  <a:pt x="272027" y="273170"/>
                </a:lnTo>
                <a:lnTo>
                  <a:pt x="273932" y="271646"/>
                </a:lnTo>
                <a:lnTo>
                  <a:pt x="279266" y="272027"/>
                </a:lnTo>
                <a:lnTo>
                  <a:pt x="289552" y="272408"/>
                </a:lnTo>
                <a:lnTo>
                  <a:pt x="294505" y="273170"/>
                </a:lnTo>
                <a:lnTo>
                  <a:pt x="300601" y="273551"/>
                </a:lnTo>
                <a:lnTo>
                  <a:pt x="310507" y="275456"/>
                </a:lnTo>
                <a:lnTo>
                  <a:pt x="314698" y="276218"/>
                </a:lnTo>
                <a:lnTo>
                  <a:pt x="320032" y="277361"/>
                </a:lnTo>
                <a:lnTo>
                  <a:pt x="326019" y="281551"/>
                </a:lnTo>
                <a:close/>
              </a:path>
              <a:path w="327660" h="306705">
                <a:moveTo>
                  <a:pt x="44575" y="306316"/>
                </a:moveTo>
                <a:lnTo>
                  <a:pt x="43813" y="306316"/>
                </a:lnTo>
                <a:lnTo>
                  <a:pt x="38480" y="304411"/>
                </a:lnTo>
                <a:lnTo>
                  <a:pt x="36575" y="303649"/>
                </a:lnTo>
                <a:lnTo>
                  <a:pt x="33908" y="302506"/>
                </a:lnTo>
                <a:lnTo>
                  <a:pt x="27431" y="299458"/>
                </a:lnTo>
                <a:lnTo>
                  <a:pt x="23240" y="297553"/>
                </a:lnTo>
                <a:lnTo>
                  <a:pt x="19811" y="295648"/>
                </a:lnTo>
                <a:lnTo>
                  <a:pt x="11429" y="291457"/>
                </a:lnTo>
                <a:lnTo>
                  <a:pt x="8381" y="289552"/>
                </a:lnTo>
                <a:lnTo>
                  <a:pt x="5714" y="287647"/>
                </a:lnTo>
                <a:lnTo>
                  <a:pt x="0" y="283075"/>
                </a:lnTo>
                <a:lnTo>
                  <a:pt x="0" y="279266"/>
                </a:lnTo>
                <a:lnTo>
                  <a:pt x="3047" y="277361"/>
                </a:lnTo>
                <a:lnTo>
                  <a:pt x="5333" y="277742"/>
                </a:lnTo>
                <a:lnTo>
                  <a:pt x="9905" y="278123"/>
                </a:lnTo>
                <a:lnTo>
                  <a:pt x="60892" y="281310"/>
                </a:lnTo>
                <a:lnTo>
                  <a:pt x="326019" y="281551"/>
                </a:lnTo>
                <a:lnTo>
                  <a:pt x="327651" y="282694"/>
                </a:lnTo>
                <a:lnTo>
                  <a:pt x="327651" y="292219"/>
                </a:lnTo>
                <a:lnTo>
                  <a:pt x="325696" y="294886"/>
                </a:lnTo>
                <a:lnTo>
                  <a:pt x="114931" y="294895"/>
                </a:lnTo>
                <a:lnTo>
                  <a:pt x="109463" y="294958"/>
                </a:lnTo>
                <a:lnTo>
                  <a:pt x="104174" y="295127"/>
                </a:lnTo>
                <a:lnTo>
                  <a:pt x="83817" y="296029"/>
                </a:lnTo>
                <a:lnTo>
                  <a:pt x="78484" y="296791"/>
                </a:lnTo>
                <a:lnTo>
                  <a:pt x="73531" y="297172"/>
                </a:lnTo>
                <a:lnTo>
                  <a:pt x="62101" y="299458"/>
                </a:lnTo>
                <a:lnTo>
                  <a:pt x="58291" y="300601"/>
                </a:lnTo>
                <a:lnTo>
                  <a:pt x="55243" y="301363"/>
                </a:lnTo>
                <a:lnTo>
                  <a:pt x="47623" y="304792"/>
                </a:lnTo>
                <a:lnTo>
                  <a:pt x="44575" y="306316"/>
                </a:lnTo>
                <a:close/>
              </a:path>
              <a:path w="327660" h="306705">
                <a:moveTo>
                  <a:pt x="323460" y="297934"/>
                </a:moveTo>
                <a:lnTo>
                  <a:pt x="316984" y="297934"/>
                </a:lnTo>
                <a:lnTo>
                  <a:pt x="298696" y="296410"/>
                </a:lnTo>
                <a:lnTo>
                  <a:pt x="291457" y="295648"/>
                </a:lnTo>
                <a:lnTo>
                  <a:pt x="266693" y="294886"/>
                </a:lnTo>
                <a:lnTo>
                  <a:pt x="325696" y="294886"/>
                </a:lnTo>
                <a:lnTo>
                  <a:pt x="323460" y="297934"/>
                </a:lnTo>
                <a:close/>
              </a:path>
              <a:path w="327660" h="306705">
                <a:moveTo>
                  <a:pt x="227832" y="24002"/>
                </a:moveTo>
                <a:lnTo>
                  <a:pt x="115059" y="24002"/>
                </a:lnTo>
                <a:lnTo>
                  <a:pt x="99819" y="19049"/>
                </a:lnTo>
                <a:lnTo>
                  <a:pt x="90675" y="14477"/>
                </a:lnTo>
                <a:lnTo>
                  <a:pt x="81912" y="6476"/>
                </a:lnTo>
                <a:lnTo>
                  <a:pt x="81912" y="1523"/>
                </a:lnTo>
                <a:lnTo>
                  <a:pt x="85722" y="0"/>
                </a:lnTo>
                <a:lnTo>
                  <a:pt x="87246" y="761"/>
                </a:lnTo>
                <a:lnTo>
                  <a:pt x="89532" y="1142"/>
                </a:lnTo>
                <a:lnTo>
                  <a:pt x="96009" y="3428"/>
                </a:lnTo>
                <a:lnTo>
                  <a:pt x="99819" y="4190"/>
                </a:lnTo>
                <a:lnTo>
                  <a:pt x="106296" y="5714"/>
                </a:lnTo>
                <a:lnTo>
                  <a:pt x="123059" y="7238"/>
                </a:lnTo>
                <a:lnTo>
                  <a:pt x="229795" y="7238"/>
                </a:lnTo>
                <a:lnTo>
                  <a:pt x="233166" y="9143"/>
                </a:lnTo>
                <a:lnTo>
                  <a:pt x="233166" y="19049"/>
                </a:lnTo>
                <a:lnTo>
                  <a:pt x="227832" y="24002"/>
                </a:lnTo>
                <a:close/>
              </a:path>
              <a:path w="327660" h="306705">
                <a:moveTo>
                  <a:pt x="229795" y="7238"/>
                </a:moveTo>
                <a:lnTo>
                  <a:pt x="184780" y="7238"/>
                </a:lnTo>
                <a:lnTo>
                  <a:pt x="194686" y="4571"/>
                </a:lnTo>
                <a:lnTo>
                  <a:pt x="198496" y="1523"/>
                </a:lnTo>
                <a:lnTo>
                  <a:pt x="203448" y="1904"/>
                </a:lnTo>
                <a:lnTo>
                  <a:pt x="215640" y="2666"/>
                </a:lnTo>
                <a:lnTo>
                  <a:pt x="219450" y="3428"/>
                </a:lnTo>
                <a:lnTo>
                  <a:pt x="224403" y="4190"/>
                </a:lnTo>
                <a:lnTo>
                  <a:pt x="229795" y="72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001529" y="1413450"/>
            <a:ext cx="327660" cy="344805"/>
          </a:xfrm>
          <a:custGeom>
            <a:avLst/>
            <a:gdLst/>
            <a:ahLst/>
            <a:cxnLst/>
            <a:rect l="l" t="t" r="r" b="b"/>
            <a:pathLst>
              <a:path w="327660" h="344805">
                <a:moveTo>
                  <a:pt x="79627" y="344415"/>
                </a:moveTo>
                <a:lnTo>
                  <a:pt x="75817" y="344415"/>
                </a:lnTo>
                <a:lnTo>
                  <a:pt x="73150" y="342129"/>
                </a:lnTo>
                <a:lnTo>
                  <a:pt x="72388" y="339843"/>
                </a:lnTo>
                <a:lnTo>
                  <a:pt x="71626" y="337938"/>
                </a:lnTo>
                <a:lnTo>
                  <a:pt x="70102" y="331461"/>
                </a:lnTo>
                <a:lnTo>
                  <a:pt x="69340" y="327651"/>
                </a:lnTo>
                <a:lnTo>
                  <a:pt x="68578" y="322317"/>
                </a:lnTo>
                <a:lnTo>
                  <a:pt x="67838" y="309745"/>
                </a:lnTo>
                <a:lnTo>
                  <a:pt x="67721" y="308602"/>
                </a:lnTo>
                <a:lnTo>
                  <a:pt x="67054" y="303268"/>
                </a:lnTo>
                <a:lnTo>
                  <a:pt x="62863" y="238500"/>
                </a:lnTo>
                <a:lnTo>
                  <a:pt x="62482" y="235452"/>
                </a:lnTo>
                <a:lnTo>
                  <a:pt x="43051" y="225927"/>
                </a:lnTo>
                <a:lnTo>
                  <a:pt x="33527" y="223260"/>
                </a:lnTo>
                <a:lnTo>
                  <a:pt x="33527" y="218688"/>
                </a:lnTo>
                <a:lnTo>
                  <a:pt x="41527" y="214497"/>
                </a:lnTo>
                <a:lnTo>
                  <a:pt x="52576" y="214497"/>
                </a:lnTo>
                <a:lnTo>
                  <a:pt x="72007" y="215640"/>
                </a:lnTo>
                <a:lnTo>
                  <a:pt x="76960" y="216402"/>
                </a:lnTo>
                <a:lnTo>
                  <a:pt x="80388" y="216783"/>
                </a:lnTo>
                <a:lnTo>
                  <a:pt x="86103" y="218307"/>
                </a:lnTo>
                <a:lnTo>
                  <a:pt x="87246" y="220212"/>
                </a:lnTo>
                <a:lnTo>
                  <a:pt x="280789" y="220212"/>
                </a:lnTo>
                <a:lnTo>
                  <a:pt x="280789" y="222879"/>
                </a:lnTo>
                <a:lnTo>
                  <a:pt x="276980" y="231261"/>
                </a:lnTo>
                <a:lnTo>
                  <a:pt x="276503" y="233166"/>
                </a:lnTo>
                <a:lnTo>
                  <a:pt x="85722" y="233166"/>
                </a:lnTo>
                <a:lnTo>
                  <a:pt x="86484" y="296410"/>
                </a:lnTo>
                <a:lnTo>
                  <a:pt x="86400" y="309745"/>
                </a:lnTo>
                <a:lnTo>
                  <a:pt x="86103" y="312412"/>
                </a:lnTo>
                <a:lnTo>
                  <a:pt x="272990" y="312412"/>
                </a:lnTo>
                <a:lnTo>
                  <a:pt x="279266" y="317746"/>
                </a:lnTo>
                <a:lnTo>
                  <a:pt x="279266" y="322698"/>
                </a:lnTo>
                <a:lnTo>
                  <a:pt x="275456" y="325365"/>
                </a:lnTo>
                <a:lnTo>
                  <a:pt x="85341" y="325365"/>
                </a:lnTo>
                <a:lnTo>
                  <a:pt x="84960" y="329937"/>
                </a:lnTo>
                <a:lnTo>
                  <a:pt x="83817" y="336033"/>
                </a:lnTo>
                <a:lnTo>
                  <a:pt x="83055" y="337938"/>
                </a:lnTo>
                <a:lnTo>
                  <a:pt x="81912" y="340986"/>
                </a:lnTo>
                <a:lnTo>
                  <a:pt x="79627" y="344415"/>
                </a:lnTo>
                <a:close/>
              </a:path>
              <a:path w="327660" h="344805">
                <a:moveTo>
                  <a:pt x="280789" y="220212"/>
                </a:moveTo>
                <a:lnTo>
                  <a:pt x="246500" y="220212"/>
                </a:lnTo>
                <a:lnTo>
                  <a:pt x="253739" y="214878"/>
                </a:lnTo>
                <a:lnTo>
                  <a:pt x="259073" y="215259"/>
                </a:lnTo>
                <a:lnTo>
                  <a:pt x="268217" y="215640"/>
                </a:lnTo>
                <a:lnTo>
                  <a:pt x="272789" y="216402"/>
                </a:lnTo>
                <a:lnTo>
                  <a:pt x="275837" y="216783"/>
                </a:lnTo>
                <a:lnTo>
                  <a:pt x="280789" y="219069"/>
                </a:lnTo>
                <a:lnTo>
                  <a:pt x="280789" y="220212"/>
                </a:lnTo>
                <a:close/>
              </a:path>
              <a:path w="327660" h="344805">
                <a:moveTo>
                  <a:pt x="272990" y="312412"/>
                </a:moveTo>
                <a:lnTo>
                  <a:pt x="247643" y="312412"/>
                </a:lnTo>
                <a:lnTo>
                  <a:pt x="252215" y="308602"/>
                </a:lnTo>
                <a:lnTo>
                  <a:pt x="252215" y="233166"/>
                </a:lnTo>
                <a:lnTo>
                  <a:pt x="276503" y="233166"/>
                </a:lnTo>
                <a:lnTo>
                  <a:pt x="275837" y="235833"/>
                </a:lnTo>
                <a:lnTo>
                  <a:pt x="267455" y="309745"/>
                </a:lnTo>
                <a:lnTo>
                  <a:pt x="271646" y="311269"/>
                </a:lnTo>
                <a:lnTo>
                  <a:pt x="272990" y="312412"/>
                </a:lnTo>
                <a:close/>
              </a:path>
              <a:path w="327660" h="344805">
                <a:moveTo>
                  <a:pt x="326538" y="166873"/>
                </a:moveTo>
                <a:lnTo>
                  <a:pt x="227451" y="166873"/>
                </a:lnTo>
                <a:lnTo>
                  <a:pt x="246119" y="166111"/>
                </a:lnTo>
                <a:lnTo>
                  <a:pt x="250691" y="165730"/>
                </a:lnTo>
                <a:lnTo>
                  <a:pt x="254501" y="164968"/>
                </a:lnTo>
                <a:lnTo>
                  <a:pt x="264788" y="163063"/>
                </a:lnTo>
                <a:lnTo>
                  <a:pt x="267455" y="161539"/>
                </a:lnTo>
                <a:lnTo>
                  <a:pt x="269360" y="160777"/>
                </a:lnTo>
                <a:lnTo>
                  <a:pt x="272789" y="158492"/>
                </a:lnTo>
                <a:lnTo>
                  <a:pt x="274313" y="157349"/>
                </a:lnTo>
                <a:lnTo>
                  <a:pt x="279647" y="157730"/>
                </a:lnTo>
                <a:lnTo>
                  <a:pt x="291076" y="158111"/>
                </a:lnTo>
                <a:lnTo>
                  <a:pt x="297172" y="158873"/>
                </a:lnTo>
                <a:lnTo>
                  <a:pt x="303268" y="159254"/>
                </a:lnTo>
                <a:lnTo>
                  <a:pt x="320412" y="162682"/>
                </a:lnTo>
                <a:lnTo>
                  <a:pt x="326538" y="166873"/>
                </a:lnTo>
                <a:close/>
              </a:path>
              <a:path w="327660" h="344805">
                <a:moveTo>
                  <a:pt x="43813" y="190495"/>
                </a:moveTo>
                <a:lnTo>
                  <a:pt x="42289" y="190495"/>
                </a:lnTo>
                <a:lnTo>
                  <a:pt x="32003" y="186304"/>
                </a:lnTo>
                <a:lnTo>
                  <a:pt x="27812" y="184399"/>
                </a:lnTo>
                <a:lnTo>
                  <a:pt x="23240" y="182494"/>
                </a:lnTo>
                <a:lnTo>
                  <a:pt x="9905" y="175255"/>
                </a:lnTo>
                <a:lnTo>
                  <a:pt x="6476" y="173350"/>
                </a:lnTo>
                <a:lnTo>
                  <a:pt x="0" y="168397"/>
                </a:lnTo>
                <a:lnTo>
                  <a:pt x="0" y="164206"/>
                </a:lnTo>
                <a:lnTo>
                  <a:pt x="3428" y="162301"/>
                </a:lnTo>
                <a:lnTo>
                  <a:pt x="5714" y="162682"/>
                </a:lnTo>
                <a:lnTo>
                  <a:pt x="9143" y="163063"/>
                </a:lnTo>
                <a:lnTo>
                  <a:pt x="56523" y="166552"/>
                </a:lnTo>
                <a:lnTo>
                  <a:pt x="326538" y="166873"/>
                </a:lnTo>
                <a:lnTo>
                  <a:pt x="327651" y="167635"/>
                </a:lnTo>
                <a:lnTo>
                  <a:pt x="327651" y="176779"/>
                </a:lnTo>
                <a:lnTo>
                  <a:pt x="325746" y="179827"/>
                </a:lnTo>
                <a:lnTo>
                  <a:pt x="119250" y="179827"/>
                </a:lnTo>
                <a:lnTo>
                  <a:pt x="106659" y="179851"/>
                </a:lnTo>
                <a:lnTo>
                  <a:pt x="65149" y="182875"/>
                </a:lnTo>
                <a:lnTo>
                  <a:pt x="47623" y="188590"/>
                </a:lnTo>
                <a:lnTo>
                  <a:pt x="43813" y="190495"/>
                </a:lnTo>
                <a:close/>
              </a:path>
              <a:path w="327660" h="344805">
                <a:moveTo>
                  <a:pt x="323841" y="182875"/>
                </a:moveTo>
                <a:lnTo>
                  <a:pt x="318508" y="182494"/>
                </a:lnTo>
                <a:lnTo>
                  <a:pt x="314698" y="182113"/>
                </a:lnTo>
                <a:lnTo>
                  <a:pt x="305935" y="181732"/>
                </a:lnTo>
                <a:lnTo>
                  <a:pt x="297172" y="180970"/>
                </a:lnTo>
                <a:lnTo>
                  <a:pt x="272408" y="179827"/>
                </a:lnTo>
                <a:lnTo>
                  <a:pt x="325746" y="179827"/>
                </a:lnTo>
                <a:lnTo>
                  <a:pt x="323841" y="182875"/>
                </a:lnTo>
                <a:close/>
              </a:path>
              <a:path w="327660" h="344805">
                <a:moveTo>
                  <a:pt x="276218" y="5333"/>
                </a:moveTo>
                <a:lnTo>
                  <a:pt x="241547" y="5333"/>
                </a:lnTo>
                <a:lnTo>
                  <a:pt x="248786" y="0"/>
                </a:lnTo>
                <a:lnTo>
                  <a:pt x="252977" y="380"/>
                </a:lnTo>
                <a:lnTo>
                  <a:pt x="263645" y="761"/>
                </a:lnTo>
                <a:lnTo>
                  <a:pt x="267836" y="1523"/>
                </a:lnTo>
                <a:lnTo>
                  <a:pt x="272027" y="1904"/>
                </a:lnTo>
                <a:lnTo>
                  <a:pt x="276218" y="4571"/>
                </a:lnTo>
                <a:lnTo>
                  <a:pt x="276218" y="5333"/>
                </a:lnTo>
                <a:close/>
              </a:path>
              <a:path w="327660" h="344805">
                <a:moveTo>
                  <a:pt x="73912" y="28193"/>
                </a:moveTo>
                <a:lnTo>
                  <a:pt x="73150" y="28193"/>
                </a:lnTo>
                <a:lnTo>
                  <a:pt x="67435" y="26669"/>
                </a:lnTo>
                <a:lnTo>
                  <a:pt x="65530" y="25907"/>
                </a:lnTo>
                <a:lnTo>
                  <a:pt x="62863" y="24764"/>
                </a:lnTo>
                <a:lnTo>
                  <a:pt x="56767" y="22478"/>
                </a:lnTo>
                <a:lnTo>
                  <a:pt x="49909" y="19049"/>
                </a:lnTo>
                <a:lnTo>
                  <a:pt x="44194" y="16001"/>
                </a:lnTo>
                <a:lnTo>
                  <a:pt x="41146" y="14477"/>
                </a:lnTo>
                <a:lnTo>
                  <a:pt x="38480" y="12572"/>
                </a:lnTo>
                <a:lnTo>
                  <a:pt x="31241" y="8000"/>
                </a:lnTo>
                <a:lnTo>
                  <a:pt x="31241" y="3047"/>
                </a:lnTo>
                <a:lnTo>
                  <a:pt x="35813" y="1904"/>
                </a:lnTo>
                <a:lnTo>
                  <a:pt x="37337" y="2285"/>
                </a:lnTo>
                <a:lnTo>
                  <a:pt x="39623" y="2666"/>
                </a:lnTo>
                <a:lnTo>
                  <a:pt x="48385" y="3428"/>
                </a:lnTo>
                <a:lnTo>
                  <a:pt x="52195" y="3809"/>
                </a:lnTo>
                <a:lnTo>
                  <a:pt x="59053" y="4190"/>
                </a:lnTo>
                <a:lnTo>
                  <a:pt x="80436" y="5092"/>
                </a:lnTo>
                <a:lnTo>
                  <a:pt x="86770" y="5262"/>
                </a:lnTo>
                <a:lnTo>
                  <a:pt x="276218" y="5333"/>
                </a:lnTo>
                <a:lnTo>
                  <a:pt x="276218" y="8381"/>
                </a:lnTo>
                <a:lnTo>
                  <a:pt x="272408" y="16382"/>
                </a:lnTo>
                <a:lnTo>
                  <a:pt x="271836" y="18287"/>
                </a:lnTo>
                <a:lnTo>
                  <a:pt x="135945" y="18296"/>
                </a:lnTo>
                <a:lnTo>
                  <a:pt x="130703" y="18358"/>
                </a:lnTo>
                <a:lnTo>
                  <a:pt x="125497" y="18528"/>
                </a:lnTo>
                <a:lnTo>
                  <a:pt x="105153" y="19430"/>
                </a:lnTo>
                <a:lnTo>
                  <a:pt x="99819" y="20192"/>
                </a:lnTo>
                <a:lnTo>
                  <a:pt x="96009" y="20573"/>
                </a:lnTo>
                <a:lnTo>
                  <a:pt x="86865" y="22478"/>
                </a:lnTo>
                <a:lnTo>
                  <a:pt x="80769" y="24764"/>
                </a:lnTo>
                <a:lnTo>
                  <a:pt x="76198" y="26669"/>
                </a:lnTo>
                <a:lnTo>
                  <a:pt x="73912" y="28193"/>
                </a:lnTo>
                <a:close/>
              </a:path>
              <a:path w="327660" h="344805">
                <a:moveTo>
                  <a:pt x="269100" y="61720"/>
                </a:moveTo>
                <a:lnTo>
                  <a:pt x="243452" y="61720"/>
                </a:lnTo>
                <a:lnTo>
                  <a:pt x="247643" y="57910"/>
                </a:lnTo>
                <a:lnTo>
                  <a:pt x="247643" y="18287"/>
                </a:lnTo>
                <a:lnTo>
                  <a:pt x="271836" y="18287"/>
                </a:lnTo>
                <a:lnTo>
                  <a:pt x="271265" y="20192"/>
                </a:lnTo>
                <a:lnTo>
                  <a:pt x="263645" y="58291"/>
                </a:lnTo>
                <a:lnTo>
                  <a:pt x="269100" y="61720"/>
                </a:lnTo>
                <a:close/>
              </a:path>
              <a:path w="327660" h="344805">
                <a:moveTo>
                  <a:pt x="287266" y="131822"/>
                </a:moveTo>
                <a:lnTo>
                  <a:pt x="91437" y="131822"/>
                </a:lnTo>
                <a:lnTo>
                  <a:pt x="82898" y="131763"/>
                </a:lnTo>
                <a:lnTo>
                  <a:pt x="77412" y="131346"/>
                </a:lnTo>
                <a:lnTo>
                  <a:pt x="72605" y="130215"/>
                </a:lnTo>
                <a:lnTo>
                  <a:pt x="66101" y="128012"/>
                </a:lnTo>
                <a:lnTo>
                  <a:pt x="55243" y="124202"/>
                </a:lnTo>
                <a:lnTo>
                  <a:pt x="55243" y="77722"/>
                </a:lnTo>
                <a:lnTo>
                  <a:pt x="50290" y="73531"/>
                </a:lnTo>
                <a:lnTo>
                  <a:pt x="44194" y="70483"/>
                </a:lnTo>
                <a:lnTo>
                  <a:pt x="37337" y="68578"/>
                </a:lnTo>
                <a:lnTo>
                  <a:pt x="33146" y="67816"/>
                </a:lnTo>
                <a:lnTo>
                  <a:pt x="30860" y="67054"/>
                </a:lnTo>
                <a:lnTo>
                  <a:pt x="24764" y="65149"/>
                </a:lnTo>
                <a:lnTo>
                  <a:pt x="24764" y="60577"/>
                </a:lnTo>
                <a:lnTo>
                  <a:pt x="34289" y="56767"/>
                </a:lnTo>
                <a:lnTo>
                  <a:pt x="48004" y="56767"/>
                </a:lnTo>
                <a:lnTo>
                  <a:pt x="64768" y="57529"/>
                </a:lnTo>
                <a:lnTo>
                  <a:pt x="68578" y="58291"/>
                </a:lnTo>
                <a:lnTo>
                  <a:pt x="71626" y="58672"/>
                </a:lnTo>
                <a:lnTo>
                  <a:pt x="77341" y="60577"/>
                </a:lnTo>
                <a:lnTo>
                  <a:pt x="78484" y="61720"/>
                </a:lnTo>
                <a:lnTo>
                  <a:pt x="269100" y="61720"/>
                </a:lnTo>
                <a:lnTo>
                  <a:pt x="276980" y="66673"/>
                </a:lnTo>
                <a:lnTo>
                  <a:pt x="270503" y="74293"/>
                </a:lnTo>
                <a:lnTo>
                  <a:pt x="76579" y="74293"/>
                </a:lnTo>
                <a:lnTo>
                  <a:pt x="76579" y="114678"/>
                </a:lnTo>
                <a:lnTo>
                  <a:pt x="86484" y="118869"/>
                </a:lnTo>
                <a:lnTo>
                  <a:pt x="291457" y="118869"/>
                </a:lnTo>
                <a:lnTo>
                  <a:pt x="291457" y="127631"/>
                </a:lnTo>
                <a:lnTo>
                  <a:pt x="287266" y="131822"/>
                </a:lnTo>
                <a:close/>
              </a:path>
              <a:path w="327660" h="344805">
                <a:moveTo>
                  <a:pt x="291457" y="118869"/>
                </a:moveTo>
                <a:lnTo>
                  <a:pt x="205353" y="118869"/>
                </a:lnTo>
                <a:lnTo>
                  <a:pt x="220593" y="117726"/>
                </a:lnTo>
                <a:lnTo>
                  <a:pt x="228975" y="115440"/>
                </a:lnTo>
                <a:lnTo>
                  <a:pt x="236214" y="111630"/>
                </a:lnTo>
                <a:lnTo>
                  <a:pt x="238119" y="109725"/>
                </a:lnTo>
                <a:lnTo>
                  <a:pt x="244976" y="110106"/>
                </a:lnTo>
                <a:lnTo>
                  <a:pt x="259454" y="110487"/>
                </a:lnTo>
                <a:lnTo>
                  <a:pt x="268598" y="111249"/>
                </a:lnTo>
                <a:lnTo>
                  <a:pt x="280789" y="112011"/>
                </a:lnTo>
                <a:lnTo>
                  <a:pt x="291457" y="117345"/>
                </a:lnTo>
                <a:lnTo>
                  <a:pt x="291457" y="1188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951206" y="2520670"/>
            <a:ext cx="454659" cy="421640"/>
          </a:xfrm>
          <a:custGeom>
            <a:avLst/>
            <a:gdLst/>
            <a:ahLst/>
            <a:cxnLst/>
            <a:rect l="l" t="t" r="r" b="b"/>
            <a:pathLst>
              <a:path w="454660" h="421639">
                <a:moveTo>
                  <a:pt x="424268" y="209086"/>
                </a:moveTo>
                <a:lnTo>
                  <a:pt x="74368" y="209086"/>
                </a:lnTo>
                <a:lnTo>
                  <a:pt x="52423" y="204209"/>
                </a:lnTo>
                <a:lnTo>
                  <a:pt x="43889" y="198723"/>
                </a:lnTo>
                <a:lnTo>
                  <a:pt x="34746" y="193846"/>
                </a:lnTo>
                <a:lnTo>
                  <a:pt x="24992" y="176778"/>
                </a:lnTo>
                <a:lnTo>
                  <a:pt x="24992" y="0"/>
                </a:lnTo>
                <a:lnTo>
                  <a:pt x="418172" y="0"/>
                </a:lnTo>
                <a:lnTo>
                  <a:pt x="418172" y="35965"/>
                </a:lnTo>
                <a:lnTo>
                  <a:pt x="92046" y="35965"/>
                </a:lnTo>
                <a:lnTo>
                  <a:pt x="92046" y="173120"/>
                </a:lnTo>
                <a:lnTo>
                  <a:pt x="424268" y="173120"/>
                </a:lnTo>
                <a:lnTo>
                  <a:pt x="424268" y="209086"/>
                </a:lnTo>
                <a:close/>
              </a:path>
              <a:path w="454660" h="421639">
                <a:moveTo>
                  <a:pt x="454137" y="287112"/>
                </a:moveTo>
                <a:lnTo>
                  <a:pt x="0" y="287112"/>
                </a:lnTo>
                <a:lnTo>
                  <a:pt x="0" y="251147"/>
                </a:lnTo>
                <a:lnTo>
                  <a:pt x="454137" y="251147"/>
                </a:lnTo>
                <a:lnTo>
                  <a:pt x="454137" y="287112"/>
                </a:lnTo>
                <a:close/>
              </a:path>
              <a:path w="454660" h="421639">
                <a:moveTo>
                  <a:pt x="260900" y="421220"/>
                </a:moveTo>
                <a:lnTo>
                  <a:pt x="193846" y="421220"/>
                </a:lnTo>
                <a:lnTo>
                  <a:pt x="193846" y="287112"/>
                </a:lnTo>
                <a:lnTo>
                  <a:pt x="260900" y="287112"/>
                </a:lnTo>
                <a:lnTo>
                  <a:pt x="260900" y="4212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440090" y="2507259"/>
            <a:ext cx="434340" cy="426720"/>
          </a:xfrm>
          <a:custGeom>
            <a:avLst/>
            <a:gdLst/>
            <a:ahLst/>
            <a:cxnLst/>
            <a:rect l="l" t="t" r="r" b="b"/>
            <a:pathLst>
              <a:path w="434339" h="426719">
                <a:moveTo>
                  <a:pt x="271873" y="217620"/>
                </a:moveTo>
                <a:lnTo>
                  <a:pt x="60958" y="217620"/>
                </a:lnTo>
                <a:lnTo>
                  <a:pt x="52676" y="217577"/>
                </a:lnTo>
                <a:lnTo>
                  <a:pt x="47280" y="217277"/>
                </a:lnTo>
                <a:lnTo>
                  <a:pt x="42399" y="216463"/>
                </a:lnTo>
                <a:lnTo>
                  <a:pt x="24383" y="212134"/>
                </a:lnTo>
                <a:lnTo>
                  <a:pt x="16458" y="206038"/>
                </a:lnTo>
                <a:lnTo>
                  <a:pt x="7924" y="200552"/>
                </a:lnTo>
                <a:lnTo>
                  <a:pt x="0" y="182264"/>
                </a:lnTo>
                <a:lnTo>
                  <a:pt x="0" y="5486"/>
                </a:lnTo>
                <a:lnTo>
                  <a:pt x="44499" y="17677"/>
                </a:lnTo>
                <a:lnTo>
                  <a:pt x="67053" y="35355"/>
                </a:lnTo>
                <a:lnTo>
                  <a:pt x="67053" y="86560"/>
                </a:lnTo>
                <a:lnTo>
                  <a:pt x="271873" y="86560"/>
                </a:lnTo>
                <a:lnTo>
                  <a:pt x="271873" y="117649"/>
                </a:lnTo>
                <a:lnTo>
                  <a:pt x="67053" y="117649"/>
                </a:lnTo>
                <a:lnTo>
                  <a:pt x="67053" y="180435"/>
                </a:lnTo>
                <a:lnTo>
                  <a:pt x="271873" y="180435"/>
                </a:lnTo>
                <a:lnTo>
                  <a:pt x="271873" y="217620"/>
                </a:lnTo>
                <a:close/>
              </a:path>
              <a:path w="434339" h="426719">
                <a:moveTo>
                  <a:pt x="271873" y="86560"/>
                </a:moveTo>
                <a:lnTo>
                  <a:pt x="204819" y="86560"/>
                </a:lnTo>
                <a:lnTo>
                  <a:pt x="204819" y="5486"/>
                </a:lnTo>
                <a:lnTo>
                  <a:pt x="215791" y="7924"/>
                </a:lnTo>
                <a:lnTo>
                  <a:pt x="239565" y="14020"/>
                </a:lnTo>
                <a:lnTo>
                  <a:pt x="249318" y="18287"/>
                </a:lnTo>
                <a:lnTo>
                  <a:pt x="259681" y="22554"/>
                </a:lnTo>
                <a:lnTo>
                  <a:pt x="271873" y="35355"/>
                </a:lnTo>
                <a:lnTo>
                  <a:pt x="271873" y="86560"/>
                </a:lnTo>
                <a:close/>
              </a:path>
              <a:path w="434339" h="426719">
                <a:moveTo>
                  <a:pt x="271873" y="180435"/>
                </a:moveTo>
                <a:lnTo>
                  <a:pt x="204819" y="180435"/>
                </a:lnTo>
                <a:lnTo>
                  <a:pt x="204819" y="117649"/>
                </a:lnTo>
                <a:lnTo>
                  <a:pt x="271873" y="117649"/>
                </a:lnTo>
                <a:lnTo>
                  <a:pt x="271873" y="180435"/>
                </a:lnTo>
                <a:close/>
              </a:path>
              <a:path w="434339" h="426719">
                <a:moveTo>
                  <a:pt x="434021" y="233469"/>
                </a:moveTo>
                <a:lnTo>
                  <a:pt x="366967" y="233469"/>
                </a:lnTo>
                <a:lnTo>
                  <a:pt x="366967" y="135936"/>
                </a:lnTo>
                <a:lnTo>
                  <a:pt x="285893" y="135936"/>
                </a:lnTo>
                <a:lnTo>
                  <a:pt x="285893" y="97532"/>
                </a:lnTo>
                <a:lnTo>
                  <a:pt x="366967" y="97532"/>
                </a:lnTo>
                <a:lnTo>
                  <a:pt x="366967" y="0"/>
                </a:lnTo>
                <a:lnTo>
                  <a:pt x="377330" y="1219"/>
                </a:lnTo>
                <a:lnTo>
                  <a:pt x="401104" y="7314"/>
                </a:lnTo>
                <a:lnTo>
                  <a:pt x="411467" y="12191"/>
                </a:lnTo>
                <a:lnTo>
                  <a:pt x="421220" y="16458"/>
                </a:lnTo>
                <a:lnTo>
                  <a:pt x="434021" y="29259"/>
                </a:lnTo>
                <a:lnTo>
                  <a:pt x="434021" y="233469"/>
                </a:lnTo>
                <a:close/>
              </a:path>
              <a:path w="434339" h="426719">
                <a:moveTo>
                  <a:pt x="433412" y="426097"/>
                </a:moveTo>
                <a:lnTo>
                  <a:pt x="83512" y="426097"/>
                </a:lnTo>
                <a:lnTo>
                  <a:pt x="62177" y="421220"/>
                </a:lnTo>
                <a:lnTo>
                  <a:pt x="54252" y="415734"/>
                </a:lnTo>
                <a:lnTo>
                  <a:pt x="45108" y="409638"/>
                </a:lnTo>
                <a:lnTo>
                  <a:pt x="34136" y="393179"/>
                </a:lnTo>
                <a:lnTo>
                  <a:pt x="32917" y="381597"/>
                </a:lnTo>
                <a:lnTo>
                  <a:pt x="32917" y="262729"/>
                </a:lnTo>
                <a:lnTo>
                  <a:pt x="101190" y="262729"/>
                </a:lnTo>
                <a:lnTo>
                  <a:pt x="101190" y="390131"/>
                </a:lnTo>
                <a:lnTo>
                  <a:pt x="433412" y="390131"/>
                </a:lnTo>
                <a:lnTo>
                  <a:pt x="433412" y="4260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900324" y="2506649"/>
            <a:ext cx="466090" cy="436880"/>
          </a:xfrm>
          <a:custGeom>
            <a:avLst/>
            <a:gdLst/>
            <a:ahLst/>
            <a:cxnLst/>
            <a:rect l="l" t="t" r="r" b="b"/>
            <a:pathLst>
              <a:path w="466089" h="436880">
                <a:moveTo>
                  <a:pt x="250537" y="50595"/>
                </a:moveTo>
                <a:lnTo>
                  <a:pt x="16458" y="50595"/>
                </a:lnTo>
                <a:lnTo>
                  <a:pt x="16458" y="14629"/>
                </a:lnTo>
                <a:lnTo>
                  <a:pt x="250537" y="14629"/>
                </a:lnTo>
                <a:lnTo>
                  <a:pt x="250537" y="50595"/>
                </a:lnTo>
                <a:close/>
              </a:path>
              <a:path w="466089" h="436880">
                <a:moveTo>
                  <a:pt x="26211" y="384645"/>
                </a:moveTo>
                <a:lnTo>
                  <a:pt x="13410" y="370015"/>
                </a:lnTo>
                <a:lnTo>
                  <a:pt x="9753" y="366358"/>
                </a:lnTo>
                <a:lnTo>
                  <a:pt x="3047" y="358433"/>
                </a:lnTo>
                <a:lnTo>
                  <a:pt x="0" y="354166"/>
                </a:lnTo>
                <a:lnTo>
                  <a:pt x="11091" y="335036"/>
                </a:lnTo>
                <a:lnTo>
                  <a:pt x="17868" y="322277"/>
                </a:lnTo>
                <a:lnTo>
                  <a:pt x="35808" y="275697"/>
                </a:lnTo>
                <a:lnTo>
                  <a:pt x="45307" y="232859"/>
                </a:lnTo>
                <a:lnTo>
                  <a:pt x="50295" y="191389"/>
                </a:lnTo>
                <a:lnTo>
                  <a:pt x="51428" y="152242"/>
                </a:lnTo>
                <a:lnTo>
                  <a:pt x="51814" y="50595"/>
                </a:lnTo>
                <a:lnTo>
                  <a:pt x="104238" y="50595"/>
                </a:lnTo>
                <a:lnTo>
                  <a:pt x="103666" y="77797"/>
                </a:lnTo>
                <a:lnTo>
                  <a:pt x="103509" y="88398"/>
                </a:lnTo>
                <a:lnTo>
                  <a:pt x="103140" y="119477"/>
                </a:lnTo>
                <a:lnTo>
                  <a:pt x="103255" y="167291"/>
                </a:lnTo>
                <a:lnTo>
                  <a:pt x="107286" y="212743"/>
                </a:lnTo>
                <a:lnTo>
                  <a:pt x="115515" y="253585"/>
                </a:lnTo>
                <a:lnTo>
                  <a:pt x="126456" y="296865"/>
                </a:lnTo>
                <a:lnTo>
                  <a:pt x="78026" y="296865"/>
                </a:lnTo>
                <a:lnTo>
                  <a:pt x="61060" y="332374"/>
                </a:lnTo>
                <a:lnTo>
                  <a:pt x="40118" y="367920"/>
                </a:lnTo>
                <a:lnTo>
                  <a:pt x="34522" y="375125"/>
                </a:lnTo>
                <a:lnTo>
                  <a:pt x="26211" y="384645"/>
                </a:lnTo>
                <a:close/>
              </a:path>
              <a:path w="466089" h="436880">
                <a:moveTo>
                  <a:pt x="174821" y="306619"/>
                </a:moveTo>
                <a:lnTo>
                  <a:pt x="129231" y="306619"/>
                </a:lnTo>
                <a:lnTo>
                  <a:pt x="132925" y="292875"/>
                </a:lnTo>
                <a:lnTo>
                  <a:pt x="135060" y="284598"/>
                </a:lnTo>
                <a:lnTo>
                  <a:pt x="144475" y="241603"/>
                </a:lnTo>
                <a:lnTo>
                  <a:pt x="151594" y="188441"/>
                </a:lnTo>
                <a:lnTo>
                  <a:pt x="152395" y="180435"/>
                </a:lnTo>
                <a:lnTo>
                  <a:pt x="153004" y="167291"/>
                </a:lnTo>
                <a:lnTo>
                  <a:pt x="154223" y="136355"/>
                </a:lnTo>
                <a:lnTo>
                  <a:pt x="154723" y="122525"/>
                </a:lnTo>
                <a:lnTo>
                  <a:pt x="154962" y="95818"/>
                </a:lnTo>
                <a:lnTo>
                  <a:pt x="155314" y="74854"/>
                </a:lnTo>
                <a:lnTo>
                  <a:pt x="155405" y="67739"/>
                </a:lnTo>
                <a:lnTo>
                  <a:pt x="155443" y="50595"/>
                </a:lnTo>
                <a:lnTo>
                  <a:pt x="207257" y="50595"/>
                </a:lnTo>
                <a:lnTo>
                  <a:pt x="207345" y="164548"/>
                </a:lnTo>
                <a:lnTo>
                  <a:pt x="210343" y="207524"/>
                </a:lnTo>
                <a:lnTo>
                  <a:pt x="218839" y="253585"/>
                </a:lnTo>
                <a:lnTo>
                  <a:pt x="227983" y="283455"/>
                </a:lnTo>
                <a:lnTo>
                  <a:pt x="231284" y="292903"/>
                </a:lnTo>
                <a:lnTo>
                  <a:pt x="231630" y="293818"/>
                </a:lnTo>
                <a:lnTo>
                  <a:pt x="180435" y="293818"/>
                </a:lnTo>
                <a:lnTo>
                  <a:pt x="174821" y="306619"/>
                </a:lnTo>
                <a:close/>
              </a:path>
              <a:path w="466089" h="436880">
                <a:moveTo>
                  <a:pt x="232859" y="379768"/>
                </a:moveTo>
                <a:lnTo>
                  <a:pt x="206952" y="343194"/>
                </a:lnTo>
                <a:lnTo>
                  <a:pt x="180435" y="293818"/>
                </a:lnTo>
                <a:lnTo>
                  <a:pt x="231630" y="293818"/>
                </a:lnTo>
                <a:lnTo>
                  <a:pt x="233736" y="299380"/>
                </a:lnTo>
                <a:lnTo>
                  <a:pt x="236598" y="306000"/>
                </a:lnTo>
                <a:lnTo>
                  <a:pt x="259681" y="349899"/>
                </a:lnTo>
                <a:lnTo>
                  <a:pt x="254195" y="355995"/>
                </a:lnTo>
                <a:lnTo>
                  <a:pt x="251756" y="358433"/>
                </a:lnTo>
                <a:lnTo>
                  <a:pt x="246880" y="363919"/>
                </a:lnTo>
                <a:lnTo>
                  <a:pt x="244441" y="366967"/>
                </a:lnTo>
                <a:lnTo>
                  <a:pt x="232859" y="379768"/>
                </a:lnTo>
                <a:close/>
              </a:path>
              <a:path w="466089" h="436880">
                <a:moveTo>
                  <a:pt x="124964" y="387083"/>
                </a:moveTo>
                <a:lnTo>
                  <a:pt x="98752" y="357214"/>
                </a:lnTo>
                <a:lnTo>
                  <a:pt x="104847" y="346241"/>
                </a:lnTo>
                <a:lnTo>
                  <a:pt x="78026" y="296865"/>
                </a:lnTo>
                <a:lnTo>
                  <a:pt x="126456" y="296865"/>
                </a:lnTo>
                <a:lnTo>
                  <a:pt x="129231" y="306619"/>
                </a:lnTo>
                <a:lnTo>
                  <a:pt x="174821" y="306619"/>
                </a:lnTo>
                <a:lnTo>
                  <a:pt x="153614" y="346241"/>
                </a:lnTo>
                <a:lnTo>
                  <a:pt x="133298" y="377187"/>
                </a:lnTo>
                <a:lnTo>
                  <a:pt x="124964" y="387083"/>
                </a:lnTo>
                <a:close/>
              </a:path>
              <a:path w="466089" h="436880">
                <a:moveTo>
                  <a:pt x="281016" y="436459"/>
                </a:moveTo>
                <a:lnTo>
                  <a:pt x="283455" y="432192"/>
                </a:lnTo>
                <a:lnTo>
                  <a:pt x="285893" y="425487"/>
                </a:lnTo>
                <a:lnTo>
                  <a:pt x="286503" y="423049"/>
                </a:lnTo>
                <a:lnTo>
                  <a:pt x="286503" y="0"/>
                </a:lnTo>
                <a:lnTo>
                  <a:pt x="296256" y="1828"/>
                </a:lnTo>
                <a:lnTo>
                  <a:pt x="317591" y="7924"/>
                </a:lnTo>
                <a:lnTo>
                  <a:pt x="327344" y="12191"/>
                </a:lnTo>
                <a:lnTo>
                  <a:pt x="336488" y="17068"/>
                </a:lnTo>
                <a:lnTo>
                  <a:pt x="348680" y="29869"/>
                </a:lnTo>
                <a:lnTo>
                  <a:pt x="348680" y="181045"/>
                </a:lnTo>
                <a:lnTo>
                  <a:pt x="465719" y="181045"/>
                </a:lnTo>
                <a:lnTo>
                  <a:pt x="465719" y="219449"/>
                </a:lnTo>
                <a:lnTo>
                  <a:pt x="348680" y="219449"/>
                </a:lnTo>
                <a:lnTo>
                  <a:pt x="348680" y="420001"/>
                </a:lnTo>
                <a:lnTo>
                  <a:pt x="291379" y="435850"/>
                </a:lnTo>
                <a:lnTo>
                  <a:pt x="281016" y="436459"/>
                </a:lnTo>
                <a:close/>
              </a:path>
              <a:path w="466089" h="436880">
                <a:moveTo>
                  <a:pt x="465719" y="181045"/>
                </a:moveTo>
                <a:lnTo>
                  <a:pt x="403542" y="181045"/>
                </a:lnTo>
                <a:lnTo>
                  <a:pt x="403542" y="0"/>
                </a:lnTo>
                <a:lnTo>
                  <a:pt x="443774" y="12191"/>
                </a:lnTo>
                <a:lnTo>
                  <a:pt x="465719" y="29869"/>
                </a:lnTo>
                <a:lnTo>
                  <a:pt x="465719" y="181045"/>
                </a:lnTo>
                <a:close/>
              </a:path>
              <a:path w="466089" h="436880">
                <a:moveTo>
                  <a:pt x="397446" y="436459"/>
                </a:moveTo>
                <a:lnTo>
                  <a:pt x="399885" y="433412"/>
                </a:lnTo>
                <a:lnTo>
                  <a:pt x="401713" y="429145"/>
                </a:lnTo>
                <a:lnTo>
                  <a:pt x="401713" y="428535"/>
                </a:lnTo>
                <a:lnTo>
                  <a:pt x="402323" y="427316"/>
                </a:lnTo>
                <a:lnTo>
                  <a:pt x="402323" y="425487"/>
                </a:lnTo>
                <a:lnTo>
                  <a:pt x="402933" y="424877"/>
                </a:lnTo>
                <a:lnTo>
                  <a:pt x="403542" y="422439"/>
                </a:lnTo>
                <a:lnTo>
                  <a:pt x="403542" y="219449"/>
                </a:lnTo>
                <a:lnTo>
                  <a:pt x="465719" y="219449"/>
                </a:lnTo>
                <a:lnTo>
                  <a:pt x="465719" y="420001"/>
                </a:lnTo>
                <a:lnTo>
                  <a:pt x="462671" y="423658"/>
                </a:lnTo>
                <a:lnTo>
                  <a:pt x="447432" y="429754"/>
                </a:lnTo>
                <a:lnTo>
                  <a:pt x="438288" y="432192"/>
                </a:lnTo>
                <a:lnTo>
                  <a:pt x="428535" y="434021"/>
                </a:lnTo>
                <a:lnTo>
                  <a:pt x="406590" y="435850"/>
                </a:lnTo>
                <a:lnTo>
                  <a:pt x="397446" y="436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507458" y="2521279"/>
            <a:ext cx="454659" cy="421005"/>
          </a:xfrm>
          <a:custGeom>
            <a:avLst/>
            <a:gdLst/>
            <a:ahLst/>
            <a:cxnLst/>
            <a:rect l="l" t="t" r="r" b="b"/>
            <a:pathLst>
              <a:path w="454660" h="421005">
                <a:moveTo>
                  <a:pt x="419391" y="37184"/>
                </a:moveTo>
                <a:lnTo>
                  <a:pt x="24383" y="37184"/>
                </a:lnTo>
                <a:lnTo>
                  <a:pt x="24383" y="0"/>
                </a:lnTo>
                <a:lnTo>
                  <a:pt x="419391" y="0"/>
                </a:lnTo>
                <a:lnTo>
                  <a:pt x="419391" y="37184"/>
                </a:lnTo>
                <a:close/>
              </a:path>
              <a:path w="454660" h="421005">
                <a:moveTo>
                  <a:pt x="40841" y="212743"/>
                </a:moveTo>
                <a:lnTo>
                  <a:pt x="39013" y="210915"/>
                </a:lnTo>
                <a:lnTo>
                  <a:pt x="35922" y="206605"/>
                </a:lnTo>
                <a:lnTo>
                  <a:pt x="32917" y="203600"/>
                </a:lnTo>
                <a:lnTo>
                  <a:pt x="30479" y="199942"/>
                </a:lnTo>
                <a:lnTo>
                  <a:pt x="21944" y="190189"/>
                </a:lnTo>
                <a:lnTo>
                  <a:pt x="15239" y="182264"/>
                </a:lnTo>
                <a:lnTo>
                  <a:pt x="55829" y="169577"/>
                </a:lnTo>
                <a:lnTo>
                  <a:pt x="97647" y="150490"/>
                </a:lnTo>
                <a:lnTo>
                  <a:pt x="133293" y="123516"/>
                </a:lnTo>
                <a:lnTo>
                  <a:pt x="158795" y="92656"/>
                </a:lnTo>
                <a:lnTo>
                  <a:pt x="179412" y="55881"/>
                </a:lnTo>
                <a:lnTo>
                  <a:pt x="185312" y="37184"/>
                </a:lnTo>
                <a:lnTo>
                  <a:pt x="258462" y="37184"/>
                </a:lnTo>
                <a:lnTo>
                  <a:pt x="276506" y="79531"/>
                </a:lnTo>
                <a:lnTo>
                  <a:pt x="299005" y="109724"/>
                </a:lnTo>
                <a:lnTo>
                  <a:pt x="222497" y="109724"/>
                </a:lnTo>
                <a:lnTo>
                  <a:pt x="192322" y="140456"/>
                </a:lnTo>
                <a:lnTo>
                  <a:pt x="155290" y="167596"/>
                </a:lnTo>
                <a:lnTo>
                  <a:pt x="116949" y="187603"/>
                </a:lnTo>
                <a:lnTo>
                  <a:pt x="69944" y="204728"/>
                </a:lnTo>
                <a:lnTo>
                  <a:pt x="52485" y="209805"/>
                </a:lnTo>
                <a:lnTo>
                  <a:pt x="40841" y="212743"/>
                </a:lnTo>
                <a:close/>
              </a:path>
              <a:path w="454660" h="421005">
                <a:moveTo>
                  <a:pt x="402933" y="208476"/>
                </a:moveTo>
                <a:lnTo>
                  <a:pt x="346980" y="194184"/>
                </a:lnTo>
                <a:lnTo>
                  <a:pt x="299470" y="172859"/>
                </a:lnTo>
                <a:lnTo>
                  <a:pt x="266082" y="150871"/>
                </a:lnTo>
                <a:lnTo>
                  <a:pt x="234493" y="123740"/>
                </a:lnTo>
                <a:lnTo>
                  <a:pt x="222497" y="109724"/>
                </a:lnTo>
                <a:lnTo>
                  <a:pt x="299005" y="109724"/>
                </a:lnTo>
                <a:lnTo>
                  <a:pt x="306581" y="118334"/>
                </a:lnTo>
                <a:lnTo>
                  <a:pt x="315491" y="125773"/>
                </a:lnTo>
                <a:lnTo>
                  <a:pt x="350470" y="149423"/>
                </a:lnTo>
                <a:lnTo>
                  <a:pt x="390260" y="166425"/>
                </a:lnTo>
                <a:lnTo>
                  <a:pt x="428535" y="177997"/>
                </a:lnTo>
                <a:lnTo>
                  <a:pt x="425487" y="181655"/>
                </a:lnTo>
                <a:lnTo>
                  <a:pt x="420001" y="187141"/>
                </a:lnTo>
                <a:lnTo>
                  <a:pt x="402933" y="208476"/>
                </a:lnTo>
                <a:close/>
              </a:path>
              <a:path w="454660" h="421005">
                <a:moveTo>
                  <a:pt x="454137" y="286503"/>
                </a:moveTo>
                <a:lnTo>
                  <a:pt x="0" y="286503"/>
                </a:lnTo>
                <a:lnTo>
                  <a:pt x="0" y="250537"/>
                </a:lnTo>
                <a:lnTo>
                  <a:pt x="454137" y="250537"/>
                </a:lnTo>
                <a:lnTo>
                  <a:pt x="454137" y="286503"/>
                </a:lnTo>
                <a:close/>
              </a:path>
              <a:path w="454660" h="421005">
                <a:moveTo>
                  <a:pt x="260900" y="420610"/>
                </a:moveTo>
                <a:lnTo>
                  <a:pt x="193846" y="420610"/>
                </a:lnTo>
                <a:lnTo>
                  <a:pt x="193846" y="286503"/>
                </a:lnTo>
                <a:lnTo>
                  <a:pt x="260900" y="286503"/>
                </a:lnTo>
                <a:lnTo>
                  <a:pt x="260900" y="420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985979" y="2506649"/>
            <a:ext cx="457834" cy="436880"/>
          </a:xfrm>
          <a:custGeom>
            <a:avLst/>
            <a:gdLst/>
            <a:ahLst/>
            <a:cxnLst/>
            <a:rect l="l" t="t" r="r" b="b"/>
            <a:pathLst>
              <a:path w="457835" h="436880">
                <a:moveTo>
                  <a:pt x="299304" y="436459"/>
                </a:moveTo>
                <a:lnTo>
                  <a:pt x="290160" y="436459"/>
                </a:lnTo>
                <a:lnTo>
                  <a:pt x="291989" y="432802"/>
                </a:lnTo>
                <a:lnTo>
                  <a:pt x="294427" y="426097"/>
                </a:lnTo>
                <a:lnTo>
                  <a:pt x="295037" y="423658"/>
                </a:lnTo>
                <a:lnTo>
                  <a:pt x="295037" y="204209"/>
                </a:lnTo>
                <a:lnTo>
                  <a:pt x="237126" y="204209"/>
                </a:lnTo>
                <a:lnTo>
                  <a:pt x="237126" y="165806"/>
                </a:lnTo>
                <a:lnTo>
                  <a:pt x="295037" y="165806"/>
                </a:lnTo>
                <a:lnTo>
                  <a:pt x="295037" y="0"/>
                </a:lnTo>
                <a:lnTo>
                  <a:pt x="306009" y="1828"/>
                </a:lnTo>
                <a:lnTo>
                  <a:pt x="327344" y="8534"/>
                </a:lnTo>
                <a:lnTo>
                  <a:pt x="336488" y="13410"/>
                </a:lnTo>
                <a:lnTo>
                  <a:pt x="345632" y="17677"/>
                </a:lnTo>
                <a:lnTo>
                  <a:pt x="357214" y="30479"/>
                </a:lnTo>
                <a:lnTo>
                  <a:pt x="357214" y="420001"/>
                </a:lnTo>
                <a:lnTo>
                  <a:pt x="354776" y="423658"/>
                </a:lnTo>
                <a:lnTo>
                  <a:pt x="340146" y="430364"/>
                </a:lnTo>
                <a:lnTo>
                  <a:pt x="320639" y="434021"/>
                </a:lnTo>
                <a:lnTo>
                  <a:pt x="299304" y="436459"/>
                </a:lnTo>
                <a:close/>
              </a:path>
              <a:path w="457835" h="436880">
                <a:moveTo>
                  <a:pt x="224935" y="50595"/>
                </a:moveTo>
                <a:lnTo>
                  <a:pt x="14020" y="50595"/>
                </a:lnTo>
                <a:lnTo>
                  <a:pt x="14020" y="14629"/>
                </a:lnTo>
                <a:lnTo>
                  <a:pt x="224935" y="14629"/>
                </a:lnTo>
                <a:lnTo>
                  <a:pt x="224935" y="50595"/>
                </a:lnTo>
                <a:close/>
              </a:path>
              <a:path w="457835" h="436880">
                <a:moveTo>
                  <a:pt x="28650" y="379159"/>
                </a:moveTo>
                <a:lnTo>
                  <a:pt x="0" y="348070"/>
                </a:lnTo>
                <a:lnTo>
                  <a:pt x="17539" y="333878"/>
                </a:lnTo>
                <a:lnTo>
                  <a:pt x="28307" y="323687"/>
                </a:lnTo>
                <a:lnTo>
                  <a:pt x="57429" y="278597"/>
                </a:lnTo>
                <a:lnTo>
                  <a:pt x="73759" y="235907"/>
                </a:lnTo>
                <a:lnTo>
                  <a:pt x="83188" y="193175"/>
                </a:lnTo>
                <a:lnTo>
                  <a:pt x="86865" y="145499"/>
                </a:lnTo>
                <a:lnTo>
                  <a:pt x="87170" y="50595"/>
                </a:lnTo>
                <a:lnTo>
                  <a:pt x="153614" y="50595"/>
                </a:lnTo>
                <a:lnTo>
                  <a:pt x="153614" y="106067"/>
                </a:lnTo>
                <a:lnTo>
                  <a:pt x="154223" y="123744"/>
                </a:lnTo>
                <a:lnTo>
                  <a:pt x="154296" y="165806"/>
                </a:lnTo>
                <a:lnTo>
                  <a:pt x="161110" y="217334"/>
                </a:lnTo>
                <a:lnTo>
                  <a:pt x="172563" y="254328"/>
                </a:lnTo>
                <a:lnTo>
                  <a:pt x="176066" y="263338"/>
                </a:lnTo>
                <a:lnTo>
                  <a:pt x="120087" y="263338"/>
                </a:lnTo>
                <a:lnTo>
                  <a:pt x="100733" y="300561"/>
                </a:lnTo>
                <a:lnTo>
                  <a:pt x="65168" y="347742"/>
                </a:lnTo>
                <a:lnTo>
                  <a:pt x="44861" y="367429"/>
                </a:lnTo>
                <a:lnTo>
                  <a:pt x="28650" y="379159"/>
                </a:lnTo>
                <a:close/>
              </a:path>
              <a:path w="457835" h="436880">
                <a:moveTo>
                  <a:pt x="212743" y="379768"/>
                </a:moveTo>
                <a:lnTo>
                  <a:pt x="175025" y="348823"/>
                </a:lnTo>
                <a:lnTo>
                  <a:pt x="148204" y="314086"/>
                </a:lnTo>
                <a:lnTo>
                  <a:pt x="120087" y="263338"/>
                </a:lnTo>
                <a:lnTo>
                  <a:pt x="176066" y="263338"/>
                </a:lnTo>
                <a:lnTo>
                  <a:pt x="178411" y="269372"/>
                </a:lnTo>
                <a:lnTo>
                  <a:pt x="183140" y="279607"/>
                </a:lnTo>
                <a:lnTo>
                  <a:pt x="209100" y="318110"/>
                </a:lnTo>
                <a:lnTo>
                  <a:pt x="240174" y="348070"/>
                </a:lnTo>
                <a:lnTo>
                  <a:pt x="236517" y="352337"/>
                </a:lnTo>
                <a:lnTo>
                  <a:pt x="231640" y="357824"/>
                </a:lnTo>
                <a:lnTo>
                  <a:pt x="228592" y="361481"/>
                </a:lnTo>
                <a:lnTo>
                  <a:pt x="224935" y="365748"/>
                </a:lnTo>
                <a:lnTo>
                  <a:pt x="221887" y="369406"/>
                </a:lnTo>
                <a:lnTo>
                  <a:pt x="215791" y="376111"/>
                </a:lnTo>
                <a:lnTo>
                  <a:pt x="212743" y="379768"/>
                </a:lnTo>
                <a:close/>
              </a:path>
              <a:path w="457835" h="436880">
                <a:moveTo>
                  <a:pt x="390131" y="436459"/>
                </a:moveTo>
                <a:lnTo>
                  <a:pt x="392570" y="433412"/>
                </a:lnTo>
                <a:lnTo>
                  <a:pt x="393789" y="429145"/>
                </a:lnTo>
                <a:lnTo>
                  <a:pt x="394398" y="428535"/>
                </a:lnTo>
                <a:lnTo>
                  <a:pt x="394398" y="427316"/>
                </a:lnTo>
                <a:lnTo>
                  <a:pt x="395008" y="425487"/>
                </a:lnTo>
                <a:lnTo>
                  <a:pt x="395618" y="424877"/>
                </a:lnTo>
                <a:lnTo>
                  <a:pt x="395618" y="0"/>
                </a:lnTo>
                <a:lnTo>
                  <a:pt x="436459" y="12191"/>
                </a:lnTo>
                <a:lnTo>
                  <a:pt x="457795" y="29869"/>
                </a:lnTo>
                <a:lnTo>
                  <a:pt x="457795" y="420001"/>
                </a:lnTo>
                <a:lnTo>
                  <a:pt x="421220" y="434021"/>
                </a:lnTo>
                <a:lnTo>
                  <a:pt x="399275" y="435850"/>
                </a:lnTo>
                <a:lnTo>
                  <a:pt x="390131" y="436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619148" y="2622470"/>
            <a:ext cx="62230" cy="60960"/>
          </a:xfrm>
          <a:custGeom>
            <a:avLst/>
            <a:gdLst/>
            <a:ahLst/>
            <a:cxnLst/>
            <a:rect l="l" t="t" r="r" b="b"/>
            <a:pathLst>
              <a:path w="62229" h="60960">
                <a:moveTo>
                  <a:pt x="62177" y="60348"/>
                </a:moveTo>
                <a:lnTo>
                  <a:pt x="0" y="60348"/>
                </a:lnTo>
                <a:lnTo>
                  <a:pt x="0" y="0"/>
                </a:lnTo>
                <a:lnTo>
                  <a:pt x="62177" y="0"/>
                </a:lnTo>
                <a:lnTo>
                  <a:pt x="62177" y="603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619148" y="2793152"/>
            <a:ext cx="62230" cy="60960"/>
          </a:xfrm>
          <a:custGeom>
            <a:avLst/>
            <a:gdLst/>
            <a:ahLst/>
            <a:cxnLst/>
            <a:rect l="l" t="t" r="r" b="b"/>
            <a:pathLst>
              <a:path w="62229" h="60960">
                <a:moveTo>
                  <a:pt x="62177" y="60348"/>
                </a:moveTo>
                <a:lnTo>
                  <a:pt x="0" y="60348"/>
                </a:lnTo>
                <a:lnTo>
                  <a:pt x="0" y="0"/>
                </a:lnTo>
                <a:lnTo>
                  <a:pt x="62177" y="0"/>
                </a:lnTo>
                <a:lnTo>
                  <a:pt x="62177" y="603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848035" y="2506649"/>
            <a:ext cx="415925" cy="436880"/>
          </a:xfrm>
          <a:custGeom>
            <a:avLst/>
            <a:gdLst/>
            <a:ahLst/>
            <a:cxnLst/>
            <a:rect l="l" t="t" r="r" b="b"/>
            <a:pathLst>
              <a:path w="415925" h="436880">
                <a:moveTo>
                  <a:pt x="195675" y="382816"/>
                </a:moveTo>
                <a:lnTo>
                  <a:pt x="198723" y="378549"/>
                </a:lnTo>
                <a:lnTo>
                  <a:pt x="201771" y="371234"/>
                </a:lnTo>
                <a:lnTo>
                  <a:pt x="202990" y="366358"/>
                </a:lnTo>
                <a:lnTo>
                  <a:pt x="202990" y="51204"/>
                </a:lnTo>
                <a:lnTo>
                  <a:pt x="0" y="51204"/>
                </a:lnTo>
                <a:lnTo>
                  <a:pt x="0" y="15239"/>
                </a:lnTo>
                <a:lnTo>
                  <a:pt x="217620" y="15239"/>
                </a:lnTo>
                <a:lnTo>
                  <a:pt x="232250" y="16458"/>
                </a:lnTo>
                <a:lnTo>
                  <a:pt x="264558" y="40841"/>
                </a:lnTo>
                <a:lnTo>
                  <a:pt x="270044" y="363919"/>
                </a:lnTo>
                <a:lnTo>
                  <a:pt x="268825" y="366967"/>
                </a:lnTo>
                <a:lnTo>
                  <a:pt x="218049" y="380845"/>
                </a:lnTo>
                <a:lnTo>
                  <a:pt x="205419" y="382083"/>
                </a:lnTo>
                <a:lnTo>
                  <a:pt x="195675" y="382816"/>
                </a:lnTo>
                <a:close/>
              </a:path>
              <a:path w="415925" h="436880">
                <a:moveTo>
                  <a:pt x="348070" y="436459"/>
                </a:moveTo>
                <a:lnTo>
                  <a:pt x="349289" y="434631"/>
                </a:lnTo>
                <a:lnTo>
                  <a:pt x="352337" y="429145"/>
                </a:lnTo>
                <a:lnTo>
                  <a:pt x="353556" y="423049"/>
                </a:lnTo>
                <a:lnTo>
                  <a:pt x="353556" y="0"/>
                </a:lnTo>
                <a:lnTo>
                  <a:pt x="362700" y="1219"/>
                </a:lnTo>
                <a:lnTo>
                  <a:pt x="401094" y="14591"/>
                </a:lnTo>
                <a:lnTo>
                  <a:pt x="415734" y="26211"/>
                </a:lnTo>
                <a:lnTo>
                  <a:pt x="415734" y="420001"/>
                </a:lnTo>
                <a:lnTo>
                  <a:pt x="413905" y="422439"/>
                </a:lnTo>
                <a:lnTo>
                  <a:pt x="410857" y="426706"/>
                </a:lnTo>
                <a:lnTo>
                  <a:pt x="369844" y="435088"/>
                </a:lnTo>
                <a:lnTo>
                  <a:pt x="357462" y="436078"/>
                </a:lnTo>
                <a:lnTo>
                  <a:pt x="348070" y="436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306440" y="2506649"/>
            <a:ext cx="474980" cy="436880"/>
          </a:xfrm>
          <a:custGeom>
            <a:avLst/>
            <a:gdLst/>
            <a:ahLst/>
            <a:cxnLst/>
            <a:rect l="l" t="t" r="r" b="b"/>
            <a:pathLst>
              <a:path w="474979" h="436880">
                <a:moveTo>
                  <a:pt x="30479" y="391960"/>
                </a:moveTo>
                <a:lnTo>
                  <a:pt x="14020" y="364529"/>
                </a:lnTo>
                <a:lnTo>
                  <a:pt x="12191" y="362091"/>
                </a:lnTo>
                <a:lnTo>
                  <a:pt x="5486" y="354166"/>
                </a:lnTo>
                <a:lnTo>
                  <a:pt x="2438" y="351118"/>
                </a:lnTo>
                <a:lnTo>
                  <a:pt x="0" y="348070"/>
                </a:lnTo>
                <a:lnTo>
                  <a:pt x="36574" y="312105"/>
                </a:lnTo>
                <a:lnTo>
                  <a:pt x="65225" y="278578"/>
                </a:lnTo>
                <a:lnTo>
                  <a:pt x="72773" y="269163"/>
                </a:lnTo>
                <a:lnTo>
                  <a:pt x="96504" y="230383"/>
                </a:lnTo>
                <a:lnTo>
                  <a:pt x="110091" y="188846"/>
                </a:lnTo>
                <a:lnTo>
                  <a:pt x="118868" y="142032"/>
                </a:lnTo>
                <a:lnTo>
                  <a:pt x="123230" y="98661"/>
                </a:lnTo>
                <a:lnTo>
                  <a:pt x="123744" y="14629"/>
                </a:lnTo>
                <a:lnTo>
                  <a:pt x="192627" y="14629"/>
                </a:lnTo>
                <a:lnTo>
                  <a:pt x="192656" y="87236"/>
                </a:lnTo>
                <a:lnTo>
                  <a:pt x="192856" y="92884"/>
                </a:lnTo>
                <a:lnTo>
                  <a:pt x="193399" y="98875"/>
                </a:lnTo>
                <a:lnTo>
                  <a:pt x="195623" y="117815"/>
                </a:lnTo>
                <a:lnTo>
                  <a:pt x="196208" y="123287"/>
                </a:lnTo>
                <a:lnTo>
                  <a:pt x="196770" y="129840"/>
                </a:lnTo>
                <a:lnTo>
                  <a:pt x="197504" y="139594"/>
                </a:lnTo>
                <a:lnTo>
                  <a:pt x="198642" y="150109"/>
                </a:lnTo>
                <a:lnTo>
                  <a:pt x="207586" y="187350"/>
                </a:lnTo>
                <a:lnTo>
                  <a:pt x="221011" y="227411"/>
                </a:lnTo>
                <a:lnTo>
                  <a:pt x="223142" y="231640"/>
                </a:lnTo>
                <a:lnTo>
                  <a:pt x="157881" y="231640"/>
                </a:lnTo>
                <a:lnTo>
                  <a:pt x="138422" y="268844"/>
                </a:lnTo>
                <a:lnTo>
                  <a:pt x="116810" y="302504"/>
                </a:lnTo>
                <a:lnTo>
                  <a:pt x="101800" y="320639"/>
                </a:lnTo>
                <a:lnTo>
                  <a:pt x="93075" y="331473"/>
                </a:lnTo>
                <a:lnTo>
                  <a:pt x="59881" y="365686"/>
                </a:lnTo>
                <a:lnTo>
                  <a:pt x="43785" y="380421"/>
                </a:lnTo>
                <a:lnTo>
                  <a:pt x="30479" y="391960"/>
                </a:lnTo>
                <a:close/>
              </a:path>
              <a:path w="474979" h="436880">
                <a:moveTo>
                  <a:pt x="287112" y="390131"/>
                </a:moveTo>
                <a:lnTo>
                  <a:pt x="249309" y="359971"/>
                </a:lnTo>
                <a:lnTo>
                  <a:pt x="220935" y="333402"/>
                </a:lnTo>
                <a:lnTo>
                  <a:pt x="192627" y="297475"/>
                </a:lnTo>
                <a:lnTo>
                  <a:pt x="170011" y="258729"/>
                </a:lnTo>
                <a:lnTo>
                  <a:pt x="157881" y="231640"/>
                </a:lnTo>
                <a:lnTo>
                  <a:pt x="223142" y="231640"/>
                </a:lnTo>
                <a:lnTo>
                  <a:pt x="224301" y="233940"/>
                </a:lnTo>
                <a:lnTo>
                  <a:pt x="229507" y="243527"/>
                </a:lnTo>
                <a:lnTo>
                  <a:pt x="258452" y="286531"/>
                </a:lnTo>
                <a:lnTo>
                  <a:pt x="289655" y="320410"/>
                </a:lnTo>
                <a:lnTo>
                  <a:pt x="318201" y="344413"/>
                </a:lnTo>
                <a:lnTo>
                  <a:pt x="287112" y="390131"/>
                </a:lnTo>
                <a:close/>
              </a:path>
              <a:path w="474979" h="436880">
                <a:moveTo>
                  <a:pt x="358433" y="436459"/>
                </a:moveTo>
                <a:lnTo>
                  <a:pt x="346851" y="436459"/>
                </a:lnTo>
                <a:lnTo>
                  <a:pt x="349899" y="432802"/>
                </a:lnTo>
                <a:lnTo>
                  <a:pt x="352337" y="425487"/>
                </a:lnTo>
                <a:lnTo>
                  <a:pt x="352947" y="423049"/>
                </a:lnTo>
                <a:lnTo>
                  <a:pt x="352947" y="0"/>
                </a:lnTo>
                <a:lnTo>
                  <a:pt x="364529" y="1828"/>
                </a:lnTo>
                <a:lnTo>
                  <a:pt x="388303" y="8534"/>
                </a:lnTo>
                <a:lnTo>
                  <a:pt x="398056" y="12801"/>
                </a:lnTo>
                <a:lnTo>
                  <a:pt x="407809" y="17677"/>
                </a:lnTo>
                <a:lnTo>
                  <a:pt x="420001" y="29869"/>
                </a:lnTo>
                <a:lnTo>
                  <a:pt x="420001" y="171901"/>
                </a:lnTo>
                <a:lnTo>
                  <a:pt x="474863" y="171901"/>
                </a:lnTo>
                <a:lnTo>
                  <a:pt x="474863" y="210305"/>
                </a:lnTo>
                <a:lnTo>
                  <a:pt x="420001" y="210305"/>
                </a:lnTo>
                <a:lnTo>
                  <a:pt x="420001" y="419391"/>
                </a:lnTo>
                <a:lnTo>
                  <a:pt x="417562" y="423658"/>
                </a:lnTo>
                <a:lnTo>
                  <a:pt x="402933" y="429754"/>
                </a:lnTo>
                <a:lnTo>
                  <a:pt x="393179" y="432192"/>
                </a:lnTo>
                <a:lnTo>
                  <a:pt x="382816" y="434021"/>
                </a:lnTo>
                <a:lnTo>
                  <a:pt x="358433" y="436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786180" y="2517012"/>
            <a:ext cx="454659" cy="388620"/>
          </a:xfrm>
          <a:custGeom>
            <a:avLst/>
            <a:gdLst/>
            <a:ahLst/>
            <a:cxnLst/>
            <a:rect l="l" t="t" r="r" b="b"/>
            <a:pathLst>
              <a:path w="454659" h="388619">
                <a:moveTo>
                  <a:pt x="424877" y="240784"/>
                </a:moveTo>
                <a:lnTo>
                  <a:pt x="79245" y="240784"/>
                </a:lnTo>
                <a:lnTo>
                  <a:pt x="55471" y="234079"/>
                </a:lnTo>
                <a:lnTo>
                  <a:pt x="46937" y="229202"/>
                </a:lnTo>
                <a:lnTo>
                  <a:pt x="39622" y="223106"/>
                </a:lnTo>
                <a:lnTo>
                  <a:pt x="30479" y="205428"/>
                </a:lnTo>
                <a:lnTo>
                  <a:pt x="30479" y="0"/>
                </a:lnTo>
                <a:lnTo>
                  <a:pt x="39013" y="1828"/>
                </a:lnTo>
                <a:lnTo>
                  <a:pt x="53643" y="5486"/>
                </a:lnTo>
                <a:lnTo>
                  <a:pt x="60958" y="7924"/>
                </a:lnTo>
                <a:lnTo>
                  <a:pt x="67663" y="9753"/>
                </a:lnTo>
                <a:lnTo>
                  <a:pt x="80464" y="15849"/>
                </a:lnTo>
                <a:lnTo>
                  <a:pt x="85341" y="18897"/>
                </a:lnTo>
                <a:lnTo>
                  <a:pt x="90827" y="23164"/>
                </a:lnTo>
                <a:lnTo>
                  <a:pt x="97532" y="32917"/>
                </a:lnTo>
                <a:lnTo>
                  <a:pt x="97532" y="81074"/>
                </a:lnTo>
                <a:lnTo>
                  <a:pt x="424877" y="81074"/>
                </a:lnTo>
                <a:lnTo>
                  <a:pt x="424877" y="117039"/>
                </a:lnTo>
                <a:lnTo>
                  <a:pt x="97532" y="117039"/>
                </a:lnTo>
                <a:lnTo>
                  <a:pt x="97532" y="203600"/>
                </a:lnTo>
                <a:lnTo>
                  <a:pt x="424877" y="203600"/>
                </a:lnTo>
                <a:lnTo>
                  <a:pt x="424877" y="240784"/>
                </a:lnTo>
                <a:close/>
              </a:path>
              <a:path w="454659" h="388619">
                <a:moveTo>
                  <a:pt x="424877" y="81074"/>
                </a:moveTo>
                <a:lnTo>
                  <a:pt x="357824" y="81074"/>
                </a:lnTo>
                <a:lnTo>
                  <a:pt x="357824" y="609"/>
                </a:lnTo>
                <a:lnTo>
                  <a:pt x="365138" y="1828"/>
                </a:lnTo>
                <a:lnTo>
                  <a:pt x="380378" y="5486"/>
                </a:lnTo>
                <a:lnTo>
                  <a:pt x="387693" y="7924"/>
                </a:lnTo>
                <a:lnTo>
                  <a:pt x="397037" y="10867"/>
                </a:lnTo>
                <a:lnTo>
                  <a:pt x="424877" y="32917"/>
                </a:lnTo>
                <a:lnTo>
                  <a:pt x="424877" y="81074"/>
                </a:lnTo>
                <a:close/>
              </a:path>
              <a:path w="454659" h="388619">
                <a:moveTo>
                  <a:pt x="424877" y="203600"/>
                </a:moveTo>
                <a:lnTo>
                  <a:pt x="357824" y="203600"/>
                </a:lnTo>
                <a:lnTo>
                  <a:pt x="357824" y="117039"/>
                </a:lnTo>
                <a:lnTo>
                  <a:pt x="424877" y="117039"/>
                </a:lnTo>
                <a:lnTo>
                  <a:pt x="424877" y="203600"/>
                </a:lnTo>
                <a:close/>
              </a:path>
              <a:path w="454659" h="388619">
                <a:moveTo>
                  <a:pt x="260900" y="352337"/>
                </a:moveTo>
                <a:lnTo>
                  <a:pt x="193846" y="352337"/>
                </a:lnTo>
                <a:lnTo>
                  <a:pt x="193846" y="240784"/>
                </a:lnTo>
                <a:lnTo>
                  <a:pt x="260900" y="240784"/>
                </a:lnTo>
                <a:lnTo>
                  <a:pt x="260900" y="352337"/>
                </a:lnTo>
                <a:close/>
              </a:path>
              <a:path w="454659" h="388619">
                <a:moveTo>
                  <a:pt x="454137" y="388303"/>
                </a:moveTo>
                <a:lnTo>
                  <a:pt x="0" y="388303"/>
                </a:lnTo>
                <a:lnTo>
                  <a:pt x="0" y="352337"/>
                </a:lnTo>
                <a:lnTo>
                  <a:pt x="454137" y="352337"/>
                </a:lnTo>
                <a:lnTo>
                  <a:pt x="454137" y="3883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261653" y="2526766"/>
            <a:ext cx="454659" cy="379095"/>
          </a:xfrm>
          <a:custGeom>
            <a:avLst/>
            <a:gdLst/>
            <a:ahLst/>
            <a:cxnLst/>
            <a:rect l="l" t="t" r="r" b="b"/>
            <a:pathLst>
              <a:path w="454659" h="379094">
                <a:moveTo>
                  <a:pt x="432192" y="230421"/>
                </a:moveTo>
                <a:lnTo>
                  <a:pt x="73759" y="230421"/>
                </a:lnTo>
                <a:lnTo>
                  <a:pt x="53033" y="227373"/>
                </a:lnTo>
                <a:lnTo>
                  <a:pt x="45718" y="222497"/>
                </a:lnTo>
                <a:lnTo>
                  <a:pt x="38403" y="218229"/>
                </a:lnTo>
                <a:lnTo>
                  <a:pt x="30479" y="200552"/>
                </a:lnTo>
                <a:lnTo>
                  <a:pt x="30479" y="0"/>
                </a:lnTo>
                <a:lnTo>
                  <a:pt x="424877" y="0"/>
                </a:lnTo>
                <a:lnTo>
                  <a:pt x="424877" y="35965"/>
                </a:lnTo>
                <a:lnTo>
                  <a:pt x="97532" y="35965"/>
                </a:lnTo>
                <a:lnTo>
                  <a:pt x="97532" y="194456"/>
                </a:lnTo>
                <a:lnTo>
                  <a:pt x="432192" y="194456"/>
                </a:lnTo>
                <a:lnTo>
                  <a:pt x="432192" y="230421"/>
                </a:lnTo>
                <a:close/>
              </a:path>
              <a:path w="454659" h="379094">
                <a:moveTo>
                  <a:pt x="260900" y="342584"/>
                </a:moveTo>
                <a:lnTo>
                  <a:pt x="193846" y="342584"/>
                </a:lnTo>
                <a:lnTo>
                  <a:pt x="193846" y="230421"/>
                </a:lnTo>
                <a:lnTo>
                  <a:pt x="260900" y="230421"/>
                </a:lnTo>
                <a:lnTo>
                  <a:pt x="260900" y="342584"/>
                </a:lnTo>
                <a:close/>
              </a:path>
              <a:path w="454659" h="379094">
                <a:moveTo>
                  <a:pt x="454137" y="378549"/>
                </a:moveTo>
                <a:lnTo>
                  <a:pt x="0" y="378549"/>
                </a:lnTo>
                <a:lnTo>
                  <a:pt x="0" y="342584"/>
                </a:lnTo>
                <a:lnTo>
                  <a:pt x="454137" y="342584"/>
                </a:lnTo>
                <a:lnTo>
                  <a:pt x="454137" y="3785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737126" y="2526766"/>
            <a:ext cx="454659" cy="379095"/>
          </a:xfrm>
          <a:custGeom>
            <a:avLst/>
            <a:gdLst/>
            <a:ahLst/>
            <a:cxnLst/>
            <a:rect l="l" t="t" r="r" b="b"/>
            <a:pathLst>
              <a:path w="454659" h="379094">
                <a:moveTo>
                  <a:pt x="432192" y="235907"/>
                </a:moveTo>
                <a:lnTo>
                  <a:pt x="97532" y="235907"/>
                </a:lnTo>
                <a:lnTo>
                  <a:pt x="89932" y="235869"/>
                </a:lnTo>
                <a:lnTo>
                  <a:pt x="49985" y="225544"/>
                </a:lnTo>
                <a:lnTo>
                  <a:pt x="30479" y="203600"/>
                </a:lnTo>
                <a:lnTo>
                  <a:pt x="30479" y="95094"/>
                </a:lnTo>
                <a:lnTo>
                  <a:pt x="358433" y="95094"/>
                </a:lnTo>
                <a:lnTo>
                  <a:pt x="358433" y="35965"/>
                </a:lnTo>
                <a:lnTo>
                  <a:pt x="30479" y="35965"/>
                </a:lnTo>
                <a:lnTo>
                  <a:pt x="30479" y="0"/>
                </a:lnTo>
                <a:lnTo>
                  <a:pt x="372453" y="0"/>
                </a:lnTo>
                <a:lnTo>
                  <a:pt x="388860" y="176"/>
                </a:lnTo>
                <a:lnTo>
                  <a:pt x="423925" y="24192"/>
                </a:lnTo>
                <a:lnTo>
                  <a:pt x="425487" y="46937"/>
                </a:lnTo>
                <a:lnTo>
                  <a:pt x="425487" y="131059"/>
                </a:lnTo>
                <a:lnTo>
                  <a:pt x="97532" y="131059"/>
                </a:lnTo>
                <a:lnTo>
                  <a:pt x="97532" y="199942"/>
                </a:lnTo>
                <a:lnTo>
                  <a:pt x="432192" y="199942"/>
                </a:lnTo>
                <a:lnTo>
                  <a:pt x="432192" y="235907"/>
                </a:lnTo>
                <a:close/>
              </a:path>
              <a:path w="454659" h="379094">
                <a:moveTo>
                  <a:pt x="260900" y="342584"/>
                </a:moveTo>
                <a:lnTo>
                  <a:pt x="193846" y="342584"/>
                </a:lnTo>
                <a:lnTo>
                  <a:pt x="193846" y="235907"/>
                </a:lnTo>
                <a:lnTo>
                  <a:pt x="260900" y="235907"/>
                </a:lnTo>
                <a:lnTo>
                  <a:pt x="260900" y="342584"/>
                </a:lnTo>
                <a:close/>
              </a:path>
              <a:path w="454659" h="379094">
                <a:moveTo>
                  <a:pt x="454137" y="378549"/>
                </a:moveTo>
                <a:lnTo>
                  <a:pt x="0" y="378549"/>
                </a:lnTo>
                <a:lnTo>
                  <a:pt x="0" y="342584"/>
                </a:lnTo>
                <a:lnTo>
                  <a:pt x="454137" y="342584"/>
                </a:lnTo>
                <a:lnTo>
                  <a:pt x="454137" y="3785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340652" y="2507259"/>
            <a:ext cx="472440" cy="429259"/>
          </a:xfrm>
          <a:custGeom>
            <a:avLst/>
            <a:gdLst/>
            <a:ahLst/>
            <a:cxnLst/>
            <a:rect l="l" t="t" r="r" b="b"/>
            <a:pathLst>
              <a:path w="472440" h="429260">
                <a:moveTo>
                  <a:pt x="26821" y="217010"/>
                </a:moveTo>
                <a:lnTo>
                  <a:pt x="12801" y="199942"/>
                </a:lnTo>
                <a:lnTo>
                  <a:pt x="9753" y="196285"/>
                </a:lnTo>
                <a:lnTo>
                  <a:pt x="3047" y="188970"/>
                </a:lnTo>
                <a:lnTo>
                  <a:pt x="0" y="185312"/>
                </a:lnTo>
                <a:lnTo>
                  <a:pt x="38446" y="166839"/>
                </a:lnTo>
                <a:lnTo>
                  <a:pt x="74102" y="139708"/>
                </a:lnTo>
                <a:lnTo>
                  <a:pt x="100471" y="107124"/>
                </a:lnTo>
                <a:lnTo>
                  <a:pt x="120273" y="60834"/>
                </a:lnTo>
                <a:lnTo>
                  <a:pt x="123744" y="5486"/>
                </a:lnTo>
                <a:lnTo>
                  <a:pt x="184093" y="5486"/>
                </a:lnTo>
                <a:lnTo>
                  <a:pt x="185160" y="44994"/>
                </a:lnTo>
                <a:lnTo>
                  <a:pt x="197818" y="84403"/>
                </a:lnTo>
                <a:lnTo>
                  <a:pt x="217620" y="115820"/>
                </a:lnTo>
                <a:lnTo>
                  <a:pt x="222102" y="121916"/>
                </a:lnTo>
                <a:lnTo>
                  <a:pt x="153004" y="121916"/>
                </a:lnTo>
                <a:lnTo>
                  <a:pt x="143942" y="134150"/>
                </a:lnTo>
                <a:lnTo>
                  <a:pt x="137651" y="142070"/>
                </a:lnTo>
                <a:lnTo>
                  <a:pt x="105495" y="174378"/>
                </a:lnTo>
                <a:lnTo>
                  <a:pt x="73264" y="197618"/>
                </a:lnTo>
                <a:lnTo>
                  <a:pt x="35874" y="214777"/>
                </a:lnTo>
                <a:lnTo>
                  <a:pt x="26821" y="217010"/>
                </a:lnTo>
                <a:close/>
              </a:path>
              <a:path w="472440" h="429260">
                <a:moveTo>
                  <a:pt x="281016" y="210915"/>
                </a:moveTo>
                <a:lnTo>
                  <a:pt x="237727" y="197585"/>
                </a:lnTo>
                <a:lnTo>
                  <a:pt x="198694" y="171849"/>
                </a:lnTo>
                <a:lnTo>
                  <a:pt x="153004" y="121916"/>
                </a:lnTo>
                <a:lnTo>
                  <a:pt x="222102" y="121916"/>
                </a:lnTo>
                <a:lnTo>
                  <a:pt x="227140" y="128769"/>
                </a:lnTo>
                <a:lnTo>
                  <a:pt x="234345" y="137117"/>
                </a:lnTo>
                <a:lnTo>
                  <a:pt x="269991" y="164363"/>
                </a:lnTo>
                <a:lnTo>
                  <a:pt x="307838" y="180435"/>
                </a:lnTo>
                <a:lnTo>
                  <a:pt x="281016" y="210915"/>
                </a:lnTo>
                <a:close/>
              </a:path>
              <a:path w="472440" h="429260">
                <a:moveTo>
                  <a:pt x="429754" y="217620"/>
                </a:moveTo>
                <a:lnTo>
                  <a:pt x="362700" y="217620"/>
                </a:lnTo>
                <a:lnTo>
                  <a:pt x="362700" y="0"/>
                </a:lnTo>
                <a:lnTo>
                  <a:pt x="407200" y="12191"/>
                </a:lnTo>
                <a:lnTo>
                  <a:pt x="429754" y="29259"/>
                </a:lnTo>
                <a:lnTo>
                  <a:pt x="429754" y="104847"/>
                </a:lnTo>
                <a:lnTo>
                  <a:pt x="472425" y="104847"/>
                </a:lnTo>
                <a:lnTo>
                  <a:pt x="472425" y="143251"/>
                </a:lnTo>
                <a:lnTo>
                  <a:pt x="429754" y="143251"/>
                </a:lnTo>
                <a:lnTo>
                  <a:pt x="429754" y="217620"/>
                </a:lnTo>
                <a:close/>
              </a:path>
              <a:path w="472440" h="429260">
                <a:moveTo>
                  <a:pt x="445603" y="429145"/>
                </a:moveTo>
                <a:lnTo>
                  <a:pt x="115210" y="429145"/>
                </a:lnTo>
                <a:lnTo>
                  <a:pt x="107614" y="429102"/>
                </a:lnTo>
                <a:lnTo>
                  <a:pt x="68273" y="418782"/>
                </a:lnTo>
                <a:lnTo>
                  <a:pt x="48156" y="396837"/>
                </a:lnTo>
                <a:lnTo>
                  <a:pt x="48156" y="327954"/>
                </a:lnTo>
                <a:lnTo>
                  <a:pt x="375501" y="327954"/>
                </a:lnTo>
                <a:lnTo>
                  <a:pt x="375501" y="293818"/>
                </a:lnTo>
                <a:lnTo>
                  <a:pt x="48156" y="293818"/>
                </a:lnTo>
                <a:lnTo>
                  <a:pt x="48156" y="259071"/>
                </a:lnTo>
                <a:lnTo>
                  <a:pt x="440117" y="259071"/>
                </a:lnTo>
                <a:lnTo>
                  <a:pt x="440117" y="359043"/>
                </a:lnTo>
                <a:lnTo>
                  <a:pt x="116429" y="359043"/>
                </a:lnTo>
                <a:lnTo>
                  <a:pt x="116429" y="394398"/>
                </a:lnTo>
                <a:lnTo>
                  <a:pt x="445603" y="394398"/>
                </a:lnTo>
                <a:lnTo>
                  <a:pt x="445603" y="429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825269" y="2506649"/>
            <a:ext cx="441325" cy="436880"/>
          </a:xfrm>
          <a:custGeom>
            <a:avLst/>
            <a:gdLst/>
            <a:ahLst/>
            <a:cxnLst/>
            <a:rect l="l" t="t" r="r" b="b"/>
            <a:pathLst>
              <a:path w="441325" h="436880">
                <a:moveTo>
                  <a:pt x="378549" y="436459"/>
                </a:moveTo>
                <a:lnTo>
                  <a:pt x="366967" y="436459"/>
                </a:lnTo>
                <a:lnTo>
                  <a:pt x="368186" y="435850"/>
                </a:lnTo>
                <a:lnTo>
                  <a:pt x="370015" y="432192"/>
                </a:lnTo>
                <a:lnTo>
                  <a:pt x="371844" y="426097"/>
                </a:lnTo>
                <a:lnTo>
                  <a:pt x="372332" y="423658"/>
                </a:lnTo>
                <a:lnTo>
                  <a:pt x="372453" y="257852"/>
                </a:lnTo>
                <a:lnTo>
                  <a:pt x="266386" y="257852"/>
                </a:lnTo>
                <a:lnTo>
                  <a:pt x="266386" y="219449"/>
                </a:lnTo>
                <a:lnTo>
                  <a:pt x="372453" y="219449"/>
                </a:lnTo>
                <a:lnTo>
                  <a:pt x="372453" y="136546"/>
                </a:lnTo>
                <a:lnTo>
                  <a:pt x="266386" y="136546"/>
                </a:lnTo>
                <a:lnTo>
                  <a:pt x="266386" y="98142"/>
                </a:lnTo>
                <a:lnTo>
                  <a:pt x="372453" y="98142"/>
                </a:lnTo>
                <a:lnTo>
                  <a:pt x="372453" y="0"/>
                </a:lnTo>
                <a:lnTo>
                  <a:pt x="384036" y="1828"/>
                </a:lnTo>
                <a:lnTo>
                  <a:pt x="407809" y="8534"/>
                </a:lnTo>
                <a:lnTo>
                  <a:pt x="418172" y="12801"/>
                </a:lnTo>
                <a:lnTo>
                  <a:pt x="427925" y="17677"/>
                </a:lnTo>
                <a:lnTo>
                  <a:pt x="440727" y="29869"/>
                </a:lnTo>
                <a:lnTo>
                  <a:pt x="440727" y="420001"/>
                </a:lnTo>
                <a:lnTo>
                  <a:pt x="437679" y="423658"/>
                </a:lnTo>
                <a:lnTo>
                  <a:pt x="422439" y="430364"/>
                </a:lnTo>
                <a:lnTo>
                  <a:pt x="412686" y="432192"/>
                </a:lnTo>
                <a:lnTo>
                  <a:pt x="402323" y="434021"/>
                </a:lnTo>
                <a:lnTo>
                  <a:pt x="378549" y="436459"/>
                </a:lnTo>
                <a:close/>
              </a:path>
              <a:path w="441325" h="436880">
                <a:moveTo>
                  <a:pt x="284064" y="51204"/>
                </a:moveTo>
                <a:lnTo>
                  <a:pt x="0" y="51204"/>
                </a:lnTo>
                <a:lnTo>
                  <a:pt x="0" y="15239"/>
                </a:lnTo>
                <a:lnTo>
                  <a:pt x="284064" y="15239"/>
                </a:lnTo>
                <a:lnTo>
                  <a:pt x="284064" y="51204"/>
                </a:lnTo>
                <a:close/>
              </a:path>
              <a:path w="441325" h="436880">
                <a:moveTo>
                  <a:pt x="104238" y="346241"/>
                </a:moveTo>
                <a:lnTo>
                  <a:pt x="40841" y="346241"/>
                </a:lnTo>
                <a:lnTo>
                  <a:pt x="40841" y="51204"/>
                </a:lnTo>
                <a:lnTo>
                  <a:pt x="104238" y="51204"/>
                </a:lnTo>
                <a:lnTo>
                  <a:pt x="104238" y="346241"/>
                </a:lnTo>
                <a:close/>
              </a:path>
              <a:path w="441325" h="436880">
                <a:moveTo>
                  <a:pt x="242613" y="346241"/>
                </a:moveTo>
                <a:lnTo>
                  <a:pt x="174340" y="346241"/>
                </a:lnTo>
                <a:lnTo>
                  <a:pt x="174340" y="51204"/>
                </a:lnTo>
                <a:lnTo>
                  <a:pt x="242613" y="51204"/>
                </a:lnTo>
                <a:lnTo>
                  <a:pt x="242613" y="346241"/>
                </a:lnTo>
                <a:close/>
              </a:path>
              <a:path w="441325" h="436880">
                <a:moveTo>
                  <a:pt x="284064" y="382207"/>
                </a:moveTo>
                <a:lnTo>
                  <a:pt x="0" y="382207"/>
                </a:lnTo>
                <a:lnTo>
                  <a:pt x="0" y="346241"/>
                </a:lnTo>
                <a:lnTo>
                  <a:pt x="284064" y="346241"/>
                </a:lnTo>
                <a:lnTo>
                  <a:pt x="284064" y="3822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293427" y="2507259"/>
            <a:ext cx="455930" cy="432434"/>
          </a:xfrm>
          <a:custGeom>
            <a:avLst/>
            <a:gdLst/>
            <a:ahLst/>
            <a:cxnLst/>
            <a:rect l="l" t="t" r="r" b="b"/>
            <a:pathLst>
              <a:path w="455929" h="432435">
                <a:moveTo>
                  <a:pt x="427925" y="156052"/>
                </a:moveTo>
                <a:lnTo>
                  <a:pt x="88998" y="156052"/>
                </a:lnTo>
                <a:lnTo>
                  <a:pt x="72525" y="155876"/>
                </a:lnTo>
                <a:lnTo>
                  <a:pt x="34503" y="137874"/>
                </a:lnTo>
                <a:lnTo>
                  <a:pt x="27431" y="109114"/>
                </a:lnTo>
                <a:lnTo>
                  <a:pt x="27431" y="0"/>
                </a:lnTo>
                <a:lnTo>
                  <a:pt x="76807" y="14020"/>
                </a:lnTo>
                <a:lnTo>
                  <a:pt x="95094" y="46937"/>
                </a:lnTo>
                <a:lnTo>
                  <a:pt x="427925" y="46937"/>
                </a:lnTo>
                <a:lnTo>
                  <a:pt x="427925" y="80464"/>
                </a:lnTo>
                <a:lnTo>
                  <a:pt x="95094" y="80464"/>
                </a:lnTo>
                <a:lnTo>
                  <a:pt x="95094" y="120087"/>
                </a:lnTo>
                <a:lnTo>
                  <a:pt x="427925" y="120087"/>
                </a:lnTo>
                <a:lnTo>
                  <a:pt x="427925" y="156052"/>
                </a:lnTo>
                <a:close/>
              </a:path>
              <a:path w="455929" h="432435">
                <a:moveTo>
                  <a:pt x="427925" y="46937"/>
                </a:moveTo>
                <a:lnTo>
                  <a:pt x="360871" y="46937"/>
                </a:lnTo>
                <a:lnTo>
                  <a:pt x="360871" y="609"/>
                </a:lnTo>
                <a:lnTo>
                  <a:pt x="398665" y="12191"/>
                </a:lnTo>
                <a:lnTo>
                  <a:pt x="427925" y="34746"/>
                </a:lnTo>
                <a:lnTo>
                  <a:pt x="427925" y="46937"/>
                </a:lnTo>
                <a:close/>
              </a:path>
              <a:path w="455929" h="432435">
                <a:moveTo>
                  <a:pt x="427925" y="120087"/>
                </a:moveTo>
                <a:lnTo>
                  <a:pt x="360871" y="120087"/>
                </a:lnTo>
                <a:lnTo>
                  <a:pt x="360871" y="80464"/>
                </a:lnTo>
                <a:lnTo>
                  <a:pt x="427925" y="80464"/>
                </a:lnTo>
                <a:lnTo>
                  <a:pt x="427925" y="120087"/>
                </a:lnTo>
                <a:close/>
              </a:path>
              <a:path w="455929" h="432435">
                <a:moveTo>
                  <a:pt x="254195" y="202380"/>
                </a:moveTo>
                <a:lnTo>
                  <a:pt x="192018" y="202380"/>
                </a:lnTo>
                <a:lnTo>
                  <a:pt x="192018" y="156052"/>
                </a:lnTo>
                <a:lnTo>
                  <a:pt x="254195" y="156052"/>
                </a:lnTo>
                <a:lnTo>
                  <a:pt x="254195" y="202380"/>
                </a:lnTo>
                <a:close/>
              </a:path>
              <a:path w="455929" h="432435">
                <a:moveTo>
                  <a:pt x="455356" y="238346"/>
                </a:moveTo>
                <a:lnTo>
                  <a:pt x="0" y="238346"/>
                </a:lnTo>
                <a:lnTo>
                  <a:pt x="0" y="202380"/>
                </a:lnTo>
                <a:lnTo>
                  <a:pt x="455356" y="202380"/>
                </a:lnTo>
                <a:lnTo>
                  <a:pt x="455356" y="238346"/>
                </a:lnTo>
                <a:close/>
              </a:path>
              <a:path w="455929" h="432435">
                <a:moveTo>
                  <a:pt x="429754" y="432192"/>
                </a:moveTo>
                <a:lnTo>
                  <a:pt x="74978" y="432192"/>
                </a:lnTo>
                <a:lnTo>
                  <a:pt x="53643" y="426706"/>
                </a:lnTo>
                <a:lnTo>
                  <a:pt x="36574" y="415734"/>
                </a:lnTo>
                <a:lnTo>
                  <a:pt x="26211" y="398665"/>
                </a:lnTo>
                <a:lnTo>
                  <a:pt x="24992" y="387083"/>
                </a:lnTo>
                <a:lnTo>
                  <a:pt x="24992" y="279188"/>
                </a:lnTo>
                <a:lnTo>
                  <a:pt x="94485" y="279188"/>
                </a:lnTo>
                <a:lnTo>
                  <a:pt x="94485" y="396227"/>
                </a:lnTo>
                <a:lnTo>
                  <a:pt x="429754" y="396227"/>
                </a:lnTo>
                <a:lnTo>
                  <a:pt x="429754" y="4321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894465" y="2506649"/>
            <a:ext cx="433070" cy="436880"/>
          </a:xfrm>
          <a:custGeom>
            <a:avLst/>
            <a:gdLst/>
            <a:ahLst/>
            <a:cxnLst/>
            <a:rect l="l" t="t" r="r" b="b"/>
            <a:pathLst>
              <a:path w="433070" h="436880">
                <a:moveTo>
                  <a:pt x="30479" y="391960"/>
                </a:moveTo>
                <a:lnTo>
                  <a:pt x="14020" y="364529"/>
                </a:lnTo>
                <a:lnTo>
                  <a:pt x="12191" y="362091"/>
                </a:lnTo>
                <a:lnTo>
                  <a:pt x="5486" y="354166"/>
                </a:lnTo>
                <a:lnTo>
                  <a:pt x="2438" y="351118"/>
                </a:lnTo>
                <a:lnTo>
                  <a:pt x="0" y="348070"/>
                </a:lnTo>
                <a:lnTo>
                  <a:pt x="36574" y="312105"/>
                </a:lnTo>
                <a:lnTo>
                  <a:pt x="65225" y="278578"/>
                </a:lnTo>
                <a:lnTo>
                  <a:pt x="72773" y="269163"/>
                </a:lnTo>
                <a:lnTo>
                  <a:pt x="96504" y="230383"/>
                </a:lnTo>
                <a:lnTo>
                  <a:pt x="110091" y="188846"/>
                </a:lnTo>
                <a:lnTo>
                  <a:pt x="118868" y="142032"/>
                </a:lnTo>
                <a:lnTo>
                  <a:pt x="123230" y="98661"/>
                </a:lnTo>
                <a:lnTo>
                  <a:pt x="123744" y="14629"/>
                </a:lnTo>
                <a:lnTo>
                  <a:pt x="192627" y="14629"/>
                </a:lnTo>
                <a:lnTo>
                  <a:pt x="192656" y="87236"/>
                </a:lnTo>
                <a:lnTo>
                  <a:pt x="192856" y="92884"/>
                </a:lnTo>
                <a:lnTo>
                  <a:pt x="193399" y="98875"/>
                </a:lnTo>
                <a:lnTo>
                  <a:pt x="195623" y="117815"/>
                </a:lnTo>
                <a:lnTo>
                  <a:pt x="196208" y="123287"/>
                </a:lnTo>
                <a:lnTo>
                  <a:pt x="196770" y="129840"/>
                </a:lnTo>
                <a:lnTo>
                  <a:pt x="197504" y="139594"/>
                </a:lnTo>
                <a:lnTo>
                  <a:pt x="198642" y="150109"/>
                </a:lnTo>
                <a:lnTo>
                  <a:pt x="207586" y="187350"/>
                </a:lnTo>
                <a:lnTo>
                  <a:pt x="221011" y="227411"/>
                </a:lnTo>
                <a:lnTo>
                  <a:pt x="223142" y="231640"/>
                </a:lnTo>
                <a:lnTo>
                  <a:pt x="157881" y="231640"/>
                </a:lnTo>
                <a:lnTo>
                  <a:pt x="138422" y="268844"/>
                </a:lnTo>
                <a:lnTo>
                  <a:pt x="116810" y="302504"/>
                </a:lnTo>
                <a:lnTo>
                  <a:pt x="101800" y="320639"/>
                </a:lnTo>
                <a:lnTo>
                  <a:pt x="93075" y="331473"/>
                </a:lnTo>
                <a:lnTo>
                  <a:pt x="59881" y="365686"/>
                </a:lnTo>
                <a:lnTo>
                  <a:pt x="43785" y="380421"/>
                </a:lnTo>
                <a:lnTo>
                  <a:pt x="30479" y="391960"/>
                </a:lnTo>
                <a:close/>
              </a:path>
              <a:path w="433070" h="436880">
                <a:moveTo>
                  <a:pt x="287112" y="390131"/>
                </a:moveTo>
                <a:lnTo>
                  <a:pt x="249309" y="359971"/>
                </a:lnTo>
                <a:lnTo>
                  <a:pt x="220935" y="333402"/>
                </a:lnTo>
                <a:lnTo>
                  <a:pt x="192627" y="297475"/>
                </a:lnTo>
                <a:lnTo>
                  <a:pt x="170011" y="258729"/>
                </a:lnTo>
                <a:lnTo>
                  <a:pt x="157881" y="231640"/>
                </a:lnTo>
                <a:lnTo>
                  <a:pt x="223142" y="231640"/>
                </a:lnTo>
                <a:lnTo>
                  <a:pt x="224301" y="233940"/>
                </a:lnTo>
                <a:lnTo>
                  <a:pt x="229507" y="243527"/>
                </a:lnTo>
                <a:lnTo>
                  <a:pt x="258452" y="286531"/>
                </a:lnTo>
                <a:lnTo>
                  <a:pt x="289655" y="320410"/>
                </a:lnTo>
                <a:lnTo>
                  <a:pt x="318201" y="344413"/>
                </a:lnTo>
                <a:lnTo>
                  <a:pt x="287112" y="390131"/>
                </a:lnTo>
                <a:close/>
              </a:path>
              <a:path w="433070" h="436880">
                <a:moveTo>
                  <a:pt x="365138" y="436459"/>
                </a:moveTo>
                <a:lnTo>
                  <a:pt x="366358" y="434631"/>
                </a:lnTo>
                <a:lnTo>
                  <a:pt x="369406" y="429145"/>
                </a:lnTo>
                <a:lnTo>
                  <a:pt x="370625" y="423049"/>
                </a:lnTo>
                <a:lnTo>
                  <a:pt x="370625" y="0"/>
                </a:lnTo>
                <a:lnTo>
                  <a:pt x="379768" y="1219"/>
                </a:lnTo>
                <a:lnTo>
                  <a:pt x="418163" y="14591"/>
                </a:lnTo>
                <a:lnTo>
                  <a:pt x="432802" y="26211"/>
                </a:lnTo>
                <a:lnTo>
                  <a:pt x="432802" y="420001"/>
                </a:lnTo>
                <a:lnTo>
                  <a:pt x="430973" y="422439"/>
                </a:lnTo>
                <a:lnTo>
                  <a:pt x="427925" y="426706"/>
                </a:lnTo>
                <a:lnTo>
                  <a:pt x="386912" y="435088"/>
                </a:lnTo>
                <a:lnTo>
                  <a:pt x="374530" y="436078"/>
                </a:lnTo>
                <a:lnTo>
                  <a:pt x="365138" y="436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392492" y="2506649"/>
            <a:ext cx="445770" cy="436880"/>
          </a:xfrm>
          <a:custGeom>
            <a:avLst/>
            <a:gdLst/>
            <a:ahLst/>
            <a:cxnLst/>
            <a:rect l="l" t="t" r="r" b="b"/>
            <a:pathLst>
              <a:path w="445770" h="436880">
                <a:moveTo>
                  <a:pt x="221887" y="382207"/>
                </a:moveTo>
                <a:lnTo>
                  <a:pt x="27431" y="382207"/>
                </a:lnTo>
                <a:lnTo>
                  <a:pt x="14629" y="377330"/>
                </a:lnTo>
                <a:lnTo>
                  <a:pt x="10362" y="372453"/>
                </a:lnTo>
                <a:lnTo>
                  <a:pt x="5486" y="368186"/>
                </a:lnTo>
                <a:lnTo>
                  <a:pt x="0" y="355995"/>
                </a:lnTo>
                <a:lnTo>
                  <a:pt x="0" y="14629"/>
                </a:lnTo>
                <a:lnTo>
                  <a:pt x="208476" y="14629"/>
                </a:lnTo>
                <a:lnTo>
                  <a:pt x="208476" y="50595"/>
                </a:lnTo>
                <a:lnTo>
                  <a:pt x="64615" y="50595"/>
                </a:lnTo>
                <a:lnTo>
                  <a:pt x="64615" y="346241"/>
                </a:lnTo>
                <a:lnTo>
                  <a:pt x="221887" y="346241"/>
                </a:lnTo>
                <a:lnTo>
                  <a:pt x="221887" y="382207"/>
                </a:lnTo>
                <a:close/>
              </a:path>
              <a:path w="445770" h="436880">
                <a:moveTo>
                  <a:pt x="260900" y="436459"/>
                </a:moveTo>
                <a:lnTo>
                  <a:pt x="263338" y="432192"/>
                </a:lnTo>
                <a:lnTo>
                  <a:pt x="265777" y="425487"/>
                </a:lnTo>
                <a:lnTo>
                  <a:pt x="266386" y="423049"/>
                </a:lnTo>
                <a:lnTo>
                  <a:pt x="266386" y="0"/>
                </a:lnTo>
                <a:lnTo>
                  <a:pt x="276140" y="1828"/>
                </a:lnTo>
                <a:lnTo>
                  <a:pt x="297475" y="7924"/>
                </a:lnTo>
                <a:lnTo>
                  <a:pt x="307228" y="12191"/>
                </a:lnTo>
                <a:lnTo>
                  <a:pt x="316372" y="17068"/>
                </a:lnTo>
                <a:lnTo>
                  <a:pt x="328564" y="29869"/>
                </a:lnTo>
                <a:lnTo>
                  <a:pt x="328564" y="181045"/>
                </a:lnTo>
                <a:lnTo>
                  <a:pt x="445603" y="181045"/>
                </a:lnTo>
                <a:lnTo>
                  <a:pt x="445603" y="219449"/>
                </a:lnTo>
                <a:lnTo>
                  <a:pt x="328564" y="219449"/>
                </a:lnTo>
                <a:lnTo>
                  <a:pt x="328564" y="420001"/>
                </a:lnTo>
                <a:lnTo>
                  <a:pt x="271263" y="435850"/>
                </a:lnTo>
                <a:lnTo>
                  <a:pt x="260900" y="436459"/>
                </a:lnTo>
                <a:close/>
              </a:path>
              <a:path w="445770" h="436880">
                <a:moveTo>
                  <a:pt x="445603" y="181045"/>
                </a:moveTo>
                <a:lnTo>
                  <a:pt x="383426" y="181045"/>
                </a:lnTo>
                <a:lnTo>
                  <a:pt x="383426" y="0"/>
                </a:lnTo>
                <a:lnTo>
                  <a:pt x="423658" y="12191"/>
                </a:lnTo>
                <a:lnTo>
                  <a:pt x="445603" y="29869"/>
                </a:lnTo>
                <a:lnTo>
                  <a:pt x="445603" y="181045"/>
                </a:lnTo>
                <a:close/>
              </a:path>
              <a:path w="445770" h="436880">
                <a:moveTo>
                  <a:pt x="377330" y="436459"/>
                </a:moveTo>
                <a:lnTo>
                  <a:pt x="379768" y="433412"/>
                </a:lnTo>
                <a:lnTo>
                  <a:pt x="381597" y="429145"/>
                </a:lnTo>
                <a:lnTo>
                  <a:pt x="381597" y="428535"/>
                </a:lnTo>
                <a:lnTo>
                  <a:pt x="382207" y="427316"/>
                </a:lnTo>
                <a:lnTo>
                  <a:pt x="382207" y="425487"/>
                </a:lnTo>
                <a:lnTo>
                  <a:pt x="382816" y="424877"/>
                </a:lnTo>
                <a:lnTo>
                  <a:pt x="383426" y="422439"/>
                </a:lnTo>
                <a:lnTo>
                  <a:pt x="383426" y="219449"/>
                </a:lnTo>
                <a:lnTo>
                  <a:pt x="445603" y="219449"/>
                </a:lnTo>
                <a:lnTo>
                  <a:pt x="445603" y="420001"/>
                </a:lnTo>
                <a:lnTo>
                  <a:pt x="442555" y="423658"/>
                </a:lnTo>
                <a:lnTo>
                  <a:pt x="427316" y="429754"/>
                </a:lnTo>
                <a:lnTo>
                  <a:pt x="418172" y="432192"/>
                </a:lnTo>
                <a:lnTo>
                  <a:pt x="408419" y="434021"/>
                </a:lnTo>
                <a:lnTo>
                  <a:pt x="386474" y="435850"/>
                </a:lnTo>
                <a:lnTo>
                  <a:pt x="377330" y="436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0863089" y="2507259"/>
            <a:ext cx="430530" cy="429259"/>
          </a:xfrm>
          <a:custGeom>
            <a:avLst/>
            <a:gdLst/>
            <a:ahLst/>
            <a:cxnLst/>
            <a:rect l="l" t="t" r="r" b="b"/>
            <a:pathLst>
              <a:path w="430529" h="429260">
                <a:moveTo>
                  <a:pt x="271873" y="217620"/>
                </a:moveTo>
                <a:lnTo>
                  <a:pt x="60958" y="217620"/>
                </a:lnTo>
                <a:lnTo>
                  <a:pt x="52676" y="217577"/>
                </a:lnTo>
                <a:lnTo>
                  <a:pt x="47280" y="217277"/>
                </a:lnTo>
                <a:lnTo>
                  <a:pt x="42399" y="216463"/>
                </a:lnTo>
                <a:lnTo>
                  <a:pt x="24383" y="212134"/>
                </a:lnTo>
                <a:lnTo>
                  <a:pt x="16458" y="206038"/>
                </a:lnTo>
                <a:lnTo>
                  <a:pt x="7924" y="200552"/>
                </a:lnTo>
                <a:lnTo>
                  <a:pt x="0" y="182264"/>
                </a:lnTo>
                <a:lnTo>
                  <a:pt x="0" y="5486"/>
                </a:lnTo>
                <a:lnTo>
                  <a:pt x="44499" y="17677"/>
                </a:lnTo>
                <a:lnTo>
                  <a:pt x="67053" y="35355"/>
                </a:lnTo>
                <a:lnTo>
                  <a:pt x="67053" y="86560"/>
                </a:lnTo>
                <a:lnTo>
                  <a:pt x="271873" y="86560"/>
                </a:lnTo>
                <a:lnTo>
                  <a:pt x="271873" y="117649"/>
                </a:lnTo>
                <a:lnTo>
                  <a:pt x="67053" y="117649"/>
                </a:lnTo>
                <a:lnTo>
                  <a:pt x="67053" y="180435"/>
                </a:lnTo>
                <a:lnTo>
                  <a:pt x="271873" y="180435"/>
                </a:lnTo>
                <a:lnTo>
                  <a:pt x="271873" y="217620"/>
                </a:lnTo>
                <a:close/>
              </a:path>
              <a:path w="430529" h="429260">
                <a:moveTo>
                  <a:pt x="271873" y="86560"/>
                </a:moveTo>
                <a:lnTo>
                  <a:pt x="204819" y="86560"/>
                </a:lnTo>
                <a:lnTo>
                  <a:pt x="204819" y="5486"/>
                </a:lnTo>
                <a:lnTo>
                  <a:pt x="215791" y="7924"/>
                </a:lnTo>
                <a:lnTo>
                  <a:pt x="239565" y="14020"/>
                </a:lnTo>
                <a:lnTo>
                  <a:pt x="249318" y="18287"/>
                </a:lnTo>
                <a:lnTo>
                  <a:pt x="259681" y="22554"/>
                </a:lnTo>
                <a:lnTo>
                  <a:pt x="271873" y="35355"/>
                </a:lnTo>
                <a:lnTo>
                  <a:pt x="271873" y="86560"/>
                </a:lnTo>
                <a:close/>
              </a:path>
              <a:path w="430529" h="429260">
                <a:moveTo>
                  <a:pt x="271873" y="180435"/>
                </a:moveTo>
                <a:lnTo>
                  <a:pt x="204819" y="180435"/>
                </a:lnTo>
                <a:lnTo>
                  <a:pt x="204819" y="117649"/>
                </a:lnTo>
                <a:lnTo>
                  <a:pt x="271873" y="117649"/>
                </a:lnTo>
                <a:lnTo>
                  <a:pt x="271873" y="180435"/>
                </a:lnTo>
                <a:close/>
              </a:path>
              <a:path w="430529" h="429260">
                <a:moveTo>
                  <a:pt x="426097" y="234688"/>
                </a:moveTo>
                <a:lnTo>
                  <a:pt x="357824" y="234688"/>
                </a:lnTo>
                <a:lnTo>
                  <a:pt x="357824" y="153004"/>
                </a:lnTo>
                <a:lnTo>
                  <a:pt x="282845" y="153004"/>
                </a:lnTo>
                <a:lnTo>
                  <a:pt x="282845" y="123135"/>
                </a:lnTo>
                <a:lnTo>
                  <a:pt x="357824" y="123135"/>
                </a:lnTo>
                <a:lnTo>
                  <a:pt x="357824" y="83512"/>
                </a:lnTo>
                <a:lnTo>
                  <a:pt x="282845" y="83512"/>
                </a:lnTo>
                <a:lnTo>
                  <a:pt x="282845" y="53643"/>
                </a:lnTo>
                <a:lnTo>
                  <a:pt x="357824" y="53643"/>
                </a:lnTo>
                <a:lnTo>
                  <a:pt x="357824" y="0"/>
                </a:lnTo>
                <a:lnTo>
                  <a:pt x="403542" y="12191"/>
                </a:lnTo>
                <a:lnTo>
                  <a:pt x="426097" y="29259"/>
                </a:lnTo>
                <a:lnTo>
                  <a:pt x="426097" y="234688"/>
                </a:lnTo>
                <a:close/>
              </a:path>
              <a:path w="430529" h="429260">
                <a:moveTo>
                  <a:pt x="430364" y="429145"/>
                </a:moveTo>
                <a:lnTo>
                  <a:pt x="99971" y="429145"/>
                </a:lnTo>
                <a:lnTo>
                  <a:pt x="92375" y="429102"/>
                </a:lnTo>
                <a:lnTo>
                  <a:pt x="53033" y="418782"/>
                </a:lnTo>
                <a:lnTo>
                  <a:pt x="32917" y="396837"/>
                </a:lnTo>
                <a:lnTo>
                  <a:pt x="32917" y="327954"/>
                </a:lnTo>
                <a:lnTo>
                  <a:pt x="360262" y="327954"/>
                </a:lnTo>
                <a:lnTo>
                  <a:pt x="360262" y="293818"/>
                </a:lnTo>
                <a:lnTo>
                  <a:pt x="32917" y="293818"/>
                </a:lnTo>
                <a:lnTo>
                  <a:pt x="32917" y="259071"/>
                </a:lnTo>
                <a:lnTo>
                  <a:pt x="424877" y="259071"/>
                </a:lnTo>
                <a:lnTo>
                  <a:pt x="424877" y="359043"/>
                </a:lnTo>
                <a:lnTo>
                  <a:pt x="101190" y="359043"/>
                </a:lnTo>
                <a:lnTo>
                  <a:pt x="101190" y="394398"/>
                </a:lnTo>
                <a:lnTo>
                  <a:pt x="430364" y="394398"/>
                </a:lnTo>
                <a:lnTo>
                  <a:pt x="430364" y="429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1455898" y="2498725"/>
            <a:ext cx="447040" cy="445770"/>
          </a:xfrm>
          <a:custGeom>
            <a:avLst/>
            <a:gdLst/>
            <a:ahLst/>
            <a:cxnLst/>
            <a:rect l="l" t="t" r="r" b="b"/>
            <a:pathLst>
              <a:path w="447040" h="445769">
                <a:moveTo>
                  <a:pt x="181655" y="28040"/>
                </a:moveTo>
                <a:lnTo>
                  <a:pt x="115210" y="28040"/>
                </a:lnTo>
                <a:lnTo>
                  <a:pt x="115210" y="0"/>
                </a:lnTo>
                <a:lnTo>
                  <a:pt x="181655" y="0"/>
                </a:lnTo>
                <a:lnTo>
                  <a:pt x="181655" y="28040"/>
                </a:lnTo>
                <a:close/>
              </a:path>
              <a:path w="447040" h="445769">
                <a:moveTo>
                  <a:pt x="286503" y="64006"/>
                </a:moveTo>
                <a:lnTo>
                  <a:pt x="12191" y="64006"/>
                </a:lnTo>
                <a:lnTo>
                  <a:pt x="12191" y="28040"/>
                </a:lnTo>
                <a:lnTo>
                  <a:pt x="286503" y="28040"/>
                </a:lnTo>
                <a:lnTo>
                  <a:pt x="286503" y="64006"/>
                </a:lnTo>
                <a:close/>
              </a:path>
              <a:path w="447040" h="445769">
                <a:moveTo>
                  <a:pt x="26211" y="227983"/>
                </a:moveTo>
                <a:lnTo>
                  <a:pt x="11582" y="212134"/>
                </a:lnTo>
                <a:lnTo>
                  <a:pt x="0" y="198723"/>
                </a:lnTo>
                <a:lnTo>
                  <a:pt x="14768" y="192889"/>
                </a:lnTo>
                <a:lnTo>
                  <a:pt x="24421" y="188627"/>
                </a:lnTo>
                <a:lnTo>
                  <a:pt x="57448" y="168992"/>
                </a:lnTo>
                <a:lnTo>
                  <a:pt x="89413" y="137679"/>
                </a:lnTo>
                <a:lnTo>
                  <a:pt x="109700" y="97952"/>
                </a:lnTo>
                <a:lnTo>
                  <a:pt x="116429" y="64006"/>
                </a:lnTo>
                <a:lnTo>
                  <a:pt x="181655" y="64006"/>
                </a:lnTo>
                <a:lnTo>
                  <a:pt x="193237" y="111248"/>
                </a:lnTo>
                <a:lnTo>
                  <a:pt x="214848" y="145689"/>
                </a:lnTo>
                <a:lnTo>
                  <a:pt x="148737" y="145689"/>
                </a:lnTo>
                <a:lnTo>
                  <a:pt x="117953" y="178607"/>
                </a:lnTo>
                <a:lnTo>
                  <a:pt x="85950" y="202380"/>
                </a:lnTo>
                <a:lnTo>
                  <a:pt x="76550" y="208467"/>
                </a:lnTo>
                <a:lnTo>
                  <a:pt x="39851" y="224554"/>
                </a:lnTo>
                <a:lnTo>
                  <a:pt x="34203" y="226125"/>
                </a:lnTo>
                <a:lnTo>
                  <a:pt x="26211" y="227983"/>
                </a:lnTo>
                <a:close/>
              </a:path>
              <a:path w="447040" h="445769">
                <a:moveTo>
                  <a:pt x="271873" y="227983"/>
                </a:moveTo>
                <a:lnTo>
                  <a:pt x="234645" y="215772"/>
                </a:lnTo>
                <a:lnTo>
                  <a:pt x="196856" y="192741"/>
                </a:lnTo>
                <a:lnTo>
                  <a:pt x="164590" y="163977"/>
                </a:lnTo>
                <a:lnTo>
                  <a:pt x="148737" y="145689"/>
                </a:lnTo>
                <a:lnTo>
                  <a:pt x="214848" y="145689"/>
                </a:lnTo>
                <a:lnTo>
                  <a:pt x="217620" y="148737"/>
                </a:lnTo>
                <a:lnTo>
                  <a:pt x="226745" y="158095"/>
                </a:lnTo>
                <a:lnTo>
                  <a:pt x="264996" y="184450"/>
                </a:lnTo>
                <a:lnTo>
                  <a:pt x="298085" y="198723"/>
                </a:lnTo>
                <a:lnTo>
                  <a:pt x="293818" y="203600"/>
                </a:lnTo>
                <a:lnTo>
                  <a:pt x="286503" y="211524"/>
                </a:lnTo>
                <a:lnTo>
                  <a:pt x="282235" y="215791"/>
                </a:lnTo>
                <a:lnTo>
                  <a:pt x="281626" y="217010"/>
                </a:lnTo>
                <a:lnTo>
                  <a:pt x="279188" y="219449"/>
                </a:lnTo>
                <a:lnTo>
                  <a:pt x="274921" y="224935"/>
                </a:lnTo>
                <a:lnTo>
                  <a:pt x="271873" y="227983"/>
                </a:lnTo>
                <a:close/>
              </a:path>
              <a:path w="447040" h="445769">
                <a:moveTo>
                  <a:pt x="446822" y="242003"/>
                </a:moveTo>
                <a:lnTo>
                  <a:pt x="379768" y="242003"/>
                </a:lnTo>
                <a:lnTo>
                  <a:pt x="379768" y="144470"/>
                </a:lnTo>
                <a:lnTo>
                  <a:pt x="298694" y="144470"/>
                </a:lnTo>
                <a:lnTo>
                  <a:pt x="298694" y="106067"/>
                </a:lnTo>
                <a:lnTo>
                  <a:pt x="379768" y="106067"/>
                </a:lnTo>
                <a:lnTo>
                  <a:pt x="379768" y="8534"/>
                </a:lnTo>
                <a:lnTo>
                  <a:pt x="390131" y="9753"/>
                </a:lnTo>
                <a:lnTo>
                  <a:pt x="413905" y="15849"/>
                </a:lnTo>
                <a:lnTo>
                  <a:pt x="424268" y="20725"/>
                </a:lnTo>
                <a:lnTo>
                  <a:pt x="434021" y="24992"/>
                </a:lnTo>
                <a:lnTo>
                  <a:pt x="446822" y="37794"/>
                </a:lnTo>
                <a:lnTo>
                  <a:pt x="446822" y="242003"/>
                </a:lnTo>
                <a:close/>
              </a:path>
              <a:path w="447040" h="445769">
                <a:moveTo>
                  <a:pt x="242003" y="445603"/>
                </a:moveTo>
                <a:lnTo>
                  <a:pt x="202266" y="444803"/>
                </a:lnTo>
                <a:lnTo>
                  <a:pt x="144103" y="435321"/>
                </a:lnTo>
                <a:lnTo>
                  <a:pt x="101800" y="421220"/>
                </a:lnTo>
                <a:lnTo>
                  <a:pt x="67982" y="402147"/>
                </a:lnTo>
                <a:lnTo>
                  <a:pt x="42313" y="367020"/>
                </a:lnTo>
                <a:lnTo>
                  <a:pt x="42061" y="354776"/>
                </a:lnTo>
                <a:lnTo>
                  <a:pt x="42313" y="342536"/>
                </a:lnTo>
                <a:lnTo>
                  <a:pt x="67982" y="307886"/>
                </a:lnTo>
                <a:lnTo>
                  <a:pt x="101800" y="288941"/>
                </a:lnTo>
                <a:lnTo>
                  <a:pt x="144103" y="274711"/>
                </a:lnTo>
                <a:lnTo>
                  <a:pt x="187098" y="266777"/>
                </a:lnTo>
                <a:lnTo>
                  <a:pt x="242003" y="263948"/>
                </a:lnTo>
                <a:lnTo>
                  <a:pt x="265584" y="264053"/>
                </a:lnTo>
                <a:lnTo>
                  <a:pt x="317896" y="270349"/>
                </a:lnTo>
                <a:lnTo>
                  <a:pt x="365172" y="281793"/>
                </a:lnTo>
                <a:lnTo>
                  <a:pt x="405255" y="299913"/>
                </a:lnTo>
                <a:lnTo>
                  <a:pt x="242003" y="299913"/>
                </a:lnTo>
                <a:lnTo>
                  <a:pt x="226473" y="299975"/>
                </a:lnTo>
                <a:lnTo>
                  <a:pt x="177507" y="306271"/>
                </a:lnTo>
                <a:lnTo>
                  <a:pt x="138603" y="318929"/>
                </a:lnTo>
                <a:lnTo>
                  <a:pt x="109114" y="341974"/>
                </a:lnTo>
                <a:lnTo>
                  <a:pt x="109114" y="367577"/>
                </a:lnTo>
                <a:lnTo>
                  <a:pt x="147518" y="395008"/>
                </a:lnTo>
                <a:lnTo>
                  <a:pt x="158467" y="399642"/>
                </a:lnTo>
                <a:lnTo>
                  <a:pt x="204242" y="408223"/>
                </a:lnTo>
                <a:lnTo>
                  <a:pt x="406580" y="409638"/>
                </a:lnTo>
                <a:lnTo>
                  <a:pt x="397708" y="414519"/>
                </a:lnTo>
                <a:lnTo>
                  <a:pt x="353099" y="432726"/>
                </a:lnTo>
                <a:lnTo>
                  <a:pt x="296780" y="443032"/>
                </a:lnTo>
                <a:lnTo>
                  <a:pt x="265824" y="445508"/>
                </a:lnTo>
                <a:lnTo>
                  <a:pt x="242003" y="445603"/>
                </a:lnTo>
                <a:close/>
              </a:path>
              <a:path w="447040" h="445769">
                <a:moveTo>
                  <a:pt x="406580" y="409638"/>
                </a:moveTo>
                <a:lnTo>
                  <a:pt x="242003" y="409638"/>
                </a:lnTo>
                <a:lnTo>
                  <a:pt x="258590" y="409586"/>
                </a:lnTo>
                <a:lnTo>
                  <a:pt x="269549" y="409219"/>
                </a:lnTo>
                <a:lnTo>
                  <a:pt x="308328" y="404223"/>
                </a:lnTo>
                <a:lnTo>
                  <a:pt x="336488" y="395008"/>
                </a:lnTo>
                <a:lnTo>
                  <a:pt x="346875" y="390969"/>
                </a:lnTo>
                <a:lnTo>
                  <a:pt x="375335" y="362338"/>
                </a:lnTo>
                <a:lnTo>
                  <a:pt x="375501" y="354776"/>
                </a:lnTo>
                <a:lnTo>
                  <a:pt x="375325" y="347218"/>
                </a:lnTo>
                <a:lnTo>
                  <a:pt x="345665" y="318929"/>
                </a:lnTo>
                <a:lnTo>
                  <a:pt x="306509" y="306271"/>
                </a:lnTo>
                <a:lnTo>
                  <a:pt x="267948" y="300409"/>
                </a:lnTo>
                <a:lnTo>
                  <a:pt x="242003" y="299913"/>
                </a:lnTo>
                <a:lnTo>
                  <a:pt x="405255" y="299913"/>
                </a:lnTo>
                <a:lnTo>
                  <a:pt x="434521" y="327302"/>
                </a:lnTo>
                <a:lnTo>
                  <a:pt x="441336" y="354776"/>
                </a:lnTo>
                <a:lnTo>
                  <a:pt x="441084" y="367372"/>
                </a:lnTo>
                <a:lnTo>
                  <a:pt x="415415" y="402756"/>
                </a:lnTo>
                <a:lnTo>
                  <a:pt x="407619" y="409066"/>
                </a:lnTo>
                <a:lnTo>
                  <a:pt x="406580" y="4096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1943563" y="2507259"/>
            <a:ext cx="434340" cy="426720"/>
          </a:xfrm>
          <a:custGeom>
            <a:avLst/>
            <a:gdLst/>
            <a:ahLst/>
            <a:cxnLst/>
            <a:rect l="l" t="t" r="r" b="b"/>
            <a:pathLst>
              <a:path w="434340" h="426719">
                <a:moveTo>
                  <a:pt x="426706" y="234688"/>
                </a:moveTo>
                <a:lnTo>
                  <a:pt x="358433" y="234688"/>
                </a:lnTo>
                <a:lnTo>
                  <a:pt x="358433" y="148128"/>
                </a:lnTo>
                <a:lnTo>
                  <a:pt x="270044" y="148128"/>
                </a:lnTo>
                <a:lnTo>
                  <a:pt x="270044" y="117649"/>
                </a:lnTo>
                <a:lnTo>
                  <a:pt x="358433" y="117649"/>
                </a:lnTo>
                <a:lnTo>
                  <a:pt x="358433" y="83512"/>
                </a:lnTo>
                <a:lnTo>
                  <a:pt x="270044" y="83512"/>
                </a:lnTo>
                <a:lnTo>
                  <a:pt x="270044" y="53643"/>
                </a:lnTo>
                <a:lnTo>
                  <a:pt x="358433" y="53643"/>
                </a:lnTo>
                <a:lnTo>
                  <a:pt x="358433" y="0"/>
                </a:lnTo>
                <a:lnTo>
                  <a:pt x="404152" y="12191"/>
                </a:lnTo>
                <a:lnTo>
                  <a:pt x="426706" y="29259"/>
                </a:lnTo>
                <a:lnTo>
                  <a:pt x="426706" y="234688"/>
                </a:lnTo>
                <a:close/>
              </a:path>
              <a:path w="434340" h="426719">
                <a:moveTo>
                  <a:pt x="286503" y="217620"/>
                </a:moveTo>
                <a:lnTo>
                  <a:pt x="49985" y="217620"/>
                </a:lnTo>
                <a:lnTo>
                  <a:pt x="29259" y="212134"/>
                </a:lnTo>
                <a:lnTo>
                  <a:pt x="12191" y="201161"/>
                </a:lnTo>
                <a:lnTo>
                  <a:pt x="1219" y="184093"/>
                </a:lnTo>
                <a:lnTo>
                  <a:pt x="0" y="172511"/>
                </a:lnTo>
                <a:lnTo>
                  <a:pt x="0" y="10972"/>
                </a:lnTo>
                <a:lnTo>
                  <a:pt x="45718" y="23773"/>
                </a:lnTo>
                <a:lnTo>
                  <a:pt x="68273" y="180435"/>
                </a:lnTo>
                <a:lnTo>
                  <a:pt x="286503" y="180435"/>
                </a:lnTo>
                <a:lnTo>
                  <a:pt x="286503" y="217620"/>
                </a:lnTo>
                <a:close/>
              </a:path>
              <a:path w="434340" h="426719">
                <a:moveTo>
                  <a:pt x="434021" y="426097"/>
                </a:moveTo>
                <a:lnTo>
                  <a:pt x="84122" y="426097"/>
                </a:lnTo>
                <a:lnTo>
                  <a:pt x="62786" y="421220"/>
                </a:lnTo>
                <a:lnTo>
                  <a:pt x="54862" y="415734"/>
                </a:lnTo>
                <a:lnTo>
                  <a:pt x="45718" y="409638"/>
                </a:lnTo>
                <a:lnTo>
                  <a:pt x="34746" y="393179"/>
                </a:lnTo>
                <a:lnTo>
                  <a:pt x="33526" y="381597"/>
                </a:lnTo>
                <a:lnTo>
                  <a:pt x="33526" y="262729"/>
                </a:lnTo>
                <a:lnTo>
                  <a:pt x="101800" y="262729"/>
                </a:lnTo>
                <a:lnTo>
                  <a:pt x="101800" y="390131"/>
                </a:lnTo>
                <a:lnTo>
                  <a:pt x="434021" y="390131"/>
                </a:lnTo>
                <a:lnTo>
                  <a:pt x="434021" y="4260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2540453" y="2506649"/>
            <a:ext cx="466725" cy="436880"/>
          </a:xfrm>
          <a:custGeom>
            <a:avLst/>
            <a:gdLst/>
            <a:ahLst/>
            <a:cxnLst/>
            <a:rect l="l" t="t" r="r" b="b"/>
            <a:pathLst>
              <a:path w="466725" h="436880">
                <a:moveTo>
                  <a:pt x="279188" y="50595"/>
                </a:moveTo>
                <a:lnTo>
                  <a:pt x="7924" y="50595"/>
                </a:lnTo>
                <a:lnTo>
                  <a:pt x="7924" y="14629"/>
                </a:lnTo>
                <a:lnTo>
                  <a:pt x="279188" y="14629"/>
                </a:lnTo>
                <a:lnTo>
                  <a:pt x="279188" y="50595"/>
                </a:lnTo>
                <a:close/>
              </a:path>
              <a:path w="466725" h="436880">
                <a:moveTo>
                  <a:pt x="26821" y="393179"/>
                </a:moveTo>
                <a:lnTo>
                  <a:pt x="0" y="352337"/>
                </a:lnTo>
                <a:lnTo>
                  <a:pt x="17601" y="337441"/>
                </a:lnTo>
                <a:lnTo>
                  <a:pt x="28802" y="326887"/>
                </a:lnTo>
                <a:lnTo>
                  <a:pt x="63748" y="281654"/>
                </a:lnTo>
                <a:lnTo>
                  <a:pt x="85950" y="239565"/>
                </a:lnTo>
                <a:lnTo>
                  <a:pt x="101723" y="195075"/>
                </a:lnTo>
                <a:lnTo>
                  <a:pt x="108981" y="155986"/>
                </a:lnTo>
                <a:lnTo>
                  <a:pt x="111553" y="50595"/>
                </a:lnTo>
                <a:lnTo>
                  <a:pt x="176168" y="50595"/>
                </a:lnTo>
                <a:lnTo>
                  <a:pt x="176259" y="127450"/>
                </a:lnTo>
                <a:lnTo>
                  <a:pt x="181959" y="174340"/>
                </a:lnTo>
                <a:lnTo>
                  <a:pt x="193318" y="220715"/>
                </a:lnTo>
                <a:lnTo>
                  <a:pt x="205098" y="248709"/>
                </a:lnTo>
                <a:lnTo>
                  <a:pt x="145080" y="248709"/>
                </a:lnTo>
                <a:lnTo>
                  <a:pt x="120392" y="293208"/>
                </a:lnTo>
                <a:lnTo>
                  <a:pt x="92656" y="334050"/>
                </a:lnTo>
                <a:lnTo>
                  <a:pt x="60653" y="368186"/>
                </a:lnTo>
                <a:lnTo>
                  <a:pt x="36951" y="387302"/>
                </a:lnTo>
                <a:lnTo>
                  <a:pt x="26821" y="393179"/>
                </a:lnTo>
                <a:close/>
              </a:path>
              <a:path w="466725" h="436880">
                <a:moveTo>
                  <a:pt x="260291" y="390131"/>
                </a:moveTo>
                <a:lnTo>
                  <a:pt x="227373" y="366053"/>
                </a:lnTo>
                <a:lnTo>
                  <a:pt x="196894" y="332221"/>
                </a:lnTo>
                <a:lnTo>
                  <a:pt x="188231" y="321315"/>
                </a:lnTo>
                <a:lnTo>
                  <a:pt x="161410" y="279911"/>
                </a:lnTo>
                <a:lnTo>
                  <a:pt x="145080" y="248709"/>
                </a:lnTo>
                <a:lnTo>
                  <a:pt x="205098" y="248709"/>
                </a:lnTo>
                <a:lnTo>
                  <a:pt x="209248" y="258348"/>
                </a:lnTo>
                <a:lnTo>
                  <a:pt x="215563" y="270958"/>
                </a:lnTo>
                <a:lnTo>
                  <a:pt x="248718" y="317810"/>
                </a:lnTo>
                <a:lnTo>
                  <a:pt x="287722" y="353556"/>
                </a:lnTo>
                <a:lnTo>
                  <a:pt x="280407" y="362091"/>
                </a:lnTo>
                <a:lnTo>
                  <a:pt x="267606" y="381597"/>
                </a:lnTo>
                <a:lnTo>
                  <a:pt x="260291" y="390131"/>
                </a:lnTo>
                <a:close/>
              </a:path>
              <a:path w="466725" h="436880">
                <a:moveTo>
                  <a:pt x="349899" y="436459"/>
                </a:moveTo>
                <a:lnTo>
                  <a:pt x="338317" y="436459"/>
                </a:lnTo>
                <a:lnTo>
                  <a:pt x="341365" y="432802"/>
                </a:lnTo>
                <a:lnTo>
                  <a:pt x="343803" y="425487"/>
                </a:lnTo>
                <a:lnTo>
                  <a:pt x="344413" y="423049"/>
                </a:lnTo>
                <a:lnTo>
                  <a:pt x="344413" y="0"/>
                </a:lnTo>
                <a:lnTo>
                  <a:pt x="355995" y="1828"/>
                </a:lnTo>
                <a:lnTo>
                  <a:pt x="379768" y="8534"/>
                </a:lnTo>
                <a:lnTo>
                  <a:pt x="389522" y="12801"/>
                </a:lnTo>
                <a:lnTo>
                  <a:pt x="399275" y="17677"/>
                </a:lnTo>
                <a:lnTo>
                  <a:pt x="411467" y="29869"/>
                </a:lnTo>
                <a:lnTo>
                  <a:pt x="411467" y="171901"/>
                </a:lnTo>
                <a:lnTo>
                  <a:pt x="466329" y="171901"/>
                </a:lnTo>
                <a:lnTo>
                  <a:pt x="466329" y="210305"/>
                </a:lnTo>
                <a:lnTo>
                  <a:pt x="411467" y="210305"/>
                </a:lnTo>
                <a:lnTo>
                  <a:pt x="411467" y="419391"/>
                </a:lnTo>
                <a:lnTo>
                  <a:pt x="409028" y="423658"/>
                </a:lnTo>
                <a:lnTo>
                  <a:pt x="394398" y="429754"/>
                </a:lnTo>
                <a:lnTo>
                  <a:pt x="384645" y="432192"/>
                </a:lnTo>
                <a:lnTo>
                  <a:pt x="374282" y="434021"/>
                </a:lnTo>
                <a:lnTo>
                  <a:pt x="349899" y="436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3009830" y="2507259"/>
            <a:ext cx="472440" cy="429259"/>
          </a:xfrm>
          <a:custGeom>
            <a:avLst/>
            <a:gdLst/>
            <a:ahLst/>
            <a:cxnLst/>
            <a:rect l="l" t="t" r="r" b="b"/>
            <a:pathLst>
              <a:path w="472440" h="429260">
                <a:moveTo>
                  <a:pt x="26821" y="217010"/>
                </a:moveTo>
                <a:lnTo>
                  <a:pt x="12801" y="199942"/>
                </a:lnTo>
                <a:lnTo>
                  <a:pt x="9753" y="196285"/>
                </a:lnTo>
                <a:lnTo>
                  <a:pt x="3047" y="188970"/>
                </a:lnTo>
                <a:lnTo>
                  <a:pt x="0" y="185312"/>
                </a:lnTo>
                <a:lnTo>
                  <a:pt x="38446" y="166839"/>
                </a:lnTo>
                <a:lnTo>
                  <a:pt x="74102" y="139708"/>
                </a:lnTo>
                <a:lnTo>
                  <a:pt x="100471" y="107124"/>
                </a:lnTo>
                <a:lnTo>
                  <a:pt x="120273" y="60834"/>
                </a:lnTo>
                <a:lnTo>
                  <a:pt x="123744" y="5486"/>
                </a:lnTo>
                <a:lnTo>
                  <a:pt x="184093" y="5486"/>
                </a:lnTo>
                <a:lnTo>
                  <a:pt x="185160" y="44994"/>
                </a:lnTo>
                <a:lnTo>
                  <a:pt x="197818" y="84403"/>
                </a:lnTo>
                <a:lnTo>
                  <a:pt x="217620" y="115820"/>
                </a:lnTo>
                <a:lnTo>
                  <a:pt x="222102" y="121916"/>
                </a:lnTo>
                <a:lnTo>
                  <a:pt x="153004" y="121916"/>
                </a:lnTo>
                <a:lnTo>
                  <a:pt x="143942" y="134150"/>
                </a:lnTo>
                <a:lnTo>
                  <a:pt x="137651" y="142070"/>
                </a:lnTo>
                <a:lnTo>
                  <a:pt x="105495" y="174378"/>
                </a:lnTo>
                <a:lnTo>
                  <a:pt x="73264" y="197618"/>
                </a:lnTo>
                <a:lnTo>
                  <a:pt x="35874" y="214777"/>
                </a:lnTo>
                <a:lnTo>
                  <a:pt x="26821" y="217010"/>
                </a:lnTo>
                <a:close/>
              </a:path>
              <a:path w="472440" h="429260">
                <a:moveTo>
                  <a:pt x="281016" y="210915"/>
                </a:moveTo>
                <a:lnTo>
                  <a:pt x="237727" y="197585"/>
                </a:lnTo>
                <a:lnTo>
                  <a:pt x="198694" y="171849"/>
                </a:lnTo>
                <a:lnTo>
                  <a:pt x="153004" y="121916"/>
                </a:lnTo>
                <a:lnTo>
                  <a:pt x="222102" y="121916"/>
                </a:lnTo>
                <a:lnTo>
                  <a:pt x="227140" y="128769"/>
                </a:lnTo>
                <a:lnTo>
                  <a:pt x="234345" y="137117"/>
                </a:lnTo>
                <a:lnTo>
                  <a:pt x="269991" y="164363"/>
                </a:lnTo>
                <a:lnTo>
                  <a:pt x="307838" y="180435"/>
                </a:lnTo>
                <a:lnTo>
                  <a:pt x="281016" y="210915"/>
                </a:lnTo>
                <a:close/>
              </a:path>
              <a:path w="472440" h="429260">
                <a:moveTo>
                  <a:pt x="429754" y="217620"/>
                </a:moveTo>
                <a:lnTo>
                  <a:pt x="362700" y="217620"/>
                </a:lnTo>
                <a:lnTo>
                  <a:pt x="362700" y="0"/>
                </a:lnTo>
                <a:lnTo>
                  <a:pt x="407200" y="12191"/>
                </a:lnTo>
                <a:lnTo>
                  <a:pt x="429754" y="29259"/>
                </a:lnTo>
                <a:lnTo>
                  <a:pt x="429754" y="104847"/>
                </a:lnTo>
                <a:lnTo>
                  <a:pt x="472425" y="104847"/>
                </a:lnTo>
                <a:lnTo>
                  <a:pt x="472425" y="143251"/>
                </a:lnTo>
                <a:lnTo>
                  <a:pt x="429754" y="143251"/>
                </a:lnTo>
                <a:lnTo>
                  <a:pt x="429754" y="217620"/>
                </a:lnTo>
                <a:close/>
              </a:path>
              <a:path w="472440" h="429260">
                <a:moveTo>
                  <a:pt x="445603" y="429145"/>
                </a:moveTo>
                <a:lnTo>
                  <a:pt x="115210" y="429145"/>
                </a:lnTo>
                <a:lnTo>
                  <a:pt x="107614" y="429102"/>
                </a:lnTo>
                <a:lnTo>
                  <a:pt x="68273" y="418782"/>
                </a:lnTo>
                <a:lnTo>
                  <a:pt x="48156" y="396837"/>
                </a:lnTo>
                <a:lnTo>
                  <a:pt x="48156" y="327954"/>
                </a:lnTo>
                <a:lnTo>
                  <a:pt x="375501" y="327954"/>
                </a:lnTo>
                <a:lnTo>
                  <a:pt x="375501" y="293818"/>
                </a:lnTo>
                <a:lnTo>
                  <a:pt x="48156" y="293818"/>
                </a:lnTo>
                <a:lnTo>
                  <a:pt x="48156" y="259071"/>
                </a:lnTo>
                <a:lnTo>
                  <a:pt x="440117" y="259071"/>
                </a:lnTo>
                <a:lnTo>
                  <a:pt x="440117" y="359043"/>
                </a:lnTo>
                <a:lnTo>
                  <a:pt x="116429" y="359043"/>
                </a:lnTo>
                <a:lnTo>
                  <a:pt x="116429" y="394398"/>
                </a:lnTo>
                <a:lnTo>
                  <a:pt x="445603" y="394398"/>
                </a:lnTo>
                <a:lnTo>
                  <a:pt x="445603" y="429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417644" y="3811024"/>
            <a:ext cx="1644672" cy="3660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153214" y="3909859"/>
            <a:ext cx="43180" cy="183515"/>
          </a:xfrm>
          <a:custGeom>
            <a:avLst/>
            <a:gdLst/>
            <a:ahLst/>
            <a:cxnLst/>
            <a:rect l="l" t="t" r="r" b="b"/>
            <a:pathLst>
              <a:path w="43179" h="183514">
                <a:moveTo>
                  <a:pt x="30860" y="183256"/>
                </a:moveTo>
                <a:lnTo>
                  <a:pt x="12572" y="183256"/>
                </a:lnTo>
                <a:lnTo>
                  <a:pt x="0" y="170302"/>
                </a:lnTo>
                <a:lnTo>
                  <a:pt x="0" y="152015"/>
                </a:lnTo>
                <a:lnTo>
                  <a:pt x="12572" y="139061"/>
                </a:lnTo>
                <a:lnTo>
                  <a:pt x="30860" y="139061"/>
                </a:lnTo>
                <a:lnTo>
                  <a:pt x="42670" y="152015"/>
                </a:lnTo>
                <a:lnTo>
                  <a:pt x="42670" y="170302"/>
                </a:lnTo>
                <a:lnTo>
                  <a:pt x="30860" y="183256"/>
                </a:lnTo>
                <a:close/>
              </a:path>
              <a:path w="43179" h="183514">
                <a:moveTo>
                  <a:pt x="30860" y="44194"/>
                </a:moveTo>
                <a:lnTo>
                  <a:pt x="12572" y="44194"/>
                </a:lnTo>
                <a:lnTo>
                  <a:pt x="0" y="31241"/>
                </a:lnTo>
                <a:lnTo>
                  <a:pt x="0" y="12953"/>
                </a:lnTo>
                <a:lnTo>
                  <a:pt x="12572" y="0"/>
                </a:lnTo>
                <a:lnTo>
                  <a:pt x="30860" y="0"/>
                </a:lnTo>
                <a:lnTo>
                  <a:pt x="42670" y="12953"/>
                </a:lnTo>
                <a:lnTo>
                  <a:pt x="42670" y="31241"/>
                </a:lnTo>
                <a:lnTo>
                  <a:pt x="30860" y="44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153214" y="4048921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79" h="44450">
                <a:moveTo>
                  <a:pt x="0" y="22097"/>
                </a:moveTo>
                <a:lnTo>
                  <a:pt x="0" y="12953"/>
                </a:lnTo>
                <a:lnTo>
                  <a:pt x="6286" y="6476"/>
                </a:lnTo>
                <a:lnTo>
                  <a:pt x="12572" y="0"/>
                </a:lnTo>
                <a:lnTo>
                  <a:pt x="21335" y="0"/>
                </a:lnTo>
                <a:lnTo>
                  <a:pt x="30860" y="0"/>
                </a:lnTo>
                <a:lnTo>
                  <a:pt x="36765" y="6476"/>
                </a:lnTo>
                <a:lnTo>
                  <a:pt x="42670" y="12953"/>
                </a:lnTo>
                <a:lnTo>
                  <a:pt x="42670" y="22097"/>
                </a:lnTo>
                <a:lnTo>
                  <a:pt x="42670" y="31241"/>
                </a:lnTo>
                <a:lnTo>
                  <a:pt x="36765" y="37718"/>
                </a:lnTo>
                <a:lnTo>
                  <a:pt x="30860" y="44194"/>
                </a:lnTo>
                <a:lnTo>
                  <a:pt x="21335" y="44194"/>
                </a:lnTo>
                <a:lnTo>
                  <a:pt x="12572" y="44194"/>
                </a:lnTo>
                <a:lnTo>
                  <a:pt x="6286" y="37718"/>
                </a:lnTo>
                <a:lnTo>
                  <a:pt x="0" y="31241"/>
                </a:lnTo>
                <a:lnTo>
                  <a:pt x="0" y="22097"/>
                </a:lnTo>
                <a:close/>
              </a:path>
            </a:pathLst>
          </a:custGeom>
          <a:ln w="79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153214" y="3909859"/>
            <a:ext cx="43180" cy="44450"/>
          </a:xfrm>
          <a:custGeom>
            <a:avLst/>
            <a:gdLst/>
            <a:ahLst/>
            <a:cxnLst/>
            <a:rect l="l" t="t" r="r" b="b"/>
            <a:pathLst>
              <a:path w="43179" h="44450">
                <a:moveTo>
                  <a:pt x="0" y="22097"/>
                </a:moveTo>
                <a:lnTo>
                  <a:pt x="0" y="12953"/>
                </a:lnTo>
                <a:lnTo>
                  <a:pt x="6286" y="6476"/>
                </a:lnTo>
                <a:lnTo>
                  <a:pt x="12572" y="0"/>
                </a:lnTo>
                <a:lnTo>
                  <a:pt x="21335" y="0"/>
                </a:lnTo>
                <a:lnTo>
                  <a:pt x="30860" y="0"/>
                </a:lnTo>
                <a:lnTo>
                  <a:pt x="36765" y="6476"/>
                </a:lnTo>
                <a:lnTo>
                  <a:pt x="42670" y="12953"/>
                </a:lnTo>
                <a:lnTo>
                  <a:pt x="42670" y="22097"/>
                </a:lnTo>
                <a:lnTo>
                  <a:pt x="42670" y="31241"/>
                </a:lnTo>
                <a:lnTo>
                  <a:pt x="36765" y="37718"/>
                </a:lnTo>
                <a:lnTo>
                  <a:pt x="30860" y="44194"/>
                </a:lnTo>
                <a:lnTo>
                  <a:pt x="21335" y="44194"/>
                </a:lnTo>
                <a:lnTo>
                  <a:pt x="12572" y="44194"/>
                </a:lnTo>
                <a:lnTo>
                  <a:pt x="6286" y="37718"/>
                </a:lnTo>
                <a:lnTo>
                  <a:pt x="0" y="31241"/>
                </a:lnTo>
                <a:lnTo>
                  <a:pt x="0" y="22097"/>
                </a:lnTo>
                <a:close/>
              </a:path>
            </a:pathLst>
          </a:custGeom>
          <a:ln w="793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352266" y="3811024"/>
            <a:ext cx="677718" cy="3660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128697" y="3811024"/>
            <a:ext cx="2083573" cy="374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323266" y="3811024"/>
            <a:ext cx="638476" cy="3660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8106936" y="3811024"/>
            <a:ext cx="319587" cy="35463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8550601" y="3811024"/>
            <a:ext cx="677718" cy="3660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329184" y="3815977"/>
            <a:ext cx="395785" cy="36987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9836428" y="3811024"/>
            <a:ext cx="1312067" cy="3660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1294905" y="3810262"/>
            <a:ext cx="672765" cy="35921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2068288" y="3811024"/>
            <a:ext cx="637714" cy="36606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9768429" y="5310022"/>
            <a:ext cx="6273553" cy="391467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598639" y="5310022"/>
            <a:ext cx="6603233" cy="39436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932241" y="9440994"/>
            <a:ext cx="510778" cy="29285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559177" y="9440994"/>
            <a:ext cx="255668" cy="28370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914107" y="9440994"/>
            <a:ext cx="542171" cy="29285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536775" y="9444956"/>
            <a:ext cx="268469" cy="28889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1145837" y="9416353"/>
            <a:ext cx="548572" cy="29285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775811" y="9416353"/>
            <a:ext cx="807034" cy="29285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2676990" y="9416353"/>
            <a:ext cx="2047531" cy="29285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389210" y="1452670"/>
            <a:ext cx="138956" cy="242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730619" y="1927742"/>
            <a:ext cx="14816455" cy="0"/>
          </a:xfrm>
          <a:custGeom>
            <a:avLst/>
            <a:gdLst/>
            <a:ahLst/>
            <a:cxnLst/>
            <a:rect l="l" t="t" r="r" b="b"/>
            <a:pathLst>
              <a:path w="14816455" h="0">
                <a:moveTo>
                  <a:pt x="0" y="0"/>
                </a:moveTo>
                <a:lnTo>
                  <a:pt x="14816137" y="0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30619" y="2009500"/>
            <a:ext cx="14816455" cy="0"/>
          </a:xfrm>
          <a:custGeom>
            <a:avLst/>
            <a:gdLst/>
            <a:ahLst/>
            <a:cxnLst/>
            <a:rect l="l" t="t" r="r" b="b"/>
            <a:pathLst>
              <a:path w="14816455" h="0">
                <a:moveTo>
                  <a:pt x="0" y="0"/>
                </a:moveTo>
                <a:lnTo>
                  <a:pt x="14816137" y="0"/>
                </a:lnTo>
              </a:path>
            </a:pathLst>
          </a:custGeom>
          <a:ln w="3393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64394" y="2390238"/>
            <a:ext cx="1782445" cy="697865"/>
          </a:xfrm>
          <a:custGeom>
            <a:avLst/>
            <a:gdLst/>
            <a:ahLst/>
            <a:cxnLst/>
            <a:rect l="l" t="t" r="r" b="b"/>
            <a:pathLst>
              <a:path w="1782445" h="697864">
                <a:moveTo>
                  <a:pt x="0" y="0"/>
                </a:moveTo>
                <a:lnTo>
                  <a:pt x="0" y="697523"/>
                </a:lnTo>
                <a:lnTo>
                  <a:pt x="1781907" y="697523"/>
                </a:lnTo>
                <a:lnTo>
                  <a:pt x="178190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126906" y="2500172"/>
            <a:ext cx="425450" cy="424180"/>
          </a:xfrm>
          <a:custGeom>
            <a:avLst/>
            <a:gdLst/>
            <a:ahLst/>
            <a:cxnLst/>
            <a:rect l="l" t="t" r="r" b="b"/>
            <a:pathLst>
              <a:path w="425450" h="424180">
                <a:moveTo>
                  <a:pt x="242367" y="424180"/>
                </a:moveTo>
                <a:lnTo>
                  <a:pt x="183427" y="424180"/>
                </a:lnTo>
                <a:lnTo>
                  <a:pt x="172011" y="421640"/>
                </a:lnTo>
                <a:lnTo>
                  <a:pt x="155657" y="416560"/>
                </a:lnTo>
                <a:lnTo>
                  <a:pt x="139401" y="412750"/>
                </a:lnTo>
                <a:lnTo>
                  <a:pt x="128675" y="408940"/>
                </a:lnTo>
                <a:lnTo>
                  <a:pt x="118699" y="403860"/>
                </a:lnTo>
                <a:lnTo>
                  <a:pt x="104698" y="394970"/>
                </a:lnTo>
                <a:lnTo>
                  <a:pt x="90822" y="387350"/>
                </a:lnTo>
                <a:lnTo>
                  <a:pt x="61755" y="361950"/>
                </a:lnTo>
                <a:lnTo>
                  <a:pt x="36794" y="332740"/>
                </a:lnTo>
                <a:lnTo>
                  <a:pt x="15591" y="294640"/>
                </a:lnTo>
                <a:lnTo>
                  <a:pt x="3057" y="251460"/>
                </a:lnTo>
                <a:lnTo>
                  <a:pt x="0" y="199390"/>
                </a:lnTo>
                <a:lnTo>
                  <a:pt x="123" y="193040"/>
                </a:lnTo>
                <a:lnTo>
                  <a:pt x="11878" y="139700"/>
                </a:lnTo>
                <a:lnTo>
                  <a:pt x="28545" y="105410"/>
                </a:lnTo>
                <a:lnTo>
                  <a:pt x="36458" y="91440"/>
                </a:lnTo>
                <a:lnTo>
                  <a:pt x="42466" y="82550"/>
                </a:lnTo>
                <a:lnTo>
                  <a:pt x="49601" y="74930"/>
                </a:lnTo>
                <a:lnTo>
                  <a:pt x="60896" y="62230"/>
                </a:lnTo>
                <a:lnTo>
                  <a:pt x="89681" y="36830"/>
                </a:lnTo>
                <a:lnTo>
                  <a:pt x="127565" y="16510"/>
                </a:lnTo>
                <a:lnTo>
                  <a:pt x="171327" y="2540"/>
                </a:lnTo>
                <a:lnTo>
                  <a:pt x="182890" y="0"/>
                </a:lnTo>
                <a:lnTo>
                  <a:pt x="241830" y="0"/>
                </a:lnTo>
                <a:lnTo>
                  <a:pt x="253013" y="2540"/>
                </a:lnTo>
                <a:lnTo>
                  <a:pt x="269027" y="7620"/>
                </a:lnTo>
                <a:lnTo>
                  <a:pt x="284952" y="11430"/>
                </a:lnTo>
                <a:lnTo>
                  <a:pt x="295509" y="15240"/>
                </a:lnTo>
                <a:lnTo>
                  <a:pt x="305422" y="20320"/>
                </a:lnTo>
                <a:lnTo>
                  <a:pt x="319414" y="27940"/>
                </a:lnTo>
                <a:lnTo>
                  <a:pt x="333295" y="36830"/>
                </a:lnTo>
                <a:lnTo>
                  <a:pt x="189010" y="36830"/>
                </a:lnTo>
                <a:lnTo>
                  <a:pt x="179813" y="39370"/>
                </a:lnTo>
                <a:lnTo>
                  <a:pt x="144564" y="49530"/>
                </a:lnTo>
                <a:lnTo>
                  <a:pt x="136342" y="53340"/>
                </a:lnTo>
                <a:lnTo>
                  <a:pt x="124738" y="60960"/>
                </a:lnTo>
                <a:lnTo>
                  <a:pt x="113233" y="67310"/>
                </a:lnTo>
                <a:lnTo>
                  <a:pt x="105700" y="72390"/>
                </a:lnTo>
                <a:lnTo>
                  <a:pt x="89238" y="87630"/>
                </a:lnTo>
                <a:lnTo>
                  <a:pt x="79791" y="97790"/>
                </a:lnTo>
                <a:lnTo>
                  <a:pt x="73779" y="104140"/>
                </a:lnTo>
                <a:lnTo>
                  <a:pt x="50912" y="143510"/>
                </a:lnTo>
                <a:lnTo>
                  <a:pt x="37957" y="187960"/>
                </a:lnTo>
                <a:lnTo>
                  <a:pt x="37227" y="199390"/>
                </a:lnTo>
                <a:lnTo>
                  <a:pt x="37353" y="233680"/>
                </a:lnTo>
                <a:lnTo>
                  <a:pt x="51162" y="279400"/>
                </a:lnTo>
                <a:lnTo>
                  <a:pt x="75116" y="321310"/>
                </a:lnTo>
                <a:lnTo>
                  <a:pt x="103307" y="349250"/>
                </a:lnTo>
                <a:lnTo>
                  <a:pt x="144492" y="373380"/>
                </a:lnTo>
                <a:lnTo>
                  <a:pt x="190991" y="387350"/>
                </a:lnTo>
                <a:lnTo>
                  <a:pt x="334435" y="387350"/>
                </a:lnTo>
                <a:lnTo>
                  <a:pt x="320559" y="394970"/>
                </a:lnTo>
                <a:lnTo>
                  <a:pt x="306562" y="403860"/>
                </a:lnTo>
                <a:lnTo>
                  <a:pt x="296618" y="408940"/>
                </a:lnTo>
                <a:lnTo>
                  <a:pt x="285976" y="412750"/>
                </a:lnTo>
                <a:lnTo>
                  <a:pt x="269886" y="416560"/>
                </a:lnTo>
                <a:lnTo>
                  <a:pt x="253697" y="421640"/>
                </a:lnTo>
                <a:lnTo>
                  <a:pt x="242367" y="424180"/>
                </a:lnTo>
                <a:close/>
              </a:path>
              <a:path w="425450" h="424180">
                <a:moveTo>
                  <a:pt x="334435" y="387350"/>
                </a:moveTo>
                <a:lnTo>
                  <a:pt x="233693" y="387350"/>
                </a:lnTo>
                <a:lnTo>
                  <a:pt x="247878" y="384810"/>
                </a:lnTo>
                <a:lnTo>
                  <a:pt x="261257" y="381000"/>
                </a:lnTo>
                <a:lnTo>
                  <a:pt x="298940" y="364490"/>
                </a:lnTo>
                <a:lnTo>
                  <a:pt x="336019" y="335280"/>
                </a:lnTo>
                <a:lnTo>
                  <a:pt x="365489" y="298450"/>
                </a:lnTo>
                <a:lnTo>
                  <a:pt x="381753" y="260350"/>
                </a:lnTo>
                <a:lnTo>
                  <a:pt x="387488" y="203200"/>
                </a:lnTo>
                <a:lnTo>
                  <a:pt x="387366" y="196850"/>
                </a:lnTo>
                <a:lnTo>
                  <a:pt x="377432" y="152400"/>
                </a:lnTo>
                <a:lnTo>
                  <a:pt x="356627" y="111760"/>
                </a:lnTo>
                <a:lnTo>
                  <a:pt x="345345" y="97790"/>
                </a:lnTo>
                <a:lnTo>
                  <a:pt x="335732" y="87630"/>
                </a:lnTo>
                <a:lnTo>
                  <a:pt x="319092" y="72390"/>
                </a:lnTo>
                <a:lnTo>
                  <a:pt x="311698" y="67310"/>
                </a:lnTo>
                <a:lnTo>
                  <a:pt x="300519" y="60960"/>
                </a:lnTo>
                <a:lnTo>
                  <a:pt x="288589" y="53340"/>
                </a:lnTo>
                <a:lnTo>
                  <a:pt x="280228" y="49530"/>
                </a:lnTo>
                <a:lnTo>
                  <a:pt x="245315" y="39370"/>
                </a:lnTo>
                <a:lnTo>
                  <a:pt x="236140" y="36830"/>
                </a:lnTo>
                <a:lnTo>
                  <a:pt x="333295" y="36830"/>
                </a:lnTo>
                <a:lnTo>
                  <a:pt x="374278" y="72390"/>
                </a:lnTo>
                <a:lnTo>
                  <a:pt x="396139" y="104140"/>
                </a:lnTo>
                <a:lnTo>
                  <a:pt x="412927" y="138430"/>
                </a:lnTo>
                <a:lnTo>
                  <a:pt x="424374" y="182880"/>
                </a:lnTo>
                <a:lnTo>
                  <a:pt x="425246" y="198120"/>
                </a:lnTo>
                <a:lnTo>
                  <a:pt x="425224" y="228600"/>
                </a:lnTo>
                <a:lnTo>
                  <a:pt x="417897" y="267970"/>
                </a:lnTo>
                <a:lnTo>
                  <a:pt x="404773" y="304800"/>
                </a:lnTo>
                <a:lnTo>
                  <a:pt x="382254" y="341630"/>
                </a:lnTo>
                <a:lnTo>
                  <a:pt x="351881" y="373380"/>
                </a:lnTo>
                <a:lnTo>
                  <a:pt x="343534" y="381000"/>
                </a:lnTo>
                <a:lnTo>
                  <a:pt x="334435" y="387350"/>
                </a:lnTo>
                <a:close/>
              </a:path>
              <a:path w="425450" h="424180">
                <a:moveTo>
                  <a:pt x="139625" y="139700"/>
                </a:moveTo>
                <a:lnTo>
                  <a:pt x="134472" y="91440"/>
                </a:lnTo>
                <a:lnTo>
                  <a:pt x="187891" y="74930"/>
                </a:lnTo>
                <a:lnTo>
                  <a:pt x="195952" y="73660"/>
                </a:lnTo>
                <a:lnTo>
                  <a:pt x="233205" y="73660"/>
                </a:lnTo>
                <a:lnTo>
                  <a:pt x="279906" y="92710"/>
                </a:lnTo>
                <a:lnTo>
                  <a:pt x="297018" y="114300"/>
                </a:lnTo>
                <a:lnTo>
                  <a:pt x="198600" y="114300"/>
                </a:lnTo>
                <a:lnTo>
                  <a:pt x="180851" y="116840"/>
                </a:lnTo>
                <a:lnTo>
                  <a:pt x="172834" y="120650"/>
                </a:lnTo>
                <a:lnTo>
                  <a:pt x="164246" y="124460"/>
                </a:lnTo>
                <a:lnTo>
                  <a:pt x="148786" y="133350"/>
                </a:lnTo>
                <a:lnTo>
                  <a:pt x="139625" y="139700"/>
                </a:lnTo>
                <a:close/>
              </a:path>
              <a:path w="425450" h="424180">
                <a:moveTo>
                  <a:pt x="309680" y="349250"/>
                </a:moveTo>
                <a:lnTo>
                  <a:pt x="301664" y="349250"/>
                </a:lnTo>
                <a:lnTo>
                  <a:pt x="281051" y="347980"/>
                </a:lnTo>
                <a:lnTo>
                  <a:pt x="127028" y="347980"/>
                </a:lnTo>
                <a:lnTo>
                  <a:pt x="127028" y="300990"/>
                </a:lnTo>
                <a:lnTo>
                  <a:pt x="136619" y="292100"/>
                </a:lnTo>
                <a:lnTo>
                  <a:pt x="141361" y="288290"/>
                </a:lnTo>
                <a:lnTo>
                  <a:pt x="156292" y="276860"/>
                </a:lnTo>
                <a:lnTo>
                  <a:pt x="161598" y="271780"/>
                </a:lnTo>
                <a:lnTo>
                  <a:pt x="167225" y="267970"/>
                </a:lnTo>
                <a:lnTo>
                  <a:pt x="184192" y="252730"/>
                </a:lnTo>
                <a:lnTo>
                  <a:pt x="195706" y="242570"/>
                </a:lnTo>
                <a:lnTo>
                  <a:pt x="212329" y="227330"/>
                </a:lnTo>
                <a:lnTo>
                  <a:pt x="217746" y="220980"/>
                </a:lnTo>
                <a:lnTo>
                  <a:pt x="222680" y="215900"/>
                </a:lnTo>
                <a:lnTo>
                  <a:pt x="229520" y="208280"/>
                </a:lnTo>
                <a:lnTo>
                  <a:pt x="235916" y="199390"/>
                </a:lnTo>
                <a:lnTo>
                  <a:pt x="239897" y="193040"/>
                </a:lnTo>
                <a:lnTo>
                  <a:pt x="243127" y="187960"/>
                </a:lnTo>
                <a:lnTo>
                  <a:pt x="254140" y="142240"/>
                </a:lnTo>
                <a:lnTo>
                  <a:pt x="247269" y="128270"/>
                </a:lnTo>
                <a:lnTo>
                  <a:pt x="241544" y="124460"/>
                </a:lnTo>
                <a:lnTo>
                  <a:pt x="235245" y="119380"/>
                </a:lnTo>
                <a:lnTo>
                  <a:pt x="218641" y="114300"/>
                </a:lnTo>
                <a:lnTo>
                  <a:pt x="297018" y="114300"/>
                </a:lnTo>
                <a:lnTo>
                  <a:pt x="305601" y="160020"/>
                </a:lnTo>
                <a:lnTo>
                  <a:pt x="305100" y="166370"/>
                </a:lnTo>
                <a:lnTo>
                  <a:pt x="289067" y="203200"/>
                </a:lnTo>
                <a:lnTo>
                  <a:pt x="284286" y="210820"/>
                </a:lnTo>
                <a:lnTo>
                  <a:pt x="280872" y="215900"/>
                </a:lnTo>
                <a:lnTo>
                  <a:pt x="277191" y="220980"/>
                </a:lnTo>
                <a:lnTo>
                  <a:pt x="265999" y="233680"/>
                </a:lnTo>
                <a:lnTo>
                  <a:pt x="262192" y="238760"/>
                </a:lnTo>
                <a:lnTo>
                  <a:pt x="258439" y="242570"/>
                </a:lnTo>
                <a:lnTo>
                  <a:pt x="252995" y="248920"/>
                </a:lnTo>
                <a:lnTo>
                  <a:pt x="219786" y="281940"/>
                </a:lnTo>
                <a:lnTo>
                  <a:pt x="203754" y="295910"/>
                </a:lnTo>
                <a:lnTo>
                  <a:pt x="194020" y="303530"/>
                </a:lnTo>
                <a:lnTo>
                  <a:pt x="192875" y="303530"/>
                </a:lnTo>
                <a:lnTo>
                  <a:pt x="191157" y="306070"/>
                </a:lnTo>
                <a:lnTo>
                  <a:pt x="309680" y="306070"/>
                </a:lnTo>
                <a:lnTo>
                  <a:pt x="309680" y="349250"/>
                </a:lnTo>
                <a:close/>
              </a:path>
              <a:path w="425450" h="424180">
                <a:moveTo>
                  <a:pt x="309680" y="306070"/>
                </a:moveTo>
                <a:lnTo>
                  <a:pt x="279906" y="306070"/>
                </a:lnTo>
                <a:lnTo>
                  <a:pt x="301092" y="304800"/>
                </a:lnTo>
                <a:lnTo>
                  <a:pt x="309680" y="303530"/>
                </a:lnTo>
                <a:lnTo>
                  <a:pt x="309680" y="30607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69078" y="1415746"/>
            <a:ext cx="327660" cy="342265"/>
          </a:xfrm>
          <a:custGeom>
            <a:avLst/>
            <a:gdLst/>
            <a:ahLst/>
            <a:cxnLst/>
            <a:rect l="l" t="t" r="r" b="b"/>
            <a:pathLst>
              <a:path w="327660" h="342264">
                <a:moveTo>
                  <a:pt x="326623" y="182104"/>
                </a:moveTo>
                <a:lnTo>
                  <a:pt x="71289" y="182104"/>
                </a:lnTo>
                <a:lnTo>
                  <a:pt x="219882" y="182101"/>
                </a:lnTo>
                <a:lnTo>
                  <a:pt x="227189" y="182018"/>
                </a:lnTo>
                <a:lnTo>
                  <a:pt x="232960" y="181791"/>
                </a:lnTo>
                <a:lnTo>
                  <a:pt x="252215" y="180589"/>
                </a:lnTo>
                <a:lnTo>
                  <a:pt x="257168" y="179065"/>
                </a:lnTo>
                <a:lnTo>
                  <a:pt x="262502" y="177541"/>
                </a:lnTo>
                <a:lnTo>
                  <a:pt x="269741" y="174493"/>
                </a:lnTo>
                <a:lnTo>
                  <a:pt x="272408" y="172207"/>
                </a:lnTo>
                <a:lnTo>
                  <a:pt x="277742" y="172588"/>
                </a:lnTo>
                <a:lnTo>
                  <a:pt x="293743" y="173350"/>
                </a:lnTo>
                <a:lnTo>
                  <a:pt x="298696" y="174112"/>
                </a:lnTo>
                <a:lnTo>
                  <a:pt x="304411" y="174493"/>
                </a:lnTo>
                <a:lnTo>
                  <a:pt x="314317" y="176398"/>
                </a:lnTo>
                <a:lnTo>
                  <a:pt x="318508" y="177541"/>
                </a:lnTo>
                <a:lnTo>
                  <a:pt x="321555" y="178303"/>
                </a:lnTo>
                <a:lnTo>
                  <a:pt x="326623" y="182104"/>
                </a:lnTo>
                <a:close/>
              </a:path>
              <a:path w="327660" h="342264">
                <a:moveTo>
                  <a:pt x="44956" y="206496"/>
                </a:moveTo>
                <a:lnTo>
                  <a:pt x="43432" y="206496"/>
                </a:lnTo>
                <a:lnTo>
                  <a:pt x="31241" y="201543"/>
                </a:lnTo>
                <a:lnTo>
                  <a:pt x="22097" y="197353"/>
                </a:lnTo>
                <a:lnTo>
                  <a:pt x="13334" y="192781"/>
                </a:lnTo>
                <a:lnTo>
                  <a:pt x="9524" y="190495"/>
                </a:lnTo>
                <a:lnTo>
                  <a:pt x="6095" y="188590"/>
                </a:lnTo>
                <a:lnTo>
                  <a:pt x="0" y="183637"/>
                </a:lnTo>
                <a:lnTo>
                  <a:pt x="0" y="179065"/>
                </a:lnTo>
                <a:lnTo>
                  <a:pt x="3428" y="177541"/>
                </a:lnTo>
                <a:lnTo>
                  <a:pt x="6095" y="177922"/>
                </a:lnTo>
                <a:lnTo>
                  <a:pt x="10286" y="178303"/>
                </a:lnTo>
                <a:lnTo>
                  <a:pt x="58830" y="181872"/>
                </a:lnTo>
                <a:lnTo>
                  <a:pt x="326623" y="182104"/>
                </a:lnTo>
                <a:lnTo>
                  <a:pt x="327651" y="182875"/>
                </a:lnTo>
                <a:lnTo>
                  <a:pt x="327651" y="191638"/>
                </a:lnTo>
                <a:lnTo>
                  <a:pt x="325937" y="195067"/>
                </a:lnTo>
                <a:lnTo>
                  <a:pt x="121916" y="195067"/>
                </a:lnTo>
                <a:lnTo>
                  <a:pt x="108466" y="195093"/>
                </a:lnTo>
                <a:lnTo>
                  <a:pt x="68959" y="198496"/>
                </a:lnTo>
                <a:lnTo>
                  <a:pt x="48004" y="204591"/>
                </a:lnTo>
                <a:lnTo>
                  <a:pt x="44956" y="206496"/>
                </a:lnTo>
                <a:close/>
              </a:path>
              <a:path w="327660" h="342264">
                <a:moveTo>
                  <a:pt x="162682" y="342129"/>
                </a:moveTo>
                <a:lnTo>
                  <a:pt x="160016" y="342129"/>
                </a:lnTo>
                <a:lnTo>
                  <a:pt x="157730" y="339843"/>
                </a:lnTo>
                <a:lnTo>
                  <a:pt x="152880" y="294124"/>
                </a:lnTo>
                <a:lnTo>
                  <a:pt x="152777" y="195067"/>
                </a:lnTo>
                <a:lnTo>
                  <a:pt x="174112" y="195067"/>
                </a:lnTo>
                <a:lnTo>
                  <a:pt x="174112" y="266693"/>
                </a:lnTo>
                <a:lnTo>
                  <a:pt x="173731" y="282313"/>
                </a:lnTo>
                <a:lnTo>
                  <a:pt x="173350" y="288790"/>
                </a:lnTo>
                <a:lnTo>
                  <a:pt x="172969" y="294124"/>
                </a:lnTo>
                <a:lnTo>
                  <a:pt x="172588" y="307078"/>
                </a:lnTo>
                <a:lnTo>
                  <a:pt x="171826" y="311650"/>
                </a:lnTo>
                <a:lnTo>
                  <a:pt x="170302" y="324222"/>
                </a:lnTo>
                <a:lnTo>
                  <a:pt x="169540" y="326889"/>
                </a:lnTo>
                <a:lnTo>
                  <a:pt x="169159" y="329556"/>
                </a:lnTo>
                <a:lnTo>
                  <a:pt x="166873" y="336414"/>
                </a:lnTo>
                <a:lnTo>
                  <a:pt x="165349" y="339462"/>
                </a:lnTo>
                <a:lnTo>
                  <a:pt x="162682" y="342129"/>
                </a:lnTo>
                <a:close/>
              </a:path>
              <a:path w="327660" h="342264">
                <a:moveTo>
                  <a:pt x="324222" y="198496"/>
                </a:moveTo>
                <a:lnTo>
                  <a:pt x="318889" y="198115"/>
                </a:lnTo>
                <a:lnTo>
                  <a:pt x="315841" y="197734"/>
                </a:lnTo>
                <a:lnTo>
                  <a:pt x="304030" y="196972"/>
                </a:lnTo>
                <a:lnTo>
                  <a:pt x="299839" y="196591"/>
                </a:lnTo>
                <a:lnTo>
                  <a:pt x="293743" y="196210"/>
                </a:lnTo>
                <a:lnTo>
                  <a:pt x="270884" y="195067"/>
                </a:lnTo>
                <a:lnTo>
                  <a:pt x="325937" y="195067"/>
                </a:lnTo>
                <a:lnTo>
                  <a:pt x="324222" y="198496"/>
                </a:lnTo>
                <a:close/>
              </a:path>
              <a:path w="327660" h="342264">
                <a:moveTo>
                  <a:pt x="285869" y="8762"/>
                </a:moveTo>
                <a:lnTo>
                  <a:pt x="200020" y="8762"/>
                </a:lnTo>
                <a:lnTo>
                  <a:pt x="220212" y="7619"/>
                </a:lnTo>
                <a:lnTo>
                  <a:pt x="225546" y="6476"/>
                </a:lnTo>
                <a:lnTo>
                  <a:pt x="229737" y="5714"/>
                </a:lnTo>
                <a:lnTo>
                  <a:pt x="238119" y="1904"/>
                </a:lnTo>
                <a:lnTo>
                  <a:pt x="240024" y="0"/>
                </a:lnTo>
                <a:lnTo>
                  <a:pt x="244214" y="380"/>
                </a:lnTo>
                <a:lnTo>
                  <a:pt x="257549" y="1142"/>
                </a:lnTo>
                <a:lnTo>
                  <a:pt x="260216" y="1523"/>
                </a:lnTo>
                <a:lnTo>
                  <a:pt x="266312" y="1904"/>
                </a:lnTo>
                <a:lnTo>
                  <a:pt x="275456" y="3809"/>
                </a:lnTo>
                <a:lnTo>
                  <a:pt x="279266" y="4952"/>
                </a:lnTo>
                <a:lnTo>
                  <a:pt x="282313" y="5714"/>
                </a:lnTo>
                <a:lnTo>
                  <a:pt x="285869" y="8762"/>
                </a:lnTo>
                <a:close/>
              </a:path>
              <a:path w="327660" h="342264">
                <a:moveTo>
                  <a:pt x="72769" y="31622"/>
                </a:moveTo>
                <a:lnTo>
                  <a:pt x="72007" y="31622"/>
                </a:lnTo>
                <a:lnTo>
                  <a:pt x="63625" y="28193"/>
                </a:lnTo>
                <a:lnTo>
                  <a:pt x="59434" y="26288"/>
                </a:lnTo>
                <a:lnTo>
                  <a:pt x="56005" y="24383"/>
                </a:lnTo>
                <a:lnTo>
                  <a:pt x="44194" y="18668"/>
                </a:lnTo>
                <a:lnTo>
                  <a:pt x="40765" y="16763"/>
                </a:lnTo>
                <a:lnTo>
                  <a:pt x="38099" y="15239"/>
                </a:lnTo>
                <a:lnTo>
                  <a:pt x="32384" y="10667"/>
                </a:lnTo>
                <a:lnTo>
                  <a:pt x="32384" y="6857"/>
                </a:lnTo>
                <a:lnTo>
                  <a:pt x="35813" y="4952"/>
                </a:lnTo>
                <a:lnTo>
                  <a:pt x="37718" y="5333"/>
                </a:lnTo>
                <a:lnTo>
                  <a:pt x="41527" y="5714"/>
                </a:lnTo>
                <a:lnTo>
                  <a:pt x="49909" y="6857"/>
                </a:lnTo>
                <a:lnTo>
                  <a:pt x="52957" y="7238"/>
                </a:lnTo>
                <a:lnTo>
                  <a:pt x="58291" y="7619"/>
                </a:lnTo>
                <a:lnTo>
                  <a:pt x="82293" y="8762"/>
                </a:lnTo>
                <a:lnTo>
                  <a:pt x="285869" y="8762"/>
                </a:lnTo>
                <a:lnTo>
                  <a:pt x="287647" y="10286"/>
                </a:lnTo>
                <a:lnTo>
                  <a:pt x="287647" y="19049"/>
                </a:lnTo>
                <a:lnTo>
                  <a:pt x="285742" y="21716"/>
                </a:lnTo>
                <a:lnTo>
                  <a:pt x="116583" y="21716"/>
                </a:lnTo>
                <a:lnTo>
                  <a:pt x="99057" y="22859"/>
                </a:lnTo>
                <a:lnTo>
                  <a:pt x="95247" y="23621"/>
                </a:lnTo>
                <a:lnTo>
                  <a:pt x="91818" y="24002"/>
                </a:lnTo>
                <a:lnTo>
                  <a:pt x="84579" y="25907"/>
                </a:lnTo>
                <a:lnTo>
                  <a:pt x="81531" y="27050"/>
                </a:lnTo>
                <a:lnTo>
                  <a:pt x="79246" y="27812"/>
                </a:lnTo>
                <a:lnTo>
                  <a:pt x="75055" y="30098"/>
                </a:lnTo>
                <a:lnTo>
                  <a:pt x="72769" y="31622"/>
                </a:lnTo>
                <a:close/>
              </a:path>
              <a:path w="327660" h="342264">
                <a:moveTo>
                  <a:pt x="15239" y="142109"/>
                </a:moveTo>
                <a:lnTo>
                  <a:pt x="11429" y="136013"/>
                </a:lnTo>
                <a:lnTo>
                  <a:pt x="16382" y="134108"/>
                </a:lnTo>
                <a:lnTo>
                  <a:pt x="23240" y="131060"/>
                </a:lnTo>
                <a:lnTo>
                  <a:pt x="41908" y="121916"/>
                </a:lnTo>
                <a:lnTo>
                  <a:pt x="49909" y="118107"/>
                </a:lnTo>
                <a:lnTo>
                  <a:pt x="56767" y="114678"/>
                </a:lnTo>
                <a:lnTo>
                  <a:pt x="72388" y="105915"/>
                </a:lnTo>
                <a:lnTo>
                  <a:pt x="80008" y="101343"/>
                </a:lnTo>
                <a:lnTo>
                  <a:pt x="86484" y="97152"/>
                </a:lnTo>
                <a:lnTo>
                  <a:pt x="102105" y="87246"/>
                </a:lnTo>
                <a:lnTo>
                  <a:pt x="108201" y="82674"/>
                </a:lnTo>
                <a:lnTo>
                  <a:pt x="113535" y="78865"/>
                </a:lnTo>
                <a:lnTo>
                  <a:pt x="127250" y="68578"/>
                </a:lnTo>
                <a:lnTo>
                  <a:pt x="132203" y="64006"/>
                </a:lnTo>
                <a:lnTo>
                  <a:pt x="137537" y="59434"/>
                </a:lnTo>
                <a:lnTo>
                  <a:pt x="145157" y="52195"/>
                </a:lnTo>
                <a:lnTo>
                  <a:pt x="148205" y="48766"/>
                </a:lnTo>
                <a:lnTo>
                  <a:pt x="151253" y="45718"/>
                </a:lnTo>
                <a:lnTo>
                  <a:pt x="156968" y="38861"/>
                </a:lnTo>
                <a:lnTo>
                  <a:pt x="158492" y="36575"/>
                </a:lnTo>
                <a:lnTo>
                  <a:pt x="158111" y="34289"/>
                </a:lnTo>
                <a:lnTo>
                  <a:pt x="154682" y="25907"/>
                </a:lnTo>
                <a:lnTo>
                  <a:pt x="152396" y="21716"/>
                </a:lnTo>
                <a:lnTo>
                  <a:pt x="164968" y="21716"/>
                </a:lnTo>
                <a:lnTo>
                  <a:pt x="166873" y="23240"/>
                </a:lnTo>
                <a:lnTo>
                  <a:pt x="171445" y="27431"/>
                </a:lnTo>
                <a:lnTo>
                  <a:pt x="172969" y="28574"/>
                </a:lnTo>
                <a:lnTo>
                  <a:pt x="176398" y="31241"/>
                </a:lnTo>
                <a:lnTo>
                  <a:pt x="183637" y="36194"/>
                </a:lnTo>
                <a:lnTo>
                  <a:pt x="184399" y="38099"/>
                </a:lnTo>
                <a:lnTo>
                  <a:pt x="185161" y="39623"/>
                </a:lnTo>
                <a:lnTo>
                  <a:pt x="180970" y="46861"/>
                </a:lnTo>
                <a:lnTo>
                  <a:pt x="179065" y="49147"/>
                </a:lnTo>
                <a:lnTo>
                  <a:pt x="177160" y="51814"/>
                </a:lnTo>
                <a:lnTo>
                  <a:pt x="171826" y="58291"/>
                </a:lnTo>
                <a:lnTo>
                  <a:pt x="166873" y="63244"/>
                </a:lnTo>
                <a:lnTo>
                  <a:pt x="171445" y="65911"/>
                </a:lnTo>
                <a:lnTo>
                  <a:pt x="181732" y="70864"/>
                </a:lnTo>
                <a:lnTo>
                  <a:pt x="185161" y="72769"/>
                </a:lnTo>
                <a:lnTo>
                  <a:pt x="187447" y="73912"/>
                </a:lnTo>
                <a:lnTo>
                  <a:pt x="156206" y="73912"/>
                </a:lnTo>
                <a:lnTo>
                  <a:pt x="152396" y="77341"/>
                </a:lnTo>
                <a:lnTo>
                  <a:pt x="144014" y="83436"/>
                </a:lnTo>
                <a:lnTo>
                  <a:pt x="139442" y="86484"/>
                </a:lnTo>
                <a:lnTo>
                  <a:pt x="133346" y="90675"/>
                </a:lnTo>
                <a:lnTo>
                  <a:pt x="118488" y="99819"/>
                </a:lnTo>
                <a:lnTo>
                  <a:pt x="80008" y="119250"/>
                </a:lnTo>
                <a:lnTo>
                  <a:pt x="42289" y="134489"/>
                </a:lnTo>
                <a:lnTo>
                  <a:pt x="20192" y="141347"/>
                </a:lnTo>
                <a:lnTo>
                  <a:pt x="15239" y="142109"/>
                </a:lnTo>
                <a:close/>
              </a:path>
              <a:path w="327660" h="342264">
                <a:moveTo>
                  <a:pt x="283837" y="24383"/>
                </a:moveTo>
                <a:lnTo>
                  <a:pt x="277742" y="24383"/>
                </a:lnTo>
                <a:lnTo>
                  <a:pt x="264407" y="23240"/>
                </a:lnTo>
                <a:lnTo>
                  <a:pt x="259454" y="22859"/>
                </a:lnTo>
                <a:lnTo>
                  <a:pt x="232785" y="21716"/>
                </a:lnTo>
                <a:lnTo>
                  <a:pt x="285742" y="21716"/>
                </a:lnTo>
                <a:lnTo>
                  <a:pt x="283837" y="24383"/>
                </a:lnTo>
                <a:close/>
              </a:path>
              <a:path w="327660" h="342264">
                <a:moveTo>
                  <a:pt x="296410" y="132203"/>
                </a:moveTo>
                <a:lnTo>
                  <a:pt x="291457" y="131441"/>
                </a:lnTo>
                <a:lnTo>
                  <a:pt x="287266" y="130298"/>
                </a:lnTo>
                <a:lnTo>
                  <a:pt x="262502" y="120773"/>
                </a:lnTo>
                <a:lnTo>
                  <a:pt x="254501" y="117345"/>
                </a:lnTo>
                <a:lnTo>
                  <a:pt x="231642" y="108201"/>
                </a:lnTo>
                <a:lnTo>
                  <a:pt x="215640" y="100962"/>
                </a:lnTo>
                <a:lnTo>
                  <a:pt x="194305" y="92199"/>
                </a:lnTo>
                <a:lnTo>
                  <a:pt x="186304" y="88389"/>
                </a:lnTo>
                <a:lnTo>
                  <a:pt x="180208" y="85341"/>
                </a:lnTo>
                <a:lnTo>
                  <a:pt x="163825" y="77722"/>
                </a:lnTo>
                <a:lnTo>
                  <a:pt x="156206" y="73912"/>
                </a:lnTo>
                <a:lnTo>
                  <a:pt x="187447" y="73912"/>
                </a:lnTo>
                <a:lnTo>
                  <a:pt x="190495" y="75436"/>
                </a:lnTo>
                <a:lnTo>
                  <a:pt x="206496" y="81150"/>
                </a:lnTo>
                <a:lnTo>
                  <a:pt x="243833" y="91056"/>
                </a:lnTo>
                <a:lnTo>
                  <a:pt x="260978" y="92580"/>
                </a:lnTo>
                <a:lnTo>
                  <a:pt x="265169" y="94104"/>
                </a:lnTo>
                <a:lnTo>
                  <a:pt x="272408" y="98676"/>
                </a:lnTo>
                <a:lnTo>
                  <a:pt x="276218" y="100581"/>
                </a:lnTo>
                <a:lnTo>
                  <a:pt x="280408" y="103248"/>
                </a:lnTo>
                <a:lnTo>
                  <a:pt x="290314" y="109725"/>
                </a:lnTo>
                <a:lnTo>
                  <a:pt x="294124" y="112773"/>
                </a:lnTo>
                <a:lnTo>
                  <a:pt x="298315" y="115821"/>
                </a:lnTo>
                <a:lnTo>
                  <a:pt x="303649" y="123440"/>
                </a:lnTo>
                <a:lnTo>
                  <a:pt x="301363" y="130298"/>
                </a:lnTo>
                <a:lnTo>
                  <a:pt x="296410" y="1322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098634" y="1399744"/>
            <a:ext cx="300990" cy="358140"/>
          </a:xfrm>
          <a:custGeom>
            <a:avLst/>
            <a:gdLst/>
            <a:ahLst/>
            <a:cxnLst/>
            <a:rect l="l" t="t" r="r" b="b"/>
            <a:pathLst>
              <a:path w="300989" h="358139">
                <a:moveTo>
                  <a:pt x="235071" y="146681"/>
                </a:moveTo>
                <a:lnTo>
                  <a:pt x="215259" y="146681"/>
                </a:lnTo>
                <a:lnTo>
                  <a:pt x="215259" y="48766"/>
                </a:lnTo>
                <a:lnTo>
                  <a:pt x="214116" y="43432"/>
                </a:lnTo>
                <a:lnTo>
                  <a:pt x="212973" y="41908"/>
                </a:lnTo>
                <a:lnTo>
                  <a:pt x="211830" y="40004"/>
                </a:lnTo>
                <a:lnTo>
                  <a:pt x="209163" y="36956"/>
                </a:lnTo>
                <a:lnTo>
                  <a:pt x="206877" y="35432"/>
                </a:lnTo>
                <a:lnTo>
                  <a:pt x="204972" y="33908"/>
                </a:lnTo>
                <a:lnTo>
                  <a:pt x="200400" y="31241"/>
                </a:lnTo>
                <a:lnTo>
                  <a:pt x="196591" y="29336"/>
                </a:lnTo>
                <a:lnTo>
                  <a:pt x="191638" y="27050"/>
                </a:lnTo>
                <a:lnTo>
                  <a:pt x="189352" y="26288"/>
                </a:lnTo>
                <a:lnTo>
                  <a:pt x="187447" y="25526"/>
                </a:lnTo>
                <a:lnTo>
                  <a:pt x="182494" y="23240"/>
                </a:lnTo>
                <a:lnTo>
                  <a:pt x="182494" y="19049"/>
                </a:lnTo>
                <a:lnTo>
                  <a:pt x="188209" y="17144"/>
                </a:lnTo>
                <a:lnTo>
                  <a:pt x="192781" y="17144"/>
                </a:lnTo>
                <a:lnTo>
                  <a:pt x="203448" y="18668"/>
                </a:lnTo>
                <a:lnTo>
                  <a:pt x="208401" y="19811"/>
                </a:lnTo>
                <a:lnTo>
                  <a:pt x="213735" y="20954"/>
                </a:lnTo>
                <a:lnTo>
                  <a:pt x="226308" y="24383"/>
                </a:lnTo>
                <a:lnTo>
                  <a:pt x="230118" y="25907"/>
                </a:lnTo>
                <a:lnTo>
                  <a:pt x="232404" y="26669"/>
                </a:lnTo>
                <a:lnTo>
                  <a:pt x="237738" y="30098"/>
                </a:lnTo>
                <a:lnTo>
                  <a:pt x="237738" y="34289"/>
                </a:lnTo>
                <a:lnTo>
                  <a:pt x="236214" y="40004"/>
                </a:lnTo>
                <a:lnTo>
                  <a:pt x="235833" y="41908"/>
                </a:lnTo>
                <a:lnTo>
                  <a:pt x="235452" y="43432"/>
                </a:lnTo>
                <a:lnTo>
                  <a:pt x="235155" y="48766"/>
                </a:lnTo>
                <a:lnTo>
                  <a:pt x="235071" y="146681"/>
                </a:lnTo>
                <a:close/>
              </a:path>
              <a:path w="300989" h="358139">
                <a:moveTo>
                  <a:pt x="175841" y="60958"/>
                </a:moveTo>
                <a:lnTo>
                  <a:pt x="110106" y="60958"/>
                </a:lnTo>
                <a:lnTo>
                  <a:pt x="124202" y="59815"/>
                </a:lnTo>
                <a:lnTo>
                  <a:pt x="128012" y="58672"/>
                </a:lnTo>
                <a:lnTo>
                  <a:pt x="131060" y="57910"/>
                </a:lnTo>
                <a:lnTo>
                  <a:pt x="136775" y="54481"/>
                </a:lnTo>
                <a:lnTo>
                  <a:pt x="138680" y="52576"/>
                </a:lnTo>
                <a:lnTo>
                  <a:pt x="142871" y="52957"/>
                </a:lnTo>
                <a:lnTo>
                  <a:pt x="150872" y="53338"/>
                </a:lnTo>
                <a:lnTo>
                  <a:pt x="155444" y="54100"/>
                </a:lnTo>
                <a:lnTo>
                  <a:pt x="159635" y="54481"/>
                </a:lnTo>
                <a:lnTo>
                  <a:pt x="166111" y="55624"/>
                </a:lnTo>
                <a:lnTo>
                  <a:pt x="168397" y="56386"/>
                </a:lnTo>
                <a:lnTo>
                  <a:pt x="171445" y="57148"/>
                </a:lnTo>
                <a:lnTo>
                  <a:pt x="175841" y="60958"/>
                </a:lnTo>
                <a:close/>
              </a:path>
              <a:path w="300989" h="358139">
                <a:moveTo>
                  <a:pt x="38861" y="83055"/>
                </a:moveTo>
                <a:lnTo>
                  <a:pt x="37718" y="83055"/>
                </a:lnTo>
                <a:lnTo>
                  <a:pt x="24764" y="76579"/>
                </a:lnTo>
                <a:lnTo>
                  <a:pt x="13334" y="68959"/>
                </a:lnTo>
                <a:lnTo>
                  <a:pt x="11048" y="67054"/>
                </a:lnTo>
                <a:lnTo>
                  <a:pt x="5714" y="62482"/>
                </a:lnTo>
                <a:lnTo>
                  <a:pt x="5714" y="59053"/>
                </a:lnTo>
                <a:lnTo>
                  <a:pt x="9524" y="57148"/>
                </a:lnTo>
                <a:lnTo>
                  <a:pt x="11048" y="57529"/>
                </a:lnTo>
                <a:lnTo>
                  <a:pt x="14096" y="57910"/>
                </a:lnTo>
                <a:lnTo>
                  <a:pt x="21716" y="59053"/>
                </a:lnTo>
                <a:lnTo>
                  <a:pt x="24764" y="59434"/>
                </a:lnTo>
                <a:lnTo>
                  <a:pt x="48004" y="60958"/>
                </a:lnTo>
                <a:lnTo>
                  <a:pt x="175841" y="60958"/>
                </a:lnTo>
                <a:lnTo>
                  <a:pt x="177160" y="62101"/>
                </a:lnTo>
                <a:lnTo>
                  <a:pt x="177160" y="71245"/>
                </a:lnTo>
                <a:lnTo>
                  <a:pt x="174909" y="73150"/>
                </a:lnTo>
                <a:lnTo>
                  <a:pt x="72007" y="73150"/>
                </a:lnTo>
                <a:lnTo>
                  <a:pt x="61339" y="74293"/>
                </a:lnTo>
                <a:lnTo>
                  <a:pt x="58291" y="75055"/>
                </a:lnTo>
                <a:lnTo>
                  <a:pt x="56005" y="75436"/>
                </a:lnTo>
                <a:lnTo>
                  <a:pt x="48766" y="77722"/>
                </a:lnTo>
                <a:lnTo>
                  <a:pt x="46861" y="78484"/>
                </a:lnTo>
                <a:lnTo>
                  <a:pt x="40765" y="81531"/>
                </a:lnTo>
                <a:lnTo>
                  <a:pt x="38861" y="83055"/>
                </a:lnTo>
                <a:close/>
              </a:path>
              <a:path w="300989" h="358139">
                <a:moveTo>
                  <a:pt x="5714" y="296791"/>
                </a:moveTo>
                <a:lnTo>
                  <a:pt x="0" y="291457"/>
                </a:lnTo>
                <a:lnTo>
                  <a:pt x="2666" y="288409"/>
                </a:lnTo>
                <a:lnTo>
                  <a:pt x="6476" y="283075"/>
                </a:lnTo>
                <a:lnTo>
                  <a:pt x="16001" y="268217"/>
                </a:lnTo>
                <a:lnTo>
                  <a:pt x="19811" y="262121"/>
                </a:lnTo>
                <a:lnTo>
                  <a:pt x="23240" y="256787"/>
                </a:lnTo>
                <a:lnTo>
                  <a:pt x="47242" y="213354"/>
                </a:lnTo>
                <a:lnTo>
                  <a:pt x="66292" y="171445"/>
                </a:lnTo>
                <a:lnTo>
                  <a:pt x="72388" y="154301"/>
                </a:lnTo>
                <a:lnTo>
                  <a:pt x="74674" y="148586"/>
                </a:lnTo>
                <a:lnTo>
                  <a:pt x="76960" y="142490"/>
                </a:lnTo>
                <a:lnTo>
                  <a:pt x="81150" y="128774"/>
                </a:lnTo>
                <a:lnTo>
                  <a:pt x="82674" y="123059"/>
                </a:lnTo>
                <a:lnTo>
                  <a:pt x="84198" y="117726"/>
                </a:lnTo>
                <a:lnTo>
                  <a:pt x="88389" y="101343"/>
                </a:lnTo>
                <a:lnTo>
                  <a:pt x="89151" y="95628"/>
                </a:lnTo>
                <a:lnTo>
                  <a:pt x="88770" y="92199"/>
                </a:lnTo>
                <a:lnTo>
                  <a:pt x="83055" y="79246"/>
                </a:lnTo>
                <a:lnTo>
                  <a:pt x="80008" y="73150"/>
                </a:lnTo>
                <a:lnTo>
                  <a:pt x="91056" y="73150"/>
                </a:lnTo>
                <a:lnTo>
                  <a:pt x="92961" y="75436"/>
                </a:lnTo>
                <a:lnTo>
                  <a:pt x="97533" y="80388"/>
                </a:lnTo>
                <a:lnTo>
                  <a:pt x="103248" y="86103"/>
                </a:lnTo>
                <a:lnTo>
                  <a:pt x="111249" y="92580"/>
                </a:lnTo>
                <a:lnTo>
                  <a:pt x="112392" y="94485"/>
                </a:lnTo>
                <a:lnTo>
                  <a:pt x="112011" y="98676"/>
                </a:lnTo>
                <a:lnTo>
                  <a:pt x="107820" y="115059"/>
                </a:lnTo>
                <a:lnTo>
                  <a:pt x="106296" y="120392"/>
                </a:lnTo>
                <a:lnTo>
                  <a:pt x="104772" y="126488"/>
                </a:lnTo>
                <a:lnTo>
                  <a:pt x="99819" y="140966"/>
                </a:lnTo>
                <a:lnTo>
                  <a:pt x="97914" y="146300"/>
                </a:lnTo>
                <a:lnTo>
                  <a:pt x="96771" y="148967"/>
                </a:lnTo>
                <a:lnTo>
                  <a:pt x="94485" y="155825"/>
                </a:lnTo>
                <a:lnTo>
                  <a:pt x="92961" y="159635"/>
                </a:lnTo>
                <a:lnTo>
                  <a:pt x="96771" y="166111"/>
                </a:lnTo>
                <a:lnTo>
                  <a:pt x="103343" y="176398"/>
                </a:lnTo>
                <a:lnTo>
                  <a:pt x="86103" y="176398"/>
                </a:lnTo>
                <a:lnTo>
                  <a:pt x="85722" y="176779"/>
                </a:lnTo>
                <a:lnTo>
                  <a:pt x="85722" y="177541"/>
                </a:lnTo>
                <a:lnTo>
                  <a:pt x="85341" y="178303"/>
                </a:lnTo>
                <a:lnTo>
                  <a:pt x="81912" y="185542"/>
                </a:lnTo>
                <a:lnTo>
                  <a:pt x="73912" y="202686"/>
                </a:lnTo>
                <a:lnTo>
                  <a:pt x="69721" y="210306"/>
                </a:lnTo>
                <a:lnTo>
                  <a:pt x="65149" y="217926"/>
                </a:lnTo>
                <a:lnTo>
                  <a:pt x="54481" y="235833"/>
                </a:lnTo>
                <a:lnTo>
                  <a:pt x="49909" y="242309"/>
                </a:lnTo>
                <a:lnTo>
                  <a:pt x="44956" y="249548"/>
                </a:lnTo>
                <a:lnTo>
                  <a:pt x="35051" y="263264"/>
                </a:lnTo>
                <a:lnTo>
                  <a:pt x="30479" y="268598"/>
                </a:lnTo>
                <a:lnTo>
                  <a:pt x="25526" y="274313"/>
                </a:lnTo>
                <a:lnTo>
                  <a:pt x="14477" y="287647"/>
                </a:lnTo>
                <a:lnTo>
                  <a:pt x="9143" y="292981"/>
                </a:lnTo>
                <a:lnTo>
                  <a:pt x="5714" y="296791"/>
                </a:lnTo>
                <a:close/>
              </a:path>
              <a:path w="300989" h="358139">
                <a:moveTo>
                  <a:pt x="172207" y="75436"/>
                </a:moveTo>
                <a:lnTo>
                  <a:pt x="167635" y="75436"/>
                </a:lnTo>
                <a:lnTo>
                  <a:pt x="158111" y="74674"/>
                </a:lnTo>
                <a:lnTo>
                  <a:pt x="155063" y="74293"/>
                </a:lnTo>
                <a:lnTo>
                  <a:pt x="151634" y="73912"/>
                </a:lnTo>
                <a:lnTo>
                  <a:pt x="132965" y="73150"/>
                </a:lnTo>
                <a:lnTo>
                  <a:pt x="174909" y="73150"/>
                </a:lnTo>
                <a:lnTo>
                  <a:pt x="172207" y="75436"/>
                </a:lnTo>
                <a:close/>
              </a:path>
              <a:path w="300989" h="358139">
                <a:moveTo>
                  <a:pt x="166492" y="168778"/>
                </a:moveTo>
                <a:lnTo>
                  <a:pt x="134108" y="148586"/>
                </a:lnTo>
                <a:lnTo>
                  <a:pt x="134108" y="145157"/>
                </a:lnTo>
                <a:lnTo>
                  <a:pt x="137156" y="143252"/>
                </a:lnTo>
                <a:lnTo>
                  <a:pt x="139442" y="143633"/>
                </a:lnTo>
                <a:lnTo>
                  <a:pt x="141347" y="144014"/>
                </a:lnTo>
                <a:lnTo>
                  <a:pt x="151253" y="145157"/>
                </a:lnTo>
                <a:lnTo>
                  <a:pt x="158873" y="145919"/>
                </a:lnTo>
                <a:lnTo>
                  <a:pt x="172969" y="146681"/>
                </a:lnTo>
                <a:lnTo>
                  <a:pt x="235071" y="146681"/>
                </a:lnTo>
                <a:lnTo>
                  <a:pt x="235071" y="158873"/>
                </a:lnTo>
                <a:lnTo>
                  <a:pt x="191638" y="158873"/>
                </a:lnTo>
                <a:lnTo>
                  <a:pt x="179827" y="161920"/>
                </a:lnTo>
                <a:lnTo>
                  <a:pt x="176017" y="163444"/>
                </a:lnTo>
                <a:lnTo>
                  <a:pt x="173350" y="164587"/>
                </a:lnTo>
                <a:lnTo>
                  <a:pt x="168778" y="167254"/>
                </a:lnTo>
                <a:lnTo>
                  <a:pt x="166492" y="168778"/>
                </a:lnTo>
                <a:close/>
              </a:path>
              <a:path w="300989" h="358139">
                <a:moveTo>
                  <a:pt x="224403" y="337176"/>
                </a:moveTo>
                <a:lnTo>
                  <a:pt x="221736" y="337176"/>
                </a:lnTo>
                <a:lnTo>
                  <a:pt x="219831" y="334890"/>
                </a:lnTo>
                <a:lnTo>
                  <a:pt x="219069" y="333366"/>
                </a:lnTo>
                <a:lnTo>
                  <a:pt x="218688" y="331842"/>
                </a:lnTo>
                <a:lnTo>
                  <a:pt x="217545" y="327651"/>
                </a:lnTo>
                <a:lnTo>
                  <a:pt x="215259" y="302887"/>
                </a:lnTo>
                <a:lnTo>
                  <a:pt x="215259" y="158873"/>
                </a:lnTo>
                <a:lnTo>
                  <a:pt x="235071" y="158873"/>
                </a:lnTo>
                <a:lnTo>
                  <a:pt x="235071" y="269741"/>
                </a:lnTo>
                <a:lnTo>
                  <a:pt x="234309" y="292600"/>
                </a:lnTo>
                <a:lnTo>
                  <a:pt x="233547" y="299839"/>
                </a:lnTo>
                <a:lnTo>
                  <a:pt x="233166" y="307840"/>
                </a:lnTo>
                <a:lnTo>
                  <a:pt x="231642" y="319651"/>
                </a:lnTo>
                <a:lnTo>
                  <a:pt x="230880" y="322698"/>
                </a:lnTo>
                <a:lnTo>
                  <a:pt x="230499" y="325365"/>
                </a:lnTo>
                <a:lnTo>
                  <a:pt x="228213" y="331842"/>
                </a:lnTo>
                <a:lnTo>
                  <a:pt x="226689" y="334890"/>
                </a:lnTo>
                <a:lnTo>
                  <a:pt x="224403" y="337176"/>
                </a:lnTo>
                <a:close/>
              </a:path>
              <a:path w="300989" h="358139">
                <a:moveTo>
                  <a:pt x="172207" y="289171"/>
                </a:moveTo>
                <a:lnTo>
                  <a:pt x="166873" y="287647"/>
                </a:lnTo>
                <a:lnTo>
                  <a:pt x="164587" y="285361"/>
                </a:lnTo>
                <a:lnTo>
                  <a:pt x="152396" y="269741"/>
                </a:lnTo>
                <a:lnTo>
                  <a:pt x="148967" y="264788"/>
                </a:lnTo>
                <a:lnTo>
                  <a:pt x="144014" y="258311"/>
                </a:lnTo>
                <a:lnTo>
                  <a:pt x="105915" y="206115"/>
                </a:lnTo>
                <a:lnTo>
                  <a:pt x="100962" y="198877"/>
                </a:lnTo>
                <a:lnTo>
                  <a:pt x="97533" y="193543"/>
                </a:lnTo>
                <a:lnTo>
                  <a:pt x="86103" y="176398"/>
                </a:lnTo>
                <a:lnTo>
                  <a:pt x="103343" y="176398"/>
                </a:lnTo>
                <a:lnTo>
                  <a:pt x="105534" y="179827"/>
                </a:lnTo>
                <a:lnTo>
                  <a:pt x="108201" y="183637"/>
                </a:lnTo>
                <a:lnTo>
                  <a:pt x="112392" y="189733"/>
                </a:lnTo>
                <a:lnTo>
                  <a:pt x="120773" y="201162"/>
                </a:lnTo>
                <a:lnTo>
                  <a:pt x="124583" y="205734"/>
                </a:lnTo>
                <a:lnTo>
                  <a:pt x="128012" y="209925"/>
                </a:lnTo>
                <a:lnTo>
                  <a:pt x="137918" y="219450"/>
                </a:lnTo>
                <a:lnTo>
                  <a:pt x="141728" y="222117"/>
                </a:lnTo>
                <a:lnTo>
                  <a:pt x="144776" y="224403"/>
                </a:lnTo>
                <a:lnTo>
                  <a:pt x="154301" y="230118"/>
                </a:lnTo>
                <a:lnTo>
                  <a:pt x="157730" y="231642"/>
                </a:lnTo>
                <a:lnTo>
                  <a:pt x="160396" y="236214"/>
                </a:lnTo>
                <a:lnTo>
                  <a:pt x="167635" y="251453"/>
                </a:lnTo>
                <a:lnTo>
                  <a:pt x="169540" y="256406"/>
                </a:lnTo>
                <a:lnTo>
                  <a:pt x="172969" y="264407"/>
                </a:lnTo>
                <a:lnTo>
                  <a:pt x="179446" y="284599"/>
                </a:lnTo>
                <a:lnTo>
                  <a:pt x="174874" y="287647"/>
                </a:lnTo>
                <a:lnTo>
                  <a:pt x="172207" y="289171"/>
                </a:lnTo>
                <a:close/>
              </a:path>
              <a:path w="300989" h="358139">
                <a:moveTo>
                  <a:pt x="286885" y="358131"/>
                </a:moveTo>
                <a:lnTo>
                  <a:pt x="283456" y="358131"/>
                </a:lnTo>
                <a:lnTo>
                  <a:pt x="281170" y="354702"/>
                </a:lnTo>
                <a:lnTo>
                  <a:pt x="280408" y="353178"/>
                </a:lnTo>
                <a:lnTo>
                  <a:pt x="279940" y="350892"/>
                </a:lnTo>
                <a:lnTo>
                  <a:pt x="278885" y="346320"/>
                </a:lnTo>
                <a:lnTo>
                  <a:pt x="278504" y="343653"/>
                </a:lnTo>
                <a:lnTo>
                  <a:pt x="278123" y="338319"/>
                </a:lnTo>
                <a:lnTo>
                  <a:pt x="277742" y="330699"/>
                </a:lnTo>
                <a:lnTo>
                  <a:pt x="277361" y="323841"/>
                </a:lnTo>
                <a:lnTo>
                  <a:pt x="276980" y="315460"/>
                </a:lnTo>
                <a:lnTo>
                  <a:pt x="276980" y="35432"/>
                </a:lnTo>
                <a:lnTo>
                  <a:pt x="276218" y="30479"/>
                </a:lnTo>
                <a:lnTo>
                  <a:pt x="274694" y="28193"/>
                </a:lnTo>
                <a:lnTo>
                  <a:pt x="273551" y="26288"/>
                </a:lnTo>
                <a:lnTo>
                  <a:pt x="270122" y="22478"/>
                </a:lnTo>
                <a:lnTo>
                  <a:pt x="268217" y="20954"/>
                </a:lnTo>
                <a:lnTo>
                  <a:pt x="266312" y="19049"/>
                </a:lnTo>
                <a:lnTo>
                  <a:pt x="255644" y="12953"/>
                </a:lnTo>
                <a:lnTo>
                  <a:pt x="249548" y="10286"/>
                </a:lnTo>
                <a:lnTo>
                  <a:pt x="247262" y="9524"/>
                </a:lnTo>
                <a:lnTo>
                  <a:pt x="245357" y="8762"/>
                </a:lnTo>
                <a:lnTo>
                  <a:pt x="240404" y="6095"/>
                </a:lnTo>
                <a:lnTo>
                  <a:pt x="240404" y="2285"/>
                </a:lnTo>
                <a:lnTo>
                  <a:pt x="246881" y="0"/>
                </a:lnTo>
                <a:lnTo>
                  <a:pt x="252977" y="0"/>
                </a:lnTo>
                <a:lnTo>
                  <a:pt x="266693" y="2285"/>
                </a:lnTo>
                <a:lnTo>
                  <a:pt x="271646" y="3809"/>
                </a:lnTo>
                <a:lnTo>
                  <a:pt x="276218" y="4952"/>
                </a:lnTo>
                <a:lnTo>
                  <a:pt x="289171" y="8762"/>
                </a:lnTo>
                <a:lnTo>
                  <a:pt x="292600" y="10286"/>
                </a:lnTo>
                <a:lnTo>
                  <a:pt x="295648" y="11810"/>
                </a:lnTo>
                <a:lnTo>
                  <a:pt x="300601" y="14858"/>
                </a:lnTo>
                <a:lnTo>
                  <a:pt x="300601" y="19430"/>
                </a:lnTo>
                <a:lnTo>
                  <a:pt x="299458" y="23621"/>
                </a:lnTo>
                <a:lnTo>
                  <a:pt x="298696" y="26288"/>
                </a:lnTo>
                <a:lnTo>
                  <a:pt x="298315" y="28574"/>
                </a:lnTo>
                <a:lnTo>
                  <a:pt x="297662" y="35432"/>
                </a:lnTo>
                <a:lnTo>
                  <a:pt x="297553" y="279647"/>
                </a:lnTo>
                <a:lnTo>
                  <a:pt x="296791" y="302125"/>
                </a:lnTo>
                <a:lnTo>
                  <a:pt x="296410" y="308602"/>
                </a:lnTo>
                <a:lnTo>
                  <a:pt x="296029" y="320032"/>
                </a:lnTo>
                <a:lnTo>
                  <a:pt x="294505" y="335652"/>
                </a:lnTo>
                <a:lnTo>
                  <a:pt x="293743" y="339081"/>
                </a:lnTo>
                <a:lnTo>
                  <a:pt x="292981" y="344034"/>
                </a:lnTo>
                <a:lnTo>
                  <a:pt x="291076" y="350892"/>
                </a:lnTo>
                <a:lnTo>
                  <a:pt x="289552" y="354702"/>
                </a:lnTo>
                <a:lnTo>
                  <a:pt x="286885" y="3581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435811" y="1399744"/>
            <a:ext cx="637778" cy="347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224631" y="1399744"/>
            <a:ext cx="311785" cy="354965"/>
          </a:xfrm>
          <a:custGeom>
            <a:avLst/>
            <a:gdLst/>
            <a:ahLst/>
            <a:cxnLst/>
            <a:rect l="l" t="t" r="r" b="b"/>
            <a:pathLst>
              <a:path w="311785" h="354964">
                <a:moveTo>
                  <a:pt x="296251" y="239643"/>
                </a:moveTo>
                <a:lnTo>
                  <a:pt x="207258" y="239643"/>
                </a:lnTo>
                <a:lnTo>
                  <a:pt x="229737" y="238500"/>
                </a:lnTo>
                <a:lnTo>
                  <a:pt x="235071" y="237357"/>
                </a:lnTo>
                <a:lnTo>
                  <a:pt x="239643" y="236595"/>
                </a:lnTo>
                <a:lnTo>
                  <a:pt x="248786" y="232785"/>
                </a:lnTo>
                <a:lnTo>
                  <a:pt x="250691" y="231261"/>
                </a:lnTo>
                <a:lnTo>
                  <a:pt x="268217" y="232404"/>
                </a:lnTo>
                <a:lnTo>
                  <a:pt x="273170" y="233166"/>
                </a:lnTo>
                <a:lnTo>
                  <a:pt x="277361" y="233547"/>
                </a:lnTo>
                <a:lnTo>
                  <a:pt x="288028" y="235452"/>
                </a:lnTo>
                <a:lnTo>
                  <a:pt x="291838" y="236976"/>
                </a:lnTo>
                <a:lnTo>
                  <a:pt x="294505" y="237738"/>
                </a:lnTo>
                <a:lnTo>
                  <a:pt x="296251" y="239643"/>
                </a:lnTo>
                <a:close/>
              </a:path>
              <a:path w="311785" h="354964">
                <a:moveTo>
                  <a:pt x="80769" y="261740"/>
                </a:moveTo>
                <a:lnTo>
                  <a:pt x="79246" y="261740"/>
                </a:lnTo>
                <a:lnTo>
                  <a:pt x="71626" y="258692"/>
                </a:lnTo>
                <a:lnTo>
                  <a:pt x="67435" y="257168"/>
                </a:lnTo>
                <a:lnTo>
                  <a:pt x="39623" y="241166"/>
                </a:lnTo>
                <a:lnTo>
                  <a:pt x="39623" y="237738"/>
                </a:lnTo>
                <a:lnTo>
                  <a:pt x="43051" y="235833"/>
                </a:lnTo>
                <a:lnTo>
                  <a:pt x="44575" y="236214"/>
                </a:lnTo>
                <a:lnTo>
                  <a:pt x="56767" y="237738"/>
                </a:lnTo>
                <a:lnTo>
                  <a:pt x="64768" y="238500"/>
                </a:lnTo>
                <a:lnTo>
                  <a:pt x="89151" y="239643"/>
                </a:lnTo>
                <a:lnTo>
                  <a:pt x="296251" y="239643"/>
                </a:lnTo>
                <a:lnTo>
                  <a:pt x="298696" y="242309"/>
                </a:lnTo>
                <a:lnTo>
                  <a:pt x="298696" y="249929"/>
                </a:lnTo>
                <a:lnTo>
                  <a:pt x="296964" y="251834"/>
                </a:lnTo>
                <a:lnTo>
                  <a:pt x="133727" y="251834"/>
                </a:lnTo>
                <a:lnTo>
                  <a:pt x="123878" y="251858"/>
                </a:lnTo>
                <a:lnTo>
                  <a:pt x="117797" y="252025"/>
                </a:lnTo>
                <a:lnTo>
                  <a:pt x="112966" y="252477"/>
                </a:lnTo>
                <a:lnTo>
                  <a:pt x="96771" y="254882"/>
                </a:lnTo>
                <a:lnTo>
                  <a:pt x="91437" y="256787"/>
                </a:lnTo>
                <a:lnTo>
                  <a:pt x="88770" y="257549"/>
                </a:lnTo>
                <a:lnTo>
                  <a:pt x="82674" y="260597"/>
                </a:lnTo>
                <a:lnTo>
                  <a:pt x="80769" y="261740"/>
                </a:lnTo>
                <a:close/>
              </a:path>
              <a:path w="311785" h="354964">
                <a:moveTo>
                  <a:pt x="27431" y="354702"/>
                </a:moveTo>
                <a:lnTo>
                  <a:pt x="24764" y="348987"/>
                </a:lnTo>
                <a:lnTo>
                  <a:pt x="29717" y="347463"/>
                </a:lnTo>
                <a:lnTo>
                  <a:pt x="35813" y="345177"/>
                </a:lnTo>
                <a:lnTo>
                  <a:pt x="76198" y="327651"/>
                </a:lnTo>
                <a:lnTo>
                  <a:pt x="111630" y="308221"/>
                </a:lnTo>
                <a:lnTo>
                  <a:pt x="122678" y="301744"/>
                </a:lnTo>
                <a:lnTo>
                  <a:pt x="131441" y="295648"/>
                </a:lnTo>
                <a:lnTo>
                  <a:pt x="140966" y="288790"/>
                </a:lnTo>
                <a:lnTo>
                  <a:pt x="144776" y="286123"/>
                </a:lnTo>
                <a:lnTo>
                  <a:pt x="147824" y="283456"/>
                </a:lnTo>
                <a:lnTo>
                  <a:pt x="154682" y="277742"/>
                </a:lnTo>
                <a:lnTo>
                  <a:pt x="158111" y="274694"/>
                </a:lnTo>
                <a:lnTo>
                  <a:pt x="167254" y="265550"/>
                </a:lnTo>
                <a:lnTo>
                  <a:pt x="168778" y="263645"/>
                </a:lnTo>
                <a:lnTo>
                  <a:pt x="168397" y="261740"/>
                </a:lnTo>
                <a:lnTo>
                  <a:pt x="165349" y="254882"/>
                </a:lnTo>
                <a:lnTo>
                  <a:pt x="163063" y="251834"/>
                </a:lnTo>
                <a:lnTo>
                  <a:pt x="174112" y="251834"/>
                </a:lnTo>
                <a:lnTo>
                  <a:pt x="179446" y="256787"/>
                </a:lnTo>
                <a:lnTo>
                  <a:pt x="191257" y="264788"/>
                </a:lnTo>
                <a:lnTo>
                  <a:pt x="192781" y="266693"/>
                </a:lnTo>
                <a:lnTo>
                  <a:pt x="192781" y="267836"/>
                </a:lnTo>
                <a:lnTo>
                  <a:pt x="187828" y="273551"/>
                </a:lnTo>
                <a:lnTo>
                  <a:pt x="185923" y="276218"/>
                </a:lnTo>
                <a:lnTo>
                  <a:pt x="185161" y="277361"/>
                </a:lnTo>
                <a:lnTo>
                  <a:pt x="183256" y="279266"/>
                </a:lnTo>
                <a:lnTo>
                  <a:pt x="182113" y="280789"/>
                </a:lnTo>
                <a:lnTo>
                  <a:pt x="193543" y="286504"/>
                </a:lnTo>
                <a:lnTo>
                  <a:pt x="196591" y="288409"/>
                </a:lnTo>
                <a:lnTo>
                  <a:pt x="198877" y="289552"/>
                </a:lnTo>
                <a:lnTo>
                  <a:pt x="172207" y="289552"/>
                </a:lnTo>
                <a:lnTo>
                  <a:pt x="168778" y="292600"/>
                </a:lnTo>
                <a:lnTo>
                  <a:pt x="159635" y="300220"/>
                </a:lnTo>
                <a:lnTo>
                  <a:pt x="155063" y="303268"/>
                </a:lnTo>
                <a:lnTo>
                  <a:pt x="148967" y="307459"/>
                </a:lnTo>
                <a:lnTo>
                  <a:pt x="134489" y="315841"/>
                </a:lnTo>
                <a:lnTo>
                  <a:pt x="88008" y="337176"/>
                </a:lnTo>
                <a:lnTo>
                  <a:pt x="40004" y="352416"/>
                </a:lnTo>
                <a:lnTo>
                  <a:pt x="32384" y="354321"/>
                </a:lnTo>
                <a:lnTo>
                  <a:pt x="27431" y="354702"/>
                </a:lnTo>
                <a:close/>
              </a:path>
              <a:path w="311785" h="354964">
                <a:moveTo>
                  <a:pt x="294886" y="254120"/>
                </a:moveTo>
                <a:lnTo>
                  <a:pt x="288790" y="254120"/>
                </a:lnTo>
                <a:lnTo>
                  <a:pt x="275456" y="252977"/>
                </a:lnTo>
                <a:lnTo>
                  <a:pt x="269741" y="252596"/>
                </a:lnTo>
                <a:lnTo>
                  <a:pt x="243833" y="251834"/>
                </a:lnTo>
                <a:lnTo>
                  <a:pt x="296964" y="251834"/>
                </a:lnTo>
                <a:lnTo>
                  <a:pt x="294886" y="254120"/>
                </a:lnTo>
                <a:close/>
              </a:path>
              <a:path w="311785" h="354964">
                <a:moveTo>
                  <a:pt x="302125" y="353178"/>
                </a:moveTo>
                <a:lnTo>
                  <a:pt x="296791" y="351654"/>
                </a:lnTo>
                <a:lnTo>
                  <a:pt x="290314" y="348606"/>
                </a:lnTo>
                <a:lnTo>
                  <a:pt x="273551" y="340986"/>
                </a:lnTo>
                <a:lnTo>
                  <a:pt x="266312" y="337557"/>
                </a:lnTo>
                <a:lnTo>
                  <a:pt x="258692" y="333747"/>
                </a:lnTo>
                <a:lnTo>
                  <a:pt x="240024" y="324603"/>
                </a:lnTo>
                <a:lnTo>
                  <a:pt x="232785" y="321174"/>
                </a:lnTo>
                <a:lnTo>
                  <a:pt x="224403" y="316984"/>
                </a:lnTo>
                <a:lnTo>
                  <a:pt x="208020" y="308602"/>
                </a:lnTo>
                <a:lnTo>
                  <a:pt x="200400" y="304792"/>
                </a:lnTo>
                <a:lnTo>
                  <a:pt x="193924" y="301744"/>
                </a:lnTo>
                <a:lnTo>
                  <a:pt x="179446" y="293362"/>
                </a:lnTo>
                <a:lnTo>
                  <a:pt x="172207" y="289552"/>
                </a:lnTo>
                <a:lnTo>
                  <a:pt x="198877" y="289552"/>
                </a:lnTo>
                <a:lnTo>
                  <a:pt x="201924" y="291076"/>
                </a:lnTo>
                <a:lnTo>
                  <a:pt x="215640" y="297553"/>
                </a:lnTo>
                <a:lnTo>
                  <a:pt x="227070" y="302125"/>
                </a:lnTo>
                <a:lnTo>
                  <a:pt x="241928" y="306697"/>
                </a:lnTo>
                <a:lnTo>
                  <a:pt x="252596" y="308983"/>
                </a:lnTo>
                <a:lnTo>
                  <a:pt x="268598" y="310507"/>
                </a:lnTo>
                <a:lnTo>
                  <a:pt x="275456" y="314698"/>
                </a:lnTo>
                <a:lnTo>
                  <a:pt x="287647" y="323079"/>
                </a:lnTo>
                <a:lnTo>
                  <a:pt x="294505" y="328413"/>
                </a:lnTo>
                <a:lnTo>
                  <a:pt x="300982" y="333366"/>
                </a:lnTo>
                <a:lnTo>
                  <a:pt x="311650" y="345177"/>
                </a:lnTo>
                <a:lnTo>
                  <a:pt x="309745" y="349368"/>
                </a:lnTo>
                <a:lnTo>
                  <a:pt x="308221" y="352416"/>
                </a:lnTo>
                <a:lnTo>
                  <a:pt x="302125" y="353178"/>
                </a:lnTo>
                <a:close/>
              </a:path>
              <a:path w="311785" h="354964">
                <a:moveTo>
                  <a:pt x="270503" y="203067"/>
                </a:moveTo>
                <a:lnTo>
                  <a:pt x="268598" y="203067"/>
                </a:lnTo>
                <a:lnTo>
                  <a:pt x="266312" y="201162"/>
                </a:lnTo>
                <a:lnTo>
                  <a:pt x="261472" y="159635"/>
                </a:lnTo>
                <a:lnTo>
                  <a:pt x="261359" y="36194"/>
                </a:lnTo>
                <a:lnTo>
                  <a:pt x="259454" y="29717"/>
                </a:lnTo>
                <a:lnTo>
                  <a:pt x="256406" y="25907"/>
                </a:lnTo>
                <a:lnTo>
                  <a:pt x="252596" y="22097"/>
                </a:lnTo>
                <a:lnTo>
                  <a:pt x="250310" y="20573"/>
                </a:lnTo>
                <a:lnTo>
                  <a:pt x="247643" y="18668"/>
                </a:lnTo>
                <a:lnTo>
                  <a:pt x="241166" y="15239"/>
                </a:lnTo>
                <a:lnTo>
                  <a:pt x="238881" y="14096"/>
                </a:lnTo>
                <a:lnTo>
                  <a:pt x="230118" y="10286"/>
                </a:lnTo>
                <a:lnTo>
                  <a:pt x="227832" y="9524"/>
                </a:lnTo>
                <a:lnTo>
                  <a:pt x="225927" y="8762"/>
                </a:lnTo>
                <a:lnTo>
                  <a:pt x="220593" y="6476"/>
                </a:lnTo>
                <a:lnTo>
                  <a:pt x="220593" y="2285"/>
                </a:lnTo>
                <a:lnTo>
                  <a:pt x="226689" y="0"/>
                </a:lnTo>
                <a:lnTo>
                  <a:pt x="232785" y="0"/>
                </a:lnTo>
                <a:lnTo>
                  <a:pt x="248024" y="2285"/>
                </a:lnTo>
                <a:lnTo>
                  <a:pt x="254120" y="3809"/>
                </a:lnTo>
                <a:lnTo>
                  <a:pt x="259073" y="4952"/>
                </a:lnTo>
                <a:lnTo>
                  <a:pt x="269360" y="8000"/>
                </a:lnTo>
                <a:lnTo>
                  <a:pt x="274694" y="9905"/>
                </a:lnTo>
                <a:lnTo>
                  <a:pt x="278504" y="11429"/>
                </a:lnTo>
                <a:lnTo>
                  <a:pt x="285361" y="15239"/>
                </a:lnTo>
                <a:lnTo>
                  <a:pt x="285361" y="19811"/>
                </a:lnTo>
                <a:lnTo>
                  <a:pt x="283837" y="24383"/>
                </a:lnTo>
                <a:lnTo>
                  <a:pt x="283075" y="27050"/>
                </a:lnTo>
                <a:lnTo>
                  <a:pt x="282694" y="29336"/>
                </a:lnTo>
                <a:lnTo>
                  <a:pt x="282009" y="36194"/>
                </a:lnTo>
                <a:lnTo>
                  <a:pt x="281932" y="135632"/>
                </a:lnTo>
                <a:lnTo>
                  <a:pt x="281551" y="148205"/>
                </a:lnTo>
                <a:lnTo>
                  <a:pt x="280746" y="160396"/>
                </a:lnTo>
                <a:lnTo>
                  <a:pt x="280028" y="172969"/>
                </a:lnTo>
                <a:lnTo>
                  <a:pt x="279647" y="175255"/>
                </a:lnTo>
                <a:lnTo>
                  <a:pt x="279222" y="178303"/>
                </a:lnTo>
                <a:lnTo>
                  <a:pt x="278123" y="187828"/>
                </a:lnTo>
                <a:lnTo>
                  <a:pt x="277361" y="190114"/>
                </a:lnTo>
                <a:lnTo>
                  <a:pt x="276980" y="192781"/>
                </a:lnTo>
                <a:lnTo>
                  <a:pt x="274694" y="198115"/>
                </a:lnTo>
                <a:lnTo>
                  <a:pt x="273170" y="201162"/>
                </a:lnTo>
                <a:lnTo>
                  <a:pt x="270503" y="203067"/>
                </a:lnTo>
                <a:close/>
              </a:path>
              <a:path w="311785" h="354964">
                <a:moveTo>
                  <a:pt x="43813" y="194305"/>
                </a:moveTo>
                <a:lnTo>
                  <a:pt x="40765" y="194305"/>
                </a:lnTo>
                <a:lnTo>
                  <a:pt x="38480" y="192019"/>
                </a:lnTo>
                <a:lnTo>
                  <a:pt x="34670" y="177922"/>
                </a:lnTo>
                <a:lnTo>
                  <a:pt x="33527" y="168397"/>
                </a:lnTo>
                <a:lnTo>
                  <a:pt x="33146" y="164587"/>
                </a:lnTo>
                <a:lnTo>
                  <a:pt x="32765" y="160396"/>
                </a:lnTo>
                <a:lnTo>
                  <a:pt x="32384" y="151634"/>
                </a:lnTo>
                <a:lnTo>
                  <a:pt x="32003" y="144776"/>
                </a:lnTo>
                <a:lnTo>
                  <a:pt x="28193" y="53719"/>
                </a:lnTo>
                <a:lnTo>
                  <a:pt x="15620" y="41908"/>
                </a:lnTo>
                <a:lnTo>
                  <a:pt x="14096" y="41146"/>
                </a:lnTo>
                <a:lnTo>
                  <a:pt x="8381" y="40004"/>
                </a:lnTo>
                <a:lnTo>
                  <a:pt x="5333" y="39242"/>
                </a:lnTo>
                <a:lnTo>
                  <a:pt x="0" y="38099"/>
                </a:lnTo>
                <a:lnTo>
                  <a:pt x="0" y="33527"/>
                </a:lnTo>
                <a:lnTo>
                  <a:pt x="4190" y="30479"/>
                </a:lnTo>
                <a:lnTo>
                  <a:pt x="5714" y="30098"/>
                </a:lnTo>
                <a:lnTo>
                  <a:pt x="7619" y="29336"/>
                </a:lnTo>
                <a:lnTo>
                  <a:pt x="14477" y="28574"/>
                </a:lnTo>
                <a:lnTo>
                  <a:pt x="20192" y="28574"/>
                </a:lnTo>
                <a:lnTo>
                  <a:pt x="30098" y="28955"/>
                </a:lnTo>
                <a:lnTo>
                  <a:pt x="35051" y="29717"/>
                </a:lnTo>
                <a:lnTo>
                  <a:pt x="38099" y="30098"/>
                </a:lnTo>
                <a:lnTo>
                  <a:pt x="46861" y="31622"/>
                </a:lnTo>
                <a:lnTo>
                  <a:pt x="50290" y="32765"/>
                </a:lnTo>
                <a:lnTo>
                  <a:pt x="51814" y="33908"/>
                </a:lnTo>
                <a:lnTo>
                  <a:pt x="52195" y="35051"/>
                </a:lnTo>
                <a:lnTo>
                  <a:pt x="193162" y="35051"/>
                </a:lnTo>
                <a:lnTo>
                  <a:pt x="193035" y="38099"/>
                </a:lnTo>
                <a:lnTo>
                  <a:pt x="191638" y="42289"/>
                </a:lnTo>
                <a:lnTo>
                  <a:pt x="190876" y="44194"/>
                </a:lnTo>
                <a:lnTo>
                  <a:pt x="190495" y="45718"/>
                </a:lnTo>
                <a:lnTo>
                  <a:pt x="190059" y="47242"/>
                </a:lnTo>
                <a:lnTo>
                  <a:pt x="51052" y="47242"/>
                </a:lnTo>
                <a:lnTo>
                  <a:pt x="50957" y="155825"/>
                </a:lnTo>
                <a:lnTo>
                  <a:pt x="50671" y="159254"/>
                </a:lnTo>
                <a:lnTo>
                  <a:pt x="185669" y="159254"/>
                </a:lnTo>
                <a:lnTo>
                  <a:pt x="191257" y="163063"/>
                </a:lnTo>
                <a:lnTo>
                  <a:pt x="191257" y="168778"/>
                </a:lnTo>
                <a:lnTo>
                  <a:pt x="188209" y="171445"/>
                </a:lnTo>
                <a:lnTo>
                  <a:pt x="49909" y="171445"/>
                </a:lnTo>
                <a:lnTo>
                  <a:pt x="49833" y="175255"/>
                </a:lnTo>
                <a:lnTo>
                  <a:pt x="49528" y="178303"/>
                </a:lnTo>
                <a:lnTo>
                  <a:pt x="49147" y="180208"/>
                </a:lnTo>
                <a:lnTo>
                  <a:pt x="48766" y="182494"/>
                </a:lnTo>
                <a:lnTo>
                  <a:pt x="47623" y="188209"/>
                </a:lnTo>
                <a:lnTo>
                  <a:pt x="46861" y="189733"/>
                </a:lnTo>
                <a:lnTo>
                  <a:pt x="46480" y="191257"/>
                </a:lnTo>
                <a:lnTo>
                  <a:pt x="43813" y="194305"/>
                </a:lnTo>
                <a:close/>
              </a:path>
              <a:path w="311785" h="354964">
                <a:moveTo>
                  <a:pt x="193162" y="35051"/>
                </a:moveTo>
                <a:lnTo>
                  <a:pt x="158873" y="35051"/>
                </a:lnTo>
                <a:lnTo>
                  <a:pt x="166873" y="29717"/>
                </a:lnTo>
                <a:lnTo>
                  <a:pt x="169921" y="29717"/>
                </a:lnTo>
                <a:lnTo>
                  <a:pt x="177922" y="30098"/>
                </a:lnTo>
                <a:lnTo>
                  <a:pt x="183256" y="30860"/>
                </a:lnTo>
                <a:lnTo>
                  <a:pt x="188590" y="31241"/>
                </a:lnTo>
                <a:lnTo>
                  <a:pt x="193162" y="34289"/>
                </a:lnTo>
                <a:lnTo>
                  <a:pt x="193162" y="35051"/>
                </a:lnTo>
                <a:close/>
              </a:path>
              <a:path w="311785" h="354964">
                <a:moveTo>
                  <a:pt x="185669" y="159254"/>
                </a:moveTo>
                <a:lnTo>
                  <a:pt x="159254" y="159254"/>
                </a:lnTo>
                <a:lnTo>
                  <a:pt x="164968" y="154301"/>
                </a:lnTo>
                <a:lnTo>
                  <a:pt x="164968" y="47242"/>
                </a:lnTo>
                <a:lnTo>
                  <a:pt x="190059" y="47242"/>
                </a:lnTo>
                <a:lnTo>
                  <a:pt x="188971" y="51052"/>
                </a:lnTo>
                <a:lnTo>
                  <a:pt x="188590" y="52957"/>
                </a:lnTo>
                <a:lnTo>
                  <a:pt x="179827" y="155825"/>
                </a:lnTo>
                <a:lnTo>
                  <a:pt x="182875" y="157349"/>
                </a:lnTo>
                <a:lnTo>
                  <a:pt x="185669" y="159254"/>
                </a:lnTo>
                <a:close/>
              </a:path>
              <a:path w="311785" h="354964">
                <a:moveTo>
                  <a:pt x="229737" y="212592"/>
                </a:moveTo>
                <a:lnTo>
                  <a:pt x="135632" y="212592"/>
                </a:lnTo>
                <a:lnTo>
                  <a:pt x="122678" y="208782"/>
                </a:lnTo>
                <a:lnTo>
                  <a:pt x="117345" y="205734"/>
                </a:lnTo>
                <a:lnTo>
                  <a:pt x="113535" y="203448"/>
                </a:lnTo>
                <a:lnTo>
                  <a:pt x="105153" y="196591"/>
                </a:lnTo>
                <a:lnTo>
                  <a:pt x="105153" y="192019"/>
                </a:lnTo>
                <a:lnTo>
                  <a:pt x="108582" y="190495"/>
                </a:lnTo>
                <a:lnTo>
                  <a:pt x="110487" y="191257"/>
                </a:lnTo>
                <a:lnTo>
                  <a:pt x="113154" y="192019"/>
                </a:lnTo>
                <a:lnTo>
                  <a:pt x="118869" y="193924"/>
                </a:lnTo>
                <a:lnTo>
                  <a:pt x="126488" y="195448"/>
                </a:lnTo>
                <a:lnTo>
                  <a:pt x="142109" y="197353"/>
                </a:lnTo>
                <a:lnTo>
                  <a:pt x="230880" y="197353"/>
                </a:lnTo>
                <a:lnTo>
                  <a:pt x="234690" y="199258"/>
                </a:lnTo>
                <a:lnTo>
                  <a:pt x="234690" y="208782"/>
                </a:lnTo>
                <a:lnTo>
                  <a:pt x="229737" y="212592"/>
                </a:lnTo>
                <a:close/>
              </a:path>
              <a:path w="311785" h="354964">
                <a:moveTo>
                  <a:pt x="230880" y="197353"/>
                </a:moveTo>
                <a:lnTo>
                  <a:pt x="187447" y="197353"/>
                </a:lnTo>
                <a:lnTo>
                  <a:pt x="198115" y="195067"/>
                </a:lnTo>
                <a:lnTo>
                  <a:pt x="200781" y="192400"/>
                </a:lnTo>
                <a:lnTo>
                  <a:pt x="205734" y="192781"/>
                </a:lnTo>
                <a:lnTo>
                  <a:pt x="217164" y="193543"/>
                </a:lnTo>
                <a:lnTo>
                  <a:pt x="220974" y="194305"/>
                </a:lnTo>
                <a:lnTo>
                  <a:pt x="225546" y="194686"/>
                </a:lnTo>
                <a:lnTo>
                  <a:pt x="230880" y="1973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664353" y="1421080"/>
            <a:ext cx="327660" cy="306705"/>
          </a:xfrm>
          <a:custGeom>
            <a:avLst/>
            <a:gdLst/>
            <a:ahLst/>
            <a:cxnLst/>
            <a:rect l="l" t="t" r="r" b="b"/>
            <a:pathLst>
              <a:path w="327660" h="306705">
                <a:moveTo>
                  <a:pt x="163825" y="228975"/>
                </a:moveTo>
                <a:lnTo>
                  <a:pt x="116583" y="225546"/>
                </a:lnTo>
                <a:lnTo>
                  <a:pt x="78484" y="211830"/>
                </a:lnTo>
                <a:lnTo>
                  <a:pt x="61720" y="195067"/>
                </a:lnTo>
                <a:lnTo>
                  <a:pt x="57910" y="188971"/>
                </a:lnTo>
                <a:lnTo>
                  <a:pt x="55243" y="173731"/>
                </a:lnTo>
                <a:lnTo>
                  <a:pt x="55243" y="163063"/>
                </a:lnTo>
                <a:lnTo>
                  <a:pt x="57910" y="147824"/>
                </a:lnTo>
                <a:lnTo>
                  <a:pt x="61720" y="141728"/>
                </a:lnTo>
                <a:lnTo>
                  <a:pt x="64768" y="136775"/>
                </a:lnTo>
                <a:lnTo>
                  <a:pt x="72388" y="128774"/>
                </a:lnTo>
                <a:lnTo>
                  <a:pt x="78484" y="124964"/>
                </a:lnTo>
                <a:lnTo>
                  <a:pt x="83817" y="121535"/>
                </a:lnTo>
                <a:lnTo>
                  <a:pt x="141779" y="108543"/>
                </a:lnTo>
                <a:lnTo>
                  <a:pt x="163825" y="107820"/>
                </a:lnTo>
                <a:lnTo>
                  <a:pt x="173106" y="107847"/>
                </a:lnTo>
                <a:lnTo>
                  <a:pt x="211449" y="111249"/>
                </a:lnTo>
                <a:lnTo>
                  <a:pt x="241391" y="120392"/>
                </a:lnTo>
                <a:lnTo>
                  <a:pt x="151253" y="120392"/>
                </a:lnTo>
                <a:lnTo>
                  <a:pt x="126107" y="123440"/>
                </a:lnTo>
                <a:lnTo>
                  <a:pt x="113916" y="126488"/>
                </a:lnTo>
                <a:lnTo>
                  <a:pt x="100200" y="131441"/>
                </a:lnTo>
                <a:lnTo>
                  <a:pt x="95628" y="134489"/>
                </a:lnTo>
                <a:lnTo>
                  <a:pt x="90294" y="137918"/>
                </a:lnTo>
                <a:lnTo>
                  <a:pt x="84198" y="144776"/>
                </a:lnTo>
                <a:lnTo>
                  <a:pt x="81912" y="148967"/>
                </a:lnTo>
                <a:lnTo>
                  <a:pt x="79627" y="152777"/>
                </a:lnTo>
                <a:lnTo>
                  <a:pt x="77341" y="163825"/>
                </a:lnTo>
                <a:lnTo>
                  <a:pt x="77341" y="172207"/>
                </a:lnTo>
                <a:lnTo>
                  <a:pt x="100200" y="204210"/>
                </a:lnTo>
                <a:lnTo>
                  <a:pt x="151253" y="215640"/>
                </a:lnTo>
                <a:lnTo>
                  <a:pt x="243273" y="215640"/>
                </a:lnTo>
                <a:lnTo>
                  <a:pt x="228213" y="221736"/>
                </a:lnTo>
                <a:lnTo>
                  <a:pt x="211449" y="225546"/>
                </a:lnTo>
                <a:lnTo>
                  <a:pt x="185953" y="228251"/>
                </a:lnTo>
                <a:lnTo>
                  <a:pt x="179494" y="228760"/>
                </a:lnTo>
                <a:lnTo>
                  <a:pt x="173106" y="228948"/>
                </a:lnTo>
                <a:lnTo>
                  <a:pt x="163825" y="228975"/>
                </a:lnTo>
                <a:close/>
              </a:path>
              <a:path w="327660" h="306705">
                <a:moveTo>
                  <a:pt x="243273" y="215640"/>
                </a:moveTo>
                <a:lnTo>
                  <a:pt x="176398" y="215640"/>
                </a:lnTo>
                <a:lnTo>
                  <a:pt x="201543" y="212592"/>
                </a:lnTo>
                <a:lnTo>
                  <a:pt x="207639" y="211068"/>
                </a:lnTo>
                <a:lnTo>
                  <a:pt x="243452" y="190876"/>
                </a:lnTo>
                <a:lnTo>
                  <a:pt x="250310" y="172207"/>
                </a:lnTo>
                <a:lnTo>
                  <a:pt x="250310" y="163825"/>
                </a:lnTo>
                <a:lnTo>
                  <a:pt x="248024" y="152777"/>
                </a:lnTo>
                <a:lnTo>
                  <a:pt x="245738" y="148967"/>
                </a:lnTo>
                <a:lnTo>
                  <a:pt x="243452" y="144776"/>
                </a:lnTo>
                <a:lnTo>
                  <a:pt x="237357" y="137918"/>
                </a:lnTo>
                <a:lnTo>
                  <a:pt x="232023" y="134489"/>
                </a:lnTo>
                <a:lnTo>
                  <a:pt x="227451" y="131441"/>
                </a:lnTo>
                <a:lnTo>
                  <a:pt x="214116" y="126488"/>
                </a:lnTo>
                <a:lnTo>
                  <a:pt x="207639" y="124964"/>
                </a:lnTo>
                <a:lnTo>
                  <a:pt x="201543" y="123440"/>
                </a:lnTo>
                <a:lnTo>
                  <a:pt x="176398" y="120392"/>
                </a:lnTo>
                <a:lnTo>
                  <a:pt x="241391" y="120392"/>
                </a:lnTo>
                <a:lnTo>
                  <a:pt x="244214" y="121535"/>
                </a:lnTo>
                <a:lnTo>
                  <a:pt x="249167" y="124964"/>
                </a:lnTo>
                <a:lnTo>
                  <a:pt x="255263" y="128774"/>
                </a:lnTo>
                <a:lnTo>
                  <a:pt x="262883" y="136775"/>
                </a:lnTo>
                <a:lnTo>
                  <a:pt x="265931" y="141728"/>
                </a:lnTo>
                <a:lnTo>
                  <a:pt x="269741" y="147824"/>
                </a:lnTo>
                <a:lnTo>
                  <a:pt x="272408" y="163063"/>
                </a:lnTo>
                <a:lnTo>
                  <a:pt x="272408" y="173731"/>
                </a:lnTo>
                <a:lnTo>
                  <a:pt x="269741" y="188971"/>
                </a:lnTo>
                <a:lnTo>
                  <a:pt x="265931" y="195067"/>
                </a:lnTo>
                <a:lnTo>
                  <a:pt x="262883" y="200020"/>
                </a:lnTo>
                <a:lnTo>
                  <a:pt x="255263" y="207639"/>
                </a:lnTo>
                <a:lnTo>
                  <a:pt x="244214" y="215259"/>
                </a:lnTo>
                <a:lnTo>
                  <a:pt x="243273" y="215640"/>
                </a:lnTo>
                <a:close/>
              </a:path>
              <a:path w="327660" h="306705">
                <a:moveTo>
                  <a:pt x="298930" y="62863"/>
                </a:moveTo>
                <a:lnTo>
                  <a:pt x="212211" y="62863"/>
                </a:lnTo>
                <a:lnTo>
                  <a:pt x="232404" y="61720"/>
                </a:lnTo>
                <a:lnTo>
                  <a:pt x="237738" y="60577"/>
                </a:lnTo>
                <a:lnTo>
                  <a:pt x="241928" y="59815"/>
                </a:lnTo>
                <a:lnTo>
                  <a:pt x="249548" y="56386"/>
                </a:lnTo>
                <a:lnTo>
                  <a:pt x="252215" y="54100"/>
                </a:lnTo>
                <a:lnTo>
                  <a:pt x="256406" y="54481"/>
                </a:lnTo>
                <a:lnTo>
                  <a:pt x="268217" y="54862"/>
                </a:lnTo>
                <a:lnTo>
                  <a:pt x="273170" y="55624"/>
                </a:lnTo>
                <a:lnTo>
                  <a:pt x="279266" y="56005"/>
                </a:lnTo>
                <a:lnTo>
                  <a:pt x="288790" y="57910"/>
                </a:lnTo>
                <a:lnTo>
                  <a:pt x="292600" y="59053"/>
                </a:lnTo>
                <a:lnTo>
                  <a:pt x="295648" y="59815"/>
                </a:lnTo>
                <a:lnTo>
                  <a:pt x="298930" y="62863"/>
                </a:lnTo>
                <a:close/>
              </a:path>
              <a:path w="327660" h="306705">
                <a:moveTo>
                  <a:pt x="59053" y="86103"/>
                </a:moveTo>
                <a:lnTo>
                  <a:pt x="57910" y="86103"/>
                </a:lnTo>
                <a:lnTo>
                  <a:pt x="49147" y="82293"/>
                </a:lnTo>
                <a:lnTo>
                  <a:pt x="45337" y="80769"/>
                </a:lnTo>
                <a:lnTo>
                  <a:pt x="17144" y="64768"/>
                </a:lnTo>
                <a:lnTo>
                  <a:pt x="17144" y="60958"/>
                </a:lnTo>
                <a:lnTo>
                  <a:pt x="20573" y="59053"/>
                </a:lnTo>
                <a:lnTo>
                  <a:pt x="22478" y="59434"/>
                </a:lnTo>
                <a:lnTo>
                  <a:pt x="26288" y="59815"/>
                </a:lnTo>
                <a:lnTo>
                  <a:pt x="38099" y="61339"/>
                </a:lnTo>
                <a:lnTo>
                  <a:pt x="43432" y="61720"/>
                </a:lnTo>
                <a:lnTo>
                  <a:pt x="67054" y="62863"/>
                </a:lnTo>
                <a:lnTo>
                  <a:pt x="298930" y="62863"/>
                </a:lnTo>
                <a:lnTo>
                  <a:pt x="300982" y="64768"/>
                </a:lnTo>
                <a:lnTo>
                  <a:pt x="300982" y="73150"/>
                </a:lnTo>
                <a:lnTo>
                  <a:pt x="299077" y="75817"/>
                </a:lnTo>
                <a:lnTo>
                  <a:pt x="104010" y="75817"/>
                </a:lnTo>
                <a:lnTo>
                  <a:pt x="86103" y="76960"/>
                </a:lnTo>
                <a:lnTo>
                  <a:pt x="82674" y="77722"/>
                </a:lnTo>
                <a:lnTo>
                  <a:pt x="78865" y="78103"/>
                </a:lnTo>
                <a:lnTo>
                  <a:pt x="71245" y="80388"/>
                </a:lnTo>
                <a:lnTo>
                  <a:pt x="68197" y="81531"/>
                </a:lnTo>
                <a:lnTo>
                  <a:pt x="65911" y="82293"/>
                </a:lnTo>
                <a:lnTo>
                  <a:pt x="61339" y="84579"/>
                </a:lnTo>
                <a:lnTo>
                  <a:pt x="59053" y="86103"/>
                </a:lnTo>
                <a:close/>
              </a:path>
              <a:path w="327660" h="306705">
                <a:moveTo>
                  <a:pt x="297172" y="78484"/>
                </a:moveTo>
                <a:lnTo>
                  <a:pt x="291076" y="78484"/>
                </a:lnTo>
                <a:lnTo>
                  <a:pt x="273551" y="76960"/>
                </a:lnTo>
                <a:lnTo>
                  <a:pt x="246119" y="75817"/>
                </a:lnTo>
                <a:lnTo>
                  <a:pt x="299077" y="75817"/>
                </a:lnTo>
                <a:lnTo>
                  <a:pt x="297172" y="78484"/>
                </a:lnTo>
                <a:close/>
              </a:path>
              <a:path w="327660" h="306705">
                <a:moveTo>
                  <a:pt x="326019" y="281551"/>
                </a:moveTo>
                <a:lnTo>
                  <a:pt x="222498" y="281551"/>
                </a:lnTo>
                <a:lnTo>
                  <a:pt x="237357" y="281170"/>
                </a:lnTo>
                <a:lnTo>
                  <a:pt x="245738" y="280408"/>
                </a:lnTo>
                <a:lnTo>
                  <a:pt x="258311" y="278885"/>
                </a:lnTo>
                <a:lnTo>
                  <a:pt x="262502" y="277361"/>
                </a:lnTo>
                <a:lnTo>
                  <a:pt x="266312" y="276218"/>
                </a:lnTo>
                <a:lnTo>
                  <a:pt x="272027" y="273170"/>
                </a:lnTo>
                <a:lnTo>
                  <a:pt x="273932" y="271646"/>
                </a:lnTo>
                <a:lnTo>
                  <a:pt x="279266" y="272027"/>
                </a:lnTo>
                <a:lnTo>
                  <a:pt x="289552" y="272408"/>
                </a:lnTo>
                <a:lnTo>
                  <a:pt x="294505" y="273170"/>
                </a:lnTo>
                <a:lnTo>
                  <a:pt x="300601" y="273551"/>
                </a:lnTo>
                <a:lnTo>
                  <a:pt x="310507" y="275456"/>
                </a:lnTo>
                <a:lnTo>
                  <a:pt x="314698" y="276218"/>
                </a:lnTo>
                <a:lnTo>
                  <a:pt x="320032" y="277361"/>
                </a:lnTo>
                <a:lnTo>
                  <a:pt x="326019" y="281551"/>
                </a:lnTo>
                <a:close/>
              </a:path>
              <a:path w="327660" h="306705">
                <a:moveTo>
                  <a:pt x="44575" y="306316"/>
                </a:moveTo>
                <a:lnTo>
                  <a:pt x="43813" y="306316"/>
                </a:lnTo>
                <a:lnTo>
                  <a:pt x="38480" y="304411"/>
                </a:lnTo>
                <a:lnTo>
                  <a:pt x="36575" y="303649"/>
                </a:lnTo>
                <a:lnTo>
                  <a:pt x="33908" y="302506"/>
                </a:lnTo>
                <a:lnTo>
                  <a:pt x="27431" y="299458"/>
                </a:lnTo>
                <a:lnTo>
                  <a:pt x="23240" y="297553"/>
                </a:lnTo>
                <a:lnTo>
                  <a:pt x="19811" y="295648"/>
                </a:lnTo>
                <a:lnTo>
                  <a:pt x="11429" y="291457"/>
                </a:lnTo>
                <a:lnTo>
                  <a:pt x="8381" y="289552"/>
                </a:lnTo>
                <a:lnTo>
                  <a:pt x="5714" y="287647"/>
                </a:lnTo>
                <a:lnTo>
                  <a:pt x="0" y="283075"/>
                </a:lnTo>
                <a:lnTo>
                  <a:pt x="0" y="279266"/>
                </a:lnTo>
                <a:lnTo>
                  <a:pt x="3047" y="277361"/>
                </a:lnTo>
                <a:lnTo>
                  <a:pt x="5333" y="277742"/>
                </a:lnTo>
                <a:lnTo>
                  <a:pt x="9905" y="278123"/>
                </a:lnTo>
                <a:lnTo>
                  <a:pt x="60892" y="281310"/>
                </a:lnTo>
                <a:lnTo>
                  <a:pt x="326019" y="281551"/>
                </a:lnTo>
                <a:lnTo>
                  <a:pt x="327651" y="282694"/>
                </a:lnTo>
                <a:lnTo>
                  <a:pt x="327651" y="292219"/>
                </a:lnTo>
                <a:lnTo>
                  <a:pt x="325696" y="294886"/>
                </a:lnTo>
                <a:lnTo>
                  <a:pt x="114931" y="294895"/>
                </a:lnTo>
                <a:lnTo>
                  <a:pt x="109463" y="294958"/>
                </a:lnTo>
                <a:lnTo>
                  <a:pt x="104174" y="295127"/>
                </a:lnTo>
                <a:lnTo>
                  <a:pt x="83817" y="296029"/>
                </a:lnTo>
                <a:lnTo>
                  <a:pt x="78484" y="296791"/>
                </a:lnTo>
                <a:lnTo>
                  <a:pt x="73531" y="297172"/>
                </a:lnTo>
                <a:lnTo>
                  <a:pt x="62101" y="299458"/>
                </a:lnTo>
                <a:lnTo>
                  <a:pt x="58291" y="300601"/>
                </a:lnTo>
                <a:lnTo>
                  <a:pt x="55243" y="301363"/>
                </a:lnTo>
                <a:lnTo>
                  <a:pt x="47623" y="304792"/>
                </a:lnTo>
                <a:lnTo>
                  <a:pt x="44575" y="306316"/>
                </a:lnTo>
                <a:close/>
              </a:path>
              <a:path w="327660" h="306705">
                <a:moveTo>
                  <a:pt x="323460" y="297934"/>
                </a:moveTo>
                <a:lnTo>
                  <a:pt x="316984" y="297934"/>
                </a:lnTo>
                <a:lnTo>
                  <a:pt x="298696" y="296410"/>
                </a:lnTo>
                <a:lnTo>
                  <a:pt x="291457" y="295648"/>
                </a:lnTo>
                <a:lnTo>
                  <a:pt x="266693" y="294886"/>
                </a:lnTo>
                <a:lnTo>
                  <a:pt x="325696" y="294886"/>
                </a:lnTo>
                <a:lnTo>
                  <a:pt x="323460" y="297934"/>
                </a:lnTo>
                <a:close/>
              </a:path>
              <a:path w="327660" h="306705">
                <a:moveTo>
                  <a:pt x="227832" y="24002"/>
                </a:moveTo>
                <a:lnTo>
                  <a:pt x="115059" y="24002"/>
                </a:lnTo>
                <a:lnTo>
                  <a:pt x="99819" y="19049"/>
                </a:lnTo>
                <a:lnTo>
                  <a:pt x="90675" y="14477"/>
                </a:lnTo>
                <a:lnTo>
                  <a:pt x="81912" y="6476"/>
                </a:lnTo>
                <a:lnTo>
                  <a:pt x="81912" y="1523"/>
                </a:lnTo>
                <a:lnTo>
                  <a:pt x="85722" y="0"/>
                </a:lnTo>
                <a:lnTo>
                  <a:pt x="87246" y="761"/>
                </a:lnTo>
                <a:lnTo>
                  <a:pt x="89532" y="1142"/>
                </a:lnTo>
                <a:lnTo>
                  <a:pt x="96009" y="3428"/>
                </a:lnTo>
                <a:lnTo>
                  <a:pt x="99819" y="4190"/>
                </a:lnTo>
                <a:lnTo>
                  <a:pt x="106296" y="5714"/>
                </a:lnTo>
                <a:lnTo>
                  <a:pt x="123059" y="7238"/>
                </a:lnTo>
                <a:lnTo>
                  <a:pt x="229795" y="7238"/>
                </a:lnTo>
                <a:lnTo>
                  <a:pt x="233166" y="9143"/>
                </a:lnTo>
                <a:lnTo>
                  <a:pt x="233166" y="19049"/>
                </a:lnTo>
                <a:lnTo>
                  <a:pt x="227832" y="24002"/>
                </a:lnTo>
                <a:close/>
              </a:path>
              <a:path w="327660" h="306705">
                <a:moveTo>
                  <a:pt x="229795" y="7238"/>
                </a:moveTo>
                <a:lnTo>
                  <a:pt x="184780" y="7238"/>
                </a:lnTo>
                <a:lnTo>
                  <a:pt x="194686" y="4571"/>
                </a:lnTo>
                <a:lnTo>
                  <a:pt x="198496" y="1523"/>
                </a:lnTo>
                <a:lnTo>
                  <a:pt x="203448" y="1904"/>
                </a:lnTo>
                <a:lnTo>
                  <a:pt x="215640" y="2666"/>
                </a:lnTo>
                <a:lnTo>
                  <a:pt x="219450" y="3428"/>
                </a:lnTo>
                <a:lnTo>
                  <a:pt x="224403" y="4190"/>
                </a:lnTo>
                <a:lnTo>
                  <a:pt x="229795" y="72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001529" y="1413460"/>
            <a:ext cx="327660" cy="344805"/>
          </a:xfrm>
          <a:custGeom>
            <a:avLst/>
            <a:gdLst/>
            <a:ahLst/>
            <a:cxnLst/>
            <a:rect l="l" t="t" r="r" b="b"/>
            <a:pathLst>
              <a:path w="327660" h="344805">
                <a:moveTo>
                  <a:pt x="79627" y="344415"/>
                </a:moveTo>
                <a:lnTo>
                  <a:pt x="75817" y="344415"/>
                </a:lnTo>
                <a:lnTo>
                  <a:pt x="73150" y="342129"/>
                </a:lnTo>
                <a:lnTo>
                  <a:pt x="72388" y="339843"/>
                </a:lnTo>
                <a:lnTo>
                  <a:pt x="71626" y="337938"/>
                </a:lnTo>
                <a:lnTo>
                  <a:pt x="70102" y="331461"/>
                </a:lnTo>
                <a:lnTo>
                  <a:pt x="69340" y="327651"/>
                </a:lnTo>
                <a:lnTo>
                  <a:pt x="68578" y="322317"/>
                </a:lnTo>
                <a:lnTo>
                  <a:pt x="67838" y="309745"/>
                </a:lnTo>
                <a:lnTo>
                  <a:pt x="67721" y="308602"/>
                </a:lnTo>
                <a:lnTo>
                  <a:pt x="67054" y="303268"/>
                </a:lnTo>
                <a:lnTo>
                  <a:pt x="62863" y="238500"/>
                </a:lnTo>
                <a:lnTo>
                  <a:pt x="62482" y="235452"/>
                </a:lnTo>
                <a:lnTo>
                  <a:pt x="43051" y="225927"/>
                </a:lnTo>
                <a:lnTo>
                  <a:pt x="33527" y="223260"/>
                </a:lnTo>
                <a:lnTo>
                  <a:pt x="33527" y="218688"/>
                </a:lnTo>
                <a:lnTo>
                  <a:pt x="41527" y="214497"/>
                </a:lnTo>
                <a:lnTo>
                  <a:pt x="52576" y="214497"/>
                </a:lnTo>
                <a:lnTo>
                  <a:pt x="72007" y="215640"/>
                </a:lnTo>
                <a:lnTo>
                  <a:pt x="76960" y="216402"/>
                </a:lnTo>
                <a:lnTo>
                  <a:pt x="80388" y="216783"/>
                </a:lnTo>
                <a:lnTo>
                  <a:pt x="86103" y="218307"/>
                </a:lnTo>
                <a:lnTo>
                  <a:pt x="87246" y="220212"/>
                </a:lnTo>
                <a:lnTo>
                  <a:pt x="280789" y="220212"/>
                </a:lnTo>
                <a:lnTo>
                  <a:pt x="280789" y="222879"/>
                </a:lnTo>
                <a:lnTo>
                  <a:pt x="276980" y="231261"/>
                </a:lnTo>
                <a:lnTo>
                  <a:pt x="276503" y="233166"/>
                </a:lnTo>
                <a:lnTo>
                  <a:pt x="85722" y="233166"/>
                </a:lnTo>
                <a:lnTo>
                  <a:pt x="86484" y="296410"/>
                </a:lnTo>
                <a:lnTo>
                  <a:pt x="86400" y="309745"/>
                </a:lnTo>
                <a:lnTo>
                  <a:pt x="86103" y="312412"/>
                </a:lnTo>
                <a:lnTo>
                  <a:pt x="272990" y="312412"/>
                </a:lnTo>
                <a:lnTo>
                  <a:pt x="279266" y="317746"/>
                </a:lnTo>
                <a:lnTo>
                  <a:pt x="279266" y="322698"/>
                </a:lnTo>
                <a:lnTo>
                  <a:pt x="275456" y="325365"/>
                </a:lnTo>
                <a:lnTo>
                  <a:pt x="85341" y="325365"/>
                </a:lnTo>
                <a:lnTo>
                  <a:pt x="84960" y="329937"/>
                </a:lnTo>
                <a:lnTo>
                  <a:pt x="83817" y="336033"/>
                </a:lnTo>
                <a:lnTo>
                  <a:pt x="83055" y="337938"/>
                </a:lnTo>
                <a:lnTo>
                  <a:pt x="81912" y="340986"/>
                </a:lnTo>
                <a:lnTo>
                  <a:pt x="79627" y="344415"/>
                </a:lnTo>
                <a:close/>
              </a:path>
              <a:path w="327660" h="344805">
                <a:moveTo>
                  <a:pt x="280789" y="220212"/>
                </a:moveTo>
                <a:lnTo>
                  <a:pt x="246500" y="220212"/>
                </a:lnTo>
                <a:lnTo>
                  <a:pt x="253739" y="214878"/>
                </a:lnTo>
                <a:lnTo>
                  <a:pt x="259073" y="215259"/>
                </a:lnTo>
                <a:lnTo>
                  <a:pt x="268217" y="215640"/>
                </a:lnTo>
                <a:lnTo>
                  <a:pt x="272789" y="216402"/>
                </a:lnTo>
                <a:lnTo>
                  <a:pt x="275837" y="216783"/>
                </a:lnTo>
                <a:lnTo>
                  <a:pt x="280789" y="219069"/>
                </a:lnTo>
                <a:lnTo>
                  <a:pt x="280789" y="220212"/>
                </a:lnTo>
                <a:close/>
              </a:path>
              <a:path w="327660" h="344805">
                <a:moveTo>
                  <a:pt x="272990" y="312412"/>
                </a:moveTo>
                <a:lnTo>
                  <a:pt x="247643" y="312412"/>
                </a:lnTo>
                <a:lnTo>
                  <a:pt x="252215" y="308602"/>
                </a:lnTo>
                <a:lnTo>
                  <a:pt x="252215" y="233166"/>
                </a:lnTo>
                <a:lnTo>
                  <a:pt x="276503" y="233166"/>
                </a:lnTo>
                <a:lnTo>
                  <a:pt x="275837" y="235833"/>
                </a:lnTo>
                <a:lnTo>
                  <a:pt x="267455" y="309745"/>
                </a:lnTo>
                <a:lnTo>
                  <a:pt x="271646" y="311269"/>
                </a:lnTo>
                <a:lnTo>
                  <a:pt x="272990" y="312412"/>
                </a:lnTo>
                <a:close/>
              </a:path>
              <a:path w="327660" h="344805">
                <a:moveTo>
                  <a:pt x="326538" y="166873"/>
                </a:moveTo>
                <a:lnTo>
                  <a:pt x="227451" y="166873"/>
                </a:lnTo>
                <a:lnTo>
                  <a:pt x="246119" y="166111"/>
                </a:lnTo>
                <a:lnTo>
                  <a:pt x="250691" y="165730"/>
                </a:lnTo>
                <a:lnTo>
                  <a:pt x="254501" y="164968"/>
                </a:lnTo>
                <a:lnTo>
                  <a:pt x="264788" y="163063"/>
                </a:lnTo>
                <a:lnTo>
                  <a:pt x="267455" y="161539"/>
                </a:lnTo>
                <a:lnTo>
                  <a:pt x="269360" y="160777"/>
                </a:lnTo>
                <a:lnTo>
                  <a:pt x="272789" y="158492"/>
                </a:lnTo>
                <a:lnTo>
                  <a:pt x="274313" y="157349"/>
                </a:lnTo>
                <a:lnTo>
                  <a:pt x="279647" y="157730"/>
                </a:lnTo>
                <a:lnTo>
                  <a:pt x="291076" y="158111"/>
                </a:lnTo>
                <a:lnTo>
                  <a:pt x="297172" y="158873"/>
                </a:lnTo>
                <a:lnTo>
                  <a:pt x="303268" y="159254"/>
                </a:lnTo>
                <a:lnTo>
                  <a:pt x="320412" y="162682"/>
                </a:lnTo>
                <a:lnTo>
                  <a:pt x="326538" y="166873"/>
                </a:lnTo>
                <a:close/>
              </a:path>
              <a:path w="327660" h="344805">
                <a:moveTo>
                  <a:pt x="43813" y="190495"/>
                </a:moveTo>
                <a:lnTo>
                  <a:pt x="42289" y="190495"/>
                </a:lnTo>
                <a:lnTo>
                  <a:pt x="32003" y="186304"/>
                </a:lnTo>
                <a:lnTo>
                  <a:pt x="27812" y="184399"/>
                </a:lnTo>
                <a:lnTo>
                  <a:pt x="23240" y="182494"/>
                </a:lnTo>
                <a:lnTo>
                  <a:pt x="9905" y="175255"/>
                </a:lnTo>
                <a:lnTo>
                  <a:pt x="6476" y="173350"/>
                </a:lnTo>
                <a:lnTo>
                  <a:pt x="0" y="168397"/>
                </a:lnTo>
                <a:lnTo>
                  <a:pt x="0" y="164206"/>
                </a:lnTo>
                <a:lnTo>
                  <a:pt x="3428" y="162301"/>
                </a:lnTo>
                <a:lnTo>
                  <a:pt x="5714" y="162682"/>
                </a:lnTo>
                <a:lnTo>
                  <a:pt x="9143" y="163063"/>
                </a:lnTo>
                <a:lnTo>
                  <a:pt x="56523" y="166552"/>
                </a:lnTo>
                <a:lnTo>
                  <a:pt x="326538" y="166873"/>
                </a:lnTo>
                <a:lnTo>
                  <a:pt x="327651" y="167635"/>
                </a:lnTo>
                <a:lnTo>
                  <a:pt x="327651" y="176779"/>
                </a:lnTo>
                <a:lnTo>
                  <a:pt x="325746" y="179827"/>
                </a:lnTo>
                <a:lnTo>
                  <a:pt x="119250" y="179827"/>
                </a:lnTo>
                <a:lnTo>
                  <a:pt x="106659" y="179851"/>
                </a:lnTo>
                <a:lnTo>
                  <a:pt x="65149" y="182875"/>
                </a:lnTo>
                <a:lnTo>
                  <a:pt x="47623" y="188590"/>
                </a:lnTo>
                <a:lnTo>
                  <a:pt x="43813" y="190495"/>
                </a:lnTo>
                <a:close/>
              </a:path>
              <a:path w="327660" h="344805">
                <a:moveTo>
                  <a:pt x="323841" y="182875"/>
                </a:moveTo>
                <a:lnTo>
                  <a:pt x="318508" y="182494"/>
                </a:lnTo>
                <a:lnTo>
                  <a:pt x="314698" y="182113"/>
                </a:lnTo>
                <a:lnTo>
                  <a:pt x="305935" y="181732"/>
                </a:lnTo>
                <a:lnTo>
                  <a:pt x="297172" y="180970"/>
                </a:lnTo>
                <a:lnTo>
                  <a:pt x="272408" y="179827"/>
                </a:lnTo>
                <a:lnTo>
                  <a:pt x="325746" y="179827"/>
                </a:lnTo>
                <a:lnTo>
                  <a:pt x="323841" y="182875"/>
                </a:lnTo>
                <a:close/>
              </a:path>
              <a:path w="327660" h="344805">
                <a:moveTo>
                  <a:pt x="276218" y="5333"/>
                </a:moveTo>
                <a:lnTo>
                  <a:pt x="241547" y="5333"/>
                </a:lnTo>
                <a:lnTo>
                  <a:pt x="248786" y="0"/>
                </a:lnTo>
                <a:lnTo>
                  <a:pt x="252977" y="380"/>
                </a:lnTo>
                <a:lnTo>
                  <a:pt x="263645" y="761"/>
                </a:lnTo>
                <a:lnTo>
                  <a:pt x="267836" y="1523"/>
                </a:lnTo>
                <a:lnTo>
                  <a:pt x="272027" y="1904"/>
                </a:lnTo>
                <a:lnTo>
                  <a:pt x="276218" y="4571"/>
                </a:lnTo>
                <a:lnTo>
                  <a:pt x="276218" y="5333"/>
                </a:lnTo>
                <a:close/>
              </a:path>
              <a:path w="327660" h="344805">
                <a:moveTo>
                  <a:pt x="73912" y="28193"/>
                </a:moveTo>
                <a:lnTo>
                  <a:pt x="73150" y="28193"/>
                </a:lnTo>
                <a:lnTo>
                  <a:pt x="67435" y="26669"/>
                </a:lnTo>
                <a:lnTo>
                  <a:pt x="65530" y="25907"/>
                </a:lnTo>
                <a:lnTo>
                  <a:pt x="62863" y="24764"/>
                </a:lnTo>
                <a:lnTo>
                  <a:pt x="56767" y="22478"/>
                </a:lnTo>
                <a:lnTo>
                  <a:pt x="49909" y="19049"/>
                </a:lnTo>
                <a:lnTo>
                  <a:pt x="44194" y="16001"/>
                </a:lnTo>
                <a:lnTo>
                  <a:pt x="41146" y="14477"/>
                </a:lnTo>
                <a:lnTo>
                  <a:pt x="38480" y="12572"/>
                </a:lnTo>
                <a:lnTo>
                  <a:pt x="31241" y="8000"/>
                </a:lnTo>
                <a:lnTo>
                  <a:pt x="31241" y="3047"/>
                </a:lnTo>
                <a:lnTo>
                  <a:pt x="35813" y="1904"/>
                </a:lnTo>
                <a:lnTo>
                  <a:pt x="37337" y="2285"/>
                </a:lnTo>
                <a:lnTo>
                  <a:pt x="39623" y="2666"/>
                </a:lnTo>
                <a:lnTo>
                  <a:pt x="48385" y="3428"/>
                </a:lnTo>
                <a:lnTo>
                  <a:pt x="52195" y="3809"/>
                </a:lnTo>
                <a:lnTo>
                  <a:pt x="59053" y="4190"/>
                </a:lnTo>
                <a:lnTo>
                  <a:pt x="80436" y="5092"/>
                </a:lnTo>
                <a:lnTo>
                  <a:pt x="86770" y="5262"/>
                </a:lnTo>
                <a:lnTo>
                  <a:pt x="276218" y="5333"/>
                </a:lnTo>
                <a:lnTo>
                  <a:pt x="276218" y="8381"/>
                </a:lnTo>
                <a:lnTo>
                  <a:pt x="272408" y="16382"/>
                </a:lnTo>
                <a:lnTo>
                  <a:pt x="271836" y="18287"/>
                </a:lnTo>
                <a:lnTo>
                  <a:pt x="135945" y="18296"/>
                </a:lnTo>
                <a:lnTo>
                  <a:pt x="130703" y="18358"/>
                </a:lnTo>
                <a:lnTo>
                  <a:pt x="125497" y="18528"/>
                </a:lnTo>
                <a:lnTo>
                  <a:pt x="105153" y="19430"/>
                </a:lnTo>
                <a:lnTo>
                  <a:pt x="99819" y="20192"/>
                </a:lnTo>
                <a:lnTo>
                  <a:pt x="96009" y="20573"/>
                </a:lnTo>
                <a:lnTo>
                  <a:pt x="86865" y="22478"/>
                </a:lnTo>
                <a:lnTo>
                  <a:pt x="80769" y="24764"/>
                </a:lnTo>
                <a:lnTo>
                  <a:pt x="76198" y="26669"/>
                </a:lnTo>
                <a:lnTo>
                  <a:pt x="73912" y="28193"/>
                </a:lnTo>
                <a:close/>
              </a:path>
              <a:path w="327660" h="344805">
                <a:moveTo>
                  <a:pt x="269100" y="61720"/>
                </a:moveTo>
                <a:lnTo>
                  <a:pt x="243452" y="61720"/>
                </a:lnTo>
                <a:lnTo>
                  <a:pt x="247643" y="57910"/>
                </a:lnTo>
                <a:lnTo>
                  <a:pt x="247643" y="18287"/>
                </a:lnTo>
                <a:lnTo>
                  <a:pt x="271836" y="18287"/>
                </a:lnTo>
                <a:lnTo>
                  <a:pt x="271265" y="20192"/>
                </a:lnTo>
                <a:lnTo>
                  <a:pt x="263645" y="58291"/>
                </a:lnTo>
                <a:lnTo>
                  <a:pt x="269100" y="61720"/>
                </a:lnTo>
                <a:close/>
              </a:path>
              <a:path w="327660" h="344805">
                <a:moveTo>
                  <a:pt x="287266" y="131822"/>
                </a:moveTo>
                <a:lnTo>
                  <a:pt x="91437" y="131822"/>
                </a:lnTo>
                <a:lnTo>
                  <a:pt x="82898" y="131763"/>
                </a:lnTo>
                <a:lnTo>
                  <a:pt x="77412" y="131346"/>
                </a:lnTo>
                <a:lnTo>
                  <a:pt x="72605" y="130215"/>
                </a:lnTo>
                <a:lnTo>
                  <a:pt x="66101" y="128012"/>
                </a:lnTo>
                <a:lnTo>
                  <a:pt x="55243" y="124202"/>
                </a:lnTo>
                <a:lnTo>
                  <a:pt x="55243" y="77722"/>
                </a:lnTo>
                <a:lnTo>
                  <a:pt x="50290" y="73531"/>
                </a:lnTo>
                <a:lnTo>
                  <a:pt x="44194" y="70483"/>
                </a:lnTo>
                <a:lnTo>
                  <a:pt x="37337" y="68578"/>
                </a:lnTo>
                <a:lnTo>
                  <a:pt x="33146" y="67816"/>
                </a:lnTo>
                <a:lnTo>
                  <a:pt x="30860" y="67054"/>
                </a:lnTo>
                <a:lnTo>
                  <a:pt x="24764" y="65149"/>
                </a:lnTo>
                <a:lnTo>
                  <a:pt x="24764" y="60577"/>
                </a:lnTo>
                <a:lnTo>
                  <a:pt x="34289" y="56767"/>
                </a:lnTo>
                <a:lnTo>
                  <a:pt x="48004" y="56767"/>
                </a:lnTo>
                <a:lnTo>
                  <a:pt x="64768" y="57529"/>
                </a:lnTo>
                <a:lnTo>
                  <a:pt x="68578" y="58291"/>
                </a:lnTo>
                <a:lnTo>
                  <a:pt x="71626" y="58672"/>
                </a:lnTo>
                <a:lnTo>
                  <a:pt x="77341" y="60577"/>
                </a:lnTo>
                <a:lnTo>
                  <a:pt x="78484" y="61720"/>
                </a:lnTo>
                <a:lnTo>
                  <a:pt x="269100" y="61720"/>
                </a:lnTo>
                <a:lnTo>
                  <a:pt x="276980" y="66673"/>
                </a:lnTo>
                <a:lnTo>
                  <a:pt x="270503" y="74293"/>
                </a:lnTo>
                <a:lnTo>
                  <a:pt x="76579" y="74293"/>
                </a:lnTo>
                <a:lnTo>
                  <a:pt x="76579" y="114678"/>
                </a:lnTo>
                <a:lnTo>
                  <a:pt x="86484" y="118869"/>
                </a:lnTo>
                <a:lnTo>
                  <a:pt x="291457" y="118869"/>
                </a:lnTo>
                <a:lnTo>
                  <a:pt x="291457" y="127631"/>
                </a:lnTo>
                <a:lnTo>
                  <a:pt x="287266" y="131822"/>
                </a:lnTo>
                <a:close/>
              </a:path>
              <a:path w="327660" h="344805">
                <a:moveTo>
                  <a:pt x="291457" y="118869"/>
                </a:moveTo>
                <a:lnTo>
                  <a:pt x="205353" y="118869"/>
                </a:lnTo>
                <a:lnTo>
                  <a:pt x="220593" y="117726"/>
                </a:lnTo>
                <a:lnTo>
                  <a:pt x="228975" y="115440"/>
                </a:lnTo>
                <a:lnTo>
                  <a:pt x="236214" y="111630"/>
                </a:lnTo>
                <a:lnTo>
                  <a:pt x="238119" y="109725"/>
                </a:lnTo>
                <a:lnTo>
                  <a:pt x="244976" y="110106"/>
                </a:lnTo>
                <a:lnTo>
                  <a:pt x="259454" y="110487"/>
                </a:lnTo>
                <a:lnTo>
                  <a:pt x="268598" y="111249"/>
                </a:lnTo>
                <a:lnTo>
                  <a:pt x="280789" y="112011"/>
                </a:lnTo>
                <a:lnTo>
                  <a:pt x="291457" y="117345"/>
                </a:lnTo>
                <a:lnTo>
                  <a:pt x="291457" y="1188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951206" y="2520670"/>
            <a:ext cx="454659" cy="421640"/>
          </a:xfrm>
          <a:custGeom>
            <a:avLst/>
            <a:gdLst/>
            <a:ahLst/>
            <a:cxnLst/>
            <a:rect l="l" t="t" r="r" b="b"/>
            <a:pathLst>
              <a:path w="454660" h="421639">
                <a:moveTo>
                  <a:pt x="424268" y="209086"/>
                </a:moveTo>
                <a:lnTo>
                  <a:pt x="74368" y="209086"/>
                </a:lnTo>
                <a:lnTo>
                  <a:pt x="52423" y="204209"/>
                </a:lnTo>
                <a:lnTo>
                  <a:pt x="43889" y="198723"/>
                </a:lnTo>
                <a:lnTo>
                  <a:pt x="34746" y="193846"/>
                </a:lnTo>
                <a:lnTo>
                  <a:pt x="24992" y="176778"/>
                </a:lnTo>
                <a:lnTo>
                  <a:pt x="24992" y="0"/>
                </a:lnTo>
                <a:lnTo>
                  <a:pt x="418172" y="0"/>
                </a:lnTo>
                <a:lnTo>
                  <a:pt x="418172" y="35965"/>
                </a:lnTo>
                <a:lnTo>
                  <a:pt x="92046" y="35965"/>
                </a:lnTo>
                <a:lnTo>
                  <a:pt x="92046" y="173120"/>
                </a:lnTo>
                <a:lnTo>
                  <a:pt x="424268" y="173120"/>
                </a:lnTo>
                <a:lnTo>
                  <a:pt x="424268" y="209086"/>
                </a:lnTo>
                <a:close/>
              </a:path>
              <a:path w="454660" h="421639">
                <a:moveTo>
                  <a:pt x="454137" y="287112"/>
                </a:moveTo>
                <a:lnTo>
                  <a:pt x="0" y="287112"/>
                </a:lnTo>
                <a:lnTo>
                  <a:pt x="0" y="251147"/>
                </a:lnTo>
                <a:lnTo>
                  <a:pt x="454137" y="251147"/>
                </a:lnTo>
                <a:lnTo>
                  <a:pt x="454137" y="287112"/>
                </a:lnTo>
                <a:close/>
              </a:path>
              <a:path w="454660" h="421639">
                <a:moveTo>
                  <a:pt x="260900" y="421220"/>
                </a:moveTo>
                <a:lnTo>
                  <a:pt x="193846" y="421220"/>
                </a:lnTo>
                <a:lnTo>
                  <a:pt x="193846" y="287112"/>
                </a:lnTo>
                <a:lnTo>
                  <a:pt x="260900" y="287112"/>
                </a:lnTo>
                <a:lnTo>
                  <a:pt x="260900" y="4212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440090" y="2507259"/>
            <a:ext cx="434340" cy="426720"/>
          </a:xfrm>
          <a:custGeom>
            <a:avLst/>
            <a:gdLst/>
            <a:ahLst/>
            <a:cxnLst/>
            <a:rect l="l" t="t" r="r" b="b"/>
            <a:pathLst>
              <a:path w="434339" h="426719">
                <a:moveTo>
                  <a:pt x="271873" y="217620"/>
                </a:moveTo>
                <a:lnTo>
                  <a:pt x="60958" y="217620"/>
                </a:lnTo>
                <a:lnTo>
                  <a:pt x="52676" y="217577"/>
                </a:lnTo>
                <a:lnTo>
                  <a:pt x="47280" y="217277"/>
                </a:lnTo>
                <a:lnTo>
                  <a:pt x="42399" y="216463"/>
                </a:lnTo>
                <a:lnTo>
                  <a:pt x="24383" y="212134"/>
                </a:lnTo>
                <a:lnTo>
                  <a:pt x="16458" y="206038"/>
                </a:lnTo>
                <a:lnTo>
                  <a:pt x="7924" y="200552"/>
                </a:lnTo>
                <a:lnTo>
                  <a:pt x="0" y="182264"/>
                </a:lnTo>
                <a:lnTo>
                  <a:pt x="0" y="5486"/>
                </a:lnTo>
                <a:lnTo>
                  <a:pt x="44499" y="17677"/>
                </a:lnTo>
                <a:lnTo>
                  <a:pt x="67053" y="35355"/>
                </a:lnTo>
                <a:lnTo>
                  <a:pt x="67053" y="86560"/>
                </a:lnTo>
                <a:lnTo>
                  <a:pt x="271873" y="86560"/>
                </a:lnTo>
                <a:lnTo>
                  <a:pt x="271873" y="117649"/>
                </a:lnTo>
                <a:lnTo>
                  <a:pt x="67053" y="117649"/>
                </a:lnTo>
                <a:lnTo>
                  <a:pt x="67053" y="180435"/>
                </a:lnTo>
                <a:lnTo>
                  <a:pt x="271873" y="180435"/>
                </a:lnTo>
                <a:lnTo>
                  <a:pt x="271873" y="217620"/>
                </a:lnTo>
                <a:close/>
              </a:path>
              <a:path w="434339" h="426719">
                <a:moveTo>
                  <a:pt x="271873" y="86560"/>
                </a:moveTo>
                <a:lnTo>
                  <a:pt x="204819" y="86560"/>
                </a:lnTo>
                <a:lnTo>
                  <a:pt x="204819" y="5486"/>
                </a:lnTo>
                <a:lnTo>
                  <a:pt x="215791" y="7924"/>
                </a:lnTo>
                <a:lnTo>
                  <a:pt x="239565" y="14020"/>
                </a:lnTo>
                <a:lnTo>
                  <a:pt x="249318" y="18287"/>
                </a:lnTo>
                <a:lnTo>
                  <a:pt x="259681" y="22554"/>
                </a:lnTo>
                <a:lnTo>
                  <a:pt x="271873" y="35355"/>
                </a:lnTo>
                <a:lnTo>
                  <a:pt x="271873" y="86560"/>
                </a:lnTo>
                <a:close/>
              </a:path>
              <a:path w="434339" h="426719">
                <a:moveTo>
                  <a:pt x="271873" y="180435"/>
                </a:moveTo>
                <a:lnTo>
                  <a:pt x="204819" y="180435"/>
                </a:lnTo>
                <a:lnTo>
                  <a:pt x="204819" y="117649"/>
                </a:lnTo>
                <a:lnTo>
                  <a:pt x="271873" y="117649"/>
                </a:lnTo>
                <a:lnTo>
                  <a:pt x="271873" y="180435"/>
                </a:lnTo>
                <a:close/>
              </a:path>
              <a:path w="434339" h="426719">
                <a:moveTo>
                  <a:pt x="434021" y="233469"/>
                </a:moveTo>
                <a:lnTo>
                  <a:pt x="366967" y="233469"/>
                </a:lnTo>
                <a:lnTo>
                  <a:pt x="366967" y="135936"/>
                </a:lnTo>
                <a:lnTo>
                  <a:pt x="285893" y="135936"/>
                </a:lnTo>
                <a:lnTo>
                  <a:pt x="285893" y="97532"/>
                </a:lnTo>
                <a:lnTo>
                  <a:pt x="366967" y="97532"/>
                </a:lnTo>
                <a:lnTo>
                  <a:pt x="366967" y="0"/>
                </a:lnTo>
                <a:lnTo>
                  <a:pt x="377330" y="1219"/>
                </a:lnTo>
                <a:lnTo>
                  <a:pt x="401104" y="7314"/>
                </a:lnTo>
                <a:lnTo>
                  <a:pt x="411467" y="12191"/>
                </a:lnTo>
                <a:lnTo>
                  <a:pt x="421220" y="16458"/>
                </a:lnTo>
                <a:lnTo>
                  <a:pt x="434021" y="29259"/>
                </a:lnTo>
                <a:lnTo>
                  <a:pt x="434021" y="233469"/>
                </a:lnTo>
                <a:close/>
              </a:path>
              <a:path w="434339" h="426719">
                <a:moveTo>
                  <a:pt x="433412" y="426097"/>
                </a:moveTo>
                <a:lnTo>
                  <a:pt x="83512" y="426097"/>
                </a:lnTo>
                <a:lnTo>
                  <a:pt x="62177" y="421220"/>
                </a:lnTo>
                <a:lnTo>
                  <a:pt x="54252" y="415734"/>
                </a:lnTo>
                <a:lnTo>
                  <a:pt x="45108" y="409638"/>
                </a:lnTo>
                <a:lnTo>
                  <a:pt x="34136" y="393179"/>
                </a:lnTo>
                <a:lnTo>
                  <a:pt x="32917" y="381597"/>
                </a:lnTo>
                <a:lnTo>
                  <a:pt x="32917" y="262729"/>
                </a:lnTo>
                <a:lnTo>
                  <a:pt x="101190" y="262729"/>
                </a:lnTo>
                <a:lnTo>
                  <a:pt x="101190" y="390131"/>
                </a:lnTo>
                <a:lnTo>
                  <a:pt x="433412" y="390131"/>
                </a:lnTo>
                <a:lnTo>
                  <a:pt x="433412" y="4260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900324" y="2506649"/>
            <a:ext cx="466090" cy="436880"/>
          </a:xfrm>
          <a:custGeom>
            <a:avLst/>
            <a:gdLst/>
            <a:ahLst/>
            <a:cxnLst/>
            <a:rect l="l" t="t" r="r" b="b"/>
            <a:pathLst>
              <a:path w="466089" h="436880">
                <a:moveTo>
                  <a:pt x="250537" y="50595"/>
                </a:moveTo>
                <a:lnTo>
                  <a:pt x="16458" y="50595"/>
                </a:lnTo>
                <a:lnTo>
                  <a:pt x="16458" y="14629"/>
                </a:lnTo>
                <a:lnTo>
                  <a:pt x="250537" y="14629"/>
                </a:lnTo>
                <a:lnTo>
                  <a:pt x="250537" y="50595"/>
                </a:lnTo>
                <a:close/>
              </a:path>
              <a:path w="466089" h="436880">
                <a:moveTo>
                  <a:pt x="26211" y="384645"/>
                </a:moveTo>
                <a:lnTo>
                  <a:pt x="13410" y="370015"/>
                </a:lnTo>
                <a:lnTo>
                  <a:pt x="9753" y="366358"/>
                </a:lnTo>
                <a:lnTo>
                  <a:pt x="3047" y="358433"/>
                </a:lnTo>
                <a:lnTo>
                  <a:pt x="0" y="354166"/>
                </a:lnTo>
                <a:lnTo>
                  <a:pt x="11091" y="335036"/>
                </a:lnTo>
                <a:lnTo>
                  <a:pt x="17868" y="322277"/>
                </a:lnTo>
                <a:lnTo>
                  <a:pt x="35808" y="275697"/>
                </a:lnTo>
                <a:lnTo>
                  <a:pt x="45307" y="232859"/>
                </a:lnTo>
                <a:lnTo>
                  <a:pt x="50295" y="191389"/>
                </a:lnTo>
                <a:lnTo>
                  <a:pt x="51428" y="152242"/>
                </a:lnTo>
                <a:lnTo>
                  <a:pt x="51814" y="50595"/>
                </a:lnTo>
                <a:lnTo>
                  <a:pt x="104238" y="50595"/>
                </a:lnTo>
                <a:lnTo>
                  <a:pt x="103666" y="77797"/>
                </a:lnTo>
                <a:lnTo>
                  <a:pt x="103509" y="88398"/>
                </a:lnTo>
                <a:lnTo>
                  <a:pt x="103140" y="119477"/>
                </a:lnTo>
                <a:lnTo>
                  <a:pt x="103255" y="167291"/>
                </a:lnTo>
                <a:lnTo>
                  <a:pt x="107286" y="212743"/>
                </a:lnTo>
                <a:lnTo>
                  <a:pt x="115515" y="253585"/>
                </a:lnTo>
                <a:lnTo>
                  <a:pt x="126456" y="296865"/>
                </a:lnTo>
                <a:lnTo>
                  <a:pt x="78026" y="296865"/>
                </a:lnTo>
                <a:lnTo>
                  <a:pt x="61060" y="332374"/>
                </a:lnTo>
                <a:lnTo>
                  <a:pt x="40118" y="367920"/>
                </a:lnTo>
                <a:lnTo>
                  <a:pt x="34522" y="375125"/>
                </a:lnTo>
                <a:lnTo>
                  <a:pt x="26211" y="384645"/>
                </a:lnTo>
                <a:close/>
              </a:path>
              <a:path w="466089" h="436880">
                <a:moveTo>
                  <a:pt x="174821" y="306619"/>
                </a:moveTo>
                <a:lnTo>
                  <a:pt x="129231" y="306619"/>
                </a:lnTo>
                <a:lnTo>
                  <a:pt x="132925" y="292875"/>
                </a:lnTo>
                <a:lnTo>
                  <a:pt x="135060" y="284598"/>
                </a:lnTo>
                <a:lnTo>
                  <a:pt x="144475" y="241603"/>
                </a:lnTo>
                <a:lnTo>
                  <a:pt x="151594" y="188441"/>
                </a:lnTo>
                <a:lnTo>
                  <a:pt x="152395" y="180435"/>
                </a:lnTo>
                <a:lnTo>
                  <a:pt x="153004" y="167291"/>
                </a:lnTo>
                <a:lnTo>
                  <a:pt x="154223" y="136355"/>
                </a:lnTo>
                <a:lnTo>
                  <a:pt x="154723" y="122525"/>
                </a:lnTo>
                <a:lnTo>
                  <a:pt x="154962" y="95818"/>
                </a:lnTo>
                <a:lnTo>
                  <a:pt x="155314" y="74854"/>
                </a:lnTo>
                <a:lnTo>
                  <a:pt x="155405" y="67739"/>
                </a:lnTo>
                <a:lnTo>
                  <a:pt x="155443" y="50595"/>
                </a:lnTo>
                <a:lnTo>
                  <a:pt x="207257" y="50595"/>
                </a:lnTo>
                <a:lnTo>
                  <a:pt x="207345" y="164548"/>
                </a:lnTo>
                <a:lnTo>
                  <a:pt x="210343" y="207524"/>
                </a:lnTo>
                <a:lnTo>
                  <a:pt x="218839" y="253585"/>
                </a:lnTo>
                <a:lnTo>
                  <a:pt x="227983" y="283455"/>
                </a:lnTo>
                <a:lnTo>
                  <a:pt x="231284" y="292903"/>
                </a:lnTo>
                <a:lnTo>
                  <a:pt x="231630" y="293818"/>
                </a:lnTo>
                <a:lnTo>
                  <a:pt x="180435" y="293818"/>
                </a:lnTo>
                <a:lnTo>
                  <a:pt x="174821" y="306619"/>
                </a:lnTo>
                <a:close/>
              </a:path>
              <a:path w="466089" h="436880">
                <a:moveTo>
                  <a:pt x="232859" y="379768"/>
                </a:moveTo>
                <a:lnTo>
                  <a:pt x="206952" y="343194"/>
                </a:lnTo>
                <a:lnTo>
                  <a:pt x="180435" y="293818"/>
                </a:lnTo>
                <a:lnTo>
                  <a:pt x="231630" y="293818"/>
                </a:lnTo>
                <a:lnTo>
                  <a:pt x="233736" y="299380"/>
                </a:lnTo>
                <a:lnTo>
                  <a:pt x="236598" y="306000"/>
                </a:lnTo>
                <a:lnTo>
                  <a:pt x="259681" y="349899"/>
                </a:lnTo>
                <a:lnTo>
                  <a:pt x="254195" y="355995"/>
                </a:lnTo>
                <a:lnTo>
                  <a:pt x="251756" y="358433"/>
                </a:lnTo>
                <a:lnTo>
                  <a:pt x="246880" y="363919"/>
                </a:lnTo>
                <a:lnTo>
                  <a:pt x="244441" y="366967"/>
                </a:lnTo>
                <a:lnTo>
                  <a:pt x="232859" y="379768"/>
                </a:lnTo>
                <a:close/>
              </a:path>
              <a:path w="466089" h="436880">
                <a:moveTo>
                  <a:pt x="124964" y="387083"/>
                </a:moveTo>
                <a:lnTo>
                  <a:pt x="98752" y="357214"/>
                </a:lnTo>
                <a:lnTo>
                  <a:pt x="104847" y="346241"/>
                </a:lnTo>
                <a:lnTo>
                  <a:pt x="78026" y="296865"/>
                </a:lnTo>
                <a:lnTo>
                  <a:pt x="126456" y="296865"/>
                </a:lnTo>
                <a:lnTo>
                  <a:pt x="129231" y="306619"/>
                </a:lnTo>
                <a:lnTo>
                  <a:pt x="174821" y="306619"/>
                </a:lnTo>
                <a:lnTo>
                  <a:pt x="153614" y="346241"/>
                </a:lnTo>
                <a:lnTo>
                  <a:pt x="133298" y="377187"/>
                </a:lnTo>
                <a:lnTo>
                  <a:pt x="124964" y="387083"/>
                </a:lnTo>
                <a:close/>
              </a:path>
              <a:path w="466089" h="436880">
                <a:moveTo>
                  <a:pt x="281016" y="436459"/>
                </a:moveTo>
                <a:lnTo>
                  <a:pt x="283455" y="432192"/>
                </a:lnTo>
                <a:lnTo>
                  <a:pt x="285893" y="425487"/>
                </a:lnTo>
                <a:lnTo>
                  <a:pt x="286503" y="423049"/>
                </a:lnTo>
                <a:lnTo>
                  <a:pt x="286503" y="0"/>
                </a:lnTo>
                <a:lnTo>
                  <a:pt x="296256" y="1828"/>
                </a:lnTo>
                <a:lnTo>
                  <a:pt x="317591" y="7924"/>
                </a:lnTo>
                <a:lnTo>
                  <a:pt x="327344" y="12191"/>
                </a:lnTo>
                <a:lnTo>
                  <a:pt x="336488" y="17068"/>
                </a:lnTo>
                <a:lnTo>
                  <a:pt x="348680" y="29869"/>
                </a:lnTo>
                <a:lnTo>
                  <a:pt x="348680" y="181045"/>
                </a:lnTo>
                <a:lnTo>
                  <a:pt x="465719" y="181045"/>
                </a:lnTo>
                <a:lnTo>
                  <a:pt x="465719" y="219449"/>
                </a:lnTo>
                <a:lnTo>
                  <a:pt x="348680" y="219449"/>
                </a:lnTo>
                <a:lnTo>
                  <a:pt x="348680" y="420001"/>
                </a:lnTo>
                <a:lnTo>
                  <a:pt x="291379" y="435850"/>
                </a:lnTo>
                <a:lnTo>
                  <a:pt x="281016" y="436459"/>
                </a:lnTo>
                <a:close/>
              </a:path>
              <a:path w="466089" h="436880">
                <a:moveTo>
                  <a:pt x="465719" y="181045"/>
                </a:moveTo>
                <a:lnTo>
                  <a:pt x="403542" y="181045"/>
                </a:lnTo>
                <a:lnTo>
                  <a:pt x="403542" y="0"/>
                </a:lnTo>
                <a:lnTo>
                  <a:pt x="443774" y="12191"/>
                </a:lnTo>
                <a:lnTo>
                  <a:pt x="465719" y="29869"/>
                </a:lnTo>
                <a:lnTo>
                  <a:pt x="465719" y="181045"/>
                </a:lnTo>
                <a:close/>
              </a:path>
              <a:path w="466089" h="436880">
                <a:moveTo>
                  <a:pt x="397446" y="436459"/>
                </a:moveTo>
                <a:lnTo>
                  <a:pt x="399885" y="433412"/>
                </a:lnTo>
                <a:lnTo>
                  <a:pt x="401713" y="429145"/>
                </a:lnTo>
                <a:lnTo>
                  <a:pt x="401713" y="428535"/>
                </a:lnTo>
                <a:lnTo>
                  <a:pt x="402323" y="427316"/>
                </a:lnTo>
                <a:lnTo>
                  <a:pt x="402323" y="425487"/>
                </a:lnTo>
                <a:lnTo>
                  <a:pt x="402933" y="424877"/>
                </a:lnTo>
                <a:lnTo>
                  <a:pt x="403542" y="422439"/>
                </a:lnTo>
                <a:lnTo>
                  <a:pt x="403542" y="219449"/>
                </a:lnTo>
                <a:lnTo>
                  <a:pt x="465719" y="219449"/>
                </a:lnTo>
                <a:lnTo>
                  <a:pt x="465719" y="420001"/>
                </a:lnTo>
                <a:lnTo>
                  <a:pt x="462671" y="423658"/>
                </a:lnTo>
                <a:lnTo>
                  <a:pt x="447432" y="429754"/>
                </a:lnTo>
                <a:lnTo>
                  <a:pt x="438288" y="432192"/>
                </a:lnTo>
                <a:lnTo>
                  <a:pt x="428535" y="434021"/>
                </a:lnTo>
                <a:lnTo>
                  <a:pt x="406590" y="435850"/>
                </a:lnTo>
                <a:lnTo>
                  <a:pt x="397446" y="436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507458" y="2521279"/>
            <a:ext cx="454659" cy="421005"/>
          </a:xfrm>
          <a:custGeom>
            <a:avLst/>
            <a:gdLst/>
            <a:ahLst/>
            <a:cxnLst/>
            <a:rect l="l" t="t" r="r" b="b"/>
            <a:pathLst>
              <a:path w="454660" h="421005">
                <a:moveTo>
                  <a:pt x="419391" y="37184"/>
                </a:moveTo>
                <a:lnTo>
                  <a:pt x="24383" y="37184"/>
                </a:lnTo>
                <a:lnTo>
                  <a:pt x="24383" y="0"/>
                </a:lnTo>
                <a:lnTo>
                  <a:pt x="419391" y="0"/>
                </a:lnTo>
                <a:lnTo>
                  <a:pt x="419391" y="37184"/>
                </a:lnTo>
                <a:close/>
              </a:path>
              <a:path w="454660" h="421005">
                <a:moveTo>
                  <a:pt x="40841" y="212743"/>
                </a:moveTo>
                <a:lnTo>
                  <a:pt x="39013" y="210915"/>
                </a:lnTo>
                <a:lnTo>
                  <a:pt x="35922" y="206605"/>
                </a:lnTo>
                <a:lnTo>
                  <a:pt x="32917" y="203600"/>
                </a:lnTo>
                <a:lnTo>
                  <a:pt x="30479" y="199942"/>
                </a:lnTo>
                <a:lnTo>
                  <a:pt x="21944" y="190189"/>
                </a:lnTo>
                <a:lnTo>
                  <a:pt x="15239" y="182264"/>
                </a:lnTo>
                <a:lnTo>
                  <a:pt x="55829" y="169577"/>
                </a:lnTo>
                <a:lnTo>
                  <a:pt x="97647" y="150490"/>
                </a:lnTo>
                <a:lnTo>
                  <a:pt x="133293" y="123516"/>
                </a:lnTo>
                <a:lnTo>
                  <a:pt x="158795" y="92656"/>
                </a:lnTo>
                <a:lnTo>
                  <a:pt x="179412" y="55881"/>
                </a:lnTo>
                <a:lnTo>
                  <a:pt x="185312" y="37184"/>
                </a:lnTo>
                <a:lnTo>
                  <a:pt x="258462" y="37184"/>
                </a:lnTo>
                <a:lnTo>
                  <a:pt x="276506" y="79531"/>
                </a:lnTo>
                <a:lnTo>
                  <a:pt x="299005" y="109724"/>
                </a:lnTo>
                <a:lnTo>
                  <a:pt x="222497" y="109724"/>
                </a:lnTo>
                <a:lnTo>
                  <a:pt x="192322" y="140456"/>
                </a:lnTo>
                <a:lnTo>
                  <a:pt x="155290" y="167596"/>
                </a:lnTo>
                <a:lnTo>
                  <a:pt x="116949" y="187603"/>
                </a:lnTo>
                <a:lnTo>
                  <a:pt x="69944" y="204728"/>
                </a:lnTo>
                <a:lnTo>
                  <a:pt x="52485" y="209805"/>
                </a:lnTo>
                <a:lnTo>
                  <a:pt x="40841" y="212743"/>
                </a:lnTo>
                <a:close/>
              </a:path>
              <a:path w="454660" h="421005">
                <a:moveTo>
                  <a:pt x="402933" y="208476"/>
                </a:moveTo>
                <a:lnTo>
                  <a:pt x="346980" y="194184"/>
                </a:lnTo>
                <a:lnTo>
                  <a:pt x="299470" y="172859"/>
                </a:lnTo>
                <a:lnTo>
                  <a:pt x="266082" y="150871"/>
                </a:lnTo>
                <a:lnTo>
                  <a:pt x="234493" y="123740"/>
                </a:lnTo>
                <a:lnTo>
                  <a:pt x="222497" y="109724"/>
                </a:lnTo>
                <a:lnTo>
                  <a:pt x="299005" y="109724"/>
                </a:lnTo>
                <a:lnTo>
                  <a:pt x="306581" y="118334"/>
                </a:lnTo>
                <a:lnTo>
                  <a:pt x="315491" y="125773"/>
                </a:lnTo>
                <a:lnTo>
                  <a:pt x="350470" y="149423"/>
                </a:lnTo>
                <a:lnTo>
                  <a:pt x="390260" y="166425"/>
                </a:lnTo>
                <a:lnTo>
                  <a:pt x="428535" y="177997"/>
                </a:lnTo>
                <a:lnTo>
                  <a:pt x="425487" y="181655"/>
                </a:lnTo>
                <a:lnTo>
                  <a:pt x="420001" y="187141"/>
                </a:lnTo>
                <a:lnTo>
                  <a:pt x="402933" y="208476"/>
                </a:lnTo>
                <a:close/>
              </a:path>
              <a:path w="454660" h="421005">
                <a:moveTo>
                  <a:pt x="454137" y="286503"/>
                </a:moveTo>
                <a:lnTo>
                  <a:pt x="0" y="286503"/>
                </a:lnTo>
                <a:lnTo>
                  <a:pt x="0" y="250537"/>
                </a:lnTo>
                <a:lnTo>
                  <a:pt x="454137" y="250537"/>
                </a:lnTo>
                <a:lnTo>
                  <a:pt x="454137" y="286503"/>
                </a:lnTo>
                <a:close/>
              </a:path>
              <a:path w="454660" h="421005">
                <a:moveTo>
                  <a:pt x="260900" y="420610"/>
                </a:moveTo>
                <a:lnTo>
                  <a:pt x="193846" y="420610"/>
                </a:lnTo>
                <a:lnTo>
                  <a:pt x="193846" y="286503"/>
                </a:lnTo>
                <a:lnTo>
                  <a:pt x="260900" y="286503"/>
                </a:lnTo>
                <a:lnTo>
                  <a:pt x="260900" y="420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985979" y="2506649"/>
            <a:ext cx="457834" cy="436880"/>
          </a:xfrm>
          <a:custGeom>
            <a:avLst/>
            <a:gdLst/>
            <a:ahLst/>
            <a:cxnLst/>
            <a:rect l="l" t="t" r="r" b="b"/>
            <a:pathLst>
              <a:path w="457835" h="436880">
                <a:moveTo>
                  <a:pt x="299304" y="436459"/>
                </a:moveTo>
                <a:lnTo>
                  <a:pt x="290160" y="436459"/>
                </a:lnTo>
                <a:lnTo>
                  <a:pt x="291989" y="432802"/>
                </a:lnTo>
                <a:lnTo>
                  <a:pt x="294427" y="426097"/>
                </a:lnTo>
                <a:lnTo>
                  <a:pt x="295037" y="423658"/>
                </a:lnTo>
                <a:lnTo>
                  <a:pt x="295037" y="204209"/>
                </a:lnTo>
                <a:lnTo>
                  <a:pt x="237126" y="204209"/>
                </a:lnTo>
                <a:lnTo>
                  <a:pt x="237126" y="165806"/>
                </a:lnTo>
                <a:lnTo>
                  <a:pt x="295037" y="165806"/>
                </a:lnTo>
                <a:lnTo>
                  <a:pt x="295037" y="0"/>
                </a:lnTo>
                <a:lnTo>
                  <a:pt x="306009" y="1828"/>
                </a:lnTo>
                <a:lnTo>
                  <a:pt x="327344" y="8534"/>
                </a:lnTo>
                <a:lnTo>
                  <a:pt x="336488" y="13410"/>
                </a:lnTo>
                <a:lnTo>
                  <a:pt x="345632" y="17677"/>
                </a:lnTo>
                <a:lnTo>
                  <a:pt x="357214" y="30479"/>
                </a:lnTo>
                <a:lnTo>
                  <a:pt x="357214" y="420001"/>
                </a:lnTo>
                <a:lnTo>
                  <a:pt x="354776" y="423658"/>
                </a:lnTo>
                <a:lnTo>
                  <a:pt x="340146" y="430364"/>
                </a:lnTo>
                <a:lnTo>
                  <a:pt x="320639" y="434021"/>
                </a:lnTo>
                <a:lnTo>
                  <a:pt x="299304" y="436459"/>
                </a:lnTo>
                <a:close/>
              </a:path>
              <a:path w="457835" h="436880">
                <a:moveTo>
                  <a:pt x="224935" y="50595"/>
                </a:moveTo>
                <a:lnTo>
                  <a:pt x="14020" y="50595"/>
                </a:lnTo>
                <a:lnTo>
                  <a:pt x="14020" y="14629"/>
                </a:lnTo>
                <a:lnTo>
                  <a:pt x="224935" y="14629"/>
                </a:lnTo>
                <a:lnTo>
                  <a:pt x="224935" y="50595"/>
                </a:lnTo>
                <a:close/>
              </a:path>
              <a:path w="457835" h="436880">
                <a:moveTo>
                  <a:pt x="28650" y="379159"/>
                </a:moveTo>
                <a:lnTo>
                  <a:pt x="0" y="348070"/>
                </a:lnTo>
                <a:lnTo>
                  <a:pt x="17539" y="333878"/>
                </a:lnTo>
                <a:lnTo>
                  <a:pt x="28307" y="323687"/>
                </a:lnTo>
                <a:lnTo>
                  <a:pt x="57429" y="278597"/>
                </a:lnTo>
                <a:lnTo>
                  <a:pt x="73759" y="235907"/>
                </a:lnTo>
                <a:lnTo>
                  <a:pt x="83188" y="193175"/>
                </a:lnTo>
                <a:lnTo>
                  <a:pt x="86865" y="145499"/>
                </a:lnTo>
                <a:lnTo>
                  <a:pt x="87170" y="50595"/>
                </a:lnTo>
                <a:lnTo>
                  <a:pt x="153614" y="50595"/>
                </a:lnTo>
                <a:lnTo>
                  <a:pt x="153614" y="106067"/>
                </a:lnTo>
                <a:lnTo>
                  <a:pt x="154223" y="123744"/>
                </a:lnTo>
                <a:lnTo>
                  <a:pt x="154296" y="165806"/>
                </a:lnTo>
                <a:lnTo>
                  <a:pt x="161110" y="217334"/>
                </a:lnTo>
                <a:lnTo>
                  <a:pt x="172563" y="254328"/>
                </a:lnTo>
                <a:lnTo>
                  <a:pt x="176066" y="263338"/>
                </a:lnTo>
                <a:lnTo>
                  <a:pt x="120087" y="263338"/>
                </a:lnTo>
                <a:lnTo>
                  <a:pt x="100733" y="300561"/>
                </a:lnTo>
                <a:lnTo>
                  <a:pt x="65168" y="347742"/>
                </a:lnTo>
                <a:lnTo>
                  <a:pt x="44861" y="367429"/>
                </a:lnTo>
                <a:lnTo>
                  <a:pt x="28650" y="379159"/>
                </a:lnTo>
                <a:close/>
              </a:path>
              <a:path w="457835" h="436880">
                <a:moveTo>
                  <a:pt x="212743" y="379768"/>
                </a:moveTo>
                <a:lnTo>
                  <a:pt x="175025" y="348823"/>
                </a:lnTo>
                <a:lnTo>
                  <a:pt x="148204" y="314086"/>
                </a:lnTo>
                <a:lnTo>
                  <a:pt x="120087" y="263338"/>
                </a:lnTo>
                <a:lnTo>
                  <a:pt x="176066" y="263338"/>
                </a:lnTo>
                <a:lnTo>
                  <a:pt x="178411" y="269372"/>
                </a:lnTo>
                <a:lnTo>
                  <a:pt x="183140" y="279607"/>
                </a:lnTo>
                <a:lnTo>
                  <a:pt x="209100" y="318110"/>
                </a:lnTo>
                <a:lnTo>
                  <a:pt x="240174" y="348070"/>
                </a:lnTo>
                <a:lnTo>
                  <a:pt x="236517" y="352337"/>
                </a:lnTo>
                <a:lnTo>
                  <a:pt x="231640" y="357824"/>
                </a:lnTo>
                <a:lnTo>
                  <a:pt x="228592" y="361481"/>
                </a:lnTo>
                <a:lnTo>
                  <a:pt x="224935" y="365748"/>
                </a:lnTo>
                <a:lnTo>
                  <a:pt x="221887" y="369406"/>
                </a:lnTo>
                <a:lnTo>
                  <a:pt x="215791" y="376111"/>
                </a:lnTo>
                <a:lnTo>
                  <a:pt x="212743" y="379768"/>
                </a:lnTo>
                <a:close/>
              </a:path>
              <a:path w="457835" h="436880">
                <a:moveTo>
                  <a:pt x="390131" y="436459"/>
                </a:moveTo>
                <a:lnTo>
                  <a:pt x="392570" y="433412"/>
                </a:lnTo>
                <a:lnTo>
                  <a:pt x="393789" y="429145"/>
                </a:lnTo>
                <a:lnTo>
                  <a:pt x="394398" y="428535"/>
                </a:lnTo>
                <a:lnTo>
                  <a:pt x="394398" y="427316"/>
                </a:lnTo>
                <a:lnTo>
                  <a:pt x="395008" y="425487"/>
                </a:lnTo>
                <a:lnTo>
                  <a:pt x="395618" y="424877"/>
                </a:lnTo>
                <a:lnTo>
                  <a:pt x="395618" y="0"/>
                </a:lnTo>
                <a:lnTo>
                  <a:pt x="436459" y="12191"/>
                </a:lnTo>
                <a:lnTo>
                  <a:pt x="457795" y="29869"/>
                </a:lnTo>
                <a:lnTo>
                  <a:pt x="457795" y="420001"/>
                </a:lnTo>
                <a:lnTo>
                  <a:pt x="421220" y="434021"/>
                </a:lnTo>
                <a:lnTo>
                  <a:pt x="399275" y="435850"/>
                </a:lnTo>
                <a:lnTo>
                  <a:pt x="390131" y="436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619148" y="2622470"/>
            <a:ext cx="62230" cy="60960"/>
          </a:xfrm>
          <a:custGeom>
            <a:avLst/>
            <a:gdLst/>
            <a:ahLst/>
            <a:cxnLst/>
            <a:rect l="l" t="t" r="r" b="b"/>
            <a:pathLst>
              <a:path w="62229" h="60960">
                <a:moveTo>
                  <a:pt x="62177" y="60348"/>
                </a:moveTo>
                <a:lnTo>
                  <a:pt x="0" y="60348"/>
                </a:lnTo>
                <a:lnTo>
                  <a:pt x="0" y="0"/>
                </a:lnTo>
                <a:lnTo>
                  <a:pt x="62177" y="0"/>
                </a:lnTo>
                <a:lnTo>
                  <a:pt x="62177" y="603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619148" y="2793152"/>
            <a:ext cx="62230" cy="60960"/>
          </a:xfrm>
          <a:custGeom>
            <a:avLst/>
            <a:gdLst/>
            <a:ahLst/>
            <a:cxnLst/>
            <a:rect l="l" t="t" r="r" b="b"/>
            <a:pathLst>
              <a:path w="62229" h="60960">
                <a:moveTo>
                  <a:pt x="62177" y="60348"/>
                </a:moveTo>
                <a:lnTo>
                  <a:pt x="0" y="60348"/>
                </a:lnTo>
                <a:lnTo>
                  <a:pt x="0" y="0"/>
                </a:lnTo>
                <a:lnTo>
                  <a:pt x="62177" y="0"/>
                </a:lnTo>
                <a:lnTo>
                  <a:pt x="62177" y="603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848035" y="2506649"/>
            <a:ext cx="415925" cy="436880"/>
          </a:xfrm>
          <a:custGeom>
            <a:avLst/>
            <a:gdLst/>
            <a:ahLst/>
            <a:cxnLst/>
            <a:rect l="l" t="t" r="r" b="b"/>
            <a:pathLst>
              <a:path w="415925" h="436880">
                <a:moveTo>
                  <a:pt x="195675" y="382816"/>
                </a:moveTo>
                <a:lnTo>
                  <a:pt x="198723" y="378549"/>
                </a:lnTo>
                <a:lnTo>
                  <a:pt x="201771" y="371234"/>
                </a:lnTo>
                <a:lnTo>
                  <a:pt x="202990" y="366358"/>
                </a:lnTo>
                <a:lnTo>
                  <a:pt x="202990" y="51204"/>
                </a:lnTo>
                <a:lnTo>
                  <a:pt x="0" y="51204"/>
                </a:lnTo>
                <a:lnTo>
                  <a:pt x="0" y="15239"/>
                </a:lnTo>
                <a:lnTo>
                  <a:pt x="217620" y="15239"/>
                </a:lnTo>
                <a:lnTo>
                  <a:pt x="232250" y="16458"/>
                </a:lnTo>
                <a:lnTo>
                  <a:pt x="264558" y="40841"/>
                </a:lnTo>
                <a:lnTo>
                  <a:pt x="270044" y="363919"/>
                </a:lnTo>
                <a:lnTo>
                  <a:pt x="268825" y="366967"/>
                </a:lnTo>
                <a:lnTo>
                  <a:pt x="218049" y="380845"/>
                </a:lnTo>
                <a:lnTo>
                  <a:pt x="205419" y="382083"/>
                </a:lnTo>
                <a:lnTo>
                  <a:pt x="195675" y="382816"/>
                </a:lnTo>
                <a:close/>
              </a:path>
              <a:path w="415925" h="436880">
                <a:moveTo>
                  <a:pt x="348070" y="436459"/>
                </a:moveTo>
                <a:lnTo>
                  <a:pt x="349289" y="434631"/>
                </a:lnTo>
                <a:lnTo>
                  <a:pt x="352337" y="429145"/>
                </a:lnTo>
                <a:lnTo>
                  <a:pt x="353556" y="423049"/>
                </a:lnTo>
                <a:lnTo>
                  <a:pt x="353556" y="0"/>
                </a:lnTo>
                <a:lnTo>
                  <a:pt x="362700" y="1219"/>
                </a:lnTo>
                <a:lnTo>
                  <a:pt x="401094" y="14591"/>
                </a:lnTo>
                <a:lnTo>
                  <a:pt x="415734" y="26211"/>
                </a:lnTo>
                <a:lnTo>
                  <a:pt x="415734" y="420001"/>
                </a:lnTo>
                <a:lnTo>
                  <a:pt x="413905" y="422439"/>
                </a:lnTo>
                <a:lnTo>
                  <a:pt x="410857" y="426706"/>
                </a:lnTo>
                <a:lnTo>
                  <a:pt x="369844" y="435088"/>
                </a:lnTo>
                <a:lnTo>
                  <a:pt x="357462" y="436078"/>
                </a:lnTo>
                <a:lnTo>
                  <a:pt x="348070" y="436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306440" y="2506649"/>
            <a:ext cx="474980" cy="436880"/>
          </a:xfrm>
          <a:custGeom>
            <a:avLst/>
            <a:gdLst/>
            <a:ahLst/>
            <a:cxnLst/>
            <a:rect l="l" t="t" r="r" b="b"/>
            <a:pathLst>
              <a:path w="474979" h="436880">
                <a:moveTo>
                  <a:pt x="30479" y="391960"/>
                </a:moveTo>
                <a:lnTo>
                  <a:pt x="14020" y="364529"/>
                </a:lnTo>
                <a:lnTo>
                  <a:pt x="12191" y="362091"/>
                </a:lnTo>
                <a:lnTo>
                  <a:pt x="5486" y="354166"/>
                </a:lnTo>
                <a:lnTo>
                  <a:pt x="2438" y="351118"/>
                </a:lnTo>
                <a:lnTo>
                  <a:pt x="0" y="348070"/>
                </a:lnTo>
                <a:lnTo>
                  <a:pt x="36574" y="312105"/>
                </a:lnTo>
                <a:lnTo>
                  <a:pt x="65225" y="278578"/>
                </a:lnTo>
                <a:lnTo>
                  <a:pt x="72773" y="269163"/>
                </a:lnTo>
                <a:lnTo>
                  <a:pt x="96504" y="230383"/>
                </a:lnTo>
                <a:lnTo>
                  <a:pt x="110091" y="188846"/>
                </a:lnTo>
                <a:lnTo>
                  <a:pt x="118868" y="142032"/>
                </a:lnTo>
                <a:lnTo>
                  <a:pt x="123230" y="98661"/>
                </a:lnTo>
                <a:lnTo>
                  <a:pt x="123744" y="14629"/>
                </a:lnTo>
                <a:lnTo>
                  <a:pt x="192627" y="14629"/>
                </a:lnTo>
                <a:lnTo>
                  <a:pt x="192656" y="87236"/>
                </a:lnTo>
                <a:lnTo>
                  <a:pt x="192856" y="92884"/>
                </a:lnTo>
                <a:lnTo>
                  <a:pt x="193399" y="98875"/>
                </a:lnTo>
                <a:lnTo>
                  <a:pt x="195623" y="117815"/>
                </a:lnTo>
                <a:lnTo>
                  <a:pt x="196208" y="123287"/>
                </a:lnTo>
                <a:lnTo>
                  <a:pt x="196770" y="129840"/>
                </a:lnTo>
                <a:lnTo>
                  <a:pt x="197504" y="139594"/>
                </a:lnTo>
                <a:lnTo>
                  <a:pt x="198642" y="150109"/>
                </a:lnTo>
                <a:lnTo>
                  <a:pt x="207586" y="187350"/>
                </a:lnTo>
                <a:lnTo>
                  <a:pt x="221011" y="227411"/>
                </a:lnTo>
                <a:lnTo>
                  <a:pt x="223142" y="231640"/>
                </a:lnTo>
                <a:lnTo>
                  <a:pt x="157881" y="231640"/>
                </a:lnTo>
                <a:lnTo>
                  <a:pt x="138422" y="268844"/>
                </a:lnTo>
                <a:lnTo>
                  <a:pt x="116810" y="302504"/>
                </a:lnTo>
                <a:lnTo>
                  <a:pt x="101800" y="320639"/>
                </a:lnTo>
                <a:lnTo>
                  <a:pt x="93075" y="331473"/>
                </a:lnTo>
                <a:lnTo>
                  <a:pt x="59881" y="365686"/>
                </a:lnTo>
                <a:lnTo>
                  <a:pt x="43785" y="380421"/>
                </a:lnTo>
                <a:lnTo>
                  <a:pt x="30479" y="391960"/>
                </a:lnTo>
                <a:close/>
              </a:path>
              <a:path w="474979" h="436880">
                <a:moveTo>
                  <a:pt x="287112" y="390131"/>
                </a:moveTo>
                <a:lnTo>
                  <a:pt x="249309" y="359971"/>
                </a:lnTo>
                <a:lnTo>
                  <a:pt x="220935" y="333402"/>
                </a:lnTo>
                <a:lnTo>
                  <a:pt x="192627" y="297475"/>
                </a:lnTo>
                <a:lnTo>
                  <a:pt x="170011" y="258729"/>
                </a:lnTo>
                <a:lnTo>
                  <a:pt x="157881" y="231640"/>
                </a:lnTo>
                <a:lnTo>
                  <a:pt x="223142" y="231640"/>
                </a:lnTo>
                <a:lnTo>
                  <a:pt x="224301" y="233940"/>
                </a:lnTo>
                <a:lnTo>
                  <a:pt x="229507" y="243527"/>
                </a:lnTo>
                <a:lnTo>
                  <a:pt x="258452" y="286531"/>
                </a:lnTo>
                <a:lnTo>
                  <a:pt x="289655" y="320410"/>
                </a:lnTo>
                <a:lnTo>
                  <a:pt x="318201" y="344413"/>
                </a:lnTo>
                <a:lnTo>
                  <a:pt x="287112" y="390131"/>
                </a:lnTo>
                <a:close/>
              </a:path>
              <a:path w="474979" h="436880">
                <a:moveTo>
                  <a:pt x="358433" y="436459"/>
                </a:moveTo>
                <a:lnTo>
                  <a:pt x="346851" y="436459"/>
                </a:lnTo>
                <a:lnTo>
                  <a:pt x="349899" y="432802"/>
                </a:lnTo>
                <a:lnTo>
                  <a:pt x="352337" y="425487"/>
                </a:lnTo>
                <a:lnTo>
                  <a:pt x="352947" y="423049"/>
                </a:lnTo>
                <a:lnTo>
                  <a:pt x="352947" y="0"/>
                </a:lnTo>
                <a:lnTo>
                  <a:pt x="364529" y="1828"/>
                </a:lnTo>
                <a:lnTo>
                  <a:pt x="388303" y="8534"/>
                </a:lnTo>
                <a:lnTo>
                  <a:pt x="398056" y="12801"/>
                </a:lnTo>
                <a:lnTo>
                  <a:pt x="407809" y="17677"/>
                </a:lnTo>
                <a:lnTo>
                  <a:pt x="420001" y="29869"/>
                </a:lnTo>
                <a:lnTo>
                  <a:pt x="420001" y="171901"/>
                </a:lnTo>
                <a:lnTo>
                  <a:pt x="474863" y="171901"/>
                </a:lnTo>
                <a:lnTo>
                  <a:pt x="474863" y="210305"/>
                </a:lnTo>
                <a:lnTo>
                  <a:pt x="420001" y="210305"/>
                </a:lnTo>
                <a:lnTo>
                  <a:pt x="420001" y="419391"/>
                </a:lnTo>
                <a:lnTo>
                  <a:pt x="417562" y="423658"/>
                </a:lnTo>
                <a:lnTo>
                  <a:pt x="402933" y="429754"/>
                </a:lnTo>
                <a:lnTo>
                  <a:pt x="393179" y="432192"/>
                </a:lnTo>
                <a:lnTo>
                  <a:pt x="382816" y="434021"/>
                </a:lnTo>
                <a:lnTo>
                  <a:pt x="358433" y="436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786180" y="2517012"/>
            <a:ext cx="454659" cy="388620"/>
          </a:xfrm>
          <a:custGeom>
            <a:avLst/>
            <a:gdLst/>
            <a:ahLst/>
            <a:cxnLst/>
            <a:rect l="l" t="t" r="r" b="b"/>
            <a:pathLst>
              <a:path w="454659" h="388619">
                <a:moveTo>
                  <a:pt x="424877" y="240784"/>
                </a:moveTo>
                <a:lnTo>
                  <a:pt x="79245" y="240784"/>
                </a:lnTo>
                <a:lnTo>
                  <a:pt x="55471" y="234079"/>
                </a:lnTo>
                <a:lnTo>
                  <a:pt x="46937" y="229202"/>
                </a:lnTo>
                <a:lnTo>
                  <a:pt x="39622" y="223106"/>
                </a:lnTo>
                <a:lnTo>
                  <a:pt x="30479" y="205428"/>
                </a:lnTo>
                <a:lnTo>
                  <a:pt x="30479" y="0"/>
                </a:lnTo>
                <a:lnTo>
                  <a:pt x="39013" y="1828"/>
                </a:lnTo>
                <a:lnTo>
                  <a:pt x="53643" y="5486"/>
                </a:lnTo>
                <a:lnTo>
                  <a:pt x="60958" y="7924"/>
                </a:lnTo>
                <a:lnTo>
                  <a:pt x="67663" y="9753"/>
                </a:lnTo>
                <a:lnTo>
                  <a:pt x="80464" y="15849"/>
                </a:lnTo>
                <a:lnTo>
                  <a:pt x="85341" y="18897"/>
                </a:lnTo>
                <a:lnTo>
                  <a:pt x="90827" y="23164"/>
                </a:lnTo>
                <a:lnTo>
                  <a:pt x="97532" y="32917"/>
                </a:lnTo>
                <a:lnTo>
                  <a:pt x="97532" y="81074"/>
                </a:lnTo>
                <a:lnTo>
                  <a:pt x="424877" y="81074"/>
                </a:lnTo>
                <a:lnTo>
                  <a:pt x="424877" y="117039"/>
                </a:lnTo>
                <a:lnTo>
                  <a:pt x="97532" y="117039"/>
                </a:lnTo>
                <a:lnTo>
                  <a:pt x="97532" y="203600"/>
                </a:lnTo>
                <a:lnTo>
                  <a:pt x="424877" y="203600"/>
                </a:lnTo>
                <a:lnTo>
                  <a:pt x="424877" y="240784"/>
                </a:lnTo>
                <a:close/>
              </a:path>
              <a:path w="454659" h="388619">
                <a:moveTo>
                  <a:pt x="424877" y="81074"/>
                </a:moveTo>
                <a:lnTo>
                  <a:pt x="357824" y="81074"/>
                </a:lnTo>
                <a:lnTo>
                  <a:pt x="357824" y="609"/>
                </a:lnTo>
                <a:lnTo>
                  <a:pt x="365138" y="1828"/>
                </a:lnTo>
                <a:lnTo>
                  <a:pt x="380378" y="5486"/>
                </a:lnTo>
                <a:lnTo>
                  <a:pt x="387693" y="7924"/>
                </a:lnTo>
                <a:lnTo>
                  <a:pt x="397037" y="10867"/>
                </a:lnTo>
                <a:lnTo>
                  <a:pt x="424877" y="32917"/>
                </a:lnTo>
                <a:lnTo>
                  <a:pt x="424877" y="81074"/>
                </a:lnTo>
                <a:close/>
              </a:path>
              <a:path w="454659" h="388619">
                <a:moveTo>
                  <a:pt x="424877" y="203600"/>
                </a:moveTo>
                <a:lnTo>
                  <a:pt x="357824" y="203600"/>
                </a:lnTo>
                <a:lnTo>
                  <a:pt x="357824" y="117039"/>
                </a:lnTo>
                <a:lnTo>
                  <a:pt x="424877" y="117039"/>
                </a:lnTo>
                <a:lnTo>
                  <a:pt x="424877" y="203600"/>
                </a:lnTo>
                <a:close/>
              </a:path>
              <a:path w="454659" h="388619">
                <a:moveTo>
                  <a:pt x="260900" y="352337"/>
                </a:moveTo>
                <a:lnTo>
                  <a:pt x="193846" y="352337"/>
                </a:lnTo>
                <a:lnTo>
                  <a:pt x="193846" y="240784"/>
                </a:lnTo>
                <a:lnTo>
                  <a:pt x="260900" y="240784"/>
                </a:lnTo>
                <a:lnTo>
                  <a:pt x="260900" y="352337"/>
                </a:lnTo>
                <a:close/>
              </a:path>
              <a:path w="454659" h="388619">
                <a:moveTo>
                  <a:pt x="454137" y="388303"/>
                </a:moveTo>
                <a:lnTo>
                  <a:pt x="0" y="388303"/>
                </a:lnTo>
                <a:lnTo>
                  <a:pt x="0" y="352337"/>
                </a:lnTo>
                <a:lnTo>
                  <a:pt x="454137" y="352337"/>
                </a:lnTo>
                <a:lnTo>
                  <a:pt x="454137" y="3883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261653" y="2526766"/>
            <a:ext cx="454659" cy="379095"/>
          </a:xfrm>
          <a:custGeom>
            <a:avLst/>
            <a:gdLst/>
            <a:ahLst/>
            <a:cxnLst/>
            <a:rect l="l" t="t" r="r" b="b"/>
            <a:pathLst>
              <a:path w="454659" h="379094">
                <a:moveTo>
                  <a:pt x="432192" y="230421"/>
                </a:moveTo>
                <a:lnTo>
                  <a:pt x="73759" y="230421"/>
                </a:lnTo>
                <a:lnTo>
                  <a:pt x="53033" y="227373"/>
                </a:lnTo>
                <a:lnTo>
                  <a:pt x="45718" y="222497"/>
                </a:lnTo>
                <a:lnTo>
                  <a:pt x="38403" y="218229"/>
                </a:lnTo>
                <a:lnTo>
                  <a:pt x="30479" y="200552"/>
                </a:lnTo>
                <a:lnTo>
                  <a:pt x="30479" y="0"/>
                </a:lnTo>
                <a:lnTo>
                  <a:pt x="424877" y="0"/>
                </a:lnTo>
                <a:lnTo>
                  <a:pt x="424877" y="35965"/>
                </a:lnTo>
                <a:lnTo>
                  <a:pt x="97532" y="35965"/>
                </a:lnTo>
                <a:lnTo>
                  <a:pt x="97532" y="194456"/>
                </a:lnTo>
                <a:lnTo>
                  <a:pt x="432192" y="194456"/>
                </a:lnTo>
                <a:lnTo>
                  <a:pt x="432192" y="230421"/>
                </a:lnTo>
                <a:close/>
              </a:path>
              <a:path w="454659" h="379094">
                <a:moveTo>
                  <a:pt x="260900" y="342584"/>
                </a:moveTo>
                <a:lnTo>
                  <a:pt x="193846" y="342584"/>
                </a:lnTo>
                <a:lnTo>
                  <a:pt x="193846" y="230421"/>
                </a:lnTo>
                <a:lnTo>
                  <a:pt x="260900" y="230421"/>
                </a:lnTo>
                <a:lnTo>
                  <a:pt x="260900" y="342584"/>
                </a:lnTo>
                <a:close/>
              </a:path>
              <a:path w="454659" h="379094">
                <a:moveTo>
                  <a:pt x="454137" y="378549"/>
                </a:moveTo>
                <a:lnTo>
                  <a:pt x="0" y="378549"/>
                </a:lnTo>
                <a:lnTo>
                  <a:pt x="0" y="342584"/>
                </a:lnTo>
                <a:lnTo>
                  <a:pt x="454137" y="342584"/>
                </a:lnTo>
                <a:lnTo>
                  <a:pt x="454137" y="3785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737126" y="2526766"/>
            <a:ext cx="454659" cy="379095"/>
          </a:xfrm>
          <a:custGeom>
            <a:avLst/>
            <a:gdLst/>
            <a:ahLst/>
            <a:cxnLst/>
            <a:rect l="l" t="t" r="r" b="b"/>
            <a:pathLst>
              <a:path w="454659" h="379094">
                <a:moveTo>
                  <a:pt x="432192" y="235907"/>
                </a:moveTo>
                <a:lnTo>
                  <a:pt x="97532" y="235907"/>
                </a:lnTo>
                <a:lnTo>
                  <a:pt x="89932" y="235869"/>
                </a:lnTo>
                <a:lnTo>
                  <a:pt x="49985" y="225544"/>
                </a:lnTo>
                <a:lnTo>
                  <a:pt x="30479" y="203600"/>
                </a:lnTo>
                <a:lnTo>
                  <a:pt x="30479" y="95094"/>
                </a:lnTo>
                <a:lnTo>
                  <a:pt x="358433" y="95094"/>
                </a:lnTo>
                <a:lnTo>
                  <a:pt x="358433" y="35965"/>
                </a:lnTo>
                <a:lnTo>
                  <a:pt x="30479" y="35965"/>
                </a:lnTo>
                <a:lnTo>
                  <a:pt x="30479" y="0"/>
                </a:lnTo>
                <a:lnTo>
                  <a:pt x="372453" y="0"/>
                </a:lnTo>
                <a:lnTo>
                  <a:pt x="388860" y="176"/>
                </a:lnTo>
                <a:lnTo>
                  <a:pt x="423925" y="24192"/>
                </a:lnTo>
                <a:lnTo>
                  <a:pt x="425487" y="46937"/>
                </a:lnTo>
                <a:lnTo>
                  <a:pt x="425487" y="131059"/>
                </a:lnTo>
                <a:lnTo>
                  <a:pt x="97532" y="131059"/>
                </a:lnTo>
                <a:lnTo>
                  <a:pt x="97532" y="199942"/>
                </a:lnTo>
                <a:lnTo>
                  <a:pt x="432192" y="199942"/>
                </a:lnTo>
                <a:lnTo>
                  <a:pt x="432192" y="235907"/>
                </a:lnTo>
                <a:close/>
              </a:path>
              <a:path w="454659" h="379094">
                <a:moveTo>
                  <a:pt x="260900" y="342584"/>
                </a:moveTo>
                <a:lnTo>
                  <a:pt x="193846" y="342584"/>
                </a:lnTo>
                <a:lnTo>
                  <a:pt x="193846" y="235907"/>
                </a:lnTo>
                <a:lnTo>
                  <a:pt x="260900" y="235907"/>
                </a:lnTo>
                <a:lnTo>
                  <a:pt x="260900" y="342584"/>
                </a:lnTo>
                <a:close/>
              </a:path>
              <a:path w="454659" h="379094">
                <a:moveTo>
                  <a:pt x="454137" y="378549"/>
                </a:moveTo>
                <a:lnTo>
                  <a:pt x="0" y="378549"/>
                </a:lnTo>
                <a:lnTo>
                  <a:pt x="0" y="342584"/>
                </a:lnTo>
                <a:lnTo>
                  <a:pt x="454137" y="342584"/>
                </a:lnTo>
                <a:lnTo>
                  <a:pt x="454137" y="3785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340652" y="2507259"/>
            <a:ext cx="472440" cy="429259"/>
          </a:xfrm>
          <a:custGeom>
            <a:avLst/>
            <a:gdLst/>
            <a:ahLst/>
            <a:cxnLst/>
            <a:rect l="l" t="t" r="r" b="b"/>
            <a:pathLst>
              <a:path w="472440" h="429260">
                <a:moveTo>
                  <a:pt x="26821" y="217010"/>
                </a:moveTo>
                <a:lnTo>
                  <a:pt x="12801" y="199942"/>
                </a:lnTo>
                <a:lnTo>
                  <a:pt x="9753" y="196285"/>
                </a:lnTo>
                <a:lnTo>
                  <a:pt x="3047" y="188970"/>
                </a:lnTo>
                <a:lnTo>
                  <a:pt x="0" y="185312"/>
                </a:lnTo>
                <a:lnTo>
                  <a:pt x="38446" y="166839"/>
                </a:lnTo>
                <a:lnTo>
                  <a:pt x="74102" y="139708"/>
                </a:lnTo>
                <a:lnTo>
                  <a:pt x="100471" y="107124"/>
                </a:lnTo>
                <a:lnTo>
                  <a:pt x="120273" y="60834"/>
                </a:lnTo>
                <a:lnTo>
                  <a:pt x="123744" y="5486"/>
                </a:lnTo>
                <a:lnTo>
                  <a:pt x="184093" y="5486"/>
                </a:lnTo>
                <a:lnTo>
                  <a:pt x="185160" y="44994"/>
                </a:lnTo>
                <a:lnTo>
                  <a:pt x="197818" y="84403"/>
                </a:lnTo>
                <a:lnTo>
                  <a:pt x="217620" y="115820"/>
                </a:lnTo>
                <a:lnTo>
                  <a:pt x="222102" y="121916"/>
                </a:lnTo>
                <a:lnTo>
                  <a:pt x="153004" y="121916"/>
                </a:lnTo>
                <a:lnTo>
                  <a:pt x="143942" y="134150"/>
                </a:lnTo>
                <a:lnTo>
                  <a:pt x="137651" y="142070"/>
                </a:lnTo>
                <a:lnTo>
                  <a:pt x="105495" y="174378"/>
                </a:lnTo>
                <a:lnTo>
                  <a:pt x="73264" y="197618"/>
                </a:lnTo>
                <a:lnTo>
                  <a:pt x="35874" y="214777"/>
                </a:lnTo>
                <a:lnTo>
                  <a:pt x="26821" y="217010"/>
                </a:lnTo>
                <a:close/>
              </a:path>
              <a:path w="472440" h="429260">
                <a:moveTo>
                  <a:pt x="281016" y="210915"/>
                </a:moveTo>
                <a:lnTo>
                  <a:pt x="237727" y="197585"/>
                </a:lnTo>
                <a:lnTo>
                  <a:pt x="198694" y="171849"/>
                </a:lnTo>
                <a:lnTo>
                  <a:pt x="153004" y="121916"/>
                </a:lnTo>
                <a:lnTo>
                  <a:pt x="222102" y="121916"/>
                </a:lnTo>
                <a:lnTo>
                  <a:pt x="227140" y="128769"/>
                </a:lnTo>
                <a:lnTo>
                  <a:pt x="234345" y="137117"/>
                </a:lnTo>
                <a:lnTo>
                  <a:pt x="269991" y="164363"/>
                </a:lnTo>
                <a:lnTo>
                  <a:pt x="307838" y="180435"/>
                </a:lnTo>
                <a:lnTo>
                  <a:pt x="281016" y="210915"/>
                </a:lnTo>
                <a:close/>
              </a:path>
              <a:path w="472440" h="429260">
                <a:moveTo>
                  <a:pt x="429754" y="217620"/>
                </a:moveTo>
                <a:lnTo>
                  <a:pt x="362700" y="217620"/>
                </a:lnTo>
                <a:lnTo>
                  <a:pt x="362700" y="0"/>
                </a:lnTo>
                <a:lnTo>
                  <a:pt x="407200" y="12191"/>
                </a:lnTo>
                <a:lnTo>
                  <a:pt x="429754" y="29259"/>
                </a:lnTo>
                <a:lnTo>
                  <a:pt x="429754" y="104847"/>
                </a:lnTo>
                <a:lnTo>
                  <a:pt x="472425" y="104847"/>
                </a:lnTo>
                <a:lnTo>
                  <a:pt x="472425" y="143251"/>
                </a:lnTo>
                <a:lnTo>
                  <a:pt x="429754" y="143251"/>
                </a:lnTo>
                <a:lnTo>
                  <a:pt x="429754" y="217620"/>
                </a:lnTo>
                <a:close/>
              </a:path>
              <a:path w="472440" h="429260">
                <a:moveTo>
                  <a:pt x="445603" y="429145"/>
                </a:moveTo>
                <a:lnTo>
                  <a:pt x="115210" y="429145"/>
                </a:lnTo>
                <a:lnTo>
                  <a:pt x="107614" y="429102"/>
                </a:lnTo>
                <a:lnTo>
                  <a:pt x="68273" y="418782"/>
                </a:lnTo>
                <a:lnTo>
                  <a:pt x="48156" y="396837"/>
                </a:lnTo>
                <a:lnTo>
                  <a:pt x="48156" y="327954"/>
                </a:lnTo>
                <a:lnTo>
                  <a:pt x="375501" y="327954"/>
                </a:lnTo>
                <a:lnTo>
                  <a:pt x="375501" y="293818"/>
                </a:lnTo>
                <a:lnTo>
                  <a:pt x="48156" y="293818"/>
                </a:lnTo>
                <a:lnTo>
                  <a:pt x="48156" y="259071"/>
                </a:lnTo>
                <a:lnTo>
                  <a:pt x="440117" y="259071"/>
                </a:lnTo>
                <a:lnTo>
                  <a:pt x="440117" y="359043"/>
                </a:lnTo>
                <a:lnTo>
                  <a:pt x="116429" y="359043"/>
                </a:lnTo>
                <a:lnTo>
                  <a:pt x="116429" y="394398"/>
                </a:lnTo>
                <a:lnTo>
                  <a:pt x="445603" y="394398"/>
                </a:lnTo>
                <a:lnTo>
                  <a:pt x="445603" y="429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825269" y="2506649"/>
            <a:ext cx="441325" cy="436880"/>
          </a:xfrm>
          <a:custGeom>
            <a:avLst/>
            <a:gdLst/>
            <a:ahLst/>
            <a:cxnLst/>
            <a:rect l="l" t="t" r="r" b="b"/>
            <a:pathLst>
              <a:path w="441325" h="436880">
                <a:moveTo>
                  <a:pt x="378549" y="436459"/>
                </a:moveTo>
                <a:lnTo>
                  <a:pt x="366967" y="436459"/>
                </a:lnTo>
                <a:lnTo>
                  <a:pt x="368186" y="435850"/>
                </a:lnTo>
                <a:lnTo>
                  <a:pt x="370015" y="432192"/>
                </a:lnTo>
                <a:lnTo>
                  <a:pt x="371844" y="426097"/>
                </a:lnTo>
                <a:lnTo>
                  <a:pt x="372332" y="423658"/>
                </a:lnTo>
                <a:lnTo>
                  <a:pt x="372453" y="257852"/>
                </a:lnTo>
                <a:lnTo>
                  <a:pt x="266386" y="257852"/>
                </a:lnTo>
                <a:lnTo>
                  <a:pt x="266386" y="219449"/>
                </a:lnTo>
                <a:lnTo>
                  <a:pt x="372453" y="219449"/>
                </a:lnTo>
                <a:lnTo>
                  <a:pt x="372453" y="136546"/>
                </a:lnTo>
                <a:lnTo>
                  <a:pt x="266386" y="136546"/>
                </a:lnTo>
                <a:lnTo>
                  <a:pt x="266386" y="98142"/>
                </a:lnTo>
                <a:lnTo>
                  <a:pt x="372453" y="98142"/>
                </a:lnTo>
                <a:lnTo>
                  <a:pt x="372453" y="0"/>
                </a:lnTo>
                <a:lnTo>
                  <a:pt x="384036" y="1828"/>
                </a:lnTo>
                <a:lnTo>
                  <a:pt x="407809" y="8534"/>
                </a:lnTo>
                <a:lnTo>
                  <a:pt x="418172" y="12801"/>
                </a:lnTo>
                <a:lnTo>
                  <a:pt x="427925" y="17677"/>
                </a:lnTo>
                <a:lnTo>
                  <a:pt x="440727" y="29869"/>
                </a:lnTo>
                <a:lnTo>
                  <a:pt x="440727" y="420001"/>
                </a:lnTo>
                <a:lnTo>
                  <a:pt x="437679" y="423658"/>
                </a:lnTo>
                <a:lnTo>
                  <a:pt x="422439" y="430364"/>
                </a:lnTo>
                <a:lnTo>
                  <a:pt x="412686" y="432192"/>
                </a:lnTo>
                <a:lnTo>
                  <a:pt x="402323" y="434021"/>
                </a:lnTo>
                <a:lnTo>
                  <a:pt x="378549" y="436459"/>
                </a:lnTo>
                <a:close/>
              </a:path>
              <a:path w="441325" h="436880">
                <a:moveTo>
                  <a:pt x="284064" y="51204"/>
                </a:moveTo>
                <a:lnTo>
                  <a:pt x="0" y="51204"/>
                </a:lnTo>
                <a:lnTo>
                  <a:pt x="0" y="15239"/>
                </a:lnTo>
                <a:lnTo>
                  <a:pt x="284064" y="15239"/>
                </a:lnTo>
                <a:lnTo>
                  <a:pt x="284064" y="51204"/>
                </a:lnTo>
                <a:close/>
              </a:path>
              <a:path w="441325" h="436880">
                <a:moveTo>
                  <a:pt x="104238" y="346241"/>
                </a:moveTo>
                <a:lnTo>
                  <a:pt x="40841" y="346241"/>
                </a:lnTo>
                <a:lnTo>
                  <a:pt x="40841" y="51204"/>
                </a:lnTo>
                <a:lnTo>
                  <a:pt x="104238" y="51204"/>
                </a:lnTo>
                <a:lnTo>
                  <a:pt x="104238" y="346241"/>
                </a:lnTo>
                <a:close/>
              </a:path>
              <a:path w="441325" h="436880">
                <a:moveTo>
                  <a:pt x="242613" y="346241"/>
                </a:moveTo>
                <a:lnTo>
                  <a:pt x="174340" y="346241"/>
                </a:lnTo>
                <a:lnTo>
                  <a:pt x="174340" y="51204"/>
                </a:lnTo>
                <a:lnTo>
                  <a:pt x="242613" y="51204"/>
                </a:lnTo>
                <a:lnTo>
                  <a:pt x="242613" y="346241"/>
                </a:lnTo>
                <a:close/>
              </a:path>
              <a:path w="441325" h="436880">
                <a:moveTo>
                  <a:pt x="284064" y="382207"/>
                </a:moveTo>
                <a:lnTo>
                  <a:pt x="0" y="382207"/>
                </a:lnTo>
                <a:lnTo>
                  <a:pt x="0" y="346241"/>
                </a:lnTo>
                <a:lnTo>
                  <a:pt x="284064" y="346241"/>
                </a:lnTo>
                <a:lnTo>
                  <a:pt x="284064" y="3822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293427" y="2507259"/>
            <a:ext cx="455930" cy="432434"/>
          </a:xfrm>
          <a:custGeom>
            <a:avLst/>
            <a:gdLst/>
            <a:ahLst/>
            <a:cxnLst/>
            <a:rect l="l" t="t" r="r" b="b"/>
            <a:pathLst>
              <a:path w="455929" h="432435">
                <a:moveTo>
                  <a:pt x="427925" y="156052"/>
                </a:moveTo>
                <a:lnTo>
                  <a:pt x="88998" y="156052"/>
                </a:lnTo>
                <a:lnTo>
                  <a:pt x="72525" y="155876"/>
                </a:lnTo>
                <a:lnTo>
                  <a:pt x="34503" y="137874"/>
                </a:lnTo>
                <a:lnTo>
                  <a:pt x="27431" y="109114"/>
                </a:lnTo>
                <a:lnTo>
                  <a:pt x="27431" y="0"/>
                </a:lnTo>
                <a:lnTo>
                  <a:pt x="76807" y="14020"/>
                </a:lnTo>
                <a:lnTo>
                  <a:pt x="95094" y="46937"/>
                </a:lnTo>
                <a:lnTo>
                  <a:pt x="427925" y="46937"/>
                </a:lnTo>
                <a:lnTo>
                  <a:pt x="427925" y="80464"/>
                </a:lnTo>
                <a:lnTo>
                  <a:pt x="95094" y="80464"/>
                </a:lnTo>
                <a:lnTo>
                  <a:pt x="95094" y="120087"/>
                </a:lnTo>
                <a:lnTo>
                  <a:pt x="427925" y="120087"/>
                </a:lnTo>
                <a:lnTo>
                  <a:pt x="427925" y="156052"/>
                </a:lnTo>
                <a:close/>
              </a:path>
              <a:path w="455929" h="432435">
                <a:moveTo>
                  <a:pt x="427925" y="46937"/>
                </a:moveTo>
                <a:lnTo>
                  <a:pt x="360871" y="46937"/>
                </a:lnTo>
                <a:lnTo>
                  <a:pt x="360871" y="609"/>
                </a:lnTo>
                <a:lnTo>
                  <a:pt x="398665" y="12191"/>
                </a:lnTo>
                <a:lnTo>
                  <a:pt x="427925" y="34746"/>
                </a:lnTo>
                <a:lnTo>
                  <a:pt x="427925" y="46937"/>
                </a:lnTo>
                <a:close/>
              </a:path>
              <a:path w="455929" h="432435">
                <a:moveTo>
                  <a:pt x="427925" y="120087"/>
                </a:moveTo>
                <a:lnTo>
                  <a:pt x="360871" y="120087"/>
                </a:lnTo>
                <a:lnTo>
                  <a:pt x="360871" y="80464"/>
                </a:lnTo>
                <a:lnTo>
                  <a:pt x="427925" y="80464"/>
                </a:lnTo>
                <a:lnTo>
                  <a:pt x="427925" y="120087"/>
                </a:lnTo>
                <a:close/>
              </a:path>
              <a:path w="455929" h="432435">
                <a:moveTo>
                  <a:pt x="254195" y="202380"/>
                </a:moveTo>
                <a:lnTo>
                  <a:pt x="192018" y="202380"/>
                </a:lnTo>
                <a:lnTo>
                  <a:pt x="192018" y="156052"/>
                </a:lnTo>
                <a:lnTo>
                  <a:pt x="254195" y="156052"/>
                </a:lnTo>
                <a:lnTo>
                  <a:pt x="254195" y="202380"/>
                </a:lnTo>
                <a:close/>
              </a:path>
              <a:path w="455929" h="432435">
                <a:moveTo>
                  <a:pt x="455356" y="238346"/>
                </a:moveTo>
                <a:lnTo>
                  <a:pt x="0" y="238346"/>
                </a:lnTo>
                <a:lnTo>
                  <a:pt x="0" y="202380"/>
                </a:lnTo>
                <a:lnTo>
                  <a:pt x="455356" y="202380"/>
                </a:lnTo>
                <a:lnTo>
                  <a:pt x="455356" y="238346"/>
                </a:lnTo>
                <a:close/>
              </a:path>
              <a:path w="455929" h="432435">
                <a:moveTo>
                  <a:pt x="429754" y="432192"/>
                </a:moveTo>
                <a:lnTo>
                  <a:pt x="74978" y="432192"/>
                </a:lnTo>
                <a:lnTo>
                  <a:pt x="53643" y="426706"/>
                </a:lnTo>
                <a:lnTo>
                  <a:pt x="36574" y="415734"/>
                </a:lnTo>
                <a:lnTo>
                  <a:pt x="26211" y="398665"/>
                </a:lnTo>
                <a:lnTo>
                  <a:pt x="24992" y="387083"/>
                </a:lnTo>
                <a:lnTo>
                  <a:pt x="24992" y="279188"/>
                </a:lnTo>
                <a:lnTo>
                  <a:pt x="94485" y="279188"/>
                </a:lnTo>
                <a:lnTo>
                  <a:pt x="94485" y="396227"/>
                </a:lnTo>
                <a:lnTo>
                  <a:pt x="429754" y="396227"/>
                </a:lnTo>
                <a:lnTo>
                  <a:pt x="429754" y="4321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894465" y="2506649"/>
            <a:ext cx="433070" cy="436880"/>
          </a:xfrm>
          <a:custGeom>
            <a:avLst/>
            <a:gdLst/>
            <a:ahLst/>
            <a:cxnLst/>
            <a:rect l="l" t="t" r="r" b="b"/>
            <a:pathLst>
              <a:path w="433070" h="436880">
                <a:moveTo>
                  <a:pt x="30479" y="391960"/>
                </a:moveTo>
                <a:lnTo>
                  <a:pt x="14020" y="364529"/>
                </a:lnTo>
                <a:lnTo>
                  <a:pt x="12191" y="362091"/>
                </a:lnTo>
                <a:lnTo>
                  <a:pt x="5486" y="354166"/>
                </a:lnTo>
                <a:lnTo>
                  <a:pt x="2438" y="351118"/>
                </a:lnTo>
                <a:lnTo>
                  <a:pt x="0" y="348070"/>
                </a:lnTo>
                <a:lnTo>
                  <a:pt x="36574" y="312105"/>
                </a:lnTo>
                <a:lnTo>
                  <a:pt x="65225" y="278578"/>
                </a:lnTo>
                <a:lnTo>
                  <a:pt x="72773" y="269163"/>
                </a:lnTo>
                <a:lnTo>
                  <a:pt x="96504" y="230383"/>
                </a:lnTo>
                <a:lnTo>
                  <a:pt x="110091" y="188846"/>
                </a:lnTo>
                <a:lnTo>
                  <a:pt x="118868" y="142032"/>
                </a:lnTo>
                <a:lnTo>
                  <a:pt x="123230" y="98661"/>
                </a:lnTo>
                <a:lnTo>
                  <a:pt x="123744" y="14629"/>
                </a:lnTo>
                <a:lnTo>
                  <a:pt x="192627" y="14629"/>
                </a:lnTo>
                <a:lnTo>
                  <a:pt x="192656" y="87236"/>
                </a:lnTo>
                <a:lnTo>
                  <a:pt x="192856" y="92884"/>
                </a:lnTo>
                <a:lnTo>
                  <a:pt x="193399" y="98875"/>
                </a:lnTo>
                <a:lnTo>
                  <a:pt x="195623" y="117815"/>
                </a:lnTo>
                <a:lnTo>
                  <a:pt x="196208" y="123287"/>
                </a:lnTo>
                <a:lnTo>
                  <a:pt x="196770" y="129840"/>
                </a:lnTo>
                <a:lnTo>
                  <a:pt x="197504" y="139594"/>
                </a:lnTo>
                <a:lnTo>
                  <a:pt x="198642" y="150109"/>
                </a:lnTo>
                <a:lnTo>
                  <a:pt x="207586" y="187350"/>
                </a:lnTo>
                <a:lnTo>
                  <a:pt x="221011" y="227411"/>
                </a:lnTo>
                <a:lnTo>
                  <a:pt x="223142" y="231640"/>
                </a:lnTo>
                <a:lnTo>
                  <a:pt x="157881" y="231640"/>
                </a:lnTo>
                <a:lnTo>
                  <a:pt x="138422" y="268844"/>
                </a:lnTo>
                <a:lnTo>
                  <a:pt x="116810" y="302504"/>
                </a:lnTo>
                <a:lnTo>
                  <a:pt x="101800" y="320639"/>
                </a:lnTo>
                <a:lnTo>
                  <a:pt x="93075" y="331473"/>
                </a:lnTo>
                <a:lnTo>
                  <a:pt x="59881" y="365686"/>
                </a:lnTo>
                <a:lnTo>
                  <a:pt x="43785" y="380421"/>
                </a:lnTo>
                <a:lnTo>
                  <a:pt x="30479" y="391960"/>
                </a:lnTo>
                <a:close/>
              </a:path>
              <a:path w="433070" h="436880">
                <a:moveTo>
                  <a:pt x="287112" y="390131"/>
                </a:moveTo>
                <a:lnTo>
                  <a:pt x="249309" y="359971"/>
                </a:lnTo>
                <a:lnTo>
                  <a:pt x="220935" y="333402"/>
                </a:lnTo>
                <a:lnTo>
                  <a:pt x="192627" y="297475"/>
                </a:lnTo>
                <a:lnTo>
                  <a:pt x="170011" y="258729"/>
                </a:lnTo>
                <a:lnTo>
                  <a:pt x="157881" y="231640"/>
                </a:lnTo>
                <a:lnTo>
                  <a:pt x="223142" y="231640"/>
                </a:lnTo>
                <a:lnTo>
                  <a:pt x="224301" y="233940"/>
                </a:lnTo>
                <a:lnTo>
                  <a:pt x="229507" y="243527"/>
                </a:lnTo>
                <a:lnTo>
                  <a:pt x="258452" y="286531"/>
                </a:lnTo>
                <a:lnTo>
                  <a:pt x="289655" y="320410"/>
                </a:lnTo>
                <a:lnTo>
                  <a:pt x="318201" y="344413"/>
                </a:lnTo>
                <a:lnTo>
                  <a:pt x="287112" y="390131"/>
                </a:lnTo>
                <a:close/>
              </a:path>
              <a:path w="433070" h="436880">
                <a:moveTo>
                  <a:pt x="365138" y="436459"/>
                </a:moveTo>
                <a:lnTo>
                  <a:pt x="366358" y="434631"/>
                </a:lnTo>
                <a:lnTo>
                  <a:pt x="369406" y="429145"/>
                </a:lnTo>
                <a:lnTo>
                  <a:pt x="370625" y="423049"/>
                </a:lnTo>
                <a:lnTo>
                  <a:pt x="370625" y="0"/>
                </a:lnTo>
                <a:lnTo>
                  <a:pt x="379768" y="1219"/>
                </a:lnTo>
                <a:lnTo>
                  <a:pt x="418163" y="14591"/>
                </a:lnTo>
                <a:lnTo>
                  <a:pt x="432802" y="26211"/>
                </a:lnTo>
                <a:lnTo>
                  <a:pt x="432802" y="420001"/>
                </a:lnTo>
                <a:lnTo>
                  <a:pt x="430973" y="422439"/>
                </a:lnTo>
                <a:lnTo>
                  <a:pt x="427925" y="426706"/>
                </a:lnTo>
                <a:lnTo>
                  <a:pt x="386912" y="435088"/>
                </a:lnTo>
                <a:lnTo>
                  <a:pt x="374530" y="436078"/>
                </a:lnTo>
                <a:lnTo>
                  <a:pt x="365138" y="436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392492" y="2506649"/>
            <a:ext cx="445770" cy="436880"/>
          </a:xfrm>
          <a:custGeom>
            <a:avLst/>
            <a:gdLst/>
            <a:ahLst/>
            <a:cxnLst/>
            <a:rect l="l" t="t" r="r" b="b"/>
            <a:pathLst>
              <a:path w="445770" h="436880">
                <a:moveTo>
                  <a:pt x="221887" y="382207"/>
                </a:moveTo>
                <a:lnTo>
                  <a:pt x="27431" y="382207"/>
                </a:lnTo>
                <a:lnTo>
                  <a:pt x="14629" y="377330"/>
                </a:lnTo>
                <a:lnTo>
                  <a:pt x="10362" y="372453"/>
                </a:lnTo>
                <a:lnTo>
                  <a:pt x="5486" y="368186"/>
                </a:lnTo>
                <a:lnTo>
                  <a:pt x="0" y="355995"/>
                </a:lnTo>
                <a:lnTo>
                  <a:pt x="0" y="14629"/>
                </a:lnTo>
                <a:lnTo>
                  <a:pt x="208476" y="14629"/>
                </a:lnTo>
                <a:lnTo>
                  <a:pt x="208476" y="50595"/>
                </a:lnTo>
                <a:lnTo>
                  <a:pt x="64615" y="50595"/>
                </a:lnTo>
                <a:lnTo>
                  <a:pt x="64615" y="346241"/>
                </a:lnTo>
                <a:lnTo>
                  <a:pt x="221887" y="346241"/>
                </a:lnTo>
                <a:lnTo>
                  <a:pt x="221887" y="382207"/>
                </a:lnTo>
                <a:close/>
              </a:path>
              <a:path w="445770" h="436880">
                <a:moveTo>
                  <a:pt x="260900" y="436459"/>
                </a:moveTo>
                <a:lnTo>
                  <a:pt x="263338" y="432192"/>
                </a:lnTo>
                <a:lnTo>
                  <a:pt x="265777" y="425487"/>
                </a:lnTo>
                <a:lnTo>
                  <a:pt x="266386" y="423049"/>
                </a:lnTo>
                <a:lnTo>
                  <a:pt x="266386" y="0"/>
                </a:lnTo>
                <a:lnTo>
                  <a:pt x="276140" y="1828"/>
                </a:lnTo>
                <a:lnTo>
                  <a:pt x="297475" y="7924"/>
                </a:lnTo>
                <a:lnTo>
                  <a:pt x="307228" y="12191"/>
                </a:lnTo>
                <a:lnTo>
                  <a:pt x="316372" y="17068"/>
                </a:lnTo>
                <a:lnTo>
                  <a:pt x="328564" y="29869"/>
                </a:lnTo>
                <a:lnTo>
                  <a:pt x="328564" y="181045"/>
                </a:lnTo>
                <a:lnTo>
                  <a:pt x="445603" y="181045"/>
                </a:lnTo>
                <a:lnTo>
                  <a:pt x="445603" y="219449"/>
                </a:lnTo>
                <a:lnTo>
                  <a:pt x="328564" y="219449"/>
                </a:lnTo>
                <a:lnTo>
                  <a:pt x="328564" y="420001"/>
                </a:lnTo>
                <a:lnTo>
                  <a:pt x="271263" y="435850"/>
                </a:lnTo>
                <a:lnTo>
                  <a:pt x="260900" y="436459"/>
                </a:lnTo>
                <a:close/>
              </a:path>
              <a:path w="445770" h="436880">
                <a:moveTo>
                  <a:pt x="445603" y="181045"/>
                </a:moveTo>
                <a:lnTo>
                  <a:pt x="383426" y="181045"/>
                </a:lnTo>
                <a:lnTo>
                  <a:pt x="383426" y="0"/>
                </a:lnTo>
                <a:lnTo>
                  <a:pt x="423658" y="12191"/>
                </a:lnTo>
                <a:lnTo>
                  <a:pt x="445603" y="29869"/>
                </a:lnTo>
                <a:lnTo>
                  <a:pt x="445603" y="181045"/>
                </a:lnTo>
                <a:close/>
              </a:path>
              <a:path w="445770" h="436880">
                <a:moveTo>
                  <a:pt x="377330" y="436459"/>
                </a:moveTo>
                <a:lnTo>
                  <a:pt x="379768" y="433412"/>
                </a:lnTo>
                <a:lnTo>
                  <a:pt x="381597" y="429145"/>
                </a:lnTo>
                <a:lnTo>
                  <a:pt x="381597" y="428535"/>
                </a:lnTo>
                <a:lnTo>
                  <a:pt x="382207" y="427316"/>
                </a:lnTo>
                <a:lnTo>
                  <a:pt x="382207" y="425487"/>
                </a:lnTo>
                <a:lnTo>
                  <a:pt x="382816" y="424877"/>
                </a:lnTo>
                <a:lnTo>
                  <a:pt x="383426" y="422439"/>
                </a:lnTo>
                <a:lnTo>
                  <a:pt x="383426" y="219449"/>
                </a:lnTo>
                <a:lnTo>
                  <a:pt x="445603" y="219449"/>
                </a:lnTo>
                <a:lnTo>
                  <a:pt x="445603" y="420001"/>
                </a:lnTo>
                <a:lnTo>
                  <a:pt x="442555" y="423658"/>
                </a:lnTo>
                <a:lnTo>
                  <a:pt x="427316" y="429754"/>
                </a:lnTo>
                <a:lnTo>
                  <a:pt x="418172" y="432192"/>
                </a:lnTo>
                <a:lnTo>
                  <a:pt x="408419" y="434021"/>
                </a:lnTo>
                <a:lnTo>
                  <a:pt x="386474" y="435850"/>
                </a:lnTo>
                <a:lnTo>
                  <a:pt x="377330" y="436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0863089" y="2507259"/>
            <a:ext cx="430530" cy="429259"/>
          </a:xfrm>
          <a:custGeom>
            <a:avLst/>
            <a:gdLst/>
            <a:ahLst/>
            <a:cxnLst/>
            <a:rect l="l" t="t" r="r" b="b"/>
            <a:pathLst>
              <a:path w="430529" h="429260">
                <a:moveTo>
                  <a:pt x="271873" y="217620"/>
                </a:moveTo>
                <a:lnTo>
                  <a:pt x="60958" y="217620"/>
                </a:lnTo>
                <a:lnTo>
                  <a:pt x="52676" y="217577"/>
                </a:lnTo>
                <a:lnTo>
                  <a:pt x="47280" y="217277"/>
                </a:lnTo>
                <a:lnTo>
                  <a:pt x="42399" y="216463"/>
                </a:lnTo>
                <a:lnTo>
                  <a:pt x="24383" y="212134"/>
                </a:lnTo>
                <a:lnTo>
                  <a:pt x="16458" y="206038"/>
                </a:lnTo>
                <a:lnTo>
                  <a:pt x="7924" y="200552"/>
                </a:lnTo>
                <a:lnTo>
                  <a:pt x="0" y="182264"/>
                </a:lnTo>
                <a:lnTo>
                  <a:pt x="0" y="5486"/>
                </a:lnTo>
                <a:lnTo>
                  <a:pt x="44499" y="17677"/>
                </a:lnTo>
                <a:lnTo>
                  <a:pt x="67053" y="35355"/>
                </a:lnTo>
                <a:lnTo>
                  <a:pt x="67053" y="86560"/>
                </a:lnTo>
                <a:lnTo>
                  <a:pt x="271873" y="86560"/>
                </a:lnTo>
                <a:lnTo>
                  <a:pt x="271873" y="117649"/>
                </a:lnTo>
                <a:lnTo>
                  <a:pt x="67053" y="117649"/>
                </a:lnTo>
                <a:lnTo>
                  <a:pt x="67053" y="180435"/>
                </a:lnTo>
                <a:lnTo>
                  <a:pt x="271873" y="180435"/>
                </a:lnTo>
                <a:lnTo>
                  <a:pt x="271873" y="217620"/>
                </a:lnTo>
                <a:close/>
              </a:path>
              <a:path w="430529" h="429260">
                <a:moveTo>
                  <a:pt x="271873" y="86560"/>
                </a:moveTo>
                <a:lnTo>
                  <a:pt x="204819" y="86560"/>
                </a:lnTo>
                <a:lnTo>
                  <a:pt x="204819" y="5486"/>
                </a:lnTo>
                <a:lnTo>
                  <a:pt x="215791" y="7924"/>
                </a:lnTo>
                <a:lnTo>
                  <a:pt x="239565" y="14020"/>
                </a:lnTo>
                <a:lnTo>
                  <a:pt x="249318" y="18287"/>
                </a:lnTo>
                <a:lnTo>
                  <a:pt x="259681" y="22554"/>
                </a:lnTo>
                <a:lnTo>
                  <a:pt x="271873" y="35355"/>
                </a:lnTo>
                <a:lnTo>
                  <a:pt x="271873" y="86560"/>
                </a:lnTo>
                <a:close/>
              </a:path>
              <a:path w="430529" h="429260">
                <a:moveTo>
                  <a:pt x="271873" y="180435"/>
                </a:moveTo>
                <a:lnTo>
                  <a:pt x="204819" y="180435"/>
                </a:lnTo>
                <a:lnTo>
                  <a:pt x="204819" y="117649"/>
                </a:lnTo>
                <a:lnTo>
                  <a:pt x="271873" y="117649"/>
                </a:lnTo>
                <a:lnTo>
                  <a:pt x="271873" y="180435"/>
                </a:lnTo>
                <a:close/>
              </a:path>
              <a:path w="430529" h="429260">
                <a:moveTo>
                  <a:pt x="426097" y="234688"/>
                </a:moveTo>
                <a:lnTo>
                  <a:pt x="357824" y="234688"/>
                </a:lnTo>
                <a:lnTo>
                  <a:pt x="357824" y="153004"/>
                </a:lnTo>
                <a:lnTo>
                  <a:pt x="282845" y="153004"/>
                </a:lnTo>
                <a:lnTo>
                  <a:pt x="282845" y="123135"/>
                </a:lnTo>
                <a:lnTo>
                  <a:pt x="357824" y="123135"/>
                </a:lnTo>
                <a:lnTo>
                  <a:pt x="357824" y="83512"/>
                </a:lnTo>
                <a:lnTo>
                  <a:pt x="282845" y="83512"/>
                </a:lnTo>
                <a:lnTo>
                  <a:pt x="282845" y="53643"/>
                </a:lnTo>
                <a:lnTo>
                  <a:pt x="357824" y="53643"/>
                </a:lnTo>
                <a:lnTo>
                  <a:pt x="357824" y="0"/>
                </a:lnTo>
                <a:lnTo>
                  <a:pt x="403542" y="12191"/>
                </a:lnTo>
                <a:lnTo>
                  <a:pt x="426097" y="29259"/>
                </a:lnTo>
                <a:lnTo>
                  <a:pt x="426097" y="234688"/>
                </a:lnTo>
                <a:close/>
              </a:path>
              <a:path w="430529" h="429260">
                <a:moveTo>
                  <a:pt x="430364" y="429145"/>
                </a:moveTo>
                <a:lnTo>
                  <a:pt x="99971" y="429145"/>
                </a:lnTo>
                <a:lnTo>
                  <a:pt x="92375" y="429102"/>
                </a:lnTo>
                <a:lnTo>
                  <a:pt x="53033" y="418782"/>
                </a:lnTo>
                <a:lnTo>
                  <a:pt x="32917" y="396837"/>
                </a:lnTo>
                <a:lnTo>
                  <a:pt x="32917" y="327954"/>
                </a:lnTo>
                <a:lnTo>
                  <a:pt x="360262" y="327954"/>
                </a:lnTo>
                <a:lnTo>
                  <a:pt x="360262" y="293818"/>
                </a:lnTo>
                <a:lnTo>
                  <a:pt x="32917" y="293818"/>
                </a:lnTo>
                <a:lnTo>
                  <a:pt x="32917" y="259071"/>
                </a:lnTo>
                <a:lnTo>
                  <a:pt x="424877" y="259071"/>
                </a:lnTo>
                <a:lnTo>
                  <a:pt x="424877" y="359043"/>
                </a:lnTo>
                <a:lnTo>
                  <a:pt x="101190" y="359043"/>
                </a:lnTo>
                <a:lnTo>
                  <a:pt x="101190" y="394398"/>
                </a:lnTo>
                <a:lnTo>
                  <a:pt x="430364" y="394398"/>
                </a:lnTo>
                <a:lnTo>
                  <a:pt x="430364" y="429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1455898" y="2498725"/>
            <a:ext cx="447040" cy="445770"/>
          </a:xfrm>
          <a:custGeom>
            <a:avLst/>
            <a:gdLst/>
            <a:ahLst/>
            <a:cxnLst/>
            <a:rect l="l" t="t" r="r" b="b"/>
            <a:pathLst>
              <a:path w="447040" h="445769">
                <a:moveTo>
                  <a:pt x="181655" y="28040"/>
                </a:moveTo>
                <a:lnTo>
                  <a:pt x="115210" y="28040"/>
                </a:lnTo>
                <a:lnTo>
                  <a:pt x="115210" y="0"/>
                </a:lnTo>
                <a:lnTo>
                  <a:pt x="181655" y="0"/>
                </a:lnTo>
                <a:lnTo>
                  <a:pt x="181655" y="28040"/>
                </a:lnTo>
                <a:close/>
              </a:path>
              <a:path w="447040" h="445769">
                <a:moveTo>
                  <a:pt x="286503" y="64006"/>
                </a:moveTo>
                <a:lnTo>
                  <a:pt x="12191" y="64006"/>
                </a:lnTo>
                <a:lnTo>
                  <a:pt x="12191" y="28040"/>
                </a:lnTo>
                <a:lnTo>
                  <a:pt x="286503" y="28040"/>
                </a:lnTo>
                <a:lnTo>
                  <a:pt x="286503" y="64006"/>
                </a:lnTo>
                <a:close/>
              </a:path>
              <a:path w="447040" h="445769">
                <a:moveTo>
                  <a:pt x="26211" y="227983"/>
                </a:moveTo>
                <a:lnTo>
                  <a:pt x="11582" y="212134"/>
                </a:lnTo>
                <a:lnTo>
                  <a:pt x="0" y="198723"/>
                </a:lnTo>
                <a:lnTo>
                  <a:pt x="14768" y="192889"/>
                </a:lnTo>
                <a:lnTo>
                  <a:pt x="24421" y="188627"/>
                </a:lnTo>
                <a:lnTo>
                  <a:pt x="57448" y="168992"/>
                </a:lnTo>
                <a:lnTo>
                  <a:pt x="89413" y="137679"/>
                </a:lnTo>
                <a:lnTo>
                  <a:pt x="109700" y="97952"/>
                </a:lnTo>
                <a:lnTo>
                  <a:pt x="116429" y="64006"/>
                </a:lnTo>
                <a:lnTo>
                  <a:pt x="181655" y="64006"/>
                </a:lnTo>
                <a:lnTo>
                  <a:pt x="193237" y="111248"/>
                </a:lnTo>
                <a:lnTo>
                  <a:pt x="214848" y="145689"/>
                </a:lnTo>
                <a:lnTo>
                  <a:pt x="148737" y="145689"/>
                </a:lnTo>
                <a:lnTo>
                  <a:pt x="117953" y="178607"/>
                </a:lnTo>
                <a:lnTo>
                  <a:pt x="85950" y="202380"/>
                </a:lnTo>
                <a:lnTo>
                  <a:pt x="76550" y="208467"/>
                </a:lnTo>
                <a:lnTo>
                  <a:pt x="39851" y="224554"/>
                </a:lnTo>
                <a:lnTo>
                  <a:pt x="34203" y="226125"/>
                </a:lnTo>
                <a:lnTo>
                  <a:pt x="26211" y="227983"/>
                </a:lnTo>
                <a:close/>
              </a:path>
              <a:path w="447040" h="445769">
                <a:moveTo>
                  <a:pt x="271873" y="227983"/>
                </a:moveTo>
                <a:lnTo>
                  <a:pt x="234645" y="215772"/>
                </a:lnTo>
                <a:lnTo>
                  <a:pt x="196856" y="192741"/>
                </a:lnTo>
                <a:lnTo>
                  <a:pt x="164590" y="163977"/>
                </a:lnTo>
                <a:lnTo>
                  <a:pt x="148737" y="145689"/>
                </a:lnTo>
                <a:lnTo>
                  <a:pt x="214848" y="145689"/>
                </a:lnTo>
                <a:lnTo>
                  <a:pt x="217620" y="148737"/>
                </a:lnTo>
                <a:lnTo>
                  <a:pt x="226745" y="158095"/>
                </a:lnTo>
                <a:lnTo>
                  <a:pt x="264996" y="184450"/>
                </a:lnTo>
                <a:lnTo>
                  <a:pt x="298085" y="198723"/>
                </a:lnTo>
                <a:lnTo>
                  <a:pt x="293818" y="203600"/>
                </a:lnTo>
                <a:lnTo>
                  <a:pt x="286503" y="211524"/>
                </a:lnTo>
                <a:lnTo>
                  <a:pt x="282235" y="215791"/>
                </a:lnTo>
                <a:lnTo>
                  <a:pt x="281626" y="217010"/>
                </a:lnTo>
                <a:lnTo>
                  <a:pt x="279188" y="219449"/>
                </a:lnTo>
                <a:lnTo>
                  <a:pt x="274921" y="224935"/>
                </a:lnTo>
                <a:lnTo>
                  <a:pt x="271873" y="227983"/>
                </a:lnTo>
                <a:close/>
              </a:path>
              <a:path w="447040" h="445769">
                <a:moveTo>
                  <a:pt x="446822" y="242003"/>
                </a:moveTo>
                <a:lnTo>
                  <a:pt x="379768" y="242003"/>
                </a:lnTo>
                <a:lnTo>
                  <a:pt x="379768" y="144470"/>
                </a:lnTo>
                <a:lnTo>
                  <a:pt x="298694" y="144470"/>
                </a:lnTo>
                <a:lnTo>
                  <a:pt x="298694" y="106067"/>
                </a:lnTo>
                <a:lnTo>
                  <a:pt x="379768" y="106067"/>
                </a:lnTo>
                <a:lnTo>
                  <a:pt x="379768" y="8534"/>
                </a:lnTo>
                <a:lnTo>
                  <a:pt x="390131" y="9753"/>
                </a:lnTo>
                <a:lnTo>
                  <a:pt x="413905" y="15849"/>
                </a:lnTo>
                <a:lnTo>
                  <a:pt x="424268" y="20725"/>
                </a:lnTo>
                <a:lnTo>
                  <a:pt x="434021" y="24992"/>
                </a:lnTo>
                <a:lnTo>
                  <a:pt x="446822" y="37794"/>
                </a:lnTo>
                <a:lnTo>
                  <a:pt x="446822" y="242003"/>
                </a:lnTo>
                <a:close/>
              </a:path>
              <a:path w="447040" h="445769">
                <a:moveTo>
                  <a:pt x="242003" y="445603"/>
                </a:moveTo>
                <a:lnTo>
                  <a:pt x="202266" y="444803"/>
                </a:lnTo>
                <a:lnTo>
                  <a:pt x="144103" y="435321"/>
                </a:lnTo>
                <a:lnTo>
                  <a:pt x="101800" y="421220"/>
                </a:lnTo>
                <a:lnTo>
                  <a:pt x="67982" y="402147"/>
                </a:lnTo>
                <a:lnTo>
                  <a:pt x="42313" y="367020"/>
                </a:lnTo>
                <a:lnTo>
                  <a:pt x="42061" y="354776"/>
                </a:lnTo>
                <a:lnTo>
                  <a:pt x="42313" y="342536"/>
                </a:lnTo>
                <a:lnTo>
                  <a:pt x="67982" y="307886"/>
                </a:lnTo>
                <a:lnTo>
                  <a:pt x="101800" y="288941"/>
                </a:lnTo>
                <a:lnTo>
                  <a:pt x="144103" y="274711"/>
                </a:lnTo>
                <a:lnTo>
                  <a:pt x="187098" y="266777"/>
                </a:lnTo>
                <a:lnTo>
                  <a:pt x="242003" y="263948"/>
                </a:lnTo>
                <a:lnTo>
                  <a:pt x="265584" y="264053"/>
                </a:lnTo>
                <a:lnTo>
                  <a:pt x="317896" y="270349"/>
                </a:lnTo>
                <a:lnTo>
                  <a:pt x="365172" y="281793"/>
                </a:lnTo>
                <a:lnTo>
                  <a:pt x="405255" y="299913"/>
                </a:lnTo>
                <a:lnTo>
                  <a:pt x="242003" y="299913"/>
                </a:lnTo>
                <a:lnTo>
                  <a:pt x="226473" y="299975"/>
                </a:lnTo>
                <a:lnTo>
                  <a:pt x="177507" y="306271"/>
                </a:lnTo>
                <a:lnTo>
                  <a:pt x="138603" y="318929"/>
                </a:lnTo>
                <a:lnTo>
                  <a:pt x="109114" y="341974"/>
                </a:lnTo>
                <a:lnTo>
                  <a:pt x="109114" y="367577"/>
                </a:lnTo>
                <a:lnTo>
                  <a:pt x="147518" y="395008"/>
                </a:lnTo>
                <a:lnTo>
                  <a:pt x="158467" y="399642"/>
                </a:lnTo>
                <a:lnTo>
                  <a:pt x="204242" y="408223"/>
                </a:lnTo>
                <a:lnTo>
                  <a:pt x="406580" y="409638"/>
                </a:lnTo>
                <a:lnTo>
                  <a:pt x="397708" y="414519"/>
                </a:lnTo>
                <a:lnTo>
                  <a:pt x="353099" y="432726"/>
                </a:lnTo>
                <a:lnTo>
                  <a:pt x="296780" y="443032"/>
                </a:lnTo>
                <a:lnTo>
                  <a:pt x="265824" y="445508"/>
                </a:lnTo>
                <a:lnTo>
                  <a:pt x="242003" y="445603"/>
                </a:lnTo>
                <a:close/>
              </a:path>
              <a:path w="447040" h="445769">
                <a:moveTo>
                  <a:pt x="406580" y="409638"/>
                </a:moveTo>
                <a:lnTo>
                  <a:pt x="242003" y="409638"/>
                </a:lnTo>
                <a:lnTo>
                  <a:pt x="258590" y="409586"/>
                </a:lnTo>
                <a:lnTo>
                  <a:pt x="269549" y="409219"/>
                </a:lnTo>
                <a:lnTo>
                  <a:pt x="308328" y="404223"/>
                </a:lnTo>
                <a:lnTo>
                  <a:pt x="336488" y="395008"/>
                </a:lnTo>
                <a:lnTo>
                  <a:pt x="346875" y="390969"/>
                </a:lnTo>
                <a:lnTo>
                  <a:pt x="375335" y="362338"/>
                </a:lnTo>
                <a:lnTo>
                  <a:pt x="375501" y="354776"/>
                </a:lnTo>
                <a:lnTo>
                  <a:pt x="375325" y="347218"/>
                </a:lnTo>
                <a:lnTo>
                  <a:pt x="345665" y="318929"/>
                </a:lnTo>
                <a:lnTo>
                  <a:pt x="306509" y="306271"/>
                </a:lnTo>
                <a:lnTo>
                  <a:pt x="267948" y="300409"/>
                </a:lnTo>
                <a:lnTo>
                  <a:pt x="242003" y="299913"/>
                </a:lnTo>
                <a:lnTo>
                  <a:pt x="405255" y="299913"/>
                </a:lnTo>
                <a:lnTo>
                  <a:pt x="434521" y="327302"/>
                </a:lnTo>
                <a:lnTo>
                  <a:pt x="441336" y="354776"/>
                </a:lnTo>
                <a:lnTo>
                  <a:pt x="441084" y="367372"/>
                </a:lnTo>
                <a:lnTo>
                  <a:pt x="415415" y="402756"/>
                </a:lnTo>
                <a:lnTo>
                  <a:pt x="407619" y="409066"/>
                </a:lnTo>
                <a:lnTo>
                  <a:pt x="406580" y="4096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1943563" y="2507259"/>
            <a:ext cx="434340" cy="426720"/>
          </a:xfrm>
          <a:custGeom>
            <a:avLst/>
            <a:gdLst/>
            <a:ahLst/>
            <a:cxnLst/>
            <a:rect l="l" t="t" r="r" b="b"/>
            <a:pathLst>
              <a:path w="434340" h="426719">
                <a:moveTo>
                  <a:pt x="426706" y="234688"/>
                </a:moveTo>
                <a:lnTo>
                  <a:pt x="358433" y="234688"/>
                </a:lnTo>
                <a:lnTo>
                  <a:pt x="358433" y="148128"/>
                </a:lnTo>
                <a:lnTo>
                  <a:pt x="270044" y="148128"/>
                </a:lnTo>
                <a:lnTo>
                  <a:pt x="270044" y="117649"/>
                </a:lnTo>
                <a:lnTo>
                  <a:pt x="358433" y="117649"/>
                </a:lnTo>
                <a:lnTo>
                  <a:pt x="358433" y="83512"/>
                </a:lnTo>
                <a:lnTo>
                  <a:pt x="270044" y="83512"/>
                </a:lnTo>
                <a:lnTo>
                  <a:pt x="270044" y="53643"/>
                </a:lnTo>
                <a:lnTo>
                  <a:pt x="358433" y="53643"/>
                </a:lnTo>
                <a:lnTo>
                  <a:pt x="358433" y="0"/>
                </a:lnTo>
                <a:lnTo>
                  <a:pt x="404152" y="12191"/>
                </a:lnTo>
                <a:lnTo>
                  <a:pt x="426706" y="29259"/>
                </a:lnTo>
                <a:lnTo>
                  <a:pt x="426706" y="234688"/>
                </a:lnTo>
                <a:close/>
              </a:path>
              <a:path w="434340" h="426719">
                <a:moveTo>
                  <a:pt x="286503" y="217620"/>
                </a:moveTo>
                <a:lnTo>
                  <a:pt x="49985" y="217620"/>
                </a:lnTo>
                <a:lnTo>
                  <a:pt x="29259" y="212134"/>
                </a:lnTo>
                <a:lnTo>
                  <a:pt x="12191" y="201161"/>
                </a:lnTo>
                <a:lnTo>
                  <a:pt x="1219" y="184093"/>
                </a:lnTo>
                <a:lnTo>
                  <a:pt x="0" y="172511"/>
                </a:lnTo>
                <a:lnTo>
                  <a:pt x="0" y="10972"/>
                </a:lnTo>
                <a:lnTo>
                  <a:pt x="45718" y="23773"/>
                </a:lnTo>
                <a:lnTo>
                  <a:pt x="68273" y="180435"/>
                </a:lnTo>
                <a:lnTo>
                  <a:pt x="286503" y="180435"/>
                </a:lnTo>
                <a:lnTo>
                  <a:pt x="286503" y="217620"/>
                </a:lnTo>
                <a:close/>
              </a:path>
              <a:path w="434340" h="426719">
                <a:moveTo>
                  <a:pt x="434021" y="426097"/>
                </a:moveTo>
                <a:lnTo>
                  <a:pt x="84122" y="426097"/>
                </a:lnTo>
                <a:lnTo>
                  <a:pt x="62786" y="421220"/>
                </a:lnTo>
                <a:lnTo>
                  <a:pt x="54862" y="415734"/>
                </a:lnTo>
                <a:lnTo>
                  <a:pt x="45718" y="409638"/>
                </a:lnTo>
                <a:lnTo>
                  <a:pt x="34746" y="393179"/>
                </a:lnTo>
                <a:lnTo>
                  <a:pt x="33526" y="381597"/>
                </a:lnTo>
                <a:lnTo>
                  <a:pt x="33526" y="262729"/>
                </a:lnTo>
                <a:lnTo>
                  <a:pt x="101800" y="262729"/>
                </a:lnTo>
                <a:lnTo>
                  <a:pt x="101800" y="390131"/>
                </a:lnTo>
                <a:lnTo>
                  <a:pt x="434021" y="390131"/>
                </a:lnTo>
                <a:lnTo>
                  <a:pt x="434021" y="4260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2540453" y="2506649"/>
            <a:ext cx="466725" cy="436880"/>
          </a:xfrm>
          <a:custGeom>
            <a:avLst/>
            <a:gdLst/>
            <a:ahLst/>
            <a:cxnLst/>
            <a:rect l="l" t="t" r="r" b="b"/>
            <a:pathLst>
              <a:path w="466725" h="436880">
                <a:moveTo>
                  <a:pt x="279188" y="50595"/>
                </a:moveTo>
                <a:lnTo>
                  <a:pt x="7924" y="50595"/>
                </a:lnTo>
                <a:lnTo>
                  <a:pt x="7924" y="14629"/>
                </a:lnTo>
                <a:lnTo>
                  <a:pt x="279188" y="14629"/>
                </a:lnTo>
                <a:lnTo>
                  <a:pt x="279188" y="50595"/>
                </a:lnTo>
                <a:close/>
              </a:path>
              <a:path w="466725" h="436880">
                <a:moveTo>
                  <a:pt x="26821" y="393179"/>
                </a:moveTo>
                <a:lnTo>
                  <a:pt x="0" y="352337"/>
                </a:lnTo>
                <a:lnTo>
                  <a:pt x="17601" y="337441"/>
                </a:lnTo>
                <a:lnTo>
                  <a:pt x="28802" y="326887"/>
                </a:lnTo>
                <a:lnTo>
                  <a:pt x="63748" y="281654"/>
                </a:lnTo>
                <a:lnTo>
                  <a:pt x="85950" y="239565"/>
                </a:lnTo>
                <a:lnTo>
                  <a:pt x="101723" y="195075"/>
                </a:lnTo>
                <a:lnTo>
                  <a:pt x="108981" y="155986"/>
                </a:lnTo>
                <a:lnTo>
                  <a:pt x="111553" y="50595"/>
                </a:lnTo>
                <a:lnTo>
                  <a:pt x="176168" y="50595"/>
                </a:lnTo>
                <a:lnTo>
                  <a:pt x="176259" y="127450"/>
                </a:lnTo>
                <a:lnTo>
                  <a:pt x="181959" y="174340"/>
                </a:lnTo>
                <a:lnTo>
                  <a:pt x="193318" y="220715"/>
                </a:lnTo>
                <a:lnTo>
                  <a:pt x="205098" y="248709"/>
                </a:lnTo>
                <a:lnTo>
                  <a:pt x="145080" y="248709"/>
                </a:lnTo>
                <a:lnTo>
                  <a:pt x="120392" y="293208"/>
                </a:lnTo>
                <a:lnTo>
                  <a:pt x="92656" y="334050"/>
                </a:lnTo>
                <a:lnTo>
                  <a:pt x="60653" y="368186"/>
                </a:lnTo>
                <a:lnTo>
                  <a:pt x="36951" y="387302"/>
                </a:lnTo>
                <a:lnTo>
                  <a:pt x="26821" y="393179"/>
                </a:lnTo>
                <a:close/>
              </a:path>
              <a:path w="466725" h="436880">
                <a:moveTo>
                  <a:pt x="260291" y="390131"/>
                </a:moveTo>
                <a:lnTo>
                  <a:pt x="227373" y="366053"/>
                </a:lnTo>
                <a:lnTo>
                  <a:pt x="196894" y="332221"/>
                </a:lnTo>
                <a:lnTo>
                  <a:pt x="188231" y="321315"/>
                </a:lnTo>
                <a:lnTo>
                  <a:pt x="161410" y="279911"/>
                </a:lnTo>
                <a:lnTo>
                  <a:pt x="145080" y="248709"/>
                </a:lnTo>
                <a:lnTo>
                  <a:pt x="205098" y="248709"/>
                </a:lnTo>
                <a:lnTo>
                  <a:pt x="209248" y="258348"/>
                </a:lnTo>
                <a:lnTo>
                  <a:pt x="215563" y="270958"/>
                </a:lnTo>
                <a:lnTo>
                  <a:pt x="248718" y="317810"/>
                </a:lnTo>
                <a:lnTo>
                  <a:pt x="287722" y="353556"/>
                </a:lnTo>
                <a:lnTo>
                  <a:pt x="280407" y="362091"/>
                </a:lnTo>
                <a:lnTo>
                  <a:pt x="267606" y="381597"/>
                </a:lnTo>
                <a:lnTo>
                  <a:pt x="260291" y="390131"/>
                </a:lnTo>
                <a:close/>
              </a:path>
              <a:path w="466725" h="436880">
                <a:moveTo>
                  <a:pt x="349899" y="436459"/>
                </a:moveTo>
                <a:lnTo>
                  <a:pt x="338317" y="436459"/>
                </a:lnTo>
                <a:lnTo>
                  <a:pt x="341365" y="432802"/>
                </a:lnTo>
                <a:lnTo>
                  <a:pt x="343803" y="425487"/>
                </a:lnTo>
                <a:lnTo>
                  <a:pt x="344413" y="423049"/>
                </a:lnTo>
                <a:lnTo>
                  <a:pt x="344413" y="0"/>
                </a:lnTo>
                <a:lnTo>
                  <a:pt x="355995" y="1828"/>
                </a:lnTo>
                <a:lnTo>
                  <a:pt x="379768" y="8534"/>
                </a:lnTo>
                <a:lnTo>
                  <a:pt x="389522" y="12801"/>
                </a:lnTo>
                <a:lnTo>
                  <a:pt x="399275" y="17677"/>
                </a:lnTo>
                <a:lnTo>
                  <a:pt x="411467" y="29869"/>
                </a:lnTo>
                <a:lnTo>
                  <a:pt x="411467" y="171901"/>
                </a:lnTo>
                <a:lnTo>
                  <a:pt x="466329" y="171901"/>
                </a:lnTo>
                <a:lnTo>
                  <a:pt x="466329" y="210305"/>
                </a:lnTo>
                <a:lnTo>
                  <a:pt x="411467" y="210305"/>
                </a:lnTo>
                <a:lnTo>
                  <a:pt x="411467" y="419391"/>
                </a:lnTo>
                <a:lnTo>
                  <a:pt x="409028" y="423658"/>
                </a:lnTo>
                <a:lnTo>
                  <a:pt x="394398" y="429754"/>
                </a:lnTo>
                <a:lnTo>
                  <a:pt x="384645" y="432192"/>
                </a:lnTo>
                <a:lnTo>
                  <a:pt x="374282" y="434021"/>
                </a:lnTo>
                <a:lnTo>
                  <a:pt x="349899" y="436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3009830" y="2507259"/>
            <a:ext cx="472440" cy="429259"/>
          </a:xfrm>
          <a:custGeom>
            <a:avLst/>
            <a:gdLst/>
            <a:ahLst/>
            <a:cxnLst/>
            <a:rect l="l" t="t" r="r" b="b"/>
            <a:pathLst>
              <a:path w="472440" h="429260">
                <a:moveTo>
                  <a:pt x="26821" y="217010"/>
                </a:moveTo>
                <a:lnTo>
                  <a:pt x="12801" y="199942"/>
                </a:lnTo>
                <a:lnTo>
                  <a:pt x="9753" y="196285"/>
                </a:lnTo>
                <a:lnTo>
                  <a:pt x="3047" y="188970"/>
                </a:lnTo>
                <a:lnTo>
                  <a:pt x="0" y="185312"/>
                </a:lnTo>
                <a:lnTo>
                  <a:pt x="38446" y="166839"/>
                </a:lnTo>
                <a:lnTo>
                  <a:pt x="74102" y="139708"/>
                </a:lnTo>
                <a:lnTo>
                  <a:pt x="100471" y="107124"/>
                </a:lnTo>
                <a:lnTo>
                  <a:pt x="120273" y="60834"/>
                </a:lnTo>
                <a:lnTo>
                  <a:pt x="123744" y="5486"/>
                </a:lnTo>
                <a:lnTo>
                  <a:pt x="184093" y="5486"/>
                </a:lnTo>
                <a:lnTo>
                  <a:pt x="185160" y="44994"/>
                </a:lnTo>
                <a:lnTo>
                  <a:pt x="197818" y="84403"/>
                </a:lnTo>
                <a:lnTo>
                  <a:pt x="217620" y="115820"/>
                </a:lnTo>
                <a:lnTo>
                  <a:pt x="222102" y="121916"/>
                </a:lnTo>
                <a:lnTo>
                  <a:pt x="153004" y="121916"/>
                </a:lnTo>
                <a:lnTo>
                  <a:pt x="143942" y="134150"/>
                </a:lnTo>
                <a:lnTo>
                  <a:pt x="137651" y="142070"/>
                </a:lnTo>
                <a:lnTo>
                  <a:pt x="105495" y="174378"/>
                </a:lnTo>
                <a:lnTo>
                  <a:pt x="73264" y="197618"/>
                </a:lnTo>
                <a:lnTo>
                  <a:pt x="35874" y="214777"/>
                </a:lnTo>
                <a:lnTo>
                  <a:pt x="26821" y="217010"/>
                </a:lnTo>
                <a:close/>
              </a:path>
              <a:path w="472440" h="429260">
                <a:moveTo>
                  <a:pt x="281016" y="210915"/>
                </a:moveTo>
                <a:lnTo>
                  <a:pt x="237727" y="197585"/>
                </a:lnTo>
                <a:lnTo>
                  <a:pt x="198694" y="171849"/>
                </a:lnTo>
                <a:lnTo>
                  <a:pt x="153004" y="121916"/>
                </a:lnTo>
                <a:lnTo>
                  <a:pt x="222102" y="121916"/>
                </a:lnTo>
                <a:lnTo>
                  <a:pt x="227140" y="128769"/>
                </a:lnTo>
                <a:lnTo>
                  <a:pt x="234345" y="137117"/>
                </a:lnTo>
                <a:lnTo>
                  <a:pt x="269991" y="164363"/>
                </a:lnTo>
                <a:lnTo>
                  <a:pt x="307838" y="180435"/>
                </a:lnTo>
                <a:lnTo>
                  <a:pt x="281016" y="210915"/>
                </a:lnTo>
                <a:close/>
              </a:path>
              <a:path w="472440" h="429260">
                <a:moveTo>
                  <a:pt x="429754" y="217620"/>
                </a:moveTo>
                <a:lnTo>
                  <a:pt x="362700" y="217620"/>
                </a:lnTo>
                <a:lnTo>
                  <a:pt x="362700" y="0"/>
                </a:lnTo>
                <a:lnTo>
                  <a:pt x="407200" y="12191"/>
                </a:lnTo>
                <a:lnTo>
                  <a:pt x="429754" y="29259"/>
                </a:lnTo>
                <a:lnTo>
                  <a:pt x="429754" y="104847"/>
                </a:lnTo>
                <a:lnTo>
                  <a:pt x="472425" y="104847"/>
                </a:lnTo>
                <a:lnTo>
                  <a:pt x="472425" y="143251"/>
                </a:lnTo>
                <a:lnTo>
                  <a:pt x="429754" y="143251"/>
                </a:lnTo>
                <a:lnTo>
                  <a:pt x="429754" y="217620"/>
                </a:lnTo>
                <a:close/>
              </a:path>
              <a:path w="472440" h="429260">
                <a:moveTo>
                  <a:pt x="445603" y="429145"/>
                </a:moveTo>
                <a:lnTo>
                  <a:pt x="115210" y="429145"/>
                </a:lnTo>
                <a:lnTo>
                  <a:pt x="107614" y="429102"/>
                </a:lnTo>
                <a:lnTo>
                  <a:pt x="68273" y="418782"/>
                </a:lnTo>
                <a:lnTo>
                  <a:pt x="48156" y="396837"/>
                </a:lnTo>
                <a:lnTo>
                  <a:pt x="48156" y="327954"/>
                </a:lnTo>
                <a:lnTo>
                  <a:pt x="375501" y="327954"/>
                </a:lnTo>
                <a:lnTo>
                  <a:pt x="375501" y="293818"/>
                </a:lnTo>
                <a:lnTo>
                  <a:pt x="48156" y="293818"/>
                </a:lnTo>
                <a:lnTo>
                  <a:pt x="48156" y="259071"/>
                </a:lnTo>
                <a:lnTo>
                  <a:pt x="440117" y="259071"/>
                </a:lnTo>
                <a:lnTo>
                  <a:pt x="440117" y="359043"/>
                </a:lnTo>
                <a:lnTo>
                  <a:pt x="116429" y="359043"/>
                </a:lnTo>
                <a:lnTo>
                  <a:pt x="116429" y="394398"/>
                </a:lnTo>
                <a:lnTo>
                  <a:pt x="445603" y="394398"/>
                </a:lnTo>
                <a:lnTo>
                  <a:pt x="445603" y="429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338748" y="4221360"/>
            <a:ext cx="5060331" cy="3748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027255" y="4568221"/>
            <a:ext cx="2360930" cy="0"/>
          </a:xfrm>
          <a:custGeom>
            <a:avLst/>
            <a:gdLst/>
            <a:ahLst/>
            <a:cxnLst/>
            <a:rect l="l" t="t" r="r" b="b"/>
            <a:pathLst>
              <a:path w="2360929" h="0">
                <a:moveTo>
                  <a:pt x="0" y="0"/>
                </a:moveTo>
                <a:lnTo>
                  <a:pt x="23605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387617" y="4220598"/>
            <a:ext cx="7456887" cy="3668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1817477" y="4568221"/>
            <a:ext cx="2023745" cy="0"/>
          </a:xfrm>
          <a:custGeom>
            <a:avLst/>
            <a:gdLst/>
            <a:ahLst/>
            <a:cxnLst/>
            <a:rect l="l" t="t" r="r" b="b"/>
            <a:pathLst>
              <a:path w="2023744" h="0">
                <a:moveTo>
                  <a:pt x="0" y="0"/>
                </a:moveTo>
                <a:lnTo>
                  <a:pt x="2023262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3840491" y="4221360"/>
            <a:ext cx="3011966" cy="3660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347892" y="4762339"/>
            <a:ext cx="293370" cy="358140"/>
          </a:xfrm>
          <a:custGeom>
            <a:avLst/>
            <a:gdLst/>
            <a:ahLst/>
            <a:cxnLst/>
            <a:rect l="l" t="t" r="r" b="b"/>
            <a:pathLst>
              <a:path w="293369" h="358139">
                <a:moveTo>
                  <a:pt x="225927" y="149729"/>
                </a:moveTo>
                <a:lnTo>
                  <a:pt x="206115" y="149729"/>
                </a:lnTo>
                <a:lnTo>
                  <a:pt x="206115" y="48766"/>
                </a:lnTo>
                <a:lnTo>
                  <a:pt x="204972" y="43432"/>
                </a:lnTo>
                <a:lnTo>
                  <a:pt x="203829" y="41908"/>
                </a:lnTo>
                <a:lnTo>
                  <a:pt x="202686" y="40004"/>
                </a:lnTo>
                <a:lnTo>
                  <a:pt x="200020" y="36956"/>
                </a:lnTo>
                <a:lnTo>
                  <a:pt x="197734" y="35432"/>
                </a:lnTo>
                <a:lnTo>
                  <a:pt x="195829" y="33908"/>
                </a:lnTo>
                <a:lnTo>
                  <a:pt x="191257" y="31241"/>
                </a:lnTo>
                <a:lnTo>
                  <a:pt x="187447" y="29336"/>
                </a:lnTo>
                <a:lnTo>
                  <a:pt x="182494" y="27050"/>
                </a:lnTo>
                <a:lnTo>
                  <a:pt x="180208" y="26288"/>
                </a:lnTo>
                <a:lnTo>
                  <a:pt x="178303" y="25526"/>
                </a:lnTo>
                <a:lnTo>
                  <a:pt x="173350" y="23240"/>
                </a:lnTo>
                <a:lnTo>
                  <a:pt x="173350" y="19049"/>
                </a:lnTo>
                <a:lnTo>
                  <a:pt x="179065" y="17144"/>
                </a:lnTo>
                <a:lnTo>
                  <a:pt x="183637" y="17144"/>
                </a:lnTo>
                <a:lnTo>
                  <a:pt x="194305" y="18668"/>
                </a:lnTo>
                <a:lnTo>
                  <a:pt x="199258" y="19811"/>
                </a:lnTo>
                <a:lnTo>
                  <a:pt x="204591" y="20954"/>
                </a:lnTo>
                <a:lnTo>
                  <a:pt x="217164" y="24383"/>
                </a:lnTo>
                <a:lnTo>
                  <a:pt x="220974" y="25907"/>
                </a:lnTo>
                <a:lnTo>
                  <a:pt x="223260" y="26669"/>
                </a:lnTo>
                <a:lnTo>
                  <a:pt x="228594" y="30098"/>
                </a:lnTo>
                <a:lnTo>
                  <a:pt x="228594" y="34289"/>
                </a:lnTo>
                <a:lnTo>
                  <a:pt x="227070" y="40004"/>
                </a:lnTo>
                <a:lnTo>
                  <a:pt x="226689" y="41908"/>
                </a:lnTo>
                <a:lnTo>
                  <a:pt x="226308" y="43432"/>
                </a:lnTo>
                <a:lnTo>
                  <a:pt x="226012" y="48766"/>
                </a:lnTo>
                <a:lnTo>
                  <a:pt x="225927" y="149729"/>
                </a:lnTo>
                <a:close/>
              </a:path>
              <a:path w="293369" h="358139">
                <a:moveTo>
                  <a:pt x="160396" y="66673"/>
                </a:moveTo>
                <a:lnTo>
                  <a:pt x="93342" y="66673"/>
                </a:lnTo>
                <a:lnTo>
                  <a:pt x="105534" y="65149"/>
                </a:lnTo>
                <a:lnTo>
                  <a:pt x="108963" y="63625"/>
                </a:lnTo>
                <a:lnTo>
                  <a:pt x="112011" y="62482"/>
                </a:lnTo>
                <a:lnTo>
                  <a:pt x="116964" y="58672"/>
                </a:lnTo>
                <a:lnTo>
                  <a:pt x="118488" y="57148"/>
                </a:lnTo>
                <a:lnTo>
                  <a:pt x="124202" y="57529"/>
                </a:lnTo>
                <a:lnTo>
                  <a:pt x="132965" y="57529"/>
                </a:lnTo>
                <a:lnTo>
                  <a:pt x="139061" y="58291"/>
                </a:lnTo>
                <a:lnTo>
                  <a:pt x="149348" y="59053"/>
                </a:lnTo>
                <a:lnTo>
                  <a:pt x="160396" y="65149"/>
                </a:lnTo>
                <a:lnTo>
                  <a:pt x="160396" y="66673"/>
                </a:lnTo>
                <a:close/>
              </a:path>
              <a:path w="293369" h="358139">
                <a:moveTo>
                  <a:pt x="48766" y="285742"/>
                </a:moveTo>
                <a:lnTo>
                  <a:pt x="44956" y="285742"/>
                </a:lnTo>
                <a:lnTo>
                  <a:pt x="28955" y="274313"/>
                </a:lnTo>
                <a:lnTo>
                  <a:pt x="28955" y="83055"/>
                </a:lnTo>
                <a:lnTo>
                  <a:pt x="25907" y="77722"/>
                </a:lnTo>
                <a:lnTo>
                  <a:pt x="23240" y="76198"/>
                </a:lnTo>
                <a:lnTo>
                  <a:pt x="20192" y="74293"/>
                </a:lnTo>
                <a:lnTo>
                  <a:pt x="11810" y="71245"/>
                </a:lnTo>
                <a:lnTo>
                  <a:pt x="7238" y="70102"/>
                </a:lnTo>
                <a:lnTo>
                  <a:pt x="4952" y="69340"/>
                </a:lnTo>
                <a:lnTo>
                  <a:pt x="0" y="67816"/>
                </a:lnTo>
                <a:lnTo>
                  <a:pt x="0" y="62863"/>
                </a:lnTo>
                <a:lnTo>
                  <a:pt x="8000" y="59434"/>
                </a:lnTo>
                <a:lnTo>
                  <a:pt x="14096" y="59434"/>
                </a:lnTo>
                <a:lnTo>
                  <a:pt x="22433" y="59470"/>
                </a:lnTo>
                <a:lnTo>
                  <a:pt x="27931" y="59720"/>
                </a:lnTo>
                <a:lnTo>
                  <a:pt x="33036" y="60398"/>
                </a:lnTo>
                <a:lnTo>
                  <a:pt x="52195" y="64006"/>
                </a:lnTo>
                <a:lnTo>
                  <a:pt x="53719" y="66673"/>
                </a:lnTo>
                <a:lnTo>
                  <a:pt x="160396" y="66673"/>
                </a:lnTo>
                <a:lnTo>
                  <a:pt x="160396" y="75055"/>
                </a:lnTo>
                <a:lnTo>
                  <a:pt x="156206" y="78865"/>
                </a:lnTo>
                <a:lnTo>
                  <a:pt x="49909" y="78865"/>
                </a:lnTo>
                <a:lnTo>
                  <a:pt x="49909" y="262502"/>
                </a:lnTo>
                <a:lnTo>
                  <a:pt x="137211" y="262502"/>
                </a:lnTo>
                <a:lnTo>
                  <a:pt x="126107" y="265550"/>
                </a:lnTo>
                <a:lnTo>
                  <a:pt x="117345" y="268217"/>
                </a:lnTo>
                <a:lnTo>
                  <a:pt x="110106" y="270503"/>
                </a:lnTo>
                <a:lnTo>
                  <a:pt x="93342" y="275075"/>
                </a:lnTo>
                <a:lnTo>
                  <a:pt x="84579" y="277361"/>
                </a:lnTo>
                <a:lnTo>
                  <a:pt x="75055" y="280028"/>
                </a:lnTo>
                <a:lnTo>
                  <a:pt x="54481" y="284599"/>
                </a:lnTo>
                <a:lnTo>
                  <a:pt x="48766" y="285742"/>
                </a:lnTo>
                <a:close/>
              </a:path>
              <a:path w="293369" h="358139">
                <a:moveTo>
                  <a:pt x="144395" y="171826"/>
                </a:moveTo>
                <a:lnTo>
                  <a:pt x="143252" y="171826"/>
                </a:lnTo>
                <a:lnTo>
                  <a:pt x="135251" y="168397"/>
                </a:lnTo>
                <a:lnTo>
                  <a:pt x="132203" y="166873"/>
                </a:lnTo>
                <a:lnTo>
                  <a:pt x="128774" y="164968"/>
                </a:lnTo>
                <a:lnTo>
                  <a:pt x="120392" y="160396"/>
                </a:lnTo>
                <a:lnTo>
                  <a:pt x="117345" y="158492"/>
                </a:lnTo>
                <a:lnTo>
                  <a:pt x="115059" y="156968"/>
                </a:lnTo>
                <a:lnTo>
                  <a:pt x="108963" y="152015"/>
                </a:lnTo>
                <a:lnTo>
                  <a:pt x="108963" y="148205"/>
                </a:lnTo>
                <a:lnTo>
                  <a:pt x="111630" y="146681"/>
                </a:lnTo>
                <a:lnTo>
                  <a:pt x="116202" y="147443"/>
                </a:lnTo>
                <a:lnTo>
                  <a:pt x="124964" y="148205"/>
                </a:lnTo>
                <a:lnTo>
                  <a:pt x="128012" y="148586"/>
                </a:lnTo>
                <a:lnTo>
                  <a:pt x="132203" y="148967"/>
                </a:lnTo>
                <a:lnTo>
                  <a:pt x="153158" y="149729"/>
                </a:lnTo>
                <a:lnTo>
                  <a:pt x="225927" y="149729"/>
                </a:lnTo>
                <a:lnTo>
                  <a:pt x="225927" y="161920"/>
                </a:lnTo>
                <a:lnTo>
                  <a:pt x="173350" y="161920"/>
                </a:lnTo>
                <a:lnTo>
                  <a:pt x="158111" y="164968"/>
                </a:lnTo>
                <a:lnTo>
                  <a:pt x="154301" y="166492"/>
                </a:lnTo>
                <a:lnTo>
                  <a:pt x="151634" y="167635"/>
                </a:lnTo>
                <a:lnTo>
                  <a:pt x="146681" y="170302"/>
                </a:lnTo>
                <a:lnTo>
                  <a:pt x="144395" y="171826"/>
                </a:lnTo>
                <a:close/>
              </a:path>
              <a:path w="293369" h="358139">
                <a:moveTo>
                  <a:pt x="215259" y="337176"/>
                </a:moveTo>
                <a:lnTo>
                  <a:pt x="212592" y="337176"/>
                </a:lnTo>
                <a:lnTo>
                  <a:pt x="210687" y="334890"/>
                </a:lnTo>
                <a:lnTo>
                  <a:pt x="209925" y="333366"/>
                </a:lnTo>
                <a:lnTo>
                  <a:pt x="209544" y="331842"/>
                </a:lnTo>
                <a:lnTo>
                  <a:pt x="208401" y="327651"/>
                </a:lnTo>
                <a:lnTo>
                  <a:pt x="206115" y="302887"/>
                </a:lnTo>
                <a:lnTo>
                  <a:pt x="206115" y="161920"/>
                </a:lnTo>
                <a:lnTo>
                  <a:pt x="225927" y="161920"/>
                </a:lnTo>
                <a:lnTo>
                  <a:pt x="225901" y="270503"/>
                </a:lnTo>
                <a:lnTo>
                  <a:pt x="225165" y="292600"/>
                </a:lnTo>
                <a:lnTo>
                  <a:pt x="224403" y="299839"/>
                </a:lnTo>
                <a:lnTo>
                  <a:pt x="224022" y="307840"/>
                </a:lnTo>
                <a:lnTo>
                  <a:pt x="222498" y="319651"/>
                </a:lnTo>
                <a:lnTo>
                  <a:pt x="221736" y="322698"/>
                </a:lnTo>
                <a:lnTo>
                  <a:pt x="221355" y="325365"/>
                </a:lnTo>
                <a:lnTo>
                  <a:pt x="219069" y="331842"/>
                </a:lnTo>
                <a:lnTo>
                  <a:pt x="217545" y="334890"/>
                </a:lnTo>
                <a:lnTo>
                  <a:pt x="215259" y="337176"/>
                </a:lnTo>
                <a:close/>
              </a:path>
              <a:path w="293369" h="358139">
                <a:moveTo>
                  <a:pt x="137211" y="262502"/>
                </a:moveTo>
                <a:lnTo>
                  <a:pt x="49909" y="262502"/>
                </a:lnTo>
                <a:lnTo>
                  <a:pt x="55243" y="261740"/>
                </a:lnTo>
                <a:lnTo>
                  <a:pt x="75436" y="259073"/>
                </a:lnTo>
                <a:lnTo>
                  <a:pt x="81912" y="257930"/>
                </a:lnTo>
                <a:lnTo>
                  <a:pt x="107439" y="253739"/>
                </a:lnTo>
                <a:lnTo>
                  <a:pt x="143252" y="246500"/>
                </a:lnTo>
                <a:lnTo>
                  <a:pt x="151253" y="244976"/>
                </a:lnTo>
                <a:lnTo>
                  <a:pt x="158873" y="243071"/>
                </a:lnTo>
                <a:lnTo>
                  <a:pt x="174874" y="239262"/>
                </a:lnTo>
                <a:lnTo>
                  <a:pt x="180970" y="237738"/>
                </a:lnTo>
                <a:lnTo>
                  <a:pt x="185542" y="236214"/>
                </a:lnTo>
                <a:lnTo>
                  <a:pt x="188590" y="244214"/>
                </a:lnTo>
                <a:lnTo>
                  <a:pt x="183256" y="246881"/>
                </a:lnTo>
                <a:lnTo>
                  <a:pt x="178303" y="249167"/>
                </a:lnTo>
                <a:lnTo>
                  <a:pt x="158492" y="255644"/>
                </a:lnTo>
                <a:lnTo>
                  <a:pt x="145538" y="260216"/>
                </a:lnTo>
                <a:lnTo>
                  <a:pt x="137211" y="262502"/>
                </a:lnTo>
                <a:close/>
              </a:path>
              <a:path w="293369" h="358139">
                <a:moveTo>
                  <a:pt x="279647" y="358131"/>
                </a:moveTo>
                <a:lnTo>
                  <a:pt x="276218" y="358131"/>
                </a:lnTo>
                <a:lnTo>
                  <a:pt x="273932" y="354702"/>
                </a:lnTo>
                <a:lnTo>
                  <a:pt x="273170" y="353178"/>
                </a:lnTo>
                <a:lnTo>
                  <a:pt x="272701" y="350892"/>
                </a:lnTo>
                <a:lnTo>
                  <a:pt x="271646" y="346320"/>
                </a:lnTo>
                <a:lnTo>
                  <a:pt x="271265" y="343653"/>
                </a:lnTo>
                <a:lnTo>
                  <a:pt x="270884" y="338319"/>
                </a:lnTo>
                <a:lnTo>
                  <a:pt x="270503" y="330699"/>
                </a:lnTo>
                <a:lnTo>
                  <a:pt x="270122" y="323841"/>
                </a:lnTo>
                <a:lnTo>
                  <a:pt x="269741" y="315460"/>
                </a:lnTo>
                <a:lnTo>
                  <a:pt x="269741" y="35432"/>
                </a:lnTo>
                <a:lnTo>
                  <a:pt x="268979" y="30479"/>
                </a:lnTo>
                <a:lnTo>
                  <a:pt x="267455" y="28193"/>
                </a:lnTo>
                <a:lnTo>
                  <a:pt x="266312" y="26288"/>
                </a:lnTo>
                <a:lnTo>
                  <a:pt x="262883" y="22478"/>
                </a:lnTo>
                <a:lnTo>
                  <a:pt x="260978" y="20954"/>
                </a:lnTo>
                <a:lnTo>
                  <a:pt x="259073" y="19049"/>
                </a:lnTo>
                <a:lnTo>
                  <a:pt x="248405" y="12953"/>
                </a:lnTo>
                <a:lnTo>
                  <a:pt x="242309" y="10286"/>
                </a:lnTo>
                <a:lnTo>
                  <a:pt x="240024" y="9524"/>
                </a:lnTo>
                <a:lnTo>
                  <a:pt x="238119" y="8762"/>
                </a:lnTo>
                <a:lnTo>
                  <a:pt x="233166" y="6095"/>
                </a:lnTo>
                <a:lnTo>
                  <a:pt x="233166" y="2285"/>
                </a:lnTo>
                <a:lnTo>
                  <a:pt x="239643" y="0"/>
                </a:lnTo>
                <a:lnTo>
                  <a:pt x="245738" y="0"/>
                </a:lnTo>
                <a:lnTo>
                  <a:pt x="259454" y="2285"/>
                </a:lnTo>
                <a:lnTo>
                  <a:pt x="264407" y="3809"/>
                </a:lnTo>
                <a:lnTo>
                  <a:pt x="268979" y="4952"/>
                </a:lnTo>
                <a:lnTo>
                  <a:pt x="281932" y="8762"/>
                </a:lnTo>
                <a:lnTo>
                  <a:pt x="285361" y="10286"/>
                </a:lnTo>
                <a:lnTo>
                  <a:pt x="288409" y="11810"/>
                </a:lnTo>
                <a:lnTo>
                  <a:pt x="293362" y="14858"/>
                </a:lnTo>
                <a:lnTo>
                  <a:pt x="293362" y="19430"/>
                </a:lnTo>
                <a:lnTo>
                  <a:pt x="292219" y="23621"/>
                </a:lnTo>
                <a:lnTo>
                  <a:pt x="291457" y="26288"/>
                </a:lnTo>
                <a:lnTo>
                  <a:pt x="291076" y="28574"/>
                </a:lnTo>
                <a:lnTo>
                  <a:pt x="290423" y="35432"/>
                </a:lnTo>
                <a:lnTo>
                  <a:pt x="290314" y="279647"/>
                </a:lnTo>
                <a:lnTo>
                  <a:pt x="289552" y="302125"/>
                </a:lnTo>
                <a:lnTo>
                  <a:pt x="289171" y="308602"/>
                </a:lnTo>
                <a:lnTo>
                  <a:pt x="288790" y="320032"/>
                </a:lnTo>
                <a:lnTo>
                  <a:pt x="287266" y="335652"/>
                </a:lnTo>
                <a:lnTo>
                  <a:pt x="286504" y="339081"/>
                </a:lnTo>
                <a:lnTo>
                  <a:pt x="285742" y="344034"/>
                </a:lnTo>
                <a:lnTo>
                  <a:pt x="283837" y="350892"/>
                </a:lnTo>
                <a:lnTo>
                  <a:pt x="282313" y="354702"/>
                </a:lnTo>
                <a:lnTo>
                  <a:pt x="279647" y="3581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699165" y="4762339"/>
            <a:ext cx="274320" cy="358140"/>
          </a:xfrm>
          <a:custGeom>
            <a:avLst/>
            <a:gdLst/>
            <a:ahLst/>
            <a:cxnLst/>
            <a:rect l="l" t="t" r="r" b="b"/>
            <a:pathLst>
              <a:path w="274319" h="358139">
                <a:moveTo>
                  <a:pt x="105153" y="261740"/>
                </a:moveTo>
                <a:lnTo>
                  <a:pt x="81150" y="261740"/>
                </a:lnTo>
                <a:lnTo>
                  <a:pt x="59434" y="257168"/>
                </a:lnTo>
                <a:lnTo>
                  <a:pt x="53719" y="254501"/>
                </a:lnTo>
                <a:lnTo>
                  <a:pt x="46099" y="251072"/>
                </a:lnTo>
                <a:lnTo>
                  <a:pt x="10667" y="212592"/>
                </a:lnTo>
                <a:lnTo>
                  <a:pt x="7619" y="204591"/>
                </a:lnTo>
                <a:lnTo>
                  <a:pt x="3809" y="195448"/>
                </a:lnTo>
                <a:lnTo>
                  <a:pt x="0" y="169540"/>
                </a:lnTo>
                <a:lnTo>
                  <a:pt x="0" y="148205"/>
                </a:lnTo>
                <a:lnTo>
                  <a:pt x="3809" y="122297"/>
                </a:lnTo>
                <a:lnTo>
                  <a:pt x="7619" y="113154"/>
                </a:lnTo>
                <a:lnTo>
                  <a:pt x="10667" y="105153"/>
                </a:lnTo>
                <a:lnTo>
                  <a:pt x="46099" y="66673"/>
                </a:lnTo>
                <a:lnTo>
                  <a:pt x="79246" y="57148"/>
                </a:lnTo>
                <a:lnTo>
                  <a:pt x="82293" y="55243"/>
                </a:lnTo>
                <a:lnTo>
                  <a:pt x="85341" y="52195"/>
                </a:lnTo>
                <a:lnTo>
                  <a:pt x="85722" y="51052"/>
                </a:lnTo>
                <a:lnTo>
                  <a:pt x="85722" y="49147"/>
                </a:lnTo>
                <a:lnTo>
                  <a:pt x="83436" y="45718"/>
                </a:lnTo>
                <a:lnTo>
                  <a:pt x="81531" y="44194"/>
                </a:lnTo>
                <a:lnTo>
                  <a:pt x="80008" y="42670"/>
                </a:lnTo>
                <a:lnTo>
                  <a:pt x="75817" y="40384"/>
                </a:lnTo>
                <a:lnTo>
                  <a:pt x="75817" y="37337"/>
                </a:lnTo>
                <a:lnTo>
                  <a:pt x="80388" y="35813"/>
                </a:lnTo>
                <a:lnTo>
                  <a:pt x="82293" y="36194"/>
                </a:lnTo>
                <a:lnTo>
                  <a:pt x="84579" y="36575"/>
                </a:lnTo>
                <a:lnTo>
                  <a:pt x="93723" y="38480"/>
                </a:lnTo>
                <a:lnTo>
                  <a:pt x="96771" y="39623"/>
                </a:lnTo>
                <a:lnTo>
                  <a:pt x="99057" y="40384"/>
                </a:lnTo>
                <a:lnTo>
                  <a:pt x="105915" y="44575"/>
                </a:lnTo>
                <a:lnTo>
                  <a:pt x="105915" y="47242"/>
                </a:lnTo>
                <a:lnTo>
                  <a:pt x="105534" y="49147"/>
                </a:lnTo>
                <a:lnTo>
                  <a:pt x="102867" y="54100"/>
                </a:lnTo>
                <a:lnTo>
                  <a:pt x="100962" y="56386"/>
                </a:lnTo>
                <a:lnTo>
                  <a:pt x="110868" y="56767"/>
                </a:lnTo>
                <a:lnTo>
                  <a:pt x="127250" y="61339"/>
                </a:lnTo>
                <a:lnTo>
                  <a:pt x="132203" y="63244"/>
                </a:lnTo>
                <a:lnTo>
                  <a:pt x="139823" y="66673"/>
                </a:lnTo>
                <a:lnTo>
                  <a:pt x="143881" y="69340"/>
                </a:lnTo>
                <a:lnTo>
                  <a:pt x="83436" y="69340"/>
                </a:lnTo>
                <a:lnTo>
                  <a:pt x="65911" y="73531"/>
                </a:lnTo>
                <a:lnTo>
                  <a:pt x="33527" y="102486"/>
                </a:lnTo>
                <a:lnTo>
                  <a:pt x="21716" y="149729"/>
                </a:lnTo>
                <a:lnTo>
                  <a:pt x="21716" y="166873"/>
                </a:lnTo>
                <a:lnTo>
                  <a:pt x="33527" y="214116"/>
                </a:lnTo>
                <a:lnTo>
                  <a:pt x="65911" y="243452"/>
                </a:lnTo>
                <a:lnTo>
                  <a:pt x="83436" y="247643"/>
                </a:lnTo>
                <a:lnTo>
                  <a:pt x="144824" y="247643"/>
                </a:lnTo>
                <a:lnTo>
                  <a:pt x="139823" y="251072"/>
                </a:lnTo>
                <a:lnTo>
                  <a:pt x="132203" y="254501"/>
                </a:lnTo>
                <a:lnTo>
                  <a:pt x="126488" y="257168"/>
                </a:lnTo>
                <a:lnTo>
                  <a:pt x="105153" y="261740"/>
                </a:lnTo>
                <a:close/>
              </a:path>
              <a:path w="274319" h="358139">
                <a:moveTo>
                  <a:pt x="144824" y="247643"/>
                </a:moveTo>
                <a:lnTo>
                  <a:pt x="102867" y="247643"/>
                </a:lnTo>
                <a:lnTo>
                  <a:pt x="120012" y="243452"/>
                </a:lnTo>
                <a:lnTo>
                  <a:pt x="132965" y="236595"/>
                </a:lnTo>
                <a:lnTo>
                  <a:pt x="144395" y="226689"/>
                </a:lnTo>
                <a:lnTo>
                  <a:pt x="148205" y="220593"/>
                </a:lnTo>
                <a:lnTo>
                  <a:pt x="152396" y="214116"/>
                </a:lnTo>
                <a:lnTo>
                  <a:pt x="158492" y="200020"/>
                </a:lnTo>
                <a:lnTo>
                  <a:pt x="160016" y="193924"/>
                </a:lnTo>
                <a:lnTo>
                  <a:pt x="161920" y="187447"/>
                </a:lnTo>
                <a:lnTo>
                  <a:pt x="164206" y="166873"/>
                </a:lnTo>
                <a:lnTo>
                  <a:pt x="164206" y="149729"/>
                </a:lnTo>
                <a:lnTo>
                  <a:pt x="161920" y="129155"/>
                </a:lnTo>
                <a:lnTo>
                  <a:pt x="160016" y="123059"/>
                </a:lnTo>
                <a:lnTo>
                  <a:pt x="158492" y="116964"/>
                </a:lnTo>
                <a:lnTo>
                  <a:pt x="152396" y="102486"/>
                </a:lnTo>
                <a:lnTo>
                  <a:pt x="148205" y="96390"/>
                </a:lnTo>
                <a:lnTo>
                  <a:pt x="144395" y="90294"/>
                </a:lnTo>
                <a:lnTo>
                  <a:pt x="132965" y="80388"/>
                </a:lnTo>
                <a:lnTo>
                  <a:pt x="120012" y="73531"/>
                </a:lnTo>
                <a:lnTo>
                  <a:pt x="102867" y="69340"/>
                </a:lnTo>
                <a:lnTo>
                  <a:pt x="143881" y="69340"/>
                </a:lnTo>
                <a:lnTo>
                  <a:pt x="153158" y="75436"/>
                </a:lnTo>
                <a:lnTo>
                  <a:pt x="165730" y="88770"/>
                </a:lnTo>
                <a:lnTo>
                  <a:pt x="175255" y="105153"/>
                </a:lnTo>
                <a:lnTo>
                  <a:pt x="178303" y="113154"/>
                </a:lnTo>
                <a:lnTo>
                  <a:pt x="182113" y="122297"/>
                </a:lnTo>
                <a:lnTo>
                  <a:pt x="185923" y="148205"/>
                </a:lnTo>
                <a:lnTo>
                  <a:pt x="185923" y="169540"/>
                </a:lnTo>
                <a:lnTo>
                  <a:pt x="182113" y="195448"/>
                </a:lnTo>
                <a:lnTo>
                  <a:pt x="178303" y="204591"/>
                </a:lnTo>
                <a:lnTo>
                  <a:pt x="175255" y="212592"/>
                </a:lnTo>
                <a:lnTo>
                  <a:pt x="165730" y="228975"/>
                </a:lnTo>
                <a:lnTo>
                  <a:pt x="159254" y="235833"/>
                </a:lnTo>
                <a:lnTo>
                  <a:pt x="153158" y="241928"/>
                </a:lnTo>
                <a:lnTo>
                  <a:pt x="144824" y="247643"/>
                </a:lnTo>
                <a:close/>
              </a:path>
              <a:path w="274319" h="358139">
                <a:moveTo>
                  <a:pt x="259835" y="358131"/>
                </a:moveTo>
                <a:lnTo>
                  <a:pt x="256406" y="358131"/>
                </a:lnTo>
                <a:lnTo>
                  <a:pt x="254120" y="354702"/>
                </a:lnTo>
                <a:lnTo>
                  <a:pt x="253358" y="353178"/>
                </a:lnTo>
                <a:lnTo>
                  <a:pt x="252889" y="350892"/>
                </a:lnTo>
                <a:lnTo>
                  <a:pt x="251834" y="346320"/>
                </a:lnTo>
                <a:lnTo>
                  <a:pt x="251453" y="343653"/>
                </a:lnTo>
                <a:lnTo>
                  <a:pt x="251072" y="338319"/>
                </a:lnTo>
                <a:lnTo>
                  <a:pt x="250691" y="330699"/>
                </a:lnTo>
                <a:lnTo>
                  <a:pt x="250310" y="323841"/>
                </a:lnTo>
                <a:lnTo>
                  <a:pt x="249929" y="315460"/>
                </a:lnTo>
                <a:lnTo>
                  <a:pt x="249929" y="36575"/>
                </a:lnTo>
                <a:lnTo>
                  <a:pt x="248405" y="30479"/>
                </a:lnTo>
                <a:lnTo>
                  <a:pt x="246881" y="28193"/>
                </a:lnTo>
                <a:lnTo>
                  <a:pt x="245357" y="26288"/>
                </a:lnTo>
                <a:lnTo>
                  <a:pt x="241547" y="22097"/>
                </a:lnTo>
                <a:lnTo>
                  <a:pt x="238881" y="20573"/>
                </a:lnTo>
                <a:lnTo>
                  <a:pt x="236214" y="18668"/>
                </a:lnTo>
                <a:lnTo>
                  <a:pt x="213735" y="8762"/>
                </a:lnTo>
                <a:lnTo>
                  <a:pt x="208782" y="6476"/>
                </a:lnTo>
                <a:lnTo>
                  <a:pt x="208782" y="2285"/>
                </a:lnTo>
                <a:lnTo>
                  <a:pt x="214878" y="0"/>
                </a:lnTo>
                <a:lnTo>
                  <a:pt x="220974" y="0"/>
                </a:lnTo>
                <a:lnTo>
                  <a:pt x="235071" y="1904"/>
                </a:lnTo>
                <a:lnTo>
                  <a:pt x="241547" y="3809"/>
                </a:lnTo>
                <a:lnTo>
                  <a:pt x="246119" y="4952"/>
                </a:lnTo>
                <a:lnTo>
                  <a:pt x="258311" y="8381"/>
                </a:lnTo>
                <a:lnTo>
                  <a:pt x="263645" y="10286"/>
                </a:lnTo>
                <a:lnTo>
                  <a:pt x="267455" y="11810"/>
                </a:lnTo>
                <a:lnTo>
                  <a:pt x="273932" y="15620"/>
                </a:lnTo>
                <a:lnTo>
                  <a:pt x="273932" y="20192"/>
                </a:lnTo>
                <a:lnTo>
                  <a:pt x="272408" y="24383"/>
                </a:lnTo>
                <a:lnTo>
                  <a:pt x="271646" y="27050"/>
                </a:lnTo>
                <a:lnTo>
                  <a:pt x="271265" y="29336"/>
                </a:lnTo>
                <a:lnTo>
                  <a:pt x="270541" y="36575"/>
                </a:lnTo>
                <a:lnTo>
                  <a:pt x="270503" y="279647"/>
                </a:lnTo>
                <a:lnTo>
                  <a:pt x="269741" y="302125"/>
                </a:lnTo>
                <a:lnTo>
                  <a:pt x="269360" y="308602"/>
                </a:lnTo>
                <a:lnTo>
                  <a:pt x="268979" y="320032"/>
                </a:lnTo>
                <a:lnTo>
                  <a:pt x="267455" y="335652"/>
                </a:lnTo>
                <a:lnTo>
                  <a:pt x="266693" y="339081"/>
                </a:lnTo>
                <a:lnTo>
                  <a:pt x="265931" y="344034"/>
                </a:lnTo>
                <a:lnTo>
                  <a:pt x="264026" y="350892"/>
                </a:lnTo>
                <a:lnTo>
                  <a:pt x="262502" y="354702"/>
                </a:lnTo>
                <a:lnTo>
                  <a:pt x="259835" y="3581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022626" y="4762339"/>
            <a:ext cx="287655" cy="358140"/>
          </a:xfrm>
          <a:custGeom>
            <a:avLst/>
            <a:gdLst/>
            <a:ahLst/>
            <a:cxnLst/>
            <a:rect l="l" t="t" r="r" b="b"/>
            <a:pathLst>
              <a:path w="287655" h="358139">
                <a:moveTo>
                  <a:pt x="284218" y="149729"/>
                </a:moveTo>
                <a:lnTo>
                  <a:pt x="263645" y="149729"/>
                </a:lnTo>
                <a:lnTo>
                  <a:pt x="263645" y="36575"/>
                </a:lnTo>
                <a:lnTo>
                  <a:pt x="262121" y="30479"/>
                </a:lnTo>
                <a:lnTo>
                  <a:pt x="260597" y="28193"/>
                </a:lnTo>
                <a:lnTo>
                  <a:pt x="259073" y="26288"/>
                </a:lnTo>
                <a:lnTo>
                  <a:pt x="255263" y="22097"/>
                </a:lnTo>
                <a:lnTo>
                  <a:pt x="252596" y="20573"/>
                </a:lnTo>
                <a:lnTo>
                  <a:pt x="249929" y="18668"/>
                </a:lnTo>
                <a:lnTo>
                  <a:pt x="227451" y="8762"/>
                </a:lnTo>
                <a:lnTo>
                  <a:pt x="222498" y="6476"/>
                </a:lnTo>
                <a:lnTo>
                  <a:pt x="222498" y="2285"/>
                </a:lnTo>
                <a:lnTo>
                  <a:pt x="228594" y="0"/>
                </a:lnTo>
                <a:lnTo>
                  <a:pt x="234690" y="0"/>
                </a:lnTo>
                <a:lnTo>
                  <a:pt x="248786" y="1904"/>
                </a:lnTo>
                <a:lnTo>
                  <a:pt x="255263" y="3809"/>
                </a:lnTo>
                <a:lnTo>
                  <a:pt x="259835" y="4952"/>
                </a:lnTo>
                <a:lnTo>
                  <a:pt x="272027" y="8381"/>
                </a:lnTo>
                <a:lnTo>
                  <a:pt x="277361" y="10286"/>
                </a:lnTo>
                <a:lnTo>
                  <a:pt x="281170" y="11810"/>
                </a:lnTo>
                <a:lnTo>
                  <a:pt x="287647" y="15620"/>
                </a:lnTo>
                <a:lnTo>
                  <a:pt x="287647" y="20192"/>
                </a:lnTo>
                <a:lnTo>
                  <a:pt x="286123" y="24383"/>
                </a:lnTo>
                <a:lnTo>
                  <a:pt x="285361" y="27050"/>
                </a:lnTo>
                <a:lnTo>
                  <a:pt x="284980" y="29336"/>
                </a:lnTo>
                <a:lnTo>
                  <a:pt x="284257" y="36575"/>
                </a:lnTo>
                <a:lnTo>
                  <a:pt x="284218" y="149729"/>
                </a:lnTo>
                <a:close/>
              </a:path>
              <a:path w="287655" h="358139">
                <a:moveTo>
                  <a:pt x="195448" y="53338"/>
                </a:moveTo>
                <a:lnTo>
                  <a:pt x="116964" y="53338"/>
                </a:lnTo>
                <a:lnTo>
                  <a:pt x="132203" y="51814"/>
                </a:lnTo>
                <a:lnTo>
                  <a:pt x="136013" y="50290"/>
                </a:lnTo>
                <a:lnTo>
                  <a:pt x="139061" y="49147"/>
                </a:lnTo>
                <a:lnTo>
                  <a:pt x="144776" y="46099"/>
                </a:lnTo>
                <a:lnTo>
                  <a:pt x="147062" y="43813"/>
                </a:lnTo>
                <a:lnTo>
                  <a:pt x="153539" y="44194"/>
                </a:lnTo>
                <a:lnTo>
                  <a:pt x="164968" y="44194"/>
                </a:lnTo>
                <a:lnTo>
                  <a:pt x="172207" y="44956"/>
                </a:lnTo>
                <a:lnTo>
                  <a:pt x="183256" y="45718"/>
                </a:lnTo>
                <a:lnTo>
                  <a:pt x="195448" y="51433"/>
                </a:lnTo>
                <a:lnTo>
                  <a:pt x="195448" y="53338"/>
                </a:lnTo>
                <a:close/>
              </a:path>
              <a:path w="287655" h="358139">
                <a:moveTo>
                  <a:pt x="49909" y="295267"/>
                </a:moveTo>
                <a:lnTo>
                  <a:pt x="45337" y="295267"/>
                </a:lnTo>
                <a:lnTo>
                  <a:pt x="30479" y="283456"/>
                </a:lnTo>
                <a:lnTo>
                  <a:pt x="30479" y="69340"/>
                </a:lnTo>
                <a:lnTo>
                  <a:pt x="27431" y="64387"/>
                </a:lnTo>
                <a:lnTo>
                  <a:pt x="24764" y="62863"/>
                </a:lnTo>
                <a:lnTo>
                  <a:pt x="21716" y="60958"/>
                </a:lnTo>
                <a:lnTo>
                  <a:pt x="12191" y="57529"/>
                </a:lnTo>
                <a:lnTo>
                  <a:pt x="8000" y="56386"/>
                </a:lnTo>
                <a:lnTo>
                  <a:pt x="6095" y="55624"/>
                </a:lnTo>
                <a:lnTo>
                  <a:pt x="0" y="54481"/>
                </a:lnTo>
                <a:lnTo>
                  <a:pt x="0" y="49528"/>
                </a:lnTo>
                <a:lnTo>
                  <a:pt x="8000" y="46099"/>
                </a:lnTo>
                <a:lnTo>
                  <a:pt x="20573" y="46099"/>
                </a:lnTo>
                <a:lnTo>
                  <a:pt x="33146" y="47242"/>
                </a:lnTo>
                <a:lnTo>
                  <a:pt x="43813" y="48766"/>
                </a:lnTo>
                <a:lnTo>
                  <a:pt x="54481" y="51814"/>
                </a:lnTo>
                <a:lnTo>
                  <a:pt x="55243" y="53338"/>
                </a:lnTo>
                <a:lnTo>
                  <a:pt x="195448" y="53338"/>
                </a:lnTo>
                <a:lnTo>
                  <a:pt x="195448" y="62101"/>
                </a:lnTo>
                <a:lnTo>
                  <a:pt x="191257" y="65911"/>
                </a:lnTo>
                <a:lnTo>
                  <a:pt x="51433" y="65911"/>
                </a:lnTo>
                <a:lnTo>
                  <a:pt x="51433" y="152396"/>
                </a:lnTo>
                <a:lnTo>
                  <a:pt x="161920" y="152396"/>
                </a:lnTo>
                <a:lnTo>
                  <a:pt x="161920" y="160016"/>
                </a:lnTo>
                <a:lnTo>
                  <a:pt x="157730" y="164968"/>
                </a:lnTo>
                <a:lnTo>
                  <a:pt x="51433" y="164968"/>
                </a:lnTo>
                <a:lnTo>
                  <a:pt x="51433" y="272408"/>
                </a:lnTo>
                <a:lnTo>
                  <a:pt x="161158" y="272408"/>
                </a:lnTo>
                <a:lnTo>
                  <a:pt x="139442" y="277742"/>
                </a:lnTo>
                <a:lnTo>
                  <a:pt x="127631" y="280408"/>
                </a:lnTo>
                <a:lnTo>
                  <a:pt x="92580" y="287647"/>
                </a:lnTo>
                <a:lnTo>
                  <a:pt x="80388" y="290314"/>
                </a:lnTo>
                <a:lnTo>
                  <a:pt x="58291" y="294124"/>
                </a:lnTo>
                <a:lnTo>
                  <a:pt x="49909" y="295267"/>
                </a:lnTo>
                <a:close/>
              </a:path>
              <a:path w="287655" h="358139">
                <a:moveTo>
                  <a:pt x="161920" y="152396"/>
                </a:moveTo>
                <a:lnTo>
                  <a:pt x="89532" y="152396"/>
                </a:lnTo>
                <a:lnTo>
                  <a:pt x="104010" y="150872"/>
                </a:lnTo>
                <a:lnTo>
                  <a:pt x="108963" y="149348"/>
                </a:lnTo>
                <a:lnTo>
                  <a:pt x="112773" y="147824"/>
                </a:lnTo>
                <a:lnTo>
                  <a:pt x="118107" y="144395"/>
                </a:lnTo>
                <a:lnTo>
                  <a:pt x="120012" y="142490"/>
                </a:lnTo>
                <a:lnTo>
                  <a:pt x="125345" y="142871"/>
                </a:lnTo>
                <a:lnTo>
                  <a:pt x="136013" y="143252"/>
                </a:lnTo>
                <a:lnTo>
                  <a:pt x="141728" y="144014"/>
                </a:lnTo>
                <a:lnTo>
                  <a:pt x="151253" y="144776"/>
                </a:lnTo>
                <a:lnTo>
                  <a:pt x="161920" y="150110"/>
                </a:lnTo>
                <a:lnTo>
                  <a:pt x="161920" y="152396"/>
                </a:lnTo>
                <a:close/>
              </a:path>
              <a:path w="287655" h="358139">
                <a:moveTo>
                  <a:pt x="207258" y="171826"/>
                </a:moveTo>
                <a:lnTo>
                  <a:pt x="206115" y="171826"/>
                </a:lnTo>
                <a:lnTo>
                  <a:pt x="197353" y="167635"/>
                </a:lnTo>
                <a:lnTo>
                  <a:pt x="190495" y="164206"/>
                </a:lnTo>
                <a:lnTo>
                  <a:pt x="182494" y="159254"/>
                </a:lnTo>
                <a:lnTo>
                  <a:pt x="179827" y="157730"/>
                </a:lnTo>
                <a:lnTo>
                  <a:pt x="177541" y="156206"/>
                </a:lnTo>
                <a:lnTo>
                  <a:pt x="171826" y="151634"/>
                </a:lnTo>
                <a:lnTo>
                  <a:pt x="171826" y="148205"/>
                </a:lnTo>
                <a:lnTo>
                  <a:pt x="174874" y="146681"/>
                </a:lnTo>
                <a:lnTo>
                  <a:pt x="177160" y="147062"/>
                </a:lnTo>
                <a:lnTo>
                  <a:pt x="181351" y="147443"/>
                </a:lnTo>
                <a:lnTo>
                  <a:pt x="191257" y="148586"/>
                </a:lnTo>
                <a:lnTo>
                  <a:pt x="200020" y="149348"/>
                </a:lnTo>
                <a:lnTo>
                  <a:pt x="216783" y="149729"/>
                </a:lnTo>
                <a:lnTo>
                  <a:pt x="284218" y="149729"/>
                </a:lnTo>
                <a:lnTo>
                  <a:pt x="284218" y="161920"/>
                </a:lnTo>
                <a:lnTo>
                  <a:pt x="239643" y="161920"/>
                </a:lnTo>
                <a:lnTo>
                  <a:pt x="223260" y="164587"/>
                </a:lnTo>
                <a:lnTo>
                  <a:pt x="219069" y="166111"/>
                </a:lnTo>
                <a:lnTo>
                  <a:pt x="216021" y="167254"/>
                </a:lnTo>
                <a:lnTo>
                  <a:pt x="209544" y="170302"/>
                </a:lnTo>
                <a:lnTo>
                  <a:pt x="207258" y="171826"/>
                </a:lnTo>
                <a:close/>
              </a:path>
              <a:path w="287655" h="358139">
                <a:moveTo>
                  <a:pt x="273551" y="358131"/>
                </a:moveTo>
                <a:lnTo>
                  <a:pt x="270122" y="358131"/>
                </a:lnTo>
                <a:lnTo>
                  <a:pt x="267836" y="354702"/>
                </a:lnTo>
                <a:lnTo>
                  <a:pt x="267074" y="353178"/>
                </a:lnTo>
                <a:lnTo>
                  <a:pt x="266605" y="350892"/>
                </a:lnTo>
                <a:lnTo>
                  <a:pt x="265550" y="346320"/>
                </a:lnTo>
                <a:lnTo>
                  <a:pt x="265169" y="343653"/>
                </a:lnTo>
                <a:lnTo>
                  <a:pt x="264788" y="338319"/>
                </a:lnTo>
                <a:lnTo>
                  <a:pt x="264407" y="330699"/>
                </a:lnTo>
                <a:lnTo>
                  <a:pt x="264026" y="323841"/>
                </a:lnTo>
                <a:lnTo>
                  <a:pt x="263645" y="315460"/>
                </a:lnTo>
                <a:lnTo>
                  <a:pt x="263645" y="161920"/>
                </a:lnTo>
                <a:lnTo>
                  <a:pt x="284218" y="161920"/>
                </a:lnTo>
                <a:lnTo>
                  <a:pt x="284193" y="280408"/>
                </a:lnTo>
                <a:lnTo>
                  <a:pt x="283456" y="302125"/>
                </a:lnTo>
                <a:lnTo>
                  <a:pt x="283075" y="308602"/>
                </a:lnTo>
                <a:lnTo>
                  <a:pt x="282694" y="320032"/>
                </a:lnTo>
                <a:lnTo>
                  <a:pt x="281170" y="335652"/>
                </a:lnTo>
                <a:lnTo>
                  <a:pt x="280408" y="339081"/>
                </a:lnTo>
                <a:lnTo>
                  <a:pt x="279647" y="344034"/>
                </a:lnTo>
                <a:lnTo>
                  <a:pt x="277742" y="350892"/>
                </a:lnTo>
                <a:lnTo>
                  <a:pt x="276218" y="354702"/>
                </a:lnTo>
                <a:lnTo>
                  <a:pt x="273551" y="358131"/>
                </a:lnTo>
                <a:close/>
              </a:path>
              <a:path w="287655" h="358139">
                <a:moveTo>
                  <a:pt x="161158" y="272408"/>
                </a:moveTo>
                <a:lnTo>
                  <a:pt x="51433" y="272408"/>
                </a:lnTo>
                <a:lnTo>
                  <a:pt x="61339" y="271646"/>
                </a:lnTo>
                <a:lnTo>
                  <a:pt x="84579" y="268979"/>
                </a:lnTo>
                <a:lnTo>
                  <a:pt x="137537" y="261740"/>
                </a:lnTo>
                <a:lnTo>
                  <a:pt x="146300" y="260216"/>
                </a:lnTo>
                <a:lnTo>
                  <a:pt x="172207" y="256025"/>
                </a:lnTo>
                <a:lnTo>
                  <a:pt x="182875" y="254120"/>
                </a:lnTo>
                <a:lnTo>
                  <a:pt x="211068" y="248405"/>
                </a:lnTo>
                <a:lnTo>
                  <a:pt x="217926" y="246881"/>
                </a:lnTo>
                <a:lnTo>
                  <a:pt x="222498" y="245357"/>
                </a:lnTo>
                <a:lnTo>
                  <a:pt x="224403" y="253739"/>
                </a:lnTo>
                <a:lnTo>
                  <a:pt x="220212" y="255644"/>
                </a:lnTo>
                <a:lnTo>
                  <a:pt x="214116" y="257930"/>
                </a:lnTo>
                <a:lnTo>
                  <a:pt x="192019" y="264407"/>
                </a:lnTo>
                <a:lnTo>
                  <a:pt x="183637" y="266693"/>
                </a:lnTo>
                <a:lnTo>
                  <a:pt x="161158" y="272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464460" y="4768053"/>
            <a:ext cx="327660" cy="339090"/>
          </a:xfrm>
          <a:custGeom>
            <a:avLst/>
            <a:gdLst/>
            <a:ahLst/>
            <a:cxnLst/>
            <a:rect l="l" t="t" r="r" b="b"/>
            <a:pathLst>
              <a:path w="327660" h="339089">
                <a:moveTo>
                  <a:pt x="270884" y="58672"/>
                </a:moveTo>
                <a:lnTo>
                  <a:pt x="249548" y="58672"/>
                </a:lnTo>
                <a:lnTo>
                  <a:pt x="249548" y="28193"/>
                </a:lnTo>
                <a:lnTo>
                  <a:pt x="247262" y="22859"/>
                </a:lnTo>
                <a:lnTo>
                  <a:pt x="245357" y="21335"/>
                </a:lnTo>
                <a:lnTo>
                  <a:pt x="243452" y="19430"/>
                </a:lnTo>
                <a:lnTo>
                  <a:pt x="237357" y="15620"/>
                </a:lnTo>
                <a:lnTo>
                  <a:pt x="232785" y="13334"/>
                </a:lnTo>
                <a:lnTo>
                  <a:pt x="227070" y="10667"/>
                </a:lnTo>
                <a:lnTo>
                  <a:pt x="222498" y="9143"/>
                </a:lnTo>
                <a:lnTo>
                  <a:pt x="216783" y="6476"/>
                </a:lnTo>
                <a:lnTo>
                  <a:pt x="216783" y="2285"/>
                </a:lnTo>
                <a:lnTo>
                  <a:pt x="222498" y="0"/>
                </a:lnTo>
                <a:lnTo>
                  <a:pt x="227070" y="0"/>
                </a:lnTo>
                <a:lnTo>
                  <a:pt x="237357" y="1142"/>
                </a:lnTo>
                <a:lnTo>
                  <a:pt x="243071" y="2285"/>
                </a:lnTo>
                <a:lnTo>
                  <a:pt x="247643" y="3047"/>
                </a:lnTo>
                <a:lnTo>
                  <a:pt x="260597" y="6476"/>
                </a:lnTo>
                <a:lnTo>
                  <a:pt x="264026" y="7619"/>
                </a:lnTo>
                <a:lnTo>
                  <a:pt x="266693" y="8381"/>
                </a:lnTo>
                <a:lnTo>
                  <a:pt x="273170" y="11429"/>
                </a:lnTo>
                <a:lnTo>
                  <a:pt x="273170" y="16001"/>
                </a:lnTo>
                <a:lnTo>
                  <a:pt x="270884" y="24002"/>
                </a:lnTo>
                <a:lnTo>
                  <a:pt x="270884" y="58672"/>
                </a:lnTo>
                <a:close/>
              </a:path>
              <a:path w="327660" h="339089">
                <a:moveTo>
                  <a:pt x="68197" y="161539"/>
                </a:moveTo>
                <a:lnTo>
                  <a:pt x="63625" y="161539"/>
                </a:lnTo>
                <a:lnTo>
                  <a:pt x="60958" y="157349"/>
                </a:lnTo>
                <a:lnTo>
                  <a:pt x="60196" y="154682"/>
                </a:lnTo>
                <a:lnTo>
                  <a:pt x="59752" y="152396"/>
                </a:lnTo>
                <a:lnTo>
                  <a:pt x="58291" y="143633"/>
                </a:lnTo>
                <a:lnTo>
                  <a:pt x="57910" y="139823"/>
                </a:lnTo>
                <a:lnTo>
                  <a:pt x="57529" y="136394"/>
                </a:lnTo>
                <a:lnTo>
                  <a:pt x="57148" y="116964"/>
                </a:lnTo>
                <a:lnTo>
                  <a:pt x="57148" y="38480"/>
                </a:lnTo>
                <a:lnTo>
                  <a:pt x="55243" y="33527"/>
                </a:lnTo>
                <a:lnTo>
                  <a:pt x="53338" y="32003"/>
                </a:lnTo>
                <a:lnTo>
                  <a:pt x="51814" y="30479"/>
                </a:lnTo>
                <a:lnTo>
                  <a:pt x="46099" y="26669"/>
                </a:lnTo>
                <a:lnTo>
                  <a:pt x="43813" y="25526"/>
                </a:lnTo>
                <a:lnTo>
                  <a:pt x="41146" y="24383"/>
                </a:lnTo>
                <a:lnTo>
                  <a:pt x="36194" y="22097"/>
                </a:lnTo>
                <a:lnTo>
                  <a:pt x="31622" y="20573"/>
                </a:lnTo>
                <a:lnTo>
                  <a:pt x="25526" y="17906"/>
                </a:lnTo>
                <a:lnTo>
                  <a:pt x="25526" y="13715"/>
                </a:lnTo>
                <a:lnTo>
                  <a:pt x="31241" y="11429"/>
                </a:lnTo>
                <a:lnTo>
                  <a:pt x="37337" y="11429"/>
                </a:lnTo>
                <a:lnTo>
                  <a:pt x="48766" y="12953"/>
                </a:lnTo>
                <a:lnTo>
                  <a:pt x="52957" y="13715"/>
                </a:lnTo>
                <a:lnTo>
                  <a:pt x="57529" y="14477"/>
                </a:lnTo>
                <a:lnTo>
                  <a:pt x="67816" y="16763"/>
                </a:lnTo>
                <a:lnTo>
                  <a:pt x="72769" y="18668"/>
                </a:lnTo>
                <a:lnTo>
                  <a:pt x="75436" y="19430"/>
                </a:lnTo>
                <a:lnTo>
                  <a:pt x="80769" y="22478"/>
                </a:lnTo>
                <a:lnTo>
                  <a:pt x="80769" y="26669"/>
                </a:lnTo>
                <a:lnTo>
                  <a:pt x="78484" y="34289"/>
                </a:lnTo>
                <a:lnTo>
                  <a:pt x="78484" y="58672"/>
                </a:lnTo>
                <a:lnTo>
                  <a:pt x="270884" y="58672"/>
                </a:lnTo>
                <a:lnTo>
                  <a:pt x="270884" y="71626"/>
                </a:lnTo>
                <a:lnTo>
                  <a:pt x="78484" y="71626"/>
                </a:lnTo>
                <a:lnTo>
                  <a:pt x="78453" y="110868"/>
                </a:lnTo>
                <a:lnTo>
                  <a:pt x="78103" y="124202"/>
                </a:lnTo>
                <a:lnTo>
                  <a:pt x="77341" y="130679"/>
                </a:lnTo>
                <a:lnTo>
                  <a:pt x="269651" y="130679"/>
                </a:lnTo>
                <a:lnTo>
                  <a:pt x="268979" y="136394"/>
                </a:lnTo>
                <a:lnTo>
                  <a:pt x="268598" y="141347"/>
                </a:lnTo>
                <a:lnTo>
                  <a:pt x="268070" y="143633"/>
                </a:lnTo>
                <a:lnTo>
                  <a:pt x="75436" y="143633"/>
                </a:lnTo>
                <a:lnTo>
                  <a:pt x="75055" y="146681"/>
                </a:lnTo>
                <a:lnTo>
                  <a:pt x="73531" y="152396"/>
                </a:lnTo>
                <a:lnTo>
                  <a:pt x="72769" y="154301"/>
                </a:lnTo>
                <a:lnTo>
                  <a:pt x="71626" y="157349"/>
                </a:lnTo>
                <a:lnTo>
                  <a:pt x="68197" y="161539"/>
                </a:lnTo>
                <a:close/>
              </a:path>
              <a:path w="327660" h="339089">
                <a:moveTo>
                  <a:pt x="269651" y="130679"/>
                </a:moveTo>
                <a:lnTo>
                  <a:pt x="249548" y="130679"/>
                </a:lnTo>
                <a:lnTo>
                  <a:pt x="249548" y="71626"/>
                </a:lnTo>
                <a:lnTo>
                  <a:pt x="270884" y="71626"/>
                </a:lnTo>
                <a:lnTo>
                  <a:pt x="270884" y="110868"/>
                </a:lnTo>
                <a:lnTo>
                  <a:pt x="269741" y="129917"/>
                </a:lnTo>
                <a:lnTo>
                  <a:pt x="269651" y="130679"/>
                </a:lnTo>
                <a:close/>
              </a:path>
              <a:path w="327660" h="339089">
                <a:moveTo>
                  <a:pt x="260597" y="161539"/>
                </a:moveTo>
                <a:lnTo>
                  <a:pt x="256025" y="161539"/>
                </a:lnTo>
                <a:lnTo>
                  <a:pt x="253358" y="157349"/>
                </a:lnTo>
                <a:lnTo>
                  <a:pt x="252501" y="154301"/>
                </a:lnTo>
                <a:lnTo>
                  <a:pt x="252215" y="153158"/>
                </a:lnTo>
                <a:lnTo>
                  <a:pt x="251072" y="146681"/>
                </a:lnTo>
                <a:lnTo>
                  <a:pt x="250691" y="143633"/>
                </a:lnTo>
                <a:lnTo>
                  <a:pt x="268070" y="143633"/>
                </a:lnTo>
                <a:lnTo>
                  <a:pt x="266312" y="151253"/>
                </a:lnTo>
                <a:lnTo>
                  <a:pt x="264026" y="157349"/>
                </a:lnTo>
                <a:lnTo>
                  <a:pt x="260597" y="161539"/>
                </a:lnTo>
                <a:close/>
              </a:path>
              <a:path w="327660" h="339089">
                <a:moveTo>
                  <a:pt x="326538" y="185923"/>
                </a:moveTo>
                <a:lnTo>
                  <a:pt x="227451" y="185923"/>
                </a:lnTo>
                <a:lnTo>
                  <a:pt x="246119" y="185161"/>
                </a:lnTo>
                <a:lnTo>
                  <a:pt x="250691" y="184780"/>
                </a:lnTo>
                <a:lnTo>
                  <a:pt x="254501" y="184018"/>
                </a:lnTo>
                <a:lnTo>
                  <a:pt x="264788" y="182113"/>
                </a:lnTo>
                <a:lnTo>
                  <a:pt x="267455" y="180589"/>
                </a:lnTo>
                <a:lnTo>
                  <a:pt x="269360" y="179827"/>
                </a:lnTo>
                <a:lnTo>
                  <a:pt x="272789" y="177541"/>
                </a:lnTo>
                <a:lnTo>
                  <a:pt x="274313" y="176398"/>
                </a:lnTo>
                <a:lnTo>
                  <a:pt x="279647" y="176779"/>
                </a:lnTo>
                <a:lnTo>
                  <a:pt x="291076" y="177160"/>
                </a:lnTo>
                <a:lnTo>
                  <a:pt x="297172" y="177922"/>
                </a:lnTo>
                <a:lnTo>
                  <a:pt x="303268" y="178303"/>
                </a:lnTo>
                <a:lnTo>
                  <a:pt x="320412" y="181732"/>
                </a:lnTo>
                <a:lnTo>
                  <a:pt x="326538" y="185923"/>
                </a:lnTo>
                <a:close/>
              </a:path>
              <a:path w="327660" h="339089">
                <a:moveTo>
                  <a:pt x="43813" y="209544"/>
                </a:moveTo>
                <a:lnTo>
                  <a:pt x="42289" y="209544"/>
                </a:lnTo>
                <a:lnTo>
                  <a:pt x="32003" y="205353"/>
                </a:lnTo>
                <a:lnTo>
                  <a:pt x="27812" y="203448"/>
                </a:lnTo>
                <a:lnTo>
                  <a:pt x="23240" y="201543"/>
                </a:lnTo>
                <a:lnTo>
                  <a:pt x="9905" y="194305"/>
                </a:lnTo>
                <a:lnTo>
                  <a:pt x="6476" y="192400"/>
                </a:lnTo>
                <a:lnTo>
                  <a:pt x="0" y="187447"/>
                </a:lnTo>
                <a:lnTo>
                  <a:pt x="0" y="183256"/>
                </a:lnTo>
                <a:lnTo>
                  <a:pt x="3428" y="181351"/>
                </a:lnTo>
                <a:lnTo>
                  <a:pt x="5714" y="181732"/>
                </a:lnTo>
                <a:lnTo>
                  <a:pt x="9143" y="182113"/>
                </a:lnTo>
                <a:lnTo>
                  <a:pt x="56523" y="185601"/>
                </a:lnTo>
                <a:lnTo>
                  <a:pt x="326538" y="185923"/>
                </a:lnTo>
                <a:lnTo>
                  <a:pt x="327651" y="186685"/>
                </a:lnTo>
                <a:lnTo>
                  <a:pt x="327651" y="195829"/>
                </a:lnTo>
                <a:lnTo>
                  <a:pt x="325746" y="198877"/>
                </a:lnTo>
                <a:lnTo>
                  <a:pt x="119250" y="198877"/>
                </a:lnTo>
                <a:lnTo>
                  <a:pt x="106659" y="198900"/>
                </a:lnTo>
                <a:lnTo>
                  <a:pt x="65149" y="201924"/>
                </a:lnTo>
                <a:lnTo>
                  <a:pt x="47623" y="207639"/>
                </a:lnTo>
                <a:lnTo>
                  <a:pt x="43813" y="209544"/>
                </a:lnTo>
                <a:close/>
              </a:path>
              <a:path w="327660" h="339089">
                <a:moveTo>
                  <a:pt x="164587" y="297172"/>
                </a:moveTo>
                <a:lnTo>
                  <a:pt x="161920" y="297172"/>
                </a:lnTo>
                <a:lnTo>
                  <a:pt x="159635" y="295267"/>
                </a:lnTo>
                <a:lnTo>
                  <a:pt x="155825" y="276980"/>
                </a:lnTo>
                <a:lnTo>
                  <a:pt x="155444" y="272789"/>
                </a:lnTo>
                <a:lnTo>
                  <a:pt x="155117" y="268217"/>
                </a:lnTo>
                <a:lnTo>
                  <a:pt x="155008" y="264788"/>
                </a:lnTo>
                <a:lnTo>
                  <a:pt x="154783" y="253739"/>
                </a:lnTo>
                <a:lnTo>
                  <a:pt x="154682" y="198877"/>
                </a:lnTo>
                <a:lnTo>
                  <a:pt x="176017" y="198877"/>
                </a:lnTo>
                <a:lnTo>
                  <a:pt x="176017" y="229356"/>
                </a:lnTo>
                <a:lnTo>
                  <a:pt x="175703" y="241928"/>
                </a:lnTo>
                <a:lnTo>
                  <a:pt x="175582" y="245357"/>
                </a:lnTo>
                <a:lnTo>
                  <a:pt x="174874" y="255263"/>
                </a:lnTo>
                <a:lnTo>
                  <a:pt x="174112" y="268217"/>
                </a:lnTo>
                <a:lnTo>
                  <a:pt x="173731" y="270503"/>
                </a:lnTo>
                <a:lnTo>
                  <a:pt x="173350" y="273170"/>
                </a:lnTo>
                <a:lnTo>
                  <a:pt x="172588" y="280408"/>
                </a:lnTo>
                <a:lnTo>
                  <a:pt x="171826" y="283075"/>
                </a:lnTo>
                <a:lnTo>
                  <a:pt x="171445" y="285742"/>
                </a:lnTo>
                <a:lnTo>
                  <a:pt x="168778" y="292219"/>
                </a:lnTo>
                <a:lnTo>
                  <a:pt x="167254" y="295267"/>
                </a:lnTo>
                <a:lnTo>
                  <a:pt x="164587" y="297172"/>
                </a:lnTo>
                <a:close/>
              </a:path>
              <a:path w="327660" h="339089">
                <a:moveTo>
                  <a:pt x="323841" y="201924"/>
                </a:moveTo>
                <a:lnTo>
                  <a:pt x="318508" y="201543"/>
                </a:lnTo>
                <a:lnTo>
                  <a:pt x="314698" y="201162"/>
                </a:lnTo>
                <a:lnTo>
                  <a:pt x="305935" y="200781"/>
                </a:lnTo>
                <a:lnTo>
                  <a:pt x="297172" y="200020"/>
                </a:lnTo>
                <a:lnTo>
                  <a:pt x="272408" y="198877"/>
                </a:lnTo>
                <a:lnTo>
                  <a:pt x="325746" y="198877"/>
                </a:lnTo>
                <a:lnTo>
                  <a:pt x="323841" y="201924"/>
                </a:lnTo>
                <a:close/>
              </a:path>
              <a:path w="327660" h="339089">
                <a:moveTo>
                  <a:pt x="291076" y="339081"/>
                </a:moveTo>
                <a:lnTo>
                  <a:pt x="100200" y="339081"/>
                </a:lnTo>
                <a:lnTo>
                  <a:pt x="91652" y="339022"/>
                </a:lnTo>
                <a:lnTo>
                  <a:pt x="86103" y="338605"/>
                </a:lnTo>
                <a:lnTo>
                  <a:pt x="81127" y="337474"/>
                </a:lnTo>
                <a:lnTo>
                  <a:pt x="74293" y="335271"/>
                </a:lnTo>
                <a:lnTo>
                  <a:pt x="62863" y="331461"/>
                </a:lnTo>
                <a:lnTo>
                  <a:pt x="62863" y="269741"/>
                </a:lnTo>
                <a:lnTo>
                  <a:pt x="59434" y="264788"/>
                </a:lnTo>
                <a:lnTo>
                  <a:pt x="57529" y="263264"/>
                </a:lnTo>
                <a:lnTo>
                  <a:pt x="56005" y="261740"/>
                </a:lnTo>
                <a:lnTo>
                  <a:pt x="49528" y="258311"/>
                </a:lnTo>
                <a:lnTo>
                  <a:pt x="46861" y="257168"/>
                </a:lnTo>
                <a:lnTo>
                  <a:pt x="43051" y="255263"/>
                </a:lnTo>
                <a:lnTo>
                  <a:pt x="35432" y="252596"/>
                </a:lnTo>
                <a:lnTo>
                  <a:pt x="32765" y="251834"/>
                </a:lnTo>
                <a:lnTo>
                  <a:pt x="30860" y="251072"/>
                </a:lnTo>
                <a:lnTo>
                  <a:pt x="25526" y="249548"/>
                </a:lnTo>
                <a:lnTo>
                  <a:pt x="25526" y="244976"/>
                </a:lnTo>
                <a:lnTo>
                  <a:pt x="31622" y="241928"/>
                </a:lnTo>
                <a:lnTo>
                  <a:pt x="39242" y="241928"/>
                </a:lnTo>
                <a:lnTo>
                  <a:pt x="52957" y="243833"/>
                </a:lnTo>
                <a:lnTo>
                  <a:pt x="57529" y="244595"/>
                </a:lnTo>
                <a:lnTo>
                  <a:pt x="62482" y="245357"/>
                </a:lnTo>
                <a:lnTo>
                  <a:pt x="74674" y="248405"/>
                </a:lnTo>
                <a:lnTo>
                  <a:pt x="78103" y="249548"/>
                </a:lnTo>
                <a:lnTo>
                  <a:pt x="80769" y="250310"/>
                </a:lnTo>
                <a:lnTo>
                  <a:pt x="86103" y="253739"/>
                </a:lnTo>
                <a:lnTo>
                  <a:pt x="86103" y="258692"/>
                </a:lnTo>
                <a:lnTo>
                  <a:pt x="84198" y="264788"/>
                </a:lnTo>
                <a:lnTo>
                  <a:pt x="84198" y="321555"/>
                </a:lnTo>
                <a:lnTo>
                  <a:pt x="94104" y="326127"/>
                </a:lnTo>
                <a:lnTo>
                  <a:pt x="295267" y="326127"/>
                </a:lnTo>
                <a:lnTo>
                  <a:pt x="295267" y="335271"/>
                </a:lnTo>
                <a:lnTo>
                  <a:pt x="291076" y="339081"/>
                </a:lnTo>
                <a:close/>
              </a:path>
              <a:path w="327660" h="339089">
                <a:moveTo>
                  <a:pt x="295267" y="326127"/>
                </a:moveTo>
                <a:lnTo>
                  <a:pt x="204210" y="326127"/>
                </a:lnTo>
                <a:lnTo>
                  <a:pt x="220593" y="324603"/>
                </a:lnTo>
                <a:lnTo>
                  <a:pt x="229737" y="321555"/>
                </a:lnTo>
                <a:lnTo>
                  <a:pt x="236214" y="317746"/>
                </a:lnTo>
                <a:lnTo>
                  <a:pt x="238119" y="315841"/>
                </a:lnTo>
                <a:lnTo>
                  <a:pt x="245738" y="316222"/>
                </a:lnTo>
                <a:lnTo>
                  <a:pt x="263645" y="317365"/>
                </a:lnTo>
                <a:lnTo>
                  <a:pt x="272027" y="318127"/>
                </a:lnTo>
                <a:lnTo>
                  <a:pt x="284980" y="319651"/>
                </a:lnTo>
                <a:lnTo>
                  <a:pt x="295267" y="325365"/>
                </a:lnTo>
                <a:lnTo>
                  <a:pt x="295267" y="3261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794779" y="4762339"/>
            <a:ext cx="294640" cy="358140"/>
          </a:xfrm>
          <a:custGeom>
            <a:avLst/>
            <a:gdLst/>
            <a:ahLst/>
            <a:cxnLst/>
            <a:rect l="l" t="t" r="r" b="b"/>
            <a:pathLst>
              <a:path w="294639" h="358139">
                <a:moveTo>
                  <a:pt x="291076" y="92580"/>
                </a:moveTo>
                <a:lnTo>
                  <a:pt x="270503" y="92580"/>
                </a:lnTo>
                <a:lnTo>
                  <a:pt x="270391" y="35813"/>
                </a:lnTo>
                <a:lnTo>
                  <a:pt x="268598" y="29717"/>
                </a:lnTo>
                <a:lnTo>
                  <a:pt x="265550" y="25907"/>
                </a:lnTo>
                <a:lnTo>
                  <a:pt x="261740" y="22097"/>
                </a:lnTo>
                <a:lnTo>
                  <a:pt x="259454" y="20573"/>
                </a:lnTo>
                <a:lnTo>
                  <a:pt x="256787" y="18668"/>
                </a:lnTo>
                <a:lnTo>
                  <a:pt x="250310" y="15239"/>
                </a:lnTo>
                <a:lnTo>
                  <a:pt x="248024" y="14096"/>
                </a:lnTo>
                <a:lnTo>
                  <a:pt x="239262" y="10286"/>
                </a:lnTo>
                <a:lnTo>
                  <a:pt x="236976" y="9524"/>
                </a:lnTo>
                <a:lnTo>
                  <a:pt x="235071" y="8762"/>
                </a:lnTo>
                <a:lnTo>
                  <a:pt x="229737" y="6476"/>
                </a:lnTo>
                <a:lnTo>
                  <a:pt x="229737" y="2285"/>
                </a:lnTo>
                <a:lnTo>
                  <a:pt x="235833" y="0"/>
                </a:lnTo>
                <a:lnTo>
                  <a:pt x="241928" y="0"/>
                </a:lnTo>
                <a:lnTo>
                  <a:pt x="257168" y="2285"/>
                </a:lnTo>
                <a:lnTo>
                  <a:pt x="263264" y="3809"/>
                </a:lnTo>
                <a:lnTo>
                  <a:pt x="268217" y="4952"/>
                </a:lnTo>
                <a:lnTo>
                  <a:pt x="278504" y="8000"/>
                </a:lnTo>
                <a:lnTo>
                  <a:pt x="283837" y="9905"/>
                </a:lnTo>
                <a:lnTo>
                  <a:pt x="287647" y="11429"/>
                </a:lnTo>
                <a:lnTo>
                  <a:pt x="294505" y="15239"/>
                </a:lnTo>
                <a:lnTo>
                  <a:pt x="294505" y="19811"/>
                </a:lnTo>
                <a:lnTo>
                  <a:pt x="292981" y="24383"/>
                </a:lnTo>
                <a:lnTo>
                  <a:pt x="292219" y="27050"/>
                </a:lnTo>
                <a:lnTo>
                  <a:pt x="291838" y="29336"/>
                </a:lnTo>
                <a:lnTo>
                  <a:pt x="291152" y="36194"/>
                </a:lnTo>
                <a:lnTo>
                  <a:pt x="291076" y="92580"/>
                </a:lnTo>
                <a:close/>
              </a:path>
              <a:path w="294639" h="358139">
                <a:moveTo>
                  <a:pt x="6095" y="221355"/>
                </a:moveTo>
                <a:lnTo>
                  <a:pt x="0" y="216402"/>
                </a:lnTo>
                <a:lnTo>
                  <a:pt x="3047" y="213354"/>
                </a:lnTo>
                <a:lnTo>
                  <a:pt x="7238" y="208401"/>
                </a:lnTo>
                <a:lnTo>
                  <a:pt x="17144" y="195829"/>
                </a:lnTo>
                <a:lnTo>
                  <a:pt x="22097" y="189733"/>
                </a:lnTo>
                <a:lnTo>
                  <a:pt x="26288" y="184399"/>
                </a:lnTo>
                <a:lnTo>
                  <a:pt x="35813" y="170683"/>
                </a:lnTo>
                <a:lnTo>
                  <a:pt x="40765" y="163825"/>
                </a:lnTo>
                <a:lnTo>
                  <a:pt x="44956" y="157730"/>
                </a:lnTo>
                <a:lnTo>
                  <a:pt x="53719" y="144014"/>
                </a:lnTo>
                <a:lnTo>
                  <a:pt x="57529" y="137918"/>
                </a:lnTo>
                <a:lnTo>
                  <a:pt x="60958" y="132584"/>
                </a:lnTo>
                <a:lnTo>
                  <a:pt x="68959" y="118869"/>
                </a:lnTo>
                <a:lnTo>
                  <a:pt x="72007" y="112773"/>
                </a:lnTo>
                <a:lnTo>
                  <a:pt x="75055" y="107058"/>
                </a:lnTo>
                <a:lnTo>
                  <a:pt x="83055" y="91437"/>
                </a:lnTo>
                <a:lnTo>
                  <a:pt x="85722" y="85341"/>
                </a:lnTo>
                <a:lnTo>
                  <a:pt x="88008" y="80388"/>
                </a:lnTo>
                <a:lnTo>
                  <a:pt x="93723" y="66292"/>
                </a:lnTo>
                <a:lnTo>
                  <a:pt x="95247" y="62101"/>
                </a:lnTo>
                <a:lnTo>
                  <a:pt x="97152" y="57910"/>
                </a:lnTo>
                <a:lnTo>
                  <a:pt x="100200" y="48004"/>
                </a:lnTo>
                <a:lnTo>
                  <a:pt x="101343" y="43813"/>
                </a:lnTo>
                <a:lnTo>
                  <a:pt x="100962" y="41908"/>
                </a:lnTo>
                <a:lnTo>
                  <a:pt x="97914" y="38480"/>
                </a:lnTo>
                <a:lnTo>
                  <a:pt x="94866" y="35432"/>
                </a:lnTo>
                <a:lnTo>
                  <a:pt x="91818" y="33146"/>
                </a:lnTo>
                <a:lnTo>
                  <a:pt x="89913" y="32003"/>
                </a:lnTo>
                <a:lnTo>
                  <a:pt x="88389" y="30860"/>
                </a:lnTo>
                <a:lnTo>
                  <a:pt x="83817" y="28574"/>
                </a:lnTo>
                <a:lnTo>
                  <a:pt x="80008" y="26288"/>
                </a:lnTo>
                <a:lnTo>
                  <a:pt x="75436" y="24002"/>
                </a:lnTo>
                <a:lnTo>
                  <a:pt x="75436" y="20573"/>
                </a:lnTo>
                <a:lnTo>
                  <a:pt x="78865" y="18287"/>
                </a:lnTo>
                <a:lnTo>
                  <a:pt x="83817" y="18287"/>
                </a:lnTo>
                <a:lnTo>
                  <a:pt x="90675" y="19430"/>
                </a:lnTo>
                <a:lnTo>
                  <a:pt x="94485" y="20573"/>
                </a:lnTo>
                <a:lnTo>
                  <a:pt x="97914" y="21335"/>
                </a:lnTo>
                <a:lnTo>
                  <a:pt x="106296" y="24002"/>
                </a:lnTo>
                <a:lnTo>
                  <a:pt x="119631" y="29336"/>
                </a:lnTo>
                <a:lnTo>
                  <a:pt x="124964" y="32384"/>
                </a:lnTo>
                <a:lnTo>
                  <a:pt x="127631" y="35813"/>
                </a:lnTo>
                <a:lnTo>
                  <a:pt x="127631" y="37718"/>
                </a:lnTo>
                <a:lnTo>
                  <a:pt x="127250" y="39623"/>
                </a:lnTo>
                <a:lnTo>
                  <a:pt x="123821" y="51052"/>
                </a:lnTo>
                <a:lnTo>
                  <a:pt x="122297" y="55243"/>
                </a:lnTo>
                <a:lnTo>
                  <a:pt x="120392" y="60958"/>
                </a:lnTo>
                <a:lnTo>
                  <a:pt x="114678" y="75817"/>
                </a:lnTo>
                <a:lnTo>
                  <a:pt x="112011" y="81531"/>
                </a:lnTo>
                <a:lnTo>
                  <a:pt x="109344" y="87627"/>
                </a:lnTo>
                <a:lnTo>
                  <a:pt x="101343" y="104391"/>
                </a:lnTo>
                <a:lnTo>
                  <a:pt x="97533" y="110868"/>
                </a:lnTo>
                <a:lnTo>
                  <a:pt x="102105" y="115821"/>
                </a:lnTo>
                <a:lnTo>
                  <a:pt x="110176" y="124202"/>
                </a:lnTo>
                <a:lnTo>
                  <a:pt x="89532" y="124202"/>
                </a:lnTo>
                <a:lnTo>
                  <a:pt x="87246" y="128393"/>
                </a:lnTo>
                <a:lnTo>
                  <a:pt x="82293" y="136394"/>
                </a:lnTo>
                <a:lnTo>
                  <a:pt x="79627" y="139823"/>
                </a:lnTo>
                <a:lnTo>
                  <a:pt x="73912" y="148205"/>
                </a:lnTo>
                <a:lnTo>
                  <a:pt x="39623" y="189733"/>
                </a:lnTo>
                <a:lnTo>
                  <a:pt x="9524" y="218307"/>
                </a:lnTo>
                <a:lnTo>
                  <a:pt x="6095" y="221355"/>
                </a:lnTo>
                <a:close/>
              </a:path>
              <a:path w="294639" h="358139">
                <a:moveTo>
                  <a:pt x="197734" y="115059"/>
                </a:moveTo>
                <a:lnTo>
                  <a:pt x="196591" y="115059"/>
                </a:lnTo>
                <a:lnTo>
                  <a:pt x="187828" y="110868"/>
                </a:lnTo>
                <a:lnTo>
                  <a:pt x="184399" y="109344"/>
                </a:lnTo>
                <a:lnTo>
                  <a:pt x="180589" y="107439"/>
                </a:lnTo>
                <a:lnTo>
                  <a:pt x="172588" y="102486"/>
                </a:lnTo>
                <a:lnTo>
                  <a:pt x="169921" y="100962"/>
                </a:lnTo>
                <a:lnTo>
                  <a:pt x="167635" y="99438"/>
                </a:lnTo>
                <a:lnTo>
                  <a:pt x="161539" y="94485"/>
                </a:lnTo>
                <a:lnTo>
                  <a:pt x="161539" y="91056"/>
                </a:lnTo>
                <a:lnTo>
                  <a:pt x="164587" y="89151"/>
                </a:lnTo>
                <a:lnTo>
                  <a:pt x="166873" y="89532"/>
                </a:lnTo>
                <a:lnTo>
                  <a:pt x="171064" y="89913"/>
                </a:lnTo>
                <a:lnTo>
                  <a:pt x="179446" y="91056"/>
                </a:lnTo>
                <a:lnTo>
                  <a:pt x="185161" y="91437"/>
                </a:lnTo>
                <a:lnTo>
                  <a:pt x="189733" y="91818"/>
                </a:lnTo>
                <a:lnTo>
                  <a:pt x="208401" y="92580"/>
                </a:lnTo>
                <a:lnTo>
                  <a:pt x="291076" y="92580"/>
                </a:lnTo>
                <a:lnTo>
                  <a:pt x="291076" y="104772"/>
                </a:lnTo>
                <a:lnTo>
                  <a:pt x="234309" y="104772"/>
                </a:lnTo>
                <a:lnTo>
                  <a:pt x="216021" y="107058"/>
                </a:lnTo>
                <a:lnTo>
                  <a:pt x="210687" y="108963"/>
                </a:lnTo>
                <a:lnTo>
                  <a:pt x="206877" y="110487"/>
                </a:lnTo>
                <a:lnTo>
                  <a:pt x="200400" y="113535"/>
                </a:lnTo>
                <a:lnTo>
                  <a:pt x="197734" y="115059"/>
                </a:lnTo>
                <a:close/>
              </a:path>
              <a:path w="294639" h="358139">
                <a:moveTo>
                  <a:pt x="279647" y="224403"/>
                </a:moveTo>
                <a:lnTo>
                  <a:pt x="277742" y="224403"/>
                </a:lnTo>
                <a:lnTo>
                  <a:pt x="275456" y="222498"/>
                </a:lnTo>
                <a:lnTo>
                  <a:pt x="274694" y="220974"/>
                </a:lnTo>
                <a:lnTo>
                  <a:pt x="273932" y="219069"/>
                </a:lnTo>
                <a:lnTo>
                  <a:pt x="272789" y="214497"/>
                </a:lnTo>
                <a:lnTo>
                  <a:pt x="272408" y="212211"/>
                </a:lnTo>
                <a:lnTo>
                  <a:pt x="272027" y="210306"/>
                </a:lnTo>
                <a:lnTo>
                  <a:pt x="270503" y="104772"/>
                </a:lnTo>
                <a:lnTo>
                  <a:pt x="291076" y="104772"/>
                </a:lnTo>
                <a:lnTo>
                  <a:pt x="291011" y="158492"/>
                </a:lnTo>
                <a:lnTo>
                  <a:pt x="290695" y="169540"/>
                </a:lnTo>
                <a:lnTo>
                  <a:pt x="290243" y="176017"/>
                </a:lnTo>
                <a:lnTo>
                  <a:pt x="289171" y="194305"/>
                </a:lnTo>
                <a:lnTo>
                  <a:pt x="288790" y="196591"/>
                </a:lnTo>
                <a:lnTo>
                  <a:pt x="288365" y="199639"/>
                </a:lnTo>
                <a:lnTo>
                  <a:pt x="287266" y="209163"/>
                </a:lnTo>
                <a:lnTo>
                  <a:pt x="286504" y="211449"/>
                </a:lnTo>
                <a:lnTo>
                  <a:pt x="286123" y="214116"/>
                </a:lnTo>
                <a:lnTo>
                  <a:pt x="283837" y="219450"/>
                </a:lnTo>
                <a:lnTo>
                  <a:pt x="282313" y="222498"/>
                </a:lnTo>
                <a:lnTo>
                  <a:pt x="279647" y="224403"/>
                </a:lnTo>
                <a:close/>
              </a:path>
              <a:path w="294639" h="358139">
                <a:moveTo>
                  <a:pt x="190114" y="212592"/>
                </a:moveTo>
                <a:lnTo>
                  <a:pt x="185542" y="212592"/>
                </a:lnTo>
                <a:lnTo>
                  <a:pt x="181351" y="210306"/>
                </a:lnTo>
                <a:lnTo>
                  <a:pt x="179446" y="209163"/>
                </a:lnTo>
                <a:lnTo>
                  <a:pt x="175636" y="205734"/>
                </a:lnTo>
                <a:lnTo>
                  <a:pt x="165730" y="197353"/>
                </a:lnTo>
                <a:lnTo>
                  <a:pt x="161539" y="193162"/>
                </a:lnTo>
                <a:lnTo>
                  <a:pt x="155825" y="187828"/>
                </a:lnTo>
                <a:lnTo>
                  <a:pt x="142109" y="175255"/>
                </a:lnTo>
                <a:lnTo>
                  <a:pt x="128774" y="162682"/>
                </a:lnTo>
                <a:lnTo>
                  <a:pt x="116202" y="150110"/>
                </a:lnTo>
                <a:lnTo>
                  <a:pt x="109725" y="144014"/>
                </a:lnTo>
                <a:lnTo>
                  <a:pt x="94866" y="129155"/>
                </a:lnTo>
                <a:lnTo>
                  <a:pt x="89532" y="124202"/>
                </a:lnTo>
                <a:lnTo>
                  <a:pt x="110176" y="124202"/>
                </a:lnTo>
                <a:lnTo>
                  <a:pt x="112011" y="126107"/>
                </a:lnTo>
                <a:lnTo>
                  <a:pt x="120012" y="134108"/>
                </a:lnTo>
                <a:lnTo>
                  <a:pt x="151634" y="156968"/>
                </a:lnTo>
                <a:lnTo>
                  <a:pt x="166111" y="162301"/>
                </a:lnTo>
                <a:lnTo>
                  <a:pt x="168778" y="164968"/>
                </a:lnTo>
                <a:lnTo>
                  <a:pt x="174874" y="172207"/>
                </a:lnTo>
                <a:lnTo>
                  <a:pt x="177160" y="175255"/>
                </a:lnTo>
                <a:lnTo>
                  <a:pt x="179827" y="179065"/>
                </a:lnTo>
                <a:lnTo>
                  <a:pt x="184780" y="185923"/>
                </a:lnTo>
                <a:lnTo>
                  <a:pt x="187066" y="189733"/>
                </a:lnTo>
                <a:lnTo>
                  <a:pt x="190114" y="194305"/>
                </a:lnTo>
                <a:lnTo>
                  <a:pt x="193543" y="203067"/>
                </a:lnTo>
                <a:lnTo>
                  <a:pt x="193543" y="209544"/>
                </a:lnTo>
                <a:lnTo>
                  <a:pt x="190114" y="212592"/>
                </a:lnTo>
                <a:close/>
              </a:path>
              <a:path w="294639" h="358139">
                <a:moveTo>
                  <a:pt x="292981" y="238119"/>
                </a:moveTo>
                <a:lnTo>
                  <a:pt x="262883" y="238119"/>
                </a:lnTo>
                <a:lnTo>
                  <a:pt x="269741" y="232785"/>
                </a:lnTo>
                <a:lnTo>
                  <a:pt x="274313" y="233166"/>
                </a:lnTo>
                <a:lnTo>
                  <a:pt x="280789" y="233547"/>
                </a:lnTo>
                <a:lnTo>
                  <a:pt x="283075" y="233928"/>
                </a:lnTo>
                <a:lnTo>
                  <a:pt x="286123" y="234309"/>
                </a:lnTo>
                <a:lnTo>
                  <a:pt x="292981" y="236595"/>
                </a:lnTo>
                <a:lnTo>
                  <a:pt x="292981" y="238119"/>
                </a:lnTo>
                <a:close/>
              </a:path>
              <a:path w="294639" h="358139">
                <a:moveTo>
                  <a:pt x="100200" y="260597"/>
                </a:moveTo>
                <a:lnTo>
                  <a:pt x="99057" y="260597"/>
                </a:lnTo>
                <a:lnTo>
                  <a:pt x="89913" y="257549"/>
                </a:lnTo>
                <a:lnTo>
                  <a:pt x="86484" y="256025"/>
                </a:lnTo>
                <a:lnTo>
                  <a:pt x="81912" y="254120"/>
                </a:lnTo>
                <a:lnTo>
                  <a:pt x="69721" y="248786"/>
                </a:lnTo>
                <a:lnTo>
                  <a:pt x="65911" y="246500"/>
                </a:lnTo>
                <a:lnTo>
                  <a:pt x="62863" y="244595"/>
                </a:lnTo>
                <a:lnTo>
                  <a:pt x="56386" y="240404"/>
                </a:lnTo>
                <a:lnTo>
                  <a:pt x="56386" y="235833"/>
                </a:lnTo>
                <a:lnTo>
                  <a:pt x="59053" y="233928"/>
                </a:lnTo>
                <a:lnTo>
                  <a:pt x="61720" y="234309"/>
                </a:lnTo>
                <a:lnTo>
                  <a:pt x="65911" y="234690"/>
                </a:lnTo>
                <a:lnTo>
                  <a:pt x="107859" y="237877"/>
                </a:lnTo>
                <a:lnTo>
                  <a:pt x="292981" y="238119"/>
                </a:lnTo>
                <a:lnTo>
                  <a:pt x="292981" y="241547"/>
                </a:lnTo>
                <a:lnTo>
                  <a:pt x="289933" y="249167"/>
                </a:lnTo>
                <a:lnTo>
                  <a:pt x="289933" y="250310"/>
                </a:lnTo>
                <a:lnTo>
                  <a:pt x="160396" y="250310"/>
                </a:lnTo>
                <a:lnTo>
                  <a:pt x="136394" y="251453"/>
                </a:lnTo>
                <a:lnTo>
                  <a:pt x="128393" y="252215"/>
                </a:lnTo>
                <a:lnTo>
                  <a:pt x="123440" y="252596"/>
                </a:lnTo>
                <a:lnTo>
                  <a:pt x="115440" y="254501"/>
                </a:lnTo>
                <a:lnTo>
                  <a:pt x="111630" y="255644"/>
                </a:lnTo>
                <a:lnTo>
                  <a:pt x="108963" y="256406"/>
                </a:lnTo>
                <a:lnTo>
                  <a:pt x="102105" y="259454"/>
                </a:lnTo>
                <a:lnTo>
                  <a:pt x="100200" y="260597"/>
                </a:lnTo>
                <a:close/>
              </a:path>
              <a:path w="294639" h="358139">
                <a:moveTo>
                  <a:pt x="278885" y="358131"/>
                </a:moveTo>
                <a:lnTo>
                  <a:pt x="276599" y="358131"/>
                </a:lnTo>
                <a:lnTo>
                  <a:pt x="274313" y="356226"/>
                </a:lnTo>
                <a:lnTo>
                  <a:pt x="273551" y="354702"/>
                </a:lnTo>
                <a:lnTo>
                  <a:pt x="272789" y="352797"/>
                </a:lnTo>
                <a:lnTo>
                  <a:pt x="271646" y="348225"/>
                </a:lnTo>
                <a:lnTo>
                  <a:pt x="271265" y="346320"/>
                </a:lnTo>
                <a:lnTo>
                  <a:pt x="270884" y="344796"/>
                </a:lnTo>
                <a:lnTo>
                  <a:pt x="270503" y="338319"/>
                </a:lnTo>
                <a:lnTo>
                  <a:pt x="270122" y="335271"/>
                </a:lnTo>
                <a:lnTo>
                  <a:pt x="269741" y="331842"/>
                </a:lnTo>
                <a:lnTo>
                  <a:pt x="269401" y="316222"/>
                </a:lnTo>
                <a:lnTo>
                  <a:pt x="269360" y="250310"/>
                </a:lnTo>
                <a:lnTo>
                  <a:pt x="289933" y="250310"/>
                </a:lnTo>
                <a:lnTo>
                  <a:pt x="289933" y="296791"/>
                </a:lnTo>
                <a:lnTo>
                  <a:pt x="289552" y="310888"/>
                </a:lnTo>
                <a:lnTo>
                  <a:pt x="289171" y="316222"/>
                </a:lnTo>
                <a:lnTo>
                  <a:pt x="288790" y="320412"/>
                </a:lnTo>
                <a:lnTo>
                  <a:pt x="288028" y="333366"/>
                </a:lnTo>
                <a:lnTo>
                  <a:pt x="287266" y="336795"/>
                </a:lnTo>
                <a:lnTo>
                  <a:pt x="286885" y="340224"/>
                </a:lnTo>
                <a:lnTo>
                  <a:pt x="285742" y="345939"/>
                </a:lnTo>
                <a:lnTo>
                  <a:pt x="284980" y="347844"/>
                </a:lnTo>
                <a:lnTo>
                  <a:pt x="284599" y="349749"/>
                </a:lnTo>
                <a:lnTo>
                  <a:pt x="282694" y="353940"/>
                </a:lnTo>
                <a:lnTo>
                  <a:pt x="281932" y="355083"/>
                </a:lnTo>
                <a:lnTo>
                  <a:pt x="281170" y="356607"/>
                </a:lnTo>
                <a:lnTo>
                  <a:pt x="278885" y="3581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245834" y="4762339"/>
            <a:ext cx="311785" cy="354965"/>
          </a:xfrm>
          <a:custGeom>
            <a:avLst/>
            <a:gdLst/>
            <a:ahLst/>
            <a:cxnLst/>
            <a:rect l="l" t="t" r="r" b="b"/>
            <a:pathLst>
              <a:path w="311785" h="354964">
                <a:moveTo>
                  <a:pt x="296251" y="239643"/>
                </a:moveTo>
                <a:lnTo>
                  <a:pt x="207258" y="239643"/>
                </a:lnTo>
                <a:lnTo>
                  <a:pt x="229737" y="238500"/>
                </a:lnTo>
                <a:lnTo>
                  <a:pt x="235071" y="237357"/>
                </a:lnTo>
                <a:lnTo>
                  <a:pt x="239643" y="236595"/>
                </a:lnTo>
                <a:lnTo>
                  <a:pt x="248786" y="232785"/>
                </a:lnTo>
                <a:lnTo>
                  <a:pt x="250691" y="231261"/>
                </a:lnTo>
                <a:lnTo>
                  <a:pt x="268217" y="232404"/>
                </a:lnTo>
                <a:lnTo>
                  <a:pt x="273170" y="233166"/>
                </a:lnTo>
                <a:lnTo>
                  <a:pt x="277361" y="233547"/>
                </a:lnTo>
                <a:lnTo>
                  <a:pt x="288028" y="235452"/>
                </a:lnTo>
                <a:lnTo>
                  <a:pt x="291838" y="236976"/>
                </a:lnTo>
                <a:lnTo>
                  <a:pt x="294505" y="237738"/>
                </a:lnTo>
                <a:lnTo>
                  <a:pt x="296251" y="239643"/>
                </a:lnTo>
                <a:close/>
              </a:path>
              <a:path w="311785" h="354964">
                <a:moveTo>
                  <a:pt x="80769" y="261740"/>
                </a:moveTo>
                <a:lnTo>
                  <a:pt x="79246" y="261740"/>
                </a:lnTo>
                <a:lnTo>
                  <a:pt x="71626" y="258692"/>
                </a:lnTo>
                <a:lnTo>
                  <a:pt x="67435" y="257168"/>
                </a:lnTo>
                <a:lnTo>
                  <a:pt x="39623" y="241166"/>
                </a:lnTo>
                <a:lnTo>
                  <a:pt x="39623" y="237738"/>
                </a:lnTo>
                <a:lnTo>
                  <a:pt x="43051" y="235833"/>
                </a:lnTo>
                <a:lnTo>
                  <a:pt x="44575" y="236214"/>
                </a:lnTo>
                <a:lnTo>
                  <a:pt x="56767" y="237738"/>
                </a:lnTo>
                <a:lnTo>
                  <a:pt x="64768" y="238500"/>
                </a:lnTo>
                <a:lnTo>
                  <a:pt x="89151" y="239643"/>
                </a:lnTo>
                <a:lnTo>
                  <a:pt x="296251" y="239643"/>
                </a:lnTo>
                <a:lnTo>
                  <a:pt x="298696" y="242309"/>
                </a:lnTo>
                <a:lnTo>
                  <a:pt x="298696" y="249929"/>
                </a:lnTo>
                <a:lnTo>
                  <a:pt x="296964" y="251834"/>
                </a:lnTo>
                <a:lnTo>
                  <a:pt x="133727" y="251834"/>
                </a:lnTo>
                <a:lnTo>
                  <a:pt x="123878" y="251858"/>
                </a:lnTo>
                <a:lnTo>
                  <a:pt x="117797" y="252025"/>
                </a:lnTo>
                <a:lnTo>
                  <a:pt x="112966" y="252477"/>
                </a:lnTo>
                <a:lnTo>
                  <a:pt x="96771" y="254882"/>
                </a:lnTo>
                <a:lnTo>
                  <a:pt x="91437" y="256787"/>
                </a:lnTo>
                <a:lnTo>
                  <a:pt x="88770" y="257549"/>
                </a:lnTo>
                <a:lnTo>
                  <a:pt x="82674" y="260597"/>
                </a:lnTo>
                <a:lnTo>
                  <a:pt x="80769" y="261740"/>
                </a:lnTo>
                <a:close/>
              </a:path>
              <a:path w="311785" h="354964">
                <a:moveTo>
                  <a:pt x="27431" y="354702"/>
                </a:moveTo>
                <a:lnTo>
                  <a:pt x="24764" y="348987"/>
                </a:lnTo>
                <a:lnTo>
                  <a:pt x="29717" y="347463"/>
                </a:lnTo>
                <a:lnTo>
                  <a:pt x="35813" y="345177"/>
                </a:lnTo>
                <a:lnTo>
                  <a:pt x="76198" y="327651"/>
                </a:lnTo>
                <a:lnTo>
                  <a:pt x="111630" y="308221"/>
                </a:lnTo>
                <a:lnTo>
                  <a:pt x="122678" y="301744"/>
                </a:lnTo>
                <a:lnTo>
                  <a:pt x="131441" y="295648"/>
                </a:lnTo>
                <a:lnTo>
                  <a:pt x="140966" y="288790"/>
                </a:lnTo>
                <a:lnTo>
                  <a:pt x="144776" y="286123"/>
                </a:lnTo>
                <a:lnTo>
                  <a:pt x="147824" y="283456"/>
                </a:lnTo>
                <a:lnTo>
                  <a:pt x="154682" y="277742"/>
                </a:lnTo>
                <a:lnTo>
                  <a:pt x="158111" y="274694"/>
                </a:lnTo>
                <a:lnTo>
                  <a:pt x="167254" y="265550"/>
                </a:lnTo>
                <a:lnTo>
                  <a:pt x="168778" y="263645"/>
                </a:lnTo>
                <a:lnTo>
                  <a:pt x="168397" y="261740"/>
                </a:lnTo>
                <a:lnTo>
                  <a:pt x="165349" y="254882"/>
                </a:lnTo>
                <a:lnTo>
                  <a:pt x="163063" y="251834"/>
                </a:lnTo>
                <a:lnTo>
                  <a:pt x="174112" y="251834"/>
                </a:lnTo>
                <a:lnTo>
                  <a:pt x="179446" y="256787"/>
                </a:lnTo>
                <a:lnTo>
                  <a:pt x="191257" y="264788"/>
                </a:lnTo>
                <a:lnTo>
                  <a:pt x="192781" y="266693"/>
                </a:lnTo>
                <a:lnTo>
                  <a:pt x="192781" y="267836"/>
                </a:lnTo>
                <a:lnTo>
                  <a:pt x="187828" y="273551"/>
                </a:lnTo>
                <a:lnTo>
                  <a:pt x="185923" y="276218"/>
                </a:lnTo>
                <a:lnTo>
                  <a:pt x="185161" y="277361"/>
                </a:lnTo>
                <a:lnTo>
                  <a:pt x="183256" y="279266"/>
                </a:lnTo>
                <a:lnTo>
                  <a:pt x="182113" y="280789"/>
                </a:lnTo>
                <a:lnTo>
                  <a:pt x="193543" y="286504"/>
                </a:lnTo>
                <a:lnTo>
                  <a:pt x="196591" y="288409"/>
                </a:lnTo>
                <a:lnTo>
                  <a:pt x="198877" y="289552"/>
                </a:lnTo>
                <a:lnTo>
                  <a:pt x="172207" y="289552"/>
                </a:lnTo>
                <a:lnTo>
                  <a:pt x="168778" y="292600"/>
                </a:lnTo>
                <a:lnTo>
                  <a:pt x="159635" y="300220"/>
                </a:lnTo>
                <a:lnTo>
                  <a:pt x="155063" y="303268"/>
                </a:lnTo>
                <a:lnTo>
                  <a:pt x="148967" y="307459"/>
                </a:lnTo>
                <a:lnTo>
                  <a:pt x="134489" y="315841"/>
                </a:lnTo>
                <a:lnTo>
                  <a:pt x="88008" y="337176"/>
                </a:lnTo>
                <a:lnTo>
                  <a:pt x="40004" y="352416"/>
                </a:lnTo>
                <a:lnTo>
                  <a:pt x="32384" y="354321"/>
                </a:lnTo>
                <a:lnTo>
                  <a:pt x="27431" y="354702"/>
                </a:lnTo>
                <a:close/>
              </a:path>
              <a:path w="311785" h="354964">
                <a:moveTo>
                  <a:pt x="294886" y="254120"/>
                </a:moveTo>
                <a:lnTo>
                  <a:pt x="288790" y="254120"/>
                </a:lnTo>
                <a:lnTo>
                  <a:pt x="275456" y="252977"/>
                </a:lnTo>
                <a:lnTo>
                  <a:pt x="269741" y="252596"/>
                </a:lnTo>
                <a:lnTo>
                  <a:pt x="243833" y="251834"/>
                </a:lnTo>
                <a:lnTo>
                  <a:pt x="296964" y="251834"/>
                </a:lnTo>
                <a:lnTo>
                  <a:pt x="294886" y="254120"/>
                </a:lnTo>
                <a:close/>
              </a:path>
              <a:path w="311785" h="354964">
                <a:moveTo>
                  <a:pt x="302125" y="353178"/>
                </a:moveTo>
                <a:lnTo>
                  <a:pt x="296791" y="351654"/>
                </a:lnTo>
                <a:lnTo>
                  <a:pt x="290314" y="348606"/>
                </a:lnTo>
                <a:lnTo>
                  <a:pt x="273551" y="340986"/>
                </a:lnTo>
                <a:lnTo>
                  <a:pt x="266312" y="337557"/>
                </a:lnTo>
                <a:lnTo>
                  <a:pt x="258692" y="333747"/>
                </a:lnTo>
                <a:lnTo>
                  <a:pt x="240024" y="324603"/>
                </a:lnTo>
                <a:lnTo>
                  <a:pt x="232785" y="321174"/>
                </a:lnTo>
                <a:lnTo>
                  <a:pt x="224403" y="316984"/>
                </a:lnTo>
                <a:lnTo>
                  <a:pt x="208020" y="308602"/>
                </a:lnTo>
                <a:lnTo>
                  <a:pt x="200400" y="304792"/>
                </a:lnTo>
                <a:lnTo>
                  <a:pt x="193924" y="301744"/>
                </a:lnTo>
                <a:lnTo>
                  <a:pt x="179446" y="293362"/>
                </a:lnTo>
                <a:lnTo>
                  <a:pt x="172207" y="289552"/>
                </a:lnTo>
                <a:lnTo>
                  <a:pt x="198877" y="289552"/>
                </a:lnTo>
                <a:lnTo>
                  <a:pt x="201924" y="291076"/>
                </a:lnTo>
                <a:lnTo>
                  <a:pt x="215640" y="297553"/>
                </a:lnTo>
                <a:lnTo>
                  <a:pt x="227070" y="302125"/>
                </a:lnTo>
                <a:lnTo>
                  <a:pt x="241928" y="306697"/>
                </a:lnTo>
                <a:lnTo>
                  <a:pt x="252596" y="308983"/>
                </a:lnTo>
                <a:lnTo>
                  <a:pt x="268598" y="310507"/>
                </a:lnTo>
                <a:lnTo>
                  <a:pt x="275456" y="314698"/>
                </a:lnTo>
                <a:lnTo>
                  <a:pt x="287647" y="323079"/>
                </a:lnTo>
                <a:lnTo>
                  <a:pt x="294505" y="328413"/>
                </a:lnTo>
                <a:lnTo>
                  <a:pt x="300982" y="333366"/>
                </a:lnTo>
                <a:lnTo>
                  <a:pt x="311650" y="345177"/>
                </a:lnTo>
                <a:lnTo>
                  <a:pt x="309745" y="349368"/>
                </a:lnTo>
                <a:lnTo>
                  <a:pt x="308221" y="352416"/>
                </a:lnTo>
                <a:lnTo>
                  <a:pt x="302125" y="353178"/>
                </a:lnTo>
                <a:close/>
              </a:path>
              <a:path w="311785" h="354964">
                <a:moveTo>
                  <a:pt x="270503" y="203067"/>
                </a:moveTo>
                <a:lnTo>
                  <a:pt x="268598" y="203067"/>
                </a:lnTo>
                <a:lnTo>
                  <a:pt x="266312" y="201162"/>
                </a:lnTo>
                <a:lnTo>
                  <a:pt x="261472" y="159635"/>
                </a:lnTo>
                <a:lnTo>
                  <a:pt x="261359" y="36194"/>
                </a:lnTo>
                <a:lnTo>
                  <a:pt x="259454" y="29717"/>
                </a:lnTo>
                <a:lnTo>
                  <a:pt x="256406" y="25907"/>
                </a:lnTo>
                <a:lnTo>
                  <a:pt x="252596" y="22097"/>
                </a:lnTo>
                <a:lnTo>
                  <a:pt x="250310" y="20573"/>
                </a:lnTo>
                <a:lnTo>
                  <a:pt x="247643" y="18668"/>
                </a:lnTo>
                <a:lnTo>
                  <a:pt x="241166" y="15239"/>
                </a:lnTo>
                <a:lnTo>
                  <a:pt x="238881" y="14096"/>
                </a:lnTo>
                <a:lnTo>
                  <a:pt x="230118" y="10286"/>
                </a:lnTo>
                <a:lnTo>
                  <a:pt x="227832" y="9524"/>
                </a:lnTo>
                <a:lnTo>
                  <a:pt x="225927" y="8762"/>
                </a:lnTo>
                <a:lnTo>
                  <a:pt x="220593" y="6476"/>
                </a:lnTo>
                <a:lnTo>
                  <a:pt x="220593" y="2285"/>
                </a:lnTo>
                <a:lnTo>
                  <a:pt x="226689" y="0"/>
                </a:lnTo>
                <a:lnTo>
                  <a:pt x="232785" y="0"/>
                </a:lnTo>
                <a:lnTo>
                  <a:pt x="248024" y="2285"/>
                </a:lnTo>
                <a:lnTo>
                  <a:pt x="254120" y="3809"/>
                </a:lnTo>
                <a:lnTo>
                  <a:pt x="259073" y="4952"/>
                </a:lnTo>
                <a:lnTo>
                  <a:pt x="269360" y="8000"/>
                </a:lnTo>
                <a:lnTo>
                  <a:pt x="274694" y="9905"/>
                </a:lnTo>
                <a:lnTo>
                  <a:pt x="278504" y="11429"/>
                </a:lnTo>
                <a:lnTo>
                  <a:pt x="285361" y="15239"/>
                </a:lnTo>
                <a:lnTo>
                  <a:pt x="285361" y="19811"/>
                </a:lnTo>
                <a:lnTo>
                  <a:pt x="283837" y="24383"/>
                </a:lnTo>
                <a:lnTo>
                  <a:pt x="283075" y="27050"/>
                </a:lnTo>
                <a:lnTo>
                  <a:pt x="282694" y="29336"/>
                </a:lnTo>
                <a:lnTo>
                  <a:pt x="282009" y="36194"/>
                </a:lnTo>
                <a:lnTo>
                  <a:pt x="281932" y="135632"/>
                </a:lnTo>
                <a:lnTo>
                  <a:pt x="281551" y="148205"/>
                </a:lnTo>
                <a:lnTo>
                  <a:pt x="280746" y="160396"/>
                </a:lnTo>
                <a:lnTo>
                  <a:pt x="280028" y="172969"/>
                </a:lnTo>
                <a:lnTo>
                  <a:pt x="279647" y="175255"/>
                </a:lnTo>
                <a:lnTo>
                  <a:pt x="279222" y="178303"/>
                </a:lnTo>
                <a:lnTo>
                  <a:pt x="278123" y="187828"/>
                </a:lnTo>
                <a:lnTo>
                  <a:pt x="277361" y="190114"/>
                </a:lnTo>
                <a:lnTo>
                  <a:pt x="276980" y="192781"/>
                </a:lnTo>
                <a:lnTo>
                  <a:pt x="274694" y="198115"/>
                </a:lnTo>
                <a:lnTo>
                  <a:pt x="273170" y="201162"/>
                </a:lnTo>
                <a:lnTo>
                  <a:pt x="270503" y="203067"/>
                </a:lnTo>
                <a:close/>
              </a:path>
              <a:path w="311785" h="354964">
                <a:moveTo>
                  <a:pt x="43813" y="194305"/>
                </a:moveTo>
                <a:lnTo>
                  <a:pt x="40765" y="194305"/>
                </a:lnTo>
                <a:lnTo>
                  <a:pt x="38480" y="192019"/>
                </a:lnTo>
                <a:lnTo>
                  <a:pt x="34670" y="177922"/>
                </a:lnTo>
                <a:lnTo>
                  <a:pt x="33527" y="168397"/>
                </a:lnTo>
                <a:lnTo>
                  <a:pt x="33146" y="164587"/>
                </a:lnTo>
                <a:lnTo>
                  <a:pt x="32765" y="160396"/>
                </a:lnTo>
                <a:lnTo>
                  <a:pt x="32384" y="151634"/>
                </a:lnTo>
                <a:lnTo>
                  <a:pt x="32003" y="144776"/>
                </a:lnTo>
                <a:lnTo>
                  <a:pt x="28193" y="53719"/>
                </a:lnTo>
                <a:lnTo>
                  <a:pt x="15620" y="41908"/>
                </a:lnTo>
                <a:lnTo>
                  <a:pt x="14096" y="41146"/>
                </a:lnTo>
                <a:lnTo>
                  <a:pt x="8381" y="40004"/>
                </a:lnTo>
                <a:lnTo>
                  <a:pt x="5333" y="39242"/>
                </a:lnTo>
                <a:lnTo>
                  <a:pt x="0" y="38099"/>
                </a:lnTo>
                <a:lnTo>
                  <a:pt x="0" y="33527"/>
                </a:lnTo>
                <a:lnTo>
                  <a:pt x="4190" y="30479"/>
                </a:lnTo>
                <a:lnTo>
                  <a:pt x="5714" y="30098"/>
                </a:lnTo>
                <a:lnTo>
                  <a:pt x="7619" y="29336"/>
                </a:lnTo>
                <a:lnTo>
                  <a:pt x="14477" y="28574"/>
                </a:lnTo>
                <a:lnTo>
                  <a:pt x="20192" y="28574"/>
                </a:lnTo>
                <a:lnTo>
                  <a:pt x="30098" y="28955"/>
                </a:lnTo>
                <a:lnTo>
                  <a:pt x="35051" y="29717"/>
                </a:lnTo>
                <a:lnTo>
                  <a:pt x="38099" y="30098"/>
                </a:lnTo>
                <a:lnTo>
                  <a:pt x="46861" y="31622"/>
                </a:lnTo>
                <a:lnTo>
                  <a:pt x="50290" y="32765"/>
                </a:lnTo>
                <a:lnTo>
                  <a:pt x="51814" y="33908"/>
                </a:lnTo>
                <a:lnTo>
                  <a:pt x="52195" y="35051"/>
                </a:lnTo>
                <a:lnTo>
                  <a:pt x="193162" y="35051"/>
                </a:lnTo>
                <a:lnTo>
                  <a:pt x="193035" y="38099"/>
                </a:lnTo>
                <a:lnTo>
                  <a:pt x="191638" y="42289"/>
                </a:lnTo>
                <a:lnTo>
                  <a:pt x="190876" y="44194"/>
                </a:lnTo>
                <a:lnTo>
                  <a:pt x="190495" y="45718"/>
                </a:lnTo>
                <a:lnTo>
                  <a:pt x="190059" y="47242"/>
                </a:lnTo>
                <a:lnTo>
                  <a:pt x="51052" y="47242"/>
                </a:lnTo>
                <a:lnTo>
                  <a:pt x="50957" y="155825"/>
                </a:lnTo>
                <a:lnTo>
                  <a:pt x="50671" y="159254"/>
                </a:lnTo>
                <a:lnTo>
                  <a:pt x="185669" y="159254"/>
                </a:lnTo>
                <a:lnTo>
                  <a:pt x="191257" y="163063"/>
                </a:lnTo>
                <a:lnTo>
                  <a:pt x="191257" y="168778"/>
                </a:lnTo>
                <a:lnTo>
                  <a:pt x="188209" y="171445"/>
                </a:lnTo>
                <a:lnTo>
                  <a:pt x="49909" y="171445"/>
                </a:lnTo>
                <a:lnTo>
                  <a:pt x="49833" y="175255"/>
                </a:lnTo>
                <a:lnTo>
                  <a:pt x="49528" y="178303"/>
                </a:lnTo>
                <a:lnTo>
                  <a:pt x="49147" y="180208"/>
                </a:lnTo>
                <a:lnTo>
                  <a:pt x="48766" y="182494"/>
                </a:lnTo>
                <a:lnTo>
                  <a:pt x="47623" y="188209"/>
                </a:lnTo>
                <a:lnTo>
                  <a:pt x="46861" y="189733"/>
                </a:lnTo>
                <a:lnTo>
                  <a:pt x="46480" y="191257"/>
                </a:lnTo>
                <a:lnTo>
                  <a:pt x="43813" y="194305"/>
                </a:lnTo>
                <a:close/>
              </a:path>
              <a:path w="311785" h="354964">
                <a:moveTo>
                  <a:pt x="193162" y="35051"/>
                </a:moveTo>
                <a:lnTo>
                  <a:pt x="158873" y="35051"/>
                </a:lnTo>
                <a:lnTo>
                  <a:pt x="166873" y="29717"/>
                </a:lnTo>
                <a:lnTo>
                  <a:pt x="169921" y="29717"/>
                </a:lnTo>
                <a:lnTo>
                  <a:pt x="177922" y="30098"/>
                </a:lnTo>
                <a:lnTo>
                  <a:pt x="183256" y="30860"/>
                </a:lnTo>
                <a:lnTo>
                  <a:pt x="188590" y="31241"/>
                </a:lnTo>
                <a:lnTo>
                  <a:pt x="193162" y="34289"/>
                </a:lnTo>
                <a:lnTo>
                  <a:pt x="193162" y="35051"/>
                </a:lnTo>
                <a:close/>
              </a:path>
              <a:path w="311785" h="354964">
                <a:moveTo>
                  <a:pt x="185669" y="159254"/>
                </a:moveTo>
                <a:lnTo>
                  <a:pt x="159254" y="159254"/>
                </a:lnTo>
                <a:lnTo>
                  <a:pt x="164968" y="154301"/>
                </a:lnTo>
                <a:lnTo>
                  <a:pt x="164968" y="47242"/>
                </a:lnTo>
                <a:lnTo>
                  <a:pt x="190059" y="47242"/>
                </a:lnTo>
                <a:lnTo>
                  <a:pt x="188971" y="51052"/>
                </a:lnTo>
                <a:lnTo>
                  <a:pt x="188590" y="52957"/>
                </a:lnTo>
                <a:lnTo>
                  <a:pt x="179827" y="155825"/>
                </a:lnTo>
                <a:lnTo>
                  <a:pt x="182875" y="157349"/>
                </a:lnTo>
                <a:lnTo>
                  <a:pt x="185669" y="159254"/>
                </a:lnTo>
                <a:close/>
              </a:path>
              <a:path w="311785" h="354964">
                <a:moveTo>
                  <a:pt x="229737" y="212592"/>
                </a:moveTo>
                <a:lnTo>
                  <a:pt x="135632" y="212592"/>
                </a:lnTo>
                <a:lnTo>
                  <a:pt x="122678" y="208782"/>
                </a:lnTo>
                <a:lnTo>
                  <a:pt x="117345" y="205734"/>
                </a:lnTo>
                <a:lnTo>
                  <a:pt x="113535" y="203448"/>
                </a:lnTo>
                <a:lnTo>
                  <a:pt x="105153" y="196591"/>
                </a:lnTo>
                <a:lnTo>
                  <a:pt x="105153" y="192019"/>
                </a:lnTo>
                <a:lnTo>
                  <a:pt x="108582" y="190495"/>
                </a:lnTo>
                <a:lnTo>
                  <a:pt x="110487" y="191257"/>
                </a:lnTo>
                <a:lnTo>
                  <a:pt x="113154" y="192019"/>
                </a:lnTo>
                <a:lnTo>
                  <a:pt x="118869" y="193924"/>
                </a:lnTo>
                <a:lnTo>
                  <a:pt x="126488" y="195448"/>
                </a:lnTo>
                <a:lnTo>
                  <a:pt x="142109" y="197353"/>
                </a:lnTo>
                <a:lnTo>
                  <a:pt x="230880" y="197353"/>
                </a:lnTo>
                <a:lnTo>
                  <a:pt x="234690" y="199258"/>
                </a:lnTo>
                <a:lnTo>
                  <a:pt x="234690" y="208782"/>
                </a:lnTo>
                <a:lnTo>
                  <a:pt x="229737" y="212592"/>
                </a:lnTo>
                <a:close/>
              </a:path>
              <a:path w="311785" h="354964">
                <a:moveTo>
                  <a:pt x="230880" y="197353"/>
                </a:moveTo>
                <a:lnTo>
                  <a:pt x="187447" y="197353"/>
                </a:lnTo>
                <a:lnTo>
                  <a:pt x="198115" y="195067"/>
                </a:lnTo>
                <a:lnTo>
                  <a:pt x="200781" y="192400"/>
                </a:lnTo>
                <a:lnTo>
                  <a:pt x="205734" y="192781"/>
                </a:lnTo>
                <a:lnTo>
                  <a:pt x="217164" y="193543"/>
                </a:lnTo>
                <a:lnTo>
                  <a:pt x="220974" y="194305"/>
                </a:lnTo>
                <a:lnTo>
                  <a:pt x="225546" y="194686"/>
                </a:lnTo>
                <a:lnTo>
                  <a:pt x="230880" y="1973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679840" y="4762339"/>
            <a:ext cx="292735" cy="358140"/>
          </a:xfrm>
          <a:custGeom>
            <a:avLst/>
            <a:gdLst/>
            <a:ahLst/>
            <a:cxnLst/>
            <a:rect l="l" t="t" r="r" b="b"/>
            <a:pathLst>
              <a:path w="292735" h="358139">
                <a:moveTo>
                  <a:pt x="6095" y="291838"/>
                </a:moveTo>
                <a:lnTo>
                  <a:pt x="0" y="286504"/>
                </a:lnTo>
                <a:lnTo>
                  <a:pt x="3809" y="282694"/>
                </a:lnTo>
                <a:lnTo>
                  <a:pt x="9143" y="276218"/>
                </a:lnTo>
                <a:lnTo>
                  <a:pt x="40384" y="231642"/>
                </a:lnTo>
                <a:lnTo>
                  <a:pt x="62482" y="194305"/>
                </a:lnTo>
                <a:lnTo>
                  <a:pt x="65530" y="188590"/>
                </a:lnTo>
                <a:lnTo>
                  <a:pt x="75055" y="171064"/>
                </a:lnTo>
                <a:lnTo>
                  <a:pt x="77722" y="164968"/>
                </a:lnTo>
                <a:lnTo>
                  <a:pt x="80769" y="158492"/>
                </a:lnTo>
                <a:lnTo>
                  <a:pt x="87627" y="142109"/>
                </a:lnTo>
                <a:lnTo>
                  <a:pt x="90294" y="135632"/>
                </a:lnTo>
                <a:lnTo>
                  <a:pt x="92199" y="130298"/>
                </a:lnTo>
                <a:lnTo>
                  <a:pt x="97533" y="115821"/>
                </a:lnTo>
                <a:lnTo>
                  <a:pt x="99057" y="110868"/>
                </a:lnTo>
                <a:lnTo>
                  <a:pt x="100962" y="105534"/>
                </a:lnTo>
                <a:lnTo>
                  <a:pt x="104772" y="93342"/>
                </a:lnTo>
                <a:lnTo>
                  <a:pt x="106296" y="87627"/>
                </a:lnTo>
                <a:lnTo>
                  <a:pt x="107820" y="82293"/>
                </a:lnTo>
                <a:lnTo>
                  <a:pt x="111249" y="67816"/>
                </a:lnTo>
                <a:lnTo>
                  <a:pt x="111630" y="64768"/>
                </a:lnTo>
                <a:lnTo>
                  <a:pt x="111249" y="62863"/>
                </a:lnTo>
                <a:lnTo>
                  <a:pt x="106296" y="57910"/>
                </a:lnTo>
                <a:lnTo>
                  <a:pt x="100962" y="54100"/>
                </a:lnTo>
                <a:lnTo>
                  <a:pt x="92961" y="49147"/>
                </a:lnTo>
                <a:lnTo>
                  <a:pt x="88389" y="46861"/>
                </a:lnTo>
                <a:lnTo>
                  <a:pt x="83055" y="43813"/>
                </a:lnTo>
                <a:lnTo>
                  <a:pt x="83817" y="40004"/>
                </a:lnTo>
                <a:lnTo>
                  <a:pt x="87246" y="38099"/>
                </a:lnTo>
                <a:lnTo>
                  <a:pt x="92961" y="38099"/>
                </a:lnTo>
                <a:lnTo>
                  <a:pt x="101343" y="40004"/>
                </a:lnTo>
                <a:lnTo>
                  <a:pt x="104010" y="40765"/>
                </a:lnTo>
                <a:lnTo>
                  <a:pt x="107058" y="41527"/>
                </a:lnTo>
                <a:lnTo>
                  <a:pt x="137156" y="55243"/>
                </a:lnTo>
                <a:lnTo>
                  <a:pt x="137080" y="57910"/>
                </a:lnTo>
                <a:lnTo>
                  <a:pt x="120773" y="116583"/>
                </a:lnTo>
                <a:lnTo>
                  <a:pt x="117345" y="125345"/>
                </a:lnTo>
                <a:lnTo>
                  <a:pt x="115440" y="130298"/>
                </a:lnTo>
                <a:lnTo>
                  <a:pt x="110868" y="140585"/>
                </a:lnTo>
                <a:lnTo>
                  <a:pt x="108582" y="145919"/>
                </a:lnTo>
                <a:lnTo>
                  <a:pt x="112773" y="152015"/>
                </a:lnTo>
                <a:lnTo>
                  <a:pt x="119440" y="161539"/>
                </a:lnTo>
                <a:lnTo>
                  <a:pt x="101343" y="161539"/>
                </a:lnTo>
                <a:lnTo>
                  <a:pt x="100581" y="163063"/>
                </a:lnTo>
                <a:lnTo>
                  <a:pt x="98676" y="166111"/>
                </a:lnTo>
                <a:lnTo>
                  <a:pt x="97914" y="168016"/>
                </a:lnTo>
                <a:lnTo>
                  <a:pt x="93723" y="176017"/>
                </a:lnTo>
                <a:lnTo>
                  <a:pt x="84960" y="192019"/>
                </a:lnTo>
                <a:lnTo>
                  <a:pt x="80008" y="199639"/>
                </a:lnTo>
                <a:lnTo>
                  <a:pt x="74674" y="208020"/>
                </a:lnTo>
                <a:lnTo>
                  <a:pt x="52195" y="240024"/>
                </a:lnTo>
                <a:lnTo>
                  <a:pt x="34670" y="261740"/>
                </a:lnTo>
                <a:lnTo>
                  <a:pt x="28574" y="269360"/>
                </a:lnTo>
                <a:lnTo>
                  <a:pt x="15239" y="283075"/>
                </a:lnTo>
                <a:lnTo>
                  <a:pt x="10286" y="288028"/>
                </a:lnTo>
                <a:lnTo>
                  <a:pt x="6095" y="291838"/>
                </a:lnTo>
                <a:close/>
              </a:path>
              <a:path w="292735" h="358139">
                <a:moveTo>
                  <a:pt x="203067" y="278123"/>
                </a:moveTo>
                <a:lnTo>
                  <a:pt x="171826" y="248786"/>
                </a:lnTo>
                <a:lnTo>
                  <a:pt x="165349" y="240785"/>
                </a:lnTo>
                <a:lnTo>
                  <a:pt x="152396" y="225546"/>
                </a:lnTo>
                <a:lnTo>
                  <a:pt x="146300" y="218307"/>
                </a:lnTo>
                <a:lnTo>
                  <a:pt x="140204" y="210687"/>
                </a:lnTo>
                <a:lnTo>
                  <a:pt x="121916" y="188209"/>
                </a:lnTo>
                <a:lnTo>
                  <a:pt x="117726" y="182875"/>
                </a:lnTo>
                <a:lnTo>
                  <a:pt x="106677" y="168397"/>
                </a:lnTo>
                <a:lnTo>
                  <a:pt x="101343" y="161539"/>
                </a:lnTo>
                <a:lnTo>
                  <a:pt x="119440" y="161539"/>
                </a:lnTo>
                <a:lnTo>
                  <a:pt x="123440" y="167254"/>
                </a:lnTo>
                <a:lnTo>
                  <a:pt x="127250" y="171445"/>
                </a:lnTo>
                <a:lnTo>
                  <a:pt x="160777" y="205734"/>
                </a:lnTo>
                <a:lnTo>
                  <a:pt x="179827" y="216021"/>
                </a:lnTo>
                <a:lnTo>
                  <a:pt x="182113" y="219069"/>
                </a:lnTo>
                <a:lnTo>
                  <a:pt x="190114" y="232404"/>
                </a:lnTo>
                <a:lnTo>
                  <a:pt x="193162" y="237357"/>
                </a:lnTo>
                <a:lnTo>
                  <a:pt x="199258" y="248786"/>
                </a:lnTo>
                <a:lnTo>
                  <a:pt x="200781" y="252596"/>
                </a:lnTo>
                <a:lnTo>
                  <a:pt x="203448" y="257549"/>
                </a:lnTo>
                <a:lnTo>
                  <a:pt x="208782" y="272408"/>
                </a:lnTo>
                <a:lnTo>
                  <a:pt x="203067" y="278123"/>
                </a:lnTo>
                <a:close/>
              </a:path>
              <a:path w="292735" h="358139">
                <a:moveTo>
                  <a:pt x="278504" y="358131"/>
                </a:moveTo>
                <a:lnTo>
                  <a:pt x="275075" y="358131"/>
                </a:lnTo>
                <a:lnTo>
                  <a:pt x="273170" y="355083"/>
                </a:lnTo>
                <a:lnTo>
                  <a:pt x="272408" y="353559"/>
                </a:lnTo>
                <a:lnTo>
                  <a:pt x="271939" y="351273"/>
                </a:lnTo>
                <a:lnTo>
                  <a:pt x="270884" y="346701"/>
                </a:lnTo>
                <a:lnTo>
                  <a:pt x="270503" y="344034"/>
                </a:lnTo>
                <a:lnTo>
                  <a:pt x="270122" y="338700"/>
                </a:lnTo>
                <a:lnTo>
                  <a:pt x="269360" y="324222"/>
                </a:lnTo>
                <a:lnTo>
                  <a:pt x="268979" y="315841"/>
                </a:lnTo>
                <a:lnTo>
                  <a:pt x="268979" y="36575"/>
                </a:lnTo>
                <a:lnTo>
                  <a:pt x="267455" y="30479"/>
                </a:lnTo>
                <a:lnTo>
                  <a:pt x="265931" y="28193"/>
                </a:lnTo>
                <a:lnTo>
                  <a:pt x="264407" y="26288"/>
                </a:lnTo>
                <a:lnTo>
                  <a:pt x="260597" y="22097"/>
                </a:lnTo>
                <a:lnTo>
                  <a:pt x="257930" y="20573"/>
                </a:lnTo>
                <a:lnTo>
                  <a:pt x="255263" y="18668"/>
                </a:lnTo>
                <a:lnTo>
                  <a:pt x="249548" y="15620"/>
                </a:lnTo>
                <a:lnTo>
                  <a:pt x="243452" y="12572"/>
                </a:lnTo>
                <a:lnTo>
                  <a:pt x="237357" y="10286"/>
                </a:lnTo>
                <a:lnTo>
                  <a:pt x="232785" y="8762"/>
                </a:lnTo>
                <a:lnTo>
                  <a:pt x="227832" y="6476"/>
                </a:lnTo>
                <a:lnTo>
                  <a:pt x="227832" y="2285"/>
                </a:lnTo>
                <a:lnTo>
                  <a:pt x="233928" y="0"/>
                </a:lnTo>
                <a:lnTo>
                  <a:pt x="240024" y="0"/>
                </a:lnTo>
                <a:lnTo>
                  <a:pt x="254120" y="1904"/>
                </a:lnTo>
                <a:lnTo>
                  <a:pt x="260597" y="3809"/>
                </a:lnTo>
                <a:lnTo>
                  <a:pt x="265169" y="4952"/>
                </a:lnTo>
                <a:lnTo>
                  <a:pt x="278123" y="8762"/>
                </a:lnTo>
                <a:lnTo>
                  <a:pt x="282694" y="10667"/>
                </a:lnTo>
                <a:lnTo>
                  <a:pt x="286504" y="12191"/>
                </a:lnTo>
                <a:lnTo>
                  <a:pt x="292600" y="15620"/>
                </a:lnTo>
                <a:lnTo>
                  <a:pt x="292600" y="20192"/>
                </a:lnTo>
                <a:lnTo>
                  <a:pt x="291076" y="24383"/>
                </a:lnTo>
                <a:lnTo>
                  <a:pt x="290314" y="27050"/>
                </a:lnTo>
                <a:lnTo>
                  <a:pt x="289933" y="29336"/>
                </a:lnTo>
                <a:lnTo>
                  <a:pt x="289209" y="36575"/>
                </a:lnTo>
                <a:lnTo>
                  <a:pt x="289171" y="279647"/>
                </a:lnTo>
                <a:lnTo>
                  <a:pt x="288409" y="304792"/>
                </a:lnTo>
                <a:lnTo>
                  <a:pt x="288028" y="311269"/>
                </a:lnTo>
                <a:lnTo>
                  <a:pt x="287647" y="321936"/>
                </a:lnTo>
                <a:lnTo>
                  <a:pt x="285361" y="340224"/>
                </a:lnTo>
                <a:lnTo>
                  <a:pt x="284599" y="344415"/>
                </a:lnTo>
                <a:lnTo>
                  <a:pt x="284218" y="347082"/>
                </a:lnTo>
                <a:lnTo>
                  <a:pt x="282694" y="351273"/>
                </a:lnTo>
                <a:lnTo>
                  <a:pt x="281170" y="355083"/>
                </a:lnTo>
                <a:lnTo>
                  <a:pt x="278504" y="3581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017779" y="4762339"/>
            <a:ext cx="966953" cy="3581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139080" y="4762339"/>
            <a:ext cx="310515" cy="346710"/>
          </a:xfrm>
          <a:custGeom>
            <a:avLst/>
            <a:gdLst/>
            <a:ahLst/>
            <a:cxnLst/>
            <a:rect l="l" t="t" r="r" b="b"/>
            <a:pathLst>
              <a:path w="310514" h="346710">
                <a:moveTo>
                  <a:pt x="272789" y="206877"/>
                </a:moveTo>
                <a:lnTo>
                  <a:pt x="270884" y="206877"/>
                </a:lnTo>
                <a:lnTo>
                  <a:pt x="268598" y="204972"/>
                </a:lnTo>
                <a:lnTo>
                  <a:pt x="267836" y="203448"/>
                </a:lnTo>
                <a:lnTo>
                  <a:pt x="267074" y="201543"/>
                </a:lnTo>
                <a:lnTo>
                  <a:pt x="265931" y="196972"/>
                </a:lnTo>
                <a:lnTo>
                  <a:pt x="265397" y="193924"/>
                </a:lnTo>
                <a:lnTo>
                  <a:pt x="265245" y="193162"/>
                </a:lnTo>
                <a:lnTo>
                  <a:pt x="263533" y="35813"/>
                </a:lnTo>
                <a:lnTo>
                  <a:pt x="261740" y="29717"/>
                </a:lnTo>
                <a:lnTo>
                  <a:pt x="258692" y="25907"/>
                </a:lnTo>
                <a:lnTo>
                  <a:pt x="254882" y="22097"/>
                </a:lnTo>
                <a:lnTo>
                  <a:pt x="252596" y="20573"/>
                </a:lnTo>
                <a:lnTo>
                  <a:pt x="249929" y="18668"/>
                </a:lnTo>
                <a:lnTo>
                  <a:pt x="243452" y="15239"/>
                </a:lnTo>
                <a:lnTo>
                  <a:pt x="241166" y="14096"/>
                </a:lnTo>
                <a:lnTo>
                  <a:pt x="232404" y="10286"/>
                </a:lnTo>
                <a:lnTo>
                  <a:pt x="230118" y="9524"/>
                </a:lnTo>
                <a:lnTo>
                  <a:pt x="228213" y="8762"/>
                </a:lnTo>
                <a:lnTo>
                  <a:pt x="222879" y="6476"/>
                </a:lnTo>
                <a:lnTo>
                  <a:pt x="222879" y="2285"/>
                </a:lnTo>
                <a:lnTo>
                  <a:pt x="228975" y="0"/>
                </a:lnTo>
                <a:lnTo>
                  <a:pt x="235071" y="0"/>
                </a:lnTo>
                <a:lnTo>
                  <a:pt x="250310" y="2285"/>
                </a:lnTo>
                <a:lnTo>
                  <a:pt x="256406" y="3809"/>
                </a:lnTo>
                <a:lnTo>
                  <a:pt x="261359" y="4952"/>
                </a:lnTo>
                <a:lnTo>
                  <a:pt x="271646" y="8000"/>
                </a:lnTo>
                <a:lnTo>
                  <a:pt x="276980" y="9905"/>
                </a:lnTo>
                <a:lnTo>
                  <a:pt x="280789" y="11429"/>
                </a:lnTo>
                <a:lnTo>
                  <a:pt x="287647" y="15239"/>
                </a:lnTo>
                <a:lnTo>
                  <a:pt x="287647" y="19811"/>
                </a:lnTo>
                <a:lnTo>
                  <a:pt x="286123" y="24383"/>
                </a:lnTo>
                <a:lnTo>
                  <a:pt x="285361" y="27050"/>
                </a:lnTo>
                <a:lnTo>
                  <a:pt x="284980" y="29336"/>
                </a:lnTo>
                <a:lnTo>
                  <a:pt x="284333" y="35813"/>
                </a:lnTo>
                <a:lnTo>
                  <a:pt x="284218" y="139442"/>
                </a:lnTo>
                <a:lnTo>
                  <a:pt x="283837" y="152015"/>
                </a:lnTo>
                <a:lnTo>
                  <a:pt x="282313" y="176779"/>
                </a:lnTo>
                <a:lnTo>
                  <a:pt x="281934" y="179056"/>
                </a:lnTo>
                <a:lnTo>
                  <a:pt x="281508" y="182113"/>
                </a:lnTo>
                <a:lnTo>
                  <a:pt x="280408" y="191638"/>
                </a:lnTo>
                <a:lnTo>
                  <a:pt x="279647" y="193924"/>
                </a:lnTo>
                <a:lnTo>
                  <a:pt x="279266" y="196591"/>
                </a:lnTo>
                <a:lnTo>
                  <a:pt x="276980" y="201924"/>
                </a:lnTo>
                <a:lnTo>
                  <a:pt x="275456" y="204972"/>
                </a:lnTo>
                <a:lnTo>
                  <a:pt x="272789" y="206877"/>
                </a:lnTo>
                <a:close/>
              </a:path>
              <a:path w="310514" h="346710">
                <a:moveTo>
                  <a:pt x="211671" y="36575"/>
                </a:moveTo>
                <a:lnTo>
                  <a:pt x="133346" y="36575"/>
                </a:lnTo>
                <a:lnTo>
                  <a:pt x="150491" y="35813"/>
                </a:lnTo>
                <a:lnTo>
                  <a:pt x="156206" y="34289"/>
                </a:lnTo>
                <a:lnTo>
                  <a:pt x="160016" y="33527"/>
                </a:lnTo>
                <a:lnTo>
                  <a:pt x="167635" y="28955"/>
                </a:lnTo>
                <a:lnTo>
                  <a:pt x="168778" y="27812"/>
                </a:lnTo>
                <a:lnTo>
                  <a:pt x="173350" y="28193"/>
                </a:lnTo>
                <a:lnTo>
                  <a:pt x="182113" y="28574"/>
                </a:lnTo>
                <a:lnTo>
                  <a:pt x="187066" y="29336"/>
                </a:lnTo>
                <a:lnTo>
                  <a:pt x="192019" y="29717"/>
                </a:lnTo>
                <a:lnTo>
                  <a:pt x="198115" y="30860"/>
                </a:lnTo>
                <a:lnTo>
                  <a:pt x="205734" y="32384"/>
                </a:lnTo>
                <a:lnTo>
                  <a:pt x="211671" y="36575"/>
                </a:lnTo>
                <a:close/>
              </a:path>
              <a:path w="310514" h="346710">
                <a:moveTo>
                  <a:pt x="41908" y="59053"/>
                </a:moveTo>
                <a:lnTo>
                  <a:pt x="40765" y="59053"/>
                </a:lnTo>
                <a:lnTo>
                  <a:pt x="33527" y="55624"/>
                </a:lnTo>
                <a:lnTo>
                  <a:pt x="30098" y="54100"/>
                </a:lnTo>
                <a:lnTo>
                  <a:pt x="4952" y="38099"/>
                </a:lnTo>
                <a:lnTo>
                  <a:pt x="4952" y="34289"/>
                </a:lnTo>
                <a:lnTo>
                  <a:pt x="8000" y="32765"/>
                </a:lnTo>
                <a:lnTo>
                  <a:pt x="12572" y="33527"/>
                </a:lnTo>
                <a:lnTo>
                  <a:pt x="25526" y="35051"/>
                </a:lnTo>
                <a:lnTo>
                  <a:pt x="29336" y="35432"/>
                </a:lnTo>
                <a:lnTo>
                  <a:pt x="52195" y="36575"/>
                </a:lnTo>
                <a:lnTo>
                  <a:pt x="211671" y="36575"/>
                </a:lnTo>
                <a:lnTo>
                  <a:pt x="212211" y="36956"/>
                </a:lnTo>
                <a:lnTo>
                  <a:pt x="212211" y="46099"/>
                </a:lnTo>
                <a:lnTo>
                  <a:pt x="210034" y="49147"/>
                </a:lnTo>
                <a:lnTo>
                  <a:pt x="86484" y="49147"/>
                </a:lnTo>
                <a:lnTo>
                  <a:pt x="67816" y="50290"/>
                </a:lnTo>
                <a:lnTo>
                  <a:pt x="64387" y="51052"/>
                </a:lnTo>
                <a:lnTo>
                  <a:pt x="60958" y="51433"/>
                </a:lnTo>
                <a:lnTo>
                  <a:pt x="53338" y="53719"/>
                </a:lnTo>
                <a:lnTo>
                  <a:pt x="51052" y="54481"/>
                </a:lnTo>
                <a:lnTo>
                  <a:pt x="49147" y="55243"/>
                </a:lnTo>
                <a:lnTo>
                  <a:pt x="43813" y="57910"/>
                </a:lnTo>
                <a:lnTo>
                  <a:pt x="41908" y="59053"/>
                </a:lnTo>
                <a:close/>
              </a:path>
              <a:path w="310514" h="346710">
                <a:moveTo>
                  <a:pt x="208401" y="51433"/>
                </a:moveTo>
                <a:lnTo>
                  <a:pt x="203448" y="51433"/>
                </a:lnTo>
                <a:lnTo>
                  <a:pt x="193543" y="50671"/>
                </a:lnTo>
                <a:lnTo>
                  <a:pt x="185923" y="49909"/>
                </a:lnTo>
                <a:lnTo>
                  <a:pt x="162682" y="49147"/>
                </a:lnTo>
                <a:lnTo>
                  <a:pt x="210034" y="49147"/>
                </a:lnTo>
                <a:lnTo>
                  <a:pt x="208401" y="51433"/>
                </a:lnTo>
                <a:close/>
              </a:path>
              <a:path w="310514" h="346710">
                <a:moveTo>
                  <a:pt x="212488" y="173731"/>
                </a:moveTo>
                <a:lnTo>
                  <a:pt x="90294" y="173731"/>
                </a:lnTo>
                <a:lnTo>
                  <a:pt x="93723" y="173350"/>
                </a:lnTo>
                <a:lnTo>
                  <a:pt x="95247" y="173350"/>
                </a:lnTo>
                <a:lnTo>
                  <a:pt x="105153" y="172588"/>
                </a:lnTo>
                <a:lnTo>
                  <a:pt x="131060" y="171064"/>
                </a:lnTo>
                <a:lnTo>
                  <a:pt x="140204" y="170302"/>
                </a:lnTo>
                <a:lnTo>
                  <a:pt x="142109" y="169921"/>
                </a:lnTo>
                <a:lnTo>
                  <a:pt x="146681" y="169921"/>
                </a:lnTo>
                <a:lnTo>
                  <a:pt x="149348" y="169540"/>
                </a:lnTo>
                <a:lnTo>
                  <a:pt x="155063" y="97152"/>
                </a:lnTo>
                <a:lnTo>
                  <a:pt x="155444" y="93342"/>
                </a:lnTo>
                <a:lnTo>
                  <a:pt x="137156" y="78865"/>
                </a:lnTo>
                <a:lnTo>
                  <a:pt x="135251" y="77722"/>
                </a:lnTo>
                <a:lnTo>
                  <a:pt x="129917" y="74674"/>
                </a:lnTo>
                <a:lnTo>
                  <a:pt x="130298" y="73150"/>
                </a:lnTo>
                <a:lnTo>
                  <a:pt x="130679" y="71245"/>
                </a:lnTo>
                <a:lnTo>
                  <a:pt x="134489" y="68959"/>
                </a:lnTo>
                <a:lnTo>
                  <a:pt x="137918" y="69340"/>
                </a:lnTo>
                <a:lnTo>
                  <a:pt x="140966" y="69721"/>
                </a:lnTo>
                <a:lnTo>
                  <a:pt x="177541" y="81150"/>
                </a:lnTo>
                <a:lnTo>
                  <a:pt x="181732" y="84198"/>
                </a:lnTo>
                <a:lnTo>
                  <a:pt x="180970" y="87246"/>
                </a:lnTo>
                <a:lnTo>
                  <a:pt x="163063" y="168397"/>
                </a:lnTo>
                <a:lnTo>
                  <a:pt x="235604" y="168397"/>
                </a:lnTo>
                <a:lnTo>
                  <a:pt x="232404" y="169540"/>
                </a:lnTo>
                <a:lnTo>
                  <a:pt x="222879" y="171826"/>
                </a:lnTo>
                <a:lnTo>
                  <a:pt x="212488" y="173731"/>
                </a:lnTo>
                <a:close/>
              </a:path>
              <a:path w="310514" h="346710">
                <a:moveTo>
                  <a:pt x="204176" y="175255"/>
                </a:moveTo>
                <a:lnTo>
                  <a:pt x="54862" y="175255"/>
                </a:lnTo>
                <a:lnTo>
                  <a:pt x="67435" y="174874"/>
                </a:lnTo>
                <a:lnTo>
                  <a:pt x="74674" y="174493"/>
                </a:lnTo>
                <a:lnTo>
                  <a:pt x="60196" y="110868"/>
                </a:lnTo>
                <a:lnTo>
                  <a:pt x="59815" y="108582"/>
                </a:lnTo>
                <a:lnTo>
                  <a:pt x="57910" y="105153"/>
                </a:lnTo>
                <a:lnTo>
                  <a:pt x="56767" y="103629"/>
                </a:lnTo>
                <a:lnTo>
                  <a:pt x="56005" y="102486"/>
                </a:lnTo>
                <a:lnTo>
                  <a:pt x="52576" y="99438"/>
                </a:lnTo>
                <a:lnTo>
                  <a:pt x="50671" y="98676"/>
                </a:lnTo>
                <a:lnTo>
                  <a:pt x="48385" y="97533"/>
                </a:lnTo>
                <a:lnTo>
                  <a:pt x="43432" y="95628"/>
                </a:lnTo>
                <a:lnTo>
                  <a:pt x="40765" y="94866"/>
                </a:lnTo>
                <a:lnTo>
                  <a:pt x="39242" y="94104"/>
                </a:lnTo>
                <a:lnTo>
                  <a:pt x="32765" y="91818"/>
                </a:lnTo>
                <a:lnTo>
                  <a:pt x="32765" y="88008"/>
                </a:lnTo>
                <a:lnTo>
                  <a:pt x="38480" y="85341"/>
                </a:lnTo>
                <a:lnTo>
                  <a:pt x="44575" y="85341"/>
                </a:lnTo>
                <a:lnTo>
                  <a:pt x="55624" y="86103"/>
                </a:lnTo>
                <a:lnTo>
                  <a:pt x="60196" y="86865"/>
                </a:lnTo>
                <a:lnTo>
                  <a:pt x="63244" y="87246"/>
                </a:lnTo>
                <a:lnTo>
                  <a:pt x="71626" y="88389"/>
                </a:lnTo>
                <a:lnTo>
                  <a:pt x="75436" y="89151"/>
                </a:lnTo>
                <a:lnTo>
                  <a:pt x="77722" y="89532"/>
                </a:lnTo>
                <a:lnTo>
                  <a:pt x="83436" y="92580"/>
                </a:lnTo>
                <a:lnTo>
                  <a:pt x="83817" y="95628"/>
                </a:lnTo>
                <a:lnTo>
                  <a:pt x="88389" y="173731"/>
                </a:lnTo>
                <a:lnTo>
                  <a:pt x="212488" y="173731"/>
                </a:lnTo>
                <a:lnTo>
                  <a:pt x="204176" y="175255"/>
                </a:lnTo>
                <a:close/>
              </a:path>
              <a:path w="310514" h="346710">
                <a:moveTo>
                  <a:pt x="235604" y="168397"/>
                </a:moveTo>
                <a:lnTo>
                  <a:pt x="163063" y="168397"/>
                </a:lnTo>
                <a:lnTo>
                  <a:pt x="185923" y="166111"/>
                </a:lnTo>
                <a:lnTo>
                  <a:pt x="191257" y="165730"/>
                </a:lnTo>
                <a:lnTo>
                  <a:pt x="223260" y="161920"/>
                </a:lnTo>
                <a:lnTo>
                  <a:pt x="230499" y="160396"/>
                </a:lnTo>
                <a:lnTo>
                  <a:pt x="236214" y="159254"/>
                </a:lnTo>
                <a:lnTo>
                  <a:pt x="237738" y="167635"/>
                </a:lnTo>
                <a:lnTo>
                  <a:pt x="235604" y="168397"/>
                </a:lnTo>
                <a:close/>
              </a:path>
              <a:path w="310514" h="346710">
                <a:moveTo>
                  <a:pt x="39242" y="200400"/>
                </a:moveTo>
                <a:lnTo>
                  <a:pt x="38099" y="200400"/>
                </a:lnTo>
                <a:lnTo>
                  <a:pt x="24764" y="193162"/>
                </a:lnTo>
                <a:lnTo>
                  <a:pt x="19811" y="190114"/>
                </a:lnTo>
                <a:lnTo>
                  <a:pt x="12191" y="185542"/>
                </a:lnTo>
                <a:lnTo>
                  <a:pt x="8381" y="182875"/>
                </a:lnTo>
                <a:lnTo>
                  <a:pt x="5333" y="180589"/>
                </a:lnTo>
                <a:lnTo>
                  <a:pt x="0" y="176017"/>
                </a:lnTo>
                <a:lnTo>
                  <a:pt x="0" y="171826"/>
                </a:lnTo>
                <a:lnTo>
                  <a:pt x="3809" y="169540"/>
                </a:lnTo>
                <a:lnTo>
                  <a:pt x="6476" y="170302"/>
                </a:lnTo>
                <a:lnTo>
                  <a:pt x="19049" y="172588"/>
                </a:lnTo>
                <a:lnTo>
                  <a:pt x="22859" y="173350"/>
                </a:lnTo>
                <a:lnTo>
                  <a:pt x="42670" y="175255"/>
                </a:lnTo>
                <a:lnTo>
                  <a:pt x="204176" y="175255"/>
                </a:lnTo>
                <a:lnTo>
                  <a:pt x="189352" y="177922"/>
                </a:lnTo>
                <a:lnTo>
                  <a:pt x="126107" y="187066"/>
                </a:lnTo>
                <a:lnTo>
                  <a:pt x="80769" y="192019"/>
                </a:lnTo>
                <a:lnTo>
                  <a:pt x="57529" y="194305"/>
                </a:lnTo>
                <a:lnTo>
                  <a:pt x="47623" y="195448"/>
                </a:lnTo>
                <a:lnTo>
                  <a:pt x="41908" y="198496"/>
                </a:lnTo>
                <a:lnTo>
                  <a:pt x="39242" y="200400"/>
                </a:lnTo>
                <a:close/>
              </a:path>
              <a:path w="310514" h="346710">
                <a:moveTo>
                  <a:pt x="288409" y="219450"/>
                </a:moveTo>
                <a:lnTo>
                  <a:pt x="254882" y="219450"/>
                </a:lnTo>
                <a:lnTo>
                  <a:pt x="262121" y="214497"/>
                </a:lnTo>
                <a:lnTo>
                  <a:pt x="266312" y="214878"/>
                </a:lnTo>
                <a:lnTo>
                  <a:pt x="275837" y="215259"/>
                </a:lnTo>
                <a:lnTo>
                  <a:pt x="280408" y="216021"/>
                </a:lnTo>
                <a:lnTo>
                  <a:pt x="284599" y="216402"/>
                </a:lnTo>
                <a:lnTo>
                  <a:pt x="288409" y="219069"/>
                </a:lnTo>
                <a:lnTo>
                  <a:pt x="288409" y="219450"/>
                </a:lnTo>
                <a:close/>
              </a:path>
              <a:path w="310514" h="346710">
                <a:moveTo>
                  <a:pt x="95628" y="241166"/>
                </a:moveTo>
                <a:lnTo>
                  <a:pt x="94485" y="241166"/>
                </a:lnTo>
                <a:lnTo>
                  <a:pt x="89151" y="239262"/>
                </a:lnTo>
                <a:lnTo>
                  <a:pt x="84579" y="237738"/>
                </a:lnTo>
                <a:lnTo>
                  <a:pt x="78484" y="235071"/>
                </a:lnTo>
                <a:lnTo>
                  <a:pt x="72388" y="232023"/>
                </a:lnTo>
                <a:lnTo>
                  <a:pt x="65149" y="228594"/>
                </a:lnTo>
                <a:lnTo>
                  <a:pt x="60577" y="225546"/>
                </a:lnTo>
                <a:lnTo>
                  <a:pt x="54862" y="221355"/>
                </a:lnTo>
                <a:lnTo>
                  <a:pt x="54862" y="217545"/>
                </a:lnTo>
                <a:lnTo>
                  <a:pt x="58291" y="216021"/>
                </a:lnTo>
                <a:lnTo>
                  <a:pt x="59815" y="216402"/>
                </a:lnTo>
                <a:lnTo>
                  <a:pt x="62482" y="216783"/>
                </a:lnTo>
                <a:lnTo>
                  <a:pt x="78103" y="218307"/>
                </a:lnTo>
                <a:lnTo>
                  <a:pt x="98872" y="219209"/>
                </a:lnTo>
                <a:lnTo>
                  <a:pt x="105010" y="219379"/>
                </a:lnTo>
                <a:lnTo>
                  <a:pt x="288409" y="219450"/>
                </a:lnTo>
                <a:lnTo>
                  <a:pt x="288409" y="223641"/>
                </a:lnTo>
                <a:lnTo>
                  <a:pt x="284980" y="230499"/>
                </a:lnTo>
                <a:lnTo>
                  <a:pt x="284565" y="231642"/>
                </a:lnTo>
                <a:lnTo>
                  <a:pt x="148205" y="231642"/>
                </a:lnTo>
                <a:lnTo>
                  <a:pt x="125726" y="232404"/>
                </a:lnTo>
                <a:lnTo>
                  <a:pt x="120392" y="233166"/>
                </a:lnTo>
                <a:lnTo>
                  <a:pt x="115821" y="233547"/>
                </a:lnTo>
                <a:lnTo>
                  <a:pt x="107058" y="235452"/>
                </a:lnTo>
                <a:lnTo>
                  <a:pt x="104010" y="236595"/>
                </a:lnTo>
                <a:lnTo>
                  <a:pt x="101343" y="237738"/>
                </a:lnTo>
                <a:lnTo>
                  <a:pt x="95628" y="241166"/>
                </a:lnTo>
                <a:close/>
              </a:path>
              <a:path w="310514" h="346710">
                <a:moveTo>
                  <a:pt x="282567" y="273932"/>
                </a:moveTo>
                <a:lnTo>
                  <a:pt x="256787" y="273932"/>
                </a:lnTo>
                <a:lnTo>
                  <a:pt x="260978" y="269741"/>
                </a:lnTo>
                <a:lnTo>
                  <a:pt x="260978" y="231642"/>
                </a:lnTo>
                <a:lnTo>
                  <a:pt x="284565" y="231642"/>
                </a:lnTo>
                <a:lnTo>
                  <a:pt x="283456" y="234690"/>
                </a:lnTo>
                <a:lnTo>
                  <a:pt x="276218" y="270122"/>
                </a:lnTo>
                <a:lnTo>
                  <a:pt x="282567" y="273932"/>
                </a:lnTo>
                <a:close/>
              </a:path>
              <a:path w="310514" h="346710">
                <a:moveTo>
                  <a:pt x="306316" y="346701"/>
                </a:moveTo>
                <a:lnTo>
                  <a:pt x="101724" y="346701"/>
                </a:lnTo>
                <a:lnTo>
                  <a:pt x="80008" y="339081"/>
                </a:lnTo>
                <a:lnTo>
                  <a:pt x="80008" y="289933"/>
                </a:lnTo>
                <a:lnTo>
                  <a:pt x="75436" y="284980"/>
                </a:lnTo>
                <a:lnTo>
                  <a:pt x="72007" y="283456"/>
                </a:lnTo>
                <a:lnTo>
                  <a:pt x="69340" y="281932"/>
                </a:lnTo>
                <a:lnTo>
                  <a:pt x="60958" y="279647"/>
                </a:lnTo>
                <a:lnTo>
                  <a:pt x="58291" y="279266"/>
                </a:lnTo>
                <a:lnTo>
                  <a:pt x="55624" y="278504"/>
                </a:lnTo>
                <a:lnTo>
                  <a:pt x="49909" y="277361"/>
                </a:lnTo>
                <a:lnTo>
                  <a:pt x="49909" y="272408"/>
                </a:lnTo>
                <a:lnTo>
                  <a:pt x="59053" y="268979"/>
                </a:lnTo>
                <a:lnTo>
                  <a:pt x="75055" y="268979"/>
                </a:lnTo>
                <a:lnTo>
                  <a:pt x="99438" y="270884"/>
                </a:lnTo>
                <a:lnTo>
                  <a:pt x="102867" y="273932"/>
                </a:lnTo>
                <a:lnTo>
                  <a:pt x="282567" y="273932"/>
                </a:lnTo>
                <a:lnTo>
                  <a:pt x="289552" y="278123"/>
                </a:lnTo>
                <a:lnTo>
                  <a:pt x="283075" y="285742"/>
                </a:lnTo>
                <a:lnTo>
                  <a:pt x="100962" y="285742"/>
                </a:lnTo>
                <a:lnTo>
                  <a:pt x="100962" y="329175"/>
                </a:lnTo>
                <a:lnTo>
                  <a:pt x="108582" y="334509"/>
                </a:lnTo>
                <a:lnTo>
                  <a:pt x="310507" y="334509"/>
                </a:lnTo>
                <a:lnTo>
                  <a:pt x="310507" y="342510"/>
                </a:lnTo>
                <a:lnTo>
                  <a:pt x="306316" y="346701"/>
                </a:lnTo>
                <a:close/>
              </a:path>
              <a:path w="310514" h="346710">
                <a:moveTo>
                  <a:pt x="310507" y="334509"/>
                </a:moveTo>
                <a:lnTo>
                  <a:pt x="226308" y="334509"/>
                </a:lnTo>
                <a:lnTo>
                  <a:pt x="240404" y="332985"/>
                </a:lnTo>
                <a:lnTo>
                  <a:pt x="248024" y="330699"/>
                </a:lnTo>
                <a:lnTo>
                  <a:pt x="255263" y="326508"/>
                </a:lnTo>
                <a:lnTo>
                  <a:pt x="257168" y="324603"/>
                </a:lnTo>
                <a:lnTo>
                  <a:pt x="279647" y="325746"/>
                </a:lnTo>
                <a:lnTo>
                  <a:pt x="286504" y="326508"/>
                </a:lnTo>
                <a:lnTo>
                  <a:pt x="298315" y="327651"/>
                </a:lnTo>
                <a:lnTo>
                  <a:pt x="310507" y="332985"/>
                </a:lnTo>
                <a:lnTo>
                  <a:pt x="310507" y="3345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476256" y="4776816"/>
            <a:ext cx="327660" cy="317500"/>
          </a:xfrm>
          <a:custGeom>
            <a:avLst/>
            <a:gdLst/>
            <a:ahLst/>
            <a:cxnLst/>
            <a:rect l="l" t="t" r="r" b="b"/>
            <a:pathLst>
              <a:path w="327660" h="317500">
                <a:moveTo>
                  <a:pt x="230499" y="292219"/>
                </a:moveTo>
                <a:lnTo>
                  <a:pt x="217926" y="292219"/>
                </a:lnTo>
                <a:lnTo>
                  <a:pt x="228975" y="222117"/>
                </a:lnTo>
                <a:lnTo>
                  <a:pt x="229737" y="218688"/>
                </a:lnTo>
                <a:lnTo>
                  <a:pt x="224784" y="211449"/>
                </a:lnTo>
                <a:lnTo>
                  <a:pt x="205353" y="198115"/>
                </a:lnTo>
                <a:lnTo>
                  <a:pt x="205353" y="195067"/>
                </a:lnTo>
                <a:lnTo>
                  <a:pt x="209163" y="193162"/>
                </a:lnTo>
                <a:lnTo>
                  <a:pt x="214878" y="193162"/>
                </a:lnTo>
                <a:lnTo>
                  <a:pt x="226689" y="195829"/>
                </a:lnTo>
                <a:lnTo>
                  <a:pt x="230499" y="196972"/>
                </a:lnTo>
                <a:lnTo>
                  <a:pt x="234690" y="198115"/>
                </a:lnTo>
                <a:lnTo>
                  <a:pt x="242690" y="201162"/>
                </a:lnTo>
                <a:lnTo>
                  <a:pt x="245357" y="202305"/>
                </a:lnTo>
                <a:lnTo>
                  <a:pt x="251834" y="204972"/>
                </a:lnTo>
                <a:lnTo>
                  <a:pt x="256406" y="210306"/>
                </a:lnTo>
                <a:lnTo>
                  <a:pt x="255263" y="213735"/>
                </a:lnTo>
                <a:lnTo>
                  <a:pt x="230499" y="292219"/>
                </a:lnTo>
                <a:close/>
              </a:path>
              <a:path w="327660" h="317500">
                <a:moveTo>
                  <a:pt x="121916" y="292219"/>
                </a:moveTo>
                <a:lnTo>
                  <a:pt x="108201" y="292219"/>
                </a:lnTo>
                <a:lnTo>
                  <a:pt x="91056" y="228213"/>
                </a:lnTo>
                <a:lnTo>
                  <a:pt x="90675" y="225165"/>
                </a:lnTo>
                <a:lnTo>
                  <a:pt x="86484" y="219831"/>
                </a:lnTo>
                <a:lnTo>
                  <a:pt x="83436" y="217926"/>
                </a:lnTo>
                <a:lnTo>
                  <a:pt x="80388" y="215640"/>
                </a:lnTo>
                <a:lnTo>
                  <a:pt x="72769" y="212211"/>
                </a:lnTo>
                <a:lnTo>
                  <a:pt x="67435" y="210687"/>
                </a:lnTo>
                <a:lnTo>
                  <a:pt x="61339" y="208401"/>
                </a:lnTo>
                <a:lnTo>
                  <a:pt x="61339" y="204591"/>
                </a:lnTo>
                <a:lnTo>
                  <a:pt x="67435" y="201924"/>
                </a:lnTo>
                <a:lnTo>
                  <a:pt x="73531" y="201924"/>
                </a:lnTo>
                <a:lnTo>
                  <a:pt x="85341" y="202686"/>
                </a:lnTo>
                <a:lnTo>
                  <a:pt x="89151" y="203448"/>
                </a:lnTo>
                <a:lnTo>
                  <a:pt x="102105" y="205353"/>
                </a:lnTo>
                <a:lnTo>
                  <a:pt x="104391" y="206115"/>
                </a:lnTo>
                <a:lnTo>
                  <a:pt x="107439" y="206496"/>
                </a:lnTo>
                <a:lnTo>
                  <a:pt x="114297" y="209925"/>
                </a:lnTo>
                <a:lnTo>
                  <a:pt x="114713" y="213735"/>
                </a:lnTo>
                <a:lnTo>
                  <a:pt x="121916" y="292219"/>
                </a:lnTo>
                <a:close/>
              </a:path>
              <a:path w="327660" h="317500">
                <a:moveTo>
                  <a:pt x="326182" y="292219"/>
                </a:moveTo>
                <a:lnTo>
                  <a:pt x="230499" y="292219"/>
                </a:lnTo>
                <a:lnTo>
                  <a:pt x="234309" y="291838"/>
                </a:lnTo>
                <a:lnTo>
                  <a:pt x="239643" y="291457"/>
                </a:lnTo>
                <a:lnTo>
                  <a:pt x="241547" y="291457"/>
                </a:lnTo>
                <a:lnTo>
                  <a:pt x="245738" y="291076"/>
                </a:lnTo>
                <a:lnTo>
                  <a:pt x="258311" y="289552"/>
                </a:lnTo>
                <a:lnTo>
                  <a:pt x="262502" y="288028"/>
                </a:lnTo>
                <a:lnTo>
                  <a:pt x="266312" y="286885"/>
                </a:lnTo>
                <a:lnTo>
                  <a:pt x="272027" y="283837"/>
                </a:lnTo>
                <a:lnTo>
                  <a:pt x="273932" y="282313"/>
                </a:lnTo>
                <a:lnTo>
                  <a:pt x="279266" y="282694"/>
                </a:lnTo>
                <a:lnTo>
                  <a:pt x="289552" y="283075"/>
                </a:lnTo>
                <a:lnTo>
                  <a:pt x="294505" y="283837"/>
                </a:lnTo>
                <a:lnTo>
                  <a:pt x="300601" y="284218"/>
                </a:lnTo>
                <a:lnTo>
                  <a:pt x="315460" y="286885"/>
                </a:lnTo>
                <a:lnTo>
                  <a:pt x="320793" y="288028"/>
                </a:lnTo>
                <a:lnTo>
                  <a:pt x="326182" y="292219"/>
                </a:lnTo>
                <a:close/>
              </a:path>
              <a:path w="327660" h="317500">
                <a:moveTo>
                  <a:pt x="44575" y="316984"/>
                </a:moveTo>
                <a:lnTo>
                  <a:pt x="43813" y="316984"/>
                </a:lnTo>
                <a:lnTo>
                  <a:pt x="38480" y="315079"/>
                </a:lnTo>
                <a:lnTo>
                  <a:pt x="36575" y="314317"/>
                </a:lnTo>
                <a:lnTo>
                  <a:pt x="33908" y="313174"/>
                </a:lnTo>
                <a:lnTo>
                  <a:pt x="27431" y="310126"/>
                </a:lnTo>
                <a:lnTo>
                  <a:pt x="23240" y="308221"/>
                </a:lnTo>
                <a:lnTo>
                  <a:pt x="19811" y="306316"/>
                </a:lnTo>
                <a:lnTo>
                  <a:pt x="11429" y="302125"/>
                </a:lnTo>
                <a:lnTo>
                  <a:pt x="8381" y="300220"/>
                </a:lnTo>
                <a:lnTo>
                  <a:pt x="5714" y="298315"/>
                </a:lnTo>
                <a:lnTo>
                  <a:pt x="0" y="293743"/>
                </a:lnTo>
                <a:lnTo>
                  <a:pt x="0" y="289933"/>
                </a:lnTo>
                <a:lnTo>
                  <a:pt x="3047" y="288028"/>
                </a:lnTo>
                <a:lnTo>
                  <a:pt x="5333" y="288409"/>
                </a:lnTo>
                <a:lnTo>
                  <a:pt x="9905" y="288790"/>
                </a:lnTo>
                <a:lnTo>
                  <a:pt x="60892" y="291978"/>
                </a:lnTo>
                <a:lnTo>
                  <a:pt x="326182" y="292219"/>
                </a:lnTo>
                <a:lnTo>
                  <a:pt x="327651" y="293362"/>
                </a:lnTo>
                <a:lnTo>
                  <a:pt x="327651" y="302887"/>
                </a:lnTo>
                <a:lnTo>
                  <a:pt x="325696" y="305554"/>
                </a:lnTo>
                <a:lnTo>
                  <a:pt x="114931" y="305563"/>
                </a:lnTo>
                <a:lnTo>
                  <a:pt x="109463" y="305625"/>
                </a:lnTo>
                <a:lnTo>
                  <a:pt x="104174" y="305795"/>
                </a:lnTo>
                <a:lnTo>
                  <a:pt x="83817" y="306697"/>
                </a:lnTo>
                <a:lnTo>
                  <a:pt x="78484" y="307459"/>
                </a:lnTo>
                <a:lnTo>
                  <a:pt x="73531" y="307840"/>
                </a:lnTo>
                <a:lnTo>
                  <a:pt x="62101" y="310126"/>
                </a:lnTo>
                <a:lnTo>
                  <a:pt x="58291" y="311269"/>
                </a:lnTo>
                <a:lnTo>
                  <a:pt x="55243" y="312031"/>
                </a:lnTo>
                <a:lnTo>
                  <a:pt x="47623" y="315460"/>
                </a:lnTo>
                <a:lnTo>
                  <a:pt x="44575" y="316984"/>
                </a:lnTo>
                <a:close/>
              </a:path>
              <a:path w="327660" h="317500">
                <a:moveTo>
                  <a:pt x="323460" y="308602"/>
                </a:moveTo>
                <a:lnTo>
                  <a:pt x="316984" y="308602"/>
                </a:lnTo>
                <a:lnTo>
                  <a:pt x="298696" y="307078"/>
                </a:lnTo>
                <a:lnTo>
                  <a:pt x="291457" y="306316"/>
                </a:lnTo>
                <a:lnTo>
                  <a:pt x="266693" y="305554"/>
                </a:lnTo>
                <a:lnTo>
                  <a:pt x="325696" y="305554"/>
                </a:lnTo>
                <a:lnTo>
                  <a:pt x="323460" y="308602"/>
                </a:lnTo>
                <a:close/>
              </a:path>
              <a:path w="327660" h="317500">
                <a:moveTo>
                  <a:pt x="161920" y="192781"/>
                </a:moveTo>
                <a:lnTo>
                  <a:pt x="123360" y="189727"/>
                </a:lnTo>
                <a:lnTo>
                  <a:pt x="75817" y="172969"/>
                </a:lnTo>
                <a:lnTo>
                  <a:pt x="48004" y="143252"/>
                </a:lnTo>
                <a:lnTo>
                  <a:pt x="43432" y="134489"/>
                </a:lnTo>
                <a:lnTo>
                  <a:pt x="40004" y="116964"/>
                </a:lnTo>
                <a:lnTo>
                  <a:pt x="40004" y="98676"/>
                </a:lnTo>
                <a:lnTo>
                  <a:pt x="43432" y="80388"/>
                </a:lnTo>
                <a:lnTo>
                  <a:pt x="48004" y="71626"/>
                </a:lnTo>
                <a:lnTo>
                  <a:pt x="51052" y="65149"/>
                </a:lnTo>
                <a:lnTo>
                  <a:pt x="61720" y="51814"/>
                </a:lnTo>
                <a:lnTo>
                  <a:pt x="68959" y="46861"/>
                </a:lnTo>
                <a:lnTo>
                  <a:pt x="75817" y="41527"/>
                </a:lnTo>
                <a:lnTo>
                  <a:pt x="114678" y="26669"/>
                </a:lnTo>
                <a:lnTo>
                  <a:pt x="146681" y="22859"/>
                </a:lnTo>
                <a:lnTo>
                  <a:pt x="150110" y="21335"/>
                </a:lnTo>
                <a:lnTo>
                  <a:pt x="153920" y="17525"/>
                </a:lnTo>
                <a:lnTo>
                  <a:pt x="154301" y="16001"/>
                </a:lnTo>
                <a:lnTo>
                  <a:pt x="154301" y="13715"/>
                </a:lnTo>
                <a:lnTo>
                  <a:pt x="152015" y="10286"/>
                </a:lnTo>
                <a:lnTo>
                  <a:pt x="150110" y="8762"/>
                </a:lnTo>
                <a:lnTo>
                  <a:pt x="148586" y="6857"/>
                </a:lnTo>
                <a:lnTo>
                  <a:pt x="144014" y="4190"/>
                </a:lnTo>
                <a:lnTo>
                  <a:pt x="144395" y="3047"/>
                </a:lnTo>
                <a:lnTo>
                  <a:pt x="145157" y="1142"/>
                </a:lnTo>
                <a:lnTo>
                  <a:pt x="148967" y="0"/>
                </a:lnTo>
                <a:lnTo>
                  <a:pt x="150872" y="380"/>
                </a:lnTo>
                <a:lnTo>
                  <a:pt x="154301" y="761"/>
                </a:lnTo>
                <a:lnTo>
                  <a:pt x="161920" y="2666"/>
                </a:lnTo>
                <a:lnTo>
                  <a:pt x="165730" y="4190"/>
                </a:lnTo>
                <a:lnTo>
                  <a:pt x="168778" y="5333"/>
                </a:lnTo>
                <a:lnTo>
                  <a:pt x="175255" y="9524"/>
                </a:lnTo>
                <a:lnTo>
                  <a:pt x="175255" y="12191"/>
                </a:lnTo>
                <a:lnTo>
                  <a:pt x="174493" y="14858"/>
                </a:lnTo>
                <a:lnTo>
                  <a:pt x="171445" y="20192"/>
                </a:lnTo>
                <a:lnTo>
                  <a:pt x="169921" y="22478"/>
                </a:lnTo>
                <a:lnTo>
                  <a:pt x="177824" y="22722"/>
                </a:lnTo>
                <a:lnTo>
                  <a:pt x="183137" y="23002"/>
                </a:lnTo>
                <a:lnTo>
                  <a:pt x="188271" y="23496"/>
                </a:lnTo>
                <a:lnTo>
                  <a:pt x="208020" y="25907"/>
                </a:lnTo>
                <a:lnTo>
                  <a:pt x="217545" y="28955"/>
                </a:lnTo>
                <a:lnTo>
                  <a:pt x="228594" y="32003"/>
                </a:lnTo>
                <a:lnTo>
                  <a:pt x="236366" y="35813"/>
                </a:lnTo>
                <a:lnTo>
                  <a:pt x="161920" y="35813"/>
                </a:lnTo>
                <a:lnTo>
                  <a:pt x="153557" y="35839"/>
                </a:lnTo>
                <a:lnTo>
                  <a:pt x="147871" y="36027"/>
                </a:lnTo>
                <a:lnTo>
                  <a:pt x="142258" y="36536"/>
                </a:lnTo>
                <a:lnTo>
                  <a:pt x="120392" y="39242"/>
                </a:lnTo>
                <a:lnTo>
                  <a:pt x="111630" y="42289"/>
                </a:lnTo>
                <a:lnTo>
                  <a:pt x="103248" y="44956"/>
                </a:lnTo>
                <a:lnTo>
                  <a:pt x="71245" y="71626"/>
                </a:lnTo>
                <a:lnTo>
                  <a:pt x="62482" y="114678"/>
                </a:lnTo>
                <a:lnTo>
                  <a:pt x="65149" y="131060"/>
                </a:lnTo>
                <a:lnTo>
                  <a:pt x="89151" y="161920"/>
                </a:lnTo>
                <a:lnTo>
                  <a:pt x="141963" y="178261"/>
                </a:lnTo>
                <a:lnTo>
                  <a:pt x="236067" y="179065"/>
                </a:lnTo>
                <a:lnTo>
                  <a:pt x="228594" y="182875"/>
                </a:lnTo>
                <a:lnTo>
                  <a:pt x="183405" y="191977"/>
                </a:lnTo>
                <a:lnTo>
                  <a:pt x="171177" y="192751"/>
                </a:lnTo>
                <a:lnTo>
                  <a:pt x="161920" y="192781"/>
                </a:lnTo>
                <a:close/>
              </a:path>
              <a:path w="327660" h="317500">
                <a:moveTo>
                  <a:pt x="236067" y="179065"/>
                </a:moveTo>
                <a:lnTo>
                  <a:pt x="161920" y="179065"/>
                </a:lnTo>
                <a:lnTo>
                  <a:pt x="170502" y="179035"/>
                </a:lnTo>
                <a:lnTo>
                  <a:pt x="176279" y="178827"/>
                </a:lnTo>
                <a:lnTo>
                  <a:pt x="220974" y="169540"/>
                </a:lnTo>
                <a:lnTo>
                  <a:pt x="251834" y="142871"/>
                </a:lnTo>
                <a:lnTo>
                  <a:pt x="261359" y="114678"/>
                </a:lnTo>
                <a:lnTo>
                  <a:pt x="261359" y="99819"/>
                </a:lnTo>
                <a:lnTo>
                  <a:pt x="245357" y="61339"/>
                </a:lnTo>
                <a:lnTo>
                  <a:pt x="212211" y="42289"/>
                </a:lnTo>
                <a:lnTo>
                  <a:pt x="203448" y="39242"/>
                </a:lnTo>
                <a:lnTo>
                  <a:pt x="181878" y="36536"/>
                </a:lnTo>
                <a:lnTo>
                  <a:pt x="176279" y="36027"/>
                </a:lnTo>
                <a:lnTo>
                  <a:pt x="170502" y="35839"/>
                </a:lnTo>
                <a:lnTo>
                  <a:pt x="161920" y="35813"/>
                </a:lnTo>
                <a:lnTo>
                  <a:pt x="236366" y="35813"/>
                </a:lnTo>
                <a:lnTo>
                  <a:pt x="248024" y="41527"/>
                </a:lnTo>
                <a:lnTo>
                  <a:pt x="254882" y="46861"/>
                </a:lnTo>
                <a:lnTo>
                  <a:pt x="262121" y="51814"/>
                </a:lnTo>
                <a:lnTo>
                  <a:pt x="272789" y="65149"/>
                </a:lnTo>
                <a:lnTo>
                  <a:pt x="275837" y="71626"/>
                </a:lnTo>
                <a:lnTo>
                  <a:pt x="280408" y="80388"/>
                </a:lnTo>
                <a:lnTo>
                  <a:pt x="283837" y="97533"/>
                </a:lnTo>
                <a:lnTo>
                  <a:pt x="283837" y="116964"/>
                </a:lnTo>
                <a:lnTo>
                  <a:pt x="280408" y="134489"/>
                </a:lnTo>
                <a:lnTo>
                  <a:pt x="275837" y="143252"/>
                </a:lnTo>
                <a:lnTo>
                  <a:pt x="272789" y="149348"/>
                </a:lnTo>
                <a:lnTo>
                  <a:pt x="262121" y="162682"/>
                </a:lnTo>
                <a:lnTo>
                  <a:pt x="254882" y="168016"/>
                </a:lnTo>
                <a:lnTo>
                  <a:pt x="248024" y="172969"/>
                </a:lnTo>
                <a:lnTo>
                  <a:pt x="236067" y="1790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806575" y="4762339"/>
            <a:ext cx="300355" cy="347980"/>
          </a:xfrm>
          <a:custGeom>
            <a:avLst/>
            <a:gdLst/>
            <a:ahLst/>
            <a:cxnLst/>
            <a:rect l="l" t="t" r="r" b="b"/>
            <a:pathLst>
              <a:path w="300354" h="347979">
                <a:moveTo>
                  <a:pt x="291076" y="90170"/>
                </a:moveTo>
                <a:lnTo>
                  <a:pt x="270503" y="90170"/>
                </a:lnTo>
                <a:lnTo>
                  <a:pt x="270503" y="35560"/>
                </a:lnTo>
                <a:lnTo>
                  <a:pt x="268598" y="29210"/>
                </a:lnTo>
                <a:lnTo>
                  <a:pt x="265550" y="25400"/>
                </a:lnTo>
                <a:lnTo>
                  <a:pt x="261740" y="21590"/>
                </a:lnTo>
                <a:lnTo>
                  <a:pt x="259454" y="20320"/>
                </a:lnTo>
                <a:lnTo>
                  <a:pt x="256787" y="17780"/>
                </a:lnTo>
                <a:lnTo>
                  <a:pt x="250310" y="13970"/>
                </a:lnTo>
                <a:lnTo>
                  <a:pt x="248024" y="13970"/>
                </a:lnTo>
                <a:lnTo>
                  <a:pt x="239262" y="10160"/>
                </a:lnTo>
                <a:lnTo>
                  <a:pt x="236976" y="8890"/>
                </a:lnTo>
                <a:lnTo>
                  <a:pt x="235071" y="7620"/>
                </a:lnTo>
                <a:lnTo>
                  <a:pt x="229737" y="6350"/>
                </a:lnTo>
                <a:lnTo>
                  <a:pt x="229737" y="1270"/>
                </a:lnTo>
                <a:lnTo>
                  <a:pt x="235833" y="0"/>
                </a:lnTo>
                <a:lnTo>
                  <a:pt x="241928" y="0"/>
                </a:lnTo>
                <a:lnTo>
                  <a:pt x="257168" y="1270"/>
                </a:lnTo>
                <a:lnTo>
                  <a:pt x="263264" y="2540"/>
                </a:lnTo>
                <a:lnTo>
                  <a:pt x="268217" y="3810"/>
                </a:lnTo>
                <a:lnTo>
                  <a:pt x="278504" y="7620"/>
                </a:lnTo>
                <a:lnTo>
                  <a:pt x="283837" y="8890"/>
                </a:lnTo>
                <a:lnTo>
                  <a:pt x="287647" y="10160"/>
                </a:lnTo>
                <a:lnTo>
                  <a:pt x="294505" y="13970"/>
                </a:lnTo>
                <a:lnTo>
                  <a:pt x="294505" y="19050"/>
                </a:lnTo>
                <a:lnTo>
                  <a:pt x="292219" y="26670"/>
                </a:lnTo>
                <a:lnTo>
                  <a:pt x="291838" y="29210"/>
                </a:lnTo>
                <a:lnTo>
                  <a:pt x="291203" y="35560"/>
                </a:lnTo>
                <a:lnTo>
                  <a:pt x="291076" y="90170"/>
                </a:lnTo>
                <a:close/>
              </a:path>
              <a:path w="300354" h="347979">
                <a:moveTo>
                  <a:pt x="6095" y="219710"/>
                </a:moveTo>
                <a:lnTo>
                  <a:pt x="0" y="214630"/>
                </a:lnTo>
                <a:lnTo>
                  <a:pt x="3047" y="212090"/>
                </a:lnTo>
                <a:lnTo>
                  <a:pt x="7238" y="207010"/>
                </a:lnTo>
                <a:lnTo>
                  <a:pt x="22097" y="187960"/>
                </a:lnTo>
                <a:lnTo>
                  <a:pt x="26288" y="182880"/>
                </a:lnTo>
                <a:lnTo>
                  <a:pt x="35813" y="168910"/>
                </a:lnTo>
                <a:lnTo>
                  <a:pt x="40765" y="162560"/>
                </a:lnTo>
                <a:lnTo>
                  <a:pt x="44956" y="156210"/>
                </a:lnTo>
                <a:lnTo>
                  <a:pt x="53719" y="142240"/>
                </a:lnTo>
                <a:lnTo>
                  <a:pt x="57529" y="135890"/>
                </a:lnTo>
                <a:lnTo>
                  <a:pt x="60958" y="130810"/>
                </a:lnTo>
                <a:lnTo>
                  <a:pt x="68959" y="116840"/>
                </a:lnTo>
                <a:lnTo>
                  <a:pt x="72007" y="110490"/>
                </a:lnTo>
                <a:lnTo>
                  <a:pt x="75055" y="105410"/>
                </a:lnTo>
                <a:lnTo>
                  <a:pt x="83055" y="90170"/>
                </a:lnTo>
                <a:lnTo>
                  <a:pt x="85722" y="83820"/>
                </a:lnTo>
                <a:lnTo>
                  <a:pt x="88008" y="78740"/>
                </a:lnTo>
                <a:lnTo>
                  <a:pt x="93723" y="64770"/>
                </a:lnTo>
                <a:lnTo>
                  <a:pt x="95247" y="59690"/>
                </a:lnTo>
                <a:lnTo>
                  <a:pt x="97152" y="55880"/>
                </a:lnTo>
                <a:lnTo>
                  <a:pt x="101343" y="41910"/>
                </a:lnTo>
                <a:lnTo>
                  <a:pt x="100962" y="40640"/>
                </a:lnTo>
                <a:lnTo>
                  <a:pt x="94866" y="33020"/>
                </a:lnTo>
                <a:lnTo>
                  <a:pt x="91818" y="31750"/>
                </a:lnTo>
                <a:lnTo>
                  <a:pt x="89913" y="30480"/>
                </a:lnTo>
                <a:lnTo>
                  <a:pt x="88389" y="29210"/>
                </a:lnTo>
                <a:lnTo>
                  <a:pt x="83817" y="26670"/>
                </a:lnTo>
                <a:lnTo>
                  <a:pt x="80008" y="24130"/>
                </a:lnTo>
                <a:lnTo>
                  <a:pt x="75436" y="21590"/>
                </a:lnTo>
                <a:lnTo>
                  <a:pt x="75436" y="19050"/>
                </a:lnTo>
                <a:lnTo>
                  <a:pt x="78865" y="16510"/>
                </a:lnTo>
                <a:lnTo>
                  <a:pt x="83817" y="16510"/>
                </a:lnTo>
                <a:lnTo>
                  <a:pt x="90675" y="17780"/>
                </a:lnTo>
                <a:lnTo>
                  <a:pt x="94485" y="19050"/>
                </a:lnTo>
                <a:lnTo>
                  <a:pt x="97914" y="19050"/>
                </a:lnTo>
                <a:lnTo>
                  <a:pt x="106296" y="21590"/>
                </a:lnTo>
                <a:lnTo>
                  <a:pt x="124964" y="30480"/>
                </a:lnTo>
                <a:lnTo>
                  <a:pt x="127631" y="34290"/>
                </a:lnTo>
                <a:lnTo>
                  <a:pt x="127631" y="35560"/>
                </a:lnTo>
                <a:lnTo>
                  <a:pt x="127250" y="38100"/>
                </a:lnTo>
                <a:lnTo>
                  <a:pt x="123821" y="49530"/>
                </a:lnTo>
                <a:lnTo>
                  <a:pt x="122297" y="53340"/>
                </a:lnTo>
                <a:lnTo>
                  <a:pt x="120392" y="59690"/>
                </a:lnTo>
                <a:lnTo>
                  <a:pt x="114678" y="73660"/>
                </a:lnTo>
                <a:lnTo>
                  <a:pt x="109344" y="86360"/>
                </a:lnTo>
                <a:lnTo>
                  <a:pt x="101343" y="102870"/>
                </a:lnTo>
                <a:lnTo>
                  <a:pt x="97533" y="109220"/>
                </a:lnTo>
                <a:lnTo>
                  <a:pt x="97152" y="109220"/>
                </a:lnTo>
                <a:lnTo>
                  <a:pt x="96771" y="110490"/>
                </a:lnTo>
                <a:lnTo>
                  <a:pt x="100962" y="115570"/>
                </a:lnTo>
                <a:lnTo>
                  <a:pt x="111249" y="124460"/>
                </a:lnTo>
                <a:lnTo>
                  <a:pt x="88770" y="124460"/>
                </a:lnTo>
                <a:lnTo>
                  <a:pt x="86484" y="128270"/>
                </a:lnTo>
                <a:lnTo>
                  <a:pt x="81912" y="134620"/>
                </a:lnTo>
                <a:lnTo>
                  <a:pt x="79627" y="138430"/>
                </a:lnTo>
                <a:lnTo>
                  <a:pt x="51814" y="173990"/>
                </a:lnTo>
                <a:lnTo>
                  <a:pt x="14858" y="212090"/>
                </a:lnTo>
                <a:lnTo>
                  <a:pt x="9524" y="215900"/>
                </a:lnTo>
                <a:lnTo>
                  <a:pt x="6095" y="219710"/>
                </a:lnTo>
                <a:close/>
              </a:path>
              <a:path w="300354" h="347979">
                <a:moveTo>
                  <a:pt x="197734" y="113030"/>
                </a:moveTo>
                <a:lnTo>
                  <a:pt x="196591" y="113030"/>
                </a:lnTo>
                <a:lnTo>
                  <a:pt x="187828" y="109220"/>
                </a:lnTo>
                <a:lnTo>
                  <a:pt x="184399" y="107950"/>
                </a:lnTo>
                <a:lnTo>
                  <a:pt x="180589" y="105410"/>
                </a:lnTo>
                <a:lnTo>
                  <a:pt x="172588" y="100330"/>
                </a:lnTo>
                <a:lnTo>
                  <a:pt x="169921" y="99060"/>
                </a:lnTo>
                <a:lnTo>
                  <a:pt x="167635" y="97790"/>
                </a:lnTo>
                <a:lnTo>
                  <a:pt x="161539" y="92710"/>
                </a:lnTo>
                <a:lnTo>
                  <a:pt x="161539" y="88900"/>
                </a:lnTo>
                <a:lnTo>
                  <a:pt x="164587" y="87630"/>
                </a:lnTo>
                <a:lnTo>
                  <a:pt x="171064" y="87630"/>
                </a:lnTo>
                <a:lnTo>
                  <a:pt x="179446" y="88900"/>
                </a:lnTo>
                <a:lnTo>
                  <a:pt x="185161" y="90170"/>
                </a:lnTo>
                <a:lnTo>
                  <a:pt x="291076" y="90170"/>
                </a:lnTo>
                <a:lnTo>
                  <a:pt x="291076" y="102870"/>
                </a:lnTo>
                <a:lnTo>
                  <a:pt x="234309" y="102870"/>
                </a:lnTo>
                <a:lnTo>
                  <a:pt x="216021" y="105410"/>
                </a:lnTo>
                <a:lnTo>
                  <a:pt x="210687" y="106680"/>
                </a:lnTo>
                <a:lnTo>
                  <a:pt x="206877" y="109220"/>
                </a:lnTo>
                <a:lnTo>
                  <a:pt x="200400" y="111760"/>
                </a:lnTo>
                <a:lnTo>
                  <a:pt x="197734" y="113030"/>
                </a:lnTo>
                <a:close/>
              </a:path>
              <a:path w="300354" h="347979">
                <a:moveTo>
                  <a:pt x="279647" y="227330"/>
                </a:moveTo>
                <a:lnTo>
                  <a:pt x="277742" y="227330"/>
                </a:lnTo>
                <a:lnTo>
                  <a:pt x="275456" y="224790"/>
                </a:lnTo>
                <a:lnTo>
                  <a:pt x="273932" y="222250"/>
                </a:lnTo>
                <a:lnTo>
                  <a:pt x="272789" y="217170"/>
                </a:lnTo>
                <a:lnTo>
                  <a:pt x="272408" y="214630"/>
                </a:lnTo>
                <a:lnTo>
                  <a:pt x="272027" y="213360"/>
                </a:lnTo>
                <a:lnTo>
                  <a:pt x="271646" y="207010"/>
                </a:lnTo>
                <a:lnTo>
                  <a:pt x="270884" y="196850"/>
                </a:lnTo>
                <a:lnTo>
                  <a:pt x="270604" y="182880"/>
                </a:lnTo>
                <a:lnTo>
                  <a:pt x="270503" y="102870"/>
                </a:lnTo>
                <a:lnTo>
                  <a:pt x="291076" y="102870"/>
                </a:lnTo>
                <a:lnTo>
                  <a:pt x="290972" y="162560"/>
                </a:lnTo>
                <a:lnTo>
                  <a:pt x="290695" y="172720"/>
                </a:lnTo>
                <a:lnTo>
                  <a:pt x="290314" y="177800"/>
                </a:lnTo>
                <a:lnTo>
                  <a:pt x="289171" y="196850"/>
                </a:lnTo>
                <a:lnTo>
                  <a:pt x="288409" y="201930"/>
                </a:lnTo>
                <a:lnTo>
                  <a:pt x="287266" y="212090"/>
                </a:lnTo>
                <a:lnTo>
                  <a:pt x="286504" y="214630"/>
                </a:lnTo>
                <a:lnTo>
                  <a:pt x="286123" y="217170"/>
                </a:lnTo>
                <a:lnTo>
                  <a:pt x="283837" y="222250"/>
                </a:lnTo>
                <a:lnTo>
                  <a:pt x="282313" y="224790"/>
                </a:lnTo>
                <a:lnTo>
                  <a:pt x="279647" y="227330"/>
                </a:lnTo>
                <a:close/>
              </a:path>
              <a:path w="300354" h="347979">
                <a:moveTo>
                  <a:pt x="190114" y="209550"/>
                </a:moveTo>
                <a:lnTo>
                  <a:pt x="185542" y="209550"/>
                </a:lnTo>
                <a:lnTo>
                  <a:pt x="181351" y="208280"/>
                </a:lnTo>
                <a:lnTo>
                  <a:pt x="179446" y="207010"/>
                </a:lnTo>
                <a:lnTo>
                  <a:pt x="175636" y="203200"/>
                </a:lnTo>
                <a:lnTo>
                  <a:pt x="165730" y="194310"/>
                </a:lnTo>
                <a:lnTo>
                  <a:pt x="155063" y="185420"/>
                </a:lnTo>
                <a:lnTo>
                  <a:pt x="142871" y="173990"/>
                </a:lnTo>
                <a:lnTo>
                  <a:pt x="129536" y="162560"/>
                </a:lnTo>
                <a:lnTo>
                  <a:pt x="116202" y="149860"/>
                </a:lnTo>
                <a:lnTo>
                  <a:pt x="109725" y="143510"/>
                </a:lnTo>
                <a:lnTo>
                  <a:pt x="105153" y="139700"/>
                </a:lnTo>
                <a:lnTo>
                  <a:pt x="93723" y="128270"/>
                </a:lnTo>
                <a:lnTo>
                  <a:pt x="88770" y="124460"/>
                </a:lnTo>
                <a:lnTo>
                  <a:pt x="111249" y="124460"/>
                </a:lnTo>
                <a:lnTo>
                  <a:pt x="115440" y="129540"/>
                </a:lnTo>
                <a:lnTo>
                  <a:pt x="120392" y="133350"/>
                </a:lnTo>
                <a:lnTo>
                  <a:pt x="129155" y="140970"/>
                </a:lnTo>
                <a:lnTo>
                  <a:pt x="133727" y="144780"/>
                </a:lnTo>
                <a:lnTo>
                  <a:pt x="137918" y="147320"/>
                </a:lnTo>
                <a:lnTo>
                  <a:pt x="147824" y="153670"/>
                </a:lnTo>
                <a:lnTo>
                  <a:pt x="154682" y="156210"/>
                </a:lnTo>
                <a:lnTo>
                  <a:pt x="163063" y="160020"/>
                </a:lnTo>
                <a:lnTo>
                  <a:pt x="166492" y="160020"/>
                </a:lnTo>
                <a:lnTo>
                  <a:pt x="169159" y="162560"/>
                </a:lnTo>
                <a:lnTo>
                  <a:pt x="175255" y="170180"/>
                </a:lnTo>
                <a:lnTo>
                  <a:pt x="177541" y="173990"/>
                </a:lnTo>
                <a:lnTo>
                  <a:pt x="180589" y="177800"/>
                </a:lnTo>
                <a:lnTo>
                  <a:pt x="184780" y="182880"/>
                </a:lnTo>
                <a:lnTo>
                  <a:pt x="187066" y="186690"/>
                </a:lnTo>
                <a:lnTo>
                  <a:pt x="189733" y="190500"/>
                </a:lnTo>
                <a:lnTo>
                  <a:pt x="193543" y="199390"/>
                </a:lnTo>
                <a:lnTo>
                  <a:pt x="193543" y="207010"/>
                </a:lnTo>
                <a:lnTo>
                  <a:pt x="190114" y="209550"/>
                </a:lnTo>
                <a:close/>
              </a:path>
              <a:path w="300354" h="347979">
                <a:moveTo>
                  <a:pt x="191447" y="226060"/>
                </a:moveTo>
                <a:lnTo>
                  <a:pt x="166683" y="226060"/>
                </a:lnTo>
                <a:lnTo>
                  <a:pt x="171981" y="224790"/>
                </a:lnTo>
                <a:lnTo>
                  <a:pt x="186149" y="224790"/>
                </a:lnTo>
                <a:lnTo>
                  <a:pt x="191447" y="226060"/>
                </a:lnTo>
                <a:close/>
              </a:path>
              <a:path w="300354" h="347979">
                <a:moveTo>
                  <a:pt x="197603" y="347980"/>
                </a:moveTo>
                <a:lnTo>
                  <a:pt x="160527" y="347980"/>
                </a:lnTo>
                <a:lnTo>
                  <a:pt x="134489" y="345440"/>
                </a:lnTo>
                <a:lnTo>
                  <a:pt x="96390" y="335280"/>
                </a:lnTo>
                <a:lnTo>
                  <a:pt x="67816" y="314960"/>
                </a:lnTo>
                <a:lnTo>
                  <a:pt x="62482" y="308610"/>
                </a:lnTo>
                <a:lnTo>
                  <a:pt x="58291" y="292100"/>
                </a:lnTo>
                <a:lnTo>
                  <a:pt x="58291" y="280670"/>
                </a:lnTo>
                <a:lnTo>
                  <a:pt x="83817" y="243840"/>
                </a:lnTo>
                <a:lnTo>
                  <a:pt x="126869" y="229870"/>
                </a:lnTo>
                <a:lnTo>
                  <a:pt x="134489" y="227330"/>
                </a:lnTo>
                <a:lnTo>
                  <a:pt x="160527" y="226060"/>
                </a:lnTo>
                <a:lnTo>
                  <a:pt x="197603" y="226060"/>
                </a:lnTo>
                <a:lnTo>
                  <a:pt x="223641" y="227330"/>
                </a:lnTo>
                <a:lnTo>
                  <a:pt x="231261" y="229870"/>
                </a:lnTo>
                <a:lnTo>
                  <a:pt x="241166" y="231140"/>
                </a:lnTo>
                <a:lnTo>
                  <a:pt x="262121" y="237490"/>
                </a:lnTo>
                <a:lnTo>
                  <a:pt x="265169" y="238760"/>
                </a:lnTo>
                <a:lnTo>
                  <a:pt x="156348" y="238760"/>
                </a:lnTo>
                <a:lnTo>
                  <a:pt x="147062" y="240030"/>
                </a:lnTo>
                <a:lnTo>
                  <a:pt x="100581" y="254000"/>
                </a:lnTo>
                <a:lnTo>
                  <a:pt x="80769" y="281940"/>
                </a:lnTo>
                <a:lnTo>
                  <a:pt x="80769" y="290830"/>
                </a:lnTo>
                <a:lnTo>
                  <a:pt x="113916" y="325120"/>
                </a:lnTo>
                <a:lnTo>
                  <a:pt x="147062" y="332740"/>
                </a:lnTo>
                <a:lnTo>
                  <a:pt x="156348" y="332740"/>
                </a:lnTo>
                <a:lnTo>
                  <a:pt x="162778" y="334010"/>
                </a:lnTo>
                <a:lnTo>
                  <a:pt x="265169" y="334010"/>
                </a:lnTo>
                <a:lnTo>
                  <a:pt x="262121" y="335280"/>
                </a:lnTo>
                <a:lnTo>
                  <a:pt x="241166" y="341630"/>
                </a:lnTo>
                <a:lnTo>
                  <a:pt x="231261" y="344170"/>
                </a:lnTo>
                <a:lnTo>
                  <a:pt x="223641" y="345440"/>
                </a:lnTo>
                <a:lnTo>
                  <a:pt x="197603" y="347980"/>
                </a:lnTo>
                <a:close/>
              </a:path>
              <a:path w="300354" h="347979">
                <a:moveTo>
                  <a:pt x="265169" y="334010"/>
                </a:moveTo>
                <a:lnTo>
                  <a:pt x="195352" y="334010"/>
                </a:lnTo>
                <a:lnTo>
                  <a:pt x="201782" y="332740"/>
                </a:lnTo>
                <a:lnTo>
                  <a:pt x="211068" y="332740"/>
                </a:lnTo>
                <a:lnTo>
                  <a:pt x="226689" y="330200"/>
                </a:lnTo>
                <a:lnTo>
                  <a:pt x="266693" y="312420"/>
                </a:lnTo>
                <a:lnTo>
                  <a:pt x="273551" y="302260"/>
                </a:lnTo>
                <a:lnTo>
                  <a:pt x="275456" y="298450"/>
                </a:lnTo>
                <a:lnTo>
                  <a:pt x="277361" y="290830"/>
                </a:lnTo>
                <a:lnTo>
                  <a:pt x="277361" y="280670"/>
                </a:lnTo>
                <a:lnTo>
                  <a:pt x="244595" y="247650"/>
                </a:lnTo>
                <a:lnTo>
                  <a:pt x="201782" y="238760"/>
                </a:lnTo>
                <a:lnTo>
                  <a:pt x="265169" y="238760"/>
                </a:lnTo>
                <a:lnTo>
                  <a:pt x="295648" y="265430"/>
                </a:lnTo>
                <a:lnTo>
                  <a:pt x="299839" y="280670"/>
                </a:lnTo>
                <a:lnTo>
                  <a:pt x="299839" y="292100"/>
                </a:lnTo>
                <a:lnTo>
                  <a:pt x="295648" y="308610"/>
                </a:lnTo>
                <a:lnTo>
                  <a:pt x="290314" y="314960"/>
                </a:lnTo>
                <a:lnTo>
                  <a:pt x="286123" y="320040"/>
                </a:lnTo>
                <a:lnTo>
                  <a:pt x="274694" y="330200"/>
                </a:lnTo>
                <a:lnTo>
                  <a:pt x="268217" y="332740"/>
                </a:lnTo>
                <a:lnTo>
                  <a:pt x="265169" y="3340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150609" y="4761577"/>
            <a:ext cx="327660" cy="347980"/>
          </a:xfrm>
          <a:custGeom>
            <a:avLst/>
            <a:gdLst/>
            <a:ahLst/>
            <a:cxnLst/>
            <a:rect l="l" t="t" r="r" b="b"/>
            <a:pathLst>
              <a:path w="327660" h="347979">
                <a:moveTo>
                  <a:pt x="277742" y="217926"/>
                </a:moveTo>
                <a:lnTo>
                  <a:pt x="243833" y="217926"/>
                </a:lnTo>
                <a:lnTo>
                  <a:pt x="251072" y="212592"/>
                </a:lnTo>
                <a:lnTo>
                  <a:pt x="255263" y="212973"/>
                </a:lnTo>
                <a:lnTo>
                  <a:pt x="265169" y="213354"/>
                </a:lnTo>
                <a:lnTo>
                  <a:pt x="268979" y="214116"/>
                </a:lnTo>
                <a:lnTo>
                  <a:pt x="273170" y="214497"/>
                </a:lnTo>
                <a:lnTo>
                  <a:pt x="277742" y="217545"/>
                </a:lnTo>
                <a:lnTo>
                  <a:pt x="277742" y="217926"/>
                </a:lnTo>
                <a:close/>
              </a:path>
              <a:path w="327660" h="347979">
                <a:moveTo>
                  <a:pt x="78484" y="239643"/>
                </a:moveTo>
                <a:lnTo>
                  <a:pt x="77722" y="239643"/>
                </a:lnTo>
                <a:lnTo>
                  <a:pt x="68578" y="236595"/>
                </a:lnTo>
                <a:lnTo>
                  <a:pt x="62101" y="233928"/>
                </a:lnTo>
                <a:lnTo>
                  <a:pt x="56005" y="230880"/>
                </a:lnTo>
                <a:lnTo>
                  <a:pt x="49528" y="227451"/>
                </a:lnTo>
                <a:lnTo>
                  <a:pt x="46480" y="225927"/>
                </a:lnTo>
                <a:lnTo>
                  <a:pt x="43813" y="224403"/>
                </a:lnTo>
                <a:lnTo>
                  <a:pt x="37718" y="219450"/>
                </a:lnTo>
                <a:lnTo>
                  <a:pt x="37718" y="216021"/>
                </a:lnTo>
                <a:lnTo>
                  <a:pt x="41146" y="214497"/>
                </a:lnTo>
                <a:lnTo>
                  <a:pt x="42670" y="214878"/>
                </a:lnTo>
                <a:lnTo>
                  <a:pt x="45337" y="215259"/>
                </a:lnTo>
                <a:lnTo>
                  <a:pt x="60958" y="216783"/>
                </a:lnTo>
                <a:lnTo>
                  <a:pt x="81728" y="217685"/>
                </a:lnTo>
                <a:lnTo>
                  <a:pt x="87865" y="217855"/>
                </a:lnTo>
                <a:lnTo>
                  <a:pt x="277742" y="217926"/>
                </a:lnTo>
                <a:lnTo>
                  <a:pt x="277742" y="220974"/>
                </a:lnTo>
                <a:lnTo>
                  <a:pt x="273551" y="229356"/>
                </a:lnTo>
                <a:lnTo>
                  <a:pt x="273170" y="230499"/>
                </a:lnTo>
                <a:lnTo>
                  <a:pt x="131060" y="230499"/>
                </a:lnTo>
                <a:lnTo>
                  <a:pt x="108963" y="231261"/>
                </a:lnTo>
                <a:lnTo>
                  <a:pt x="103248" y="232023"/>
                </a:lnTo>
                <a:lnTo>
                  <a:pt x="97533" y="232404"/>
                </a:lnTo>
                <a:lnTo>
                  <a:pt x="89913" y="234309"/>
                </a:lnTo>
                <a:lnTo>
                  <a:pt x="86865" y="235452"/>
                </a:lnTo>
                <a:lnTo>
                  <a:pt x="84198" y="236595"/>
                </a:lnTo>
                <a:lnTo>
                  <a:pt x="80388" y="238500"/>
                </a:lnTo>
                <a:lnTo>
                  <a:pt x="78484" y="239643"/>
                </a:lnTo>
                <a:close/>
              </a:path>
              <a:path w="327660" h="347979">
                <a:moveTo>
                  <a:pt x="271519" y="273551"/>
                </a:moveTo>
                <a:lnTo>
                  <a:pt x="245357" y="273551"/>
                </a:lnTo>
                <a:lnTo>
                  <a:pt x="249548" y="269360"/>
                </a:lnTo>
                <a:lnTo>
                  <a:pt x="249548" y="230499"/>
                </a:lnTo>
                <a:lnTo>
                  <a:pt x="273170" y="230499"/>
                </a:lnTo>
                <a:lnTo>
                  <a:pt x="272408" y="232785"/>
                </a:lnTo>
                <a:lnTo>
                  <a:pt x="265169" y="269741"/>
                </a:lnTo>
                <a:lnTo>
                  <a:pt x="271519" y="273551"/>
                </a:lnTo>
                <a:close/>
              </a:path>
              <a:path w="327660" h="347979">
                <a:moveTo>
                  <a:pt x="292981" y="347463"/>
                </a:moveTo>
                <a:lnTo>
                  <a:pt x="84198" y="347463"/>
                </a:lnTo>
                <a:lnTo>
                  <a:pt x="62863" y="339843"/>
                </a:lnTo>
                <a:lnTo>
                  <a:pt x="62863" y="289552"/>
                </a:lnTo>
                <a:lnTo>
                  <a:pt x="58291" y="284599"/>
                </a:lnTo>
                <a:lnTo>
                  <a:pt x="54862" y="283075"/>
                </a:lnTo>
                <a:lnTo>
                  <a:pt x="51814" y="281170"/>
                </a:lnTo>
                <a:lnTo>
                  <a:pt x="44194" y="279266"/>
                </a:lnTo>
                <a:lnTo>
                  <a:pt x="41146" y="278885"/>
                </a:lnTo>
                <a:lnTo>
                  <a:pt x="38480" y="278123"/>
                </a:lnTo>
                <a:lnTo>
                  <a:pt x="32765" y="276980"/>
                </a:lnTo>
                <a:lnTo>
                  <a:pt x="32765" y="272408"/>
                </a:lnTo>
                <a:lnTo>
                  <a:pt x="41908" y="268598"/>
                </a:lnTo>
                <a:lnTo>
                  <a:pt x="57910" y="268598"/>
                </a:lnTo>
                <a:lnTo>
                  <a:pt x="82293" y="270503"/>
                </a:lnTo>
                <a:lnTo>
                  <a:pt x="85722" y="273551"/>
                </a:lnTo>
                <a:lnTo>
                  <a:pt x="271519" y="273551"/>
                </a:lnTo>
                <a:lnTo>
                  <a:pt x="278504" y="277742"/>
                </a:lnTo>
                <a:lnTo>
                  <a:pt x="272027" y="286123"/>
                </a:lnTo>
                <a:lnTo>
                  <a:pt x="84198" y="286123"/>
                </a:lnTo>
                <a:lnTo>
                  <a:pt x="84198" y="328413"/>
                </a:lnTo>
                <a:lnTo>
                  <a:pt x="91437" y="334509"/>
                </a:lnTo>
                <a:lnTo>
                  <a:pt x="297172" y="334509"/>
                </a:lnTo>
                <a:lnTo>
                  <a:pt x="297172" y="343272"/>
                </a:lnTo>
                <a:lnTo>
                  <a:pt x="292981" y="347463"/>
                </a:lnTo>
                <a:close/>
              </a:path>
              <a:path w="327660" h="347979">
                <a:moveTo>
                  <a:pt x="297172" y="334509"/>
                </a:moveTo>
                <a:lnTo>
                  <a:pt x="212973" y="334509"/>
                </a:lnTo>
                <a:lnTo>
                  <a:pt x="227070" y="332985"/>
                </a:lnTo>
                <a:lnTo>
                  <a:pt x="234690" y="330699"/>
                </a:lnTo>
                <a:lnTo>
                  <a:pt x="241928" y="326889"/>
                </a:lnTo>
                <a:lnTo>
                  <a:pt x="243833" y="324984"/>
                </a:lnTo>
                <a:lnTo>
                  <a:pt x="252215" y="325365"/>
                </a:lnTo>
                <a:lnTo>
                  <a:pt x="267074" y="325746"/>
                </a:lnTo>
                <a:lnTo>
                  <a:pt x="274313" y="326508"/>
                </a:lnTo>
                <a:lnTo>
                  <a:pt x="286123" y="327270"/>
                </a:lnTo>
                <a:lnTo>
                  <a:pt x="297172" y="333366"/>
                </a:lnTo>
                <a:lnTo>
                  <a:pt x="297172" y="334509"/>
                </a:lnTo>
                <a:close/>
              </a:path>
              <a:path w="327660" h="347979">
                <a:moveTo>
                  <a:pt x="326538" y="163825"/>
                </a:moveTo>
                <a:lnTo>
                  <a:pt x="227451" y="163825"/>
                </a:lnTo>
                <a:lnTo>
                  <a:pt x="246119" y="163063"/>
                </a:lnTo>
                <a:lnTo>
                  <a:pt x="250691" y="162682"/>
                </a:lnTo>
                <a:lnTo>
                  <a:pt x="254501" y="161920"/>
                </a:lnTo>
                <a:lnTo>
                  <a:pt x="264788" y="160016"/>
                </a:lnTo>
                <a:lnTo>
                  <a:pt x="267455" y="158492"/>
                </a:lnTo>
                <a:lnTo>
                  <a:pt x="269360" y="157730"/>
                </a:lnTo>
                <a:lnTo>
                  <a:pt x="272789" y="155444"/>
                </a:lnTo>
                <a:lnTo>
                  <a:pt x="274313" y="154301"/>
                </a:lnTo>
                <a:lnTo>
                  <a:pt x="279647" y="154682"/>
                </a:lnTo>
                <a:lnTo>
                  <a:pt x="291076" y="155063"/>
                </a:lnTo>
                <a:lnTo>
                  <a:pt x="297172" y="155825"/>
                </a:lnTo>
                <a:lnTo>
                  <a:pt x="303268" y="156206"/>
                </a:lnTo>
                <a:lnTo>
                  <a:pt x="320412" y="159635"/>
                </a:lnTo>
                <a:lnTo>
                  <a:pt x="326538" y="163825"/>
                </a:lnTo>
                <a:close/>
              </a:path>
              <a:path w="327660" h="347979">
                <a:moveTo>
                  <a:pt x="43813" y="187447"/>
                </a:moveTo>
                <a:lnTo>
                  <a:pt x="42289" y="187447"/>
                </a:lnTo>
                <a:lnTo>
                  <a:pt x="32003" y="183256"/>
                </a:lnTo>
                <a:lnTo>
                  <a:pt x="27812" y="181351"/>
                </a:lnTo>
                <a:lnTo>
                  <a:pt x="23240" y="179446"/>
                </a:lnTo>
                <a:lnTo>
                  <a:pt x="9905" y="172207"/>
                </a:lnTo>
                <a:lnTo>
                  <a:pt x="6476" y="170302"/>
                </a:lnTo>
                <a:lnTo>
                  <a:pt x="0" y="165349"/>
                </a:lnTo>
                <a:lnTo>
                  <a:pt x="0" y="161158"/>
                </a:lnTo>
                <a:lnTo>
                  <a:pt x="3428" y="159254"/>
                </a:lnTo>
                <a:lnTo>
                  <a:pt x="5714" y="159635"/>
                </a:lnTo>
                <a:lnTo>
                  <a:pt x="9143" y="160016"/>
                </a:lnTo>
                <a:lnTo>
                  <a:pt x="56523" y="163504"/>
                </a:lnTo>
                <a:lnTo>
                  <a:pt x="326538" y="163825"/>
                </a:lnTo>
                <a:lnTo>
                  <a:pt x="327651" y="164587"/>
                </a:lnTo>
                <a:lnTo>
                  <a:pt x="327651" y="173731"/>
                </a:lnTo>
                <a:lnTo>
                  <a:pt x="325746" y="176779"/>
                </a:lnTo>
                <a:lnTo>
                  <a:pt x="119250" y="176779"/>
                </a:lnTo>
                <a:lnTo>
                  <a:pt x="106659" y="176803"/>
                </a:lnTo>
                <a:lnTo>
                  <a:pt x="65149" y="179827"/>
                </a:lnTo>
                <a:lnTo>
                  <a:pt x="47623" y="185542"/>
                </a:lnTo>
                <a:lnTo>
                  <a:pt x="43813" y="187447"/>
                </a:lnTo>
                <a:close/>
              </a:path>
              <a:path w="327660" h="347979">
                <a:moveTo>
                  <a:pt x="323841" y="179827"/>
                </a:moveTo>
                <a:lnTo>
                  <a:pt x="318508" y="179446"/>
                </a:lnTo>
                <a:lnTo>
                  <a:pt x="314698" y="179065"/>
                </a:lnTo>
                <a:lnTo>
                  <a:pt x="305935" y="178684"/>
                </a:lnTo>
                <a:lnTo>
                  <a:pt x="297172" y="177922"/>
                </a:lnTo>
                <a:lnTo>
                  <a:pt x="272408" y="176779"/>
                </a:lnTo>
                <a:lnTo>
                  <a:pt x="325746" y="176779"/>
                </a:lnTo>
                <a:lnTo>
                  <a:pt x="323841" y="179827"/>
                </a:lnTo>
                <a:close/>
              </a:path>
              <a:path w="327660" h="347979">
                <a:moveTo>
                  <a:pt x="161920" y="134108"/>
                </a:moveTo>
                <a:lnTo>
                  <a:pt x="151759" y="134081"/>
                </a:lnTo>
                <a:lnTo>
                  <a:pt x="144919" y="133894"/>
                </a:lnTo>
                <a:lnTo>
                  <a:pt x="103629" y="129155"/>
                </a:lnTo>
                <a:lnTo>
                  <a:pt x="64768" y="114678"/>
                </a:lnTo>
                <a:lnTo>
                  <a:pt x="46480" y="83055"/>
                </a:lnTo>
                <a:lnTo>
                  <a:pt x="46480" y="72388"/>
                </a:lnTo>
                <a:lnTo>
                  <a:pt x="50290" y="57910"/>
                </a:lnTo>
                <a:lnTo>
                  <a:pt x="52957" y="54100"/>
                </a:lnTo>
                <a:lnTo>
                  <a:pt x="56386" y="48766"/>
                </a:lnTo>
                <a:lnTo>
                  <a:pt x="64768" y="40765"/>
                </a:lnTo>
                <a:lnTo>
                  <a:pt x="70102" y="37718"/>
                </a:lnTo>
                <a:lnTo>
                  <a:pt x="75055" y="34670"/>
                </a:lnTo>
                <a:lnTo>
                  <a:pt x="92961" y="28193"/>
                </a:lnTo>
                <a:lnTo>
                  <a:pt x="103629" y="26288"/>
                </a:lnTo>
                <a:lnTo>
                  <a:pt x="110868" y="24764"/>
                </a:lnTo>
                <a:lnTo>
                  <a:pt x="134489" y="22478"/>
                </a:lnTo>
                <a:lnTo>
                  <a:pt x="147443" y="22097"/>
                </a:lnTo>
                <a:lnTo>
                  <a:pt x="151253" y="20192"/>
                </a:lnTo>
                <a:lnTo>
                  <a:pt x="153920" y="16382"/>
                </a:lnTo>
                <a:lnTo>
                  <a:pt x="153920" y="13715"/>
                </a:lnTo>
                <a:lnTo>
                  <a:pt x="151253" y="9905"/>
                </a:lnTo>
                <a:lnTo>
                  <a:pt x="149348" y="8381"/>
                </a:lnTo>
                <a:lnTo>
                  <a:pt x="147824" y="7238"/>
                </a:lnTo>
                <a:lnTo>
                  <a:pt x="143633" y="4190"/>
                </a:lnTo>
                <a:lnTo>
                  <a:pt x="143633" y="1142"/>
                </a:lnTo>
                <a:lnTo>
                  <a:pt x="148586" y="0"/>
                </a:lnTo>
                <a:lnTo>
                  <a:pt x="150491" y="380"/>
                </a:lnTo>
                <a:lnTo>
                  <a:pt x="152777" y="761"/>
                </a:lnTo>
                <a:lnTo>
                  <a:pt x="161158" y="2666"/>
                </a:lnTo>
                <a:lnTo>
                  <a:pt x="164968" y="4190"/>
                </a:lnTo>
                <a:lnTo>
                  <a:pt x="167254" y="4952"/>
                </a:lnTo>
                <a:lnTo>
                  <a:pt x="174112" y="9143"/>
                </a:lnTo>
                <a:lnTo>
                  <a:pt x="174112" y="13334"/>
                </a:lnTo>
                <a:lnTo>
                  <a:pt x="171064" y="18668"/>
                </a:lnTo>
                <a:lnTo>
                  <a:pt x="169159" y="21716"/>
                </a:lnTo>
                <a:lnTo>
                  <a:pt x="178401" y="21740"/>
                </a:lnTo>
                <a:lnTo>
                  <a:pt x="231261" y="28193"/>
                </a:lnTo>
                <a:lnTo>
                  <a:pt x="247755" y="34289"/>
                </a:lnTo>
                <a:lnTo>
                  <a:pt x="161920" y="34289"/>
                </a:lnTo>
                <a:lnTo>
                  <a:pt x="153663" y="34312"/>
                </a:lnTo>
                <a:lnTo>
                  <a:pt x="114297" y="38099"/>
                </a:lnTo>
                <a:lnTo>
                  <a:pt x="75436" y="56005"/>
                </a:lnTo>
                <a:lnTo>
                  <a:pt x="73531" y="59434"/>
                </a:lnTo>
                <a:lnTo>
                  <a:pt x="71245" y="63244"/>
                </a:lnTo>
                <a:lnTo>
                  <a:pt x="68959" y="73531"/>
                </a:lnTo>
                <a:lnTo>
                  <a:pt x="69047" y="81531"/>
                </a:lnTo>
                <a:lnTo>
                  <a:pt x="71245" y="91056"/>
                </a:lnTo>
                <a:lnTo>
                  <a:pt x="73531" y="94866"/>
                </a:lnTo>
                <a:lnTo>
                  <a:pt x="75436" y="98295"/>
                </a:lnTo>
                <a:lnTo>
                  <a:pt x="114297" y="116202"/>
                </a:lnTo>
                <a:lnTo>
                  <a:pt x="153777" y="120369"/>
                </a:lnTo>
                <a:lnTo>
                  <a:pt x="248786" y="120392"/>
                </a:lnTo>
                <a:lnTo>
                  <a:pt x="231261" y="127250"/>
                </a:lnTo>
                <a:lnTo>
                  <a:pt x="211068" y="130679"/>
                </a:lnTo>
                <a:lnTo>
                  <a:pt x="185548" y="133385"/>
                </a:lnTo>
                <a:lnTo>
                  <a:pt x="178922" y="133894"/>
                </a:lnTo>
                <a:lnTo>
                  <a:pt x="172082" y="134081"/>
                </a:lnTo>
                <a:lnTo>
                  <a:pt x="161920" y="134108"/>
                </a:lnTo>
                <a:close/>
              </a:path>
              <a:path w="327660" h="347979">
                <a:moveTo>
                  <a:pt x="248786" y="120392"/>
                </a:moveTo>
                <a:lnTo>
                  <a:pt x="161920" y="120392"/>
                </a:lnTo>
                <a:lnTo>
                  <a:pt x="170181" y="120369"/>
                </a:lnTo>
                <a:lnTo>
                  <a:pt x="175660" y="120226"/>
                </a:lnTo>
                <a:lnTo>
                  <a:pt x="216783" y="115059"/>
                </a:lnTo>
                <a:lnTo>
                  <a:pt x="250310" y="95247"/>
                </a:lnTo>
                <a:lnTo>
                  <a:pt x="252596" y="91437"/>
                </a:lnTo>
                <a:lnTo>
                  <a:pt x="254882" y="81531"/>
                </a:lnTo>
                <a:lnTo>
                  <a:pt x="254797" y="73531"/>
                </a:lnTo>
                <a:lnTo>
                  <a:pt x="252596" y="63625"/>
                </a:lnTo>
                <a:lnTo>
                  <a:pt x="250310" y="59815"/>
                </a:lnTo>
                <a:lnTo>
                  <a:pt x="248405" y="56386"/>
                </a:lnTo>
                <a:lnTo>
                  <a:pt x="209544" y="38480"/>
                </a:lnTo>
                <a:lnTo>
                  <a:pt x="170067" y="34312"/>
                </a:lnTo>
                <a:lnTo>
                  <a:pt x="161920" y="34289"/>
                </a:lnTo>
                <a:lnTo>
                  <a:pt x="247755" y="34289"/>
                </a:lnTo>
                <a:lnTo>
                  <a:pt x="248786" y="34670"/>
                </a:lnTo>
                <a:lnTo>
                  <a:pt x="253739" y="37718"/>
                </a:lnTo>
                <a:lnTo>
                  <a:pt x="259073" y="40765"/>
                </a:lnTo>
                <a:lnTo>
                  <a:pt x="267455" y="48766"/>
                </a:lnTo>
                <a:lnTo>
                  <a:pt x="270884" y="54100"/>
                </a:lnTo>
                <a:lnTo>
                  <a:pt x="273932" y="57910"/>
                </a:lnTo>
                <a:lnTo>
                  <a:pt x="277361" y="72388"/>
                </a:lnTo>
                <a:lnTo>
                  <a:pt x="277270" y="83055"/>
                </a:lnTo>
                <a:lnTo>
                  <a:pt x="273932" y="97152"/>
                </a:lnTo>
                <a:lnTo>
                  <a:pt x="270884" y="101343"/>
                </a:lnTo>
                <a:lnTo>
                  <a:pt x="267455" y="106296"/>
                </a:lnTo>
                <a:lnTo>
                  <a:pt x="259073" y="114678"/>
                </a:lnTo>
                <a:lnTo>
                  <a:pt x="253739" y="117726"/>
                </a:lnTo>
                <a:lnTo>
                  <a:pt x="248786" y="1203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673453" y="4798533"/>
            <a:ext cx="327660" cy="289560"/>
          </a:xfrm>
          <a:custGeom>
            <a:avLst/>
            <a:gdLst/>
            <a:ahLst/>
            <a:cxnLst/>
            <a:rect l="l" t="t" r="r" b="b"/>
            <a:pathLst>
              <a:path w="327659" h="289560">
                <a:moveTo>
                  <a:pt x="289171" y="161920"/>
                </a:moveTo>
                <a:lnTo>
                  <a:pt x="96009" y="161920"/>
                </a:lnTo>
                <a:lnTo>
                  <a:pt x="88303" y="161846"/>
                </a:lnTo>
                <a:lnTo>
                  <a:pt x="55370" y="138299"/>
                </a:lnTo>
                <a:lnTo>
                  <a:pt x="55243" y="29336"/>
                </a:lnTo>
                <a:lnTo>
                  <a:pt x="52195" y="23621"/>
                </a:lnTo>
                <a:lnTo>
                  <a:pt x="50290" y="22097"/>
                </a:lnTo>
                <a:lnTo>
                  <a:pt x="48385" y="20192"/>
                </a:lnTo>
                <a:lnTo>
                  <a:pt x="42670" y="17144"/>
                </a:lnTo>
                <a:lnTo>
                  <a:pt x="39623" y="15620"/>
                </a:lnTo>
                <a:lnTo>
                  <a:pt x="36956" y="14477"/>
                </a:lnTo>
                <a:lnTo>
                  <a:pt x="25526" y="10667"/>
                </a:lnTo>
                <a:lnTo>
                  <a:pt x="24002" y="9905"/>
                </a:lnTo>
                <a:lnTo>
                  <a:pt x="17906" y="7619"/>
                </a:lnTo>
                <a:lnTo>
                  <a:pt x="17906" y="3047"/>
                </a:lnTo>
                <a:lnTo>
                  <a:pt x="24383" y="0"/>
                </a:lnTo>
                <a:lnTo>
                  <a:pt x="32003" y="0"/>
                </a:lnTo>
                <a:lnTo>
                  <a:pt x="45337" y="1523"/>
                </a:lnTo>
                <a:lnTo>
                  <a:pt x="55243" y="3047"/>
                </a:lnTo>
                <a:lnTo>
                  <a:pt x="66673" y="5714"/>
                </a:lnTo>
                <a:lnTo>
                  <a:pt x="70483" y="6857"/>
                </a:lnTo>
                <a:lnTo>
                  <a:pt x="73150" y="7619"/>
                </a:lnTo>
                <a:lnTo>
                  <a:pt x="78865" y="10667"/>
                </a:lnTo>
                <a:lnTo>
                  <a:pt x="78865" y="16001"/>
                </a:lnTo>
                <a:lnTo>
                  <a:pt x="76579" y="22859"/>
                </a:lnTo>
                <a:lnTo>
                  <a:pt x="76579" y="141728"/>
                </a:lnTo>
                <a:lnTo>
                  <a:pt x="91056" y="148586"/>
                </a:lnTo>
                <a:lnTo>
                  <a:pt x="293362" y="148586"/>
                </a:lnTo>
                <a:lnTo>
                  <a:pt x="293362" y="157730"/>
                </a:lnTo>
                <a:lnTo>
                  <a:pt x="289171" y="161920"/>
                </a:lnTo>
                <a:close/>
              </a:path>
              <a:path w="327659" h="289560">
                <a:moveTo>
                  <a:pt x="293362" y="148586"/>
                </a:moveTo>
                <a:lnTo>
                  <a:pt x="203067" y="148586"/>
                </a:lnTo>
                <a:lnTo>
                  <a:pt x="219831" y="147062"/>
                </a:lnTo>
                <a:lnTo>
                  <a:pt x="227451" y="144776"/>
                </a:lnTo>
                <a:lnTo>
                  <a:pt x="235452" y="140204"/>
                </a:lnTo>
                <a:lnTo>
                  <a:pt x="237357" y="138299"/>
                </a:lnTo>
                <a:lnTo>
                  <a:pt x="260597" y="139442"/>
                </a:lnTo>
                <a:lnTo>
                  <a:pt x="283456" y="141347"/>
                </a:lnTo>
                <a:lnTo>
                  <a:pt x="293362" y="148205"/>
                </a:lnTo>
                <a:lnTo>
                  <a:pt x="293362" y="148586"/>
                </a:lnTo>
                <a:close/>
              </a:path>
              <a:path w="327659" h="289560">
                <a:moveTo>
                  <a:pt x="326182" y="264788"/>
                </a:moveTo>
                <a:lnTo>
                  <a:pt x="222498" y="264788"/>
                </a:lnTo>
                <a:lnTo>
                  <a:pt x="237357" y="264407"/>
                </a:lnTo>
                <a:lnTo>
                  <a:pt x="245738" y="263645"/>
                </a:lnTo>
                <a:lnTo>
                  <a:pt x="258311" y="262121"/>
                </a:lnTo>
                <a:lnTo>
                  <a:pt x="262502" y="260597"/>
                </a:lnTo>
                <a:lnTo>
                  <a:pt x="266312" y="259454"/>
                </a:lnTo>
                <a:lnTo>
                  <a:pt x="272027" y="256406"/>
                </a:lnTo>
                <a:lnTo>
                  <a:pt x="273932" y="254882"/>
                </a:lnTo>
                <a:lnTo>
                  <a:pt x="279266" y="255263"/>
                </a:lnTo>
                <a:lnTo>
                  <a:pt x="289552" y="255644"/>
                </a:lnTo>
                <a:lnTo>
                  <a:pt x="294505" y="256406"/>
                </a:lnTo>
                <a:lnTo>
                  <a:pt x="300601" y="256787"/>
                </a:lnTo>
                <a:lnTo>
                  <a:pt x="315460" y="259454"/>
                </a:lnTo>
                <a:lnTo>
                  <a:pt x="320793" y="260597"/>
                </a:lnTo>
                <a:lnTo>
                  <a:pt x="326182" y="264788"/>
                </a:lnTo>
                <a:close/>
              </a:path>
              <a:path w="327659" h="289560">
                <a:moveTo>
                  <a:pt x="44575" y="289552"/>
                </a:moveTo>
                <a:lnTo>
                  <a:pt x="43813" y="289552"/>
                </a:lnTo>
                <a:lnTo>
                  <a:pt x="38480" y="287647"/>
                </a:lnTo>
                <a:lnTo>
                  <a:pt x="36575" y="286885"/>
                </a:lnTo>
                <a:lnTo>
                  <a:pt x="33908" y="285742"/>
                </a:lnTo>
                <a:lnTo>
                  <a:pt x="27431" y="282694"/>
                </a:lnTo>
                <a:lnTo>
                  <a:pt x="23240" y="280789"/>
                </a:lnTo>
                <a:lnTo>
                  <a:pt x="19811" y="278885"/>
                </a:lnTo>
                <a:lnTo>
                  <a:pt x="11429" y="274694"/>
                </a:lnTo>
                <a:lnTo>
                  <a:pt x="8381" y="272789"/>
                </a:lnTo>
                <a:lnTo>
                  <a:pt x="5714" y="270884"/>
                </a:lnTo>
                <a:lnTo>
                  <a:pt x="0" y="266312"/>
                </a:lnTo>
                <a:lnTo>
                  <a:pt x="0" y="262502"/>
                </a:lnTo>
                <a:lnTo>
                  <a:pt x="3047" y="260597"/>
                </a:lnTo>
                <a:lnTo>
                  <a:pt x="5333" y="260978"/>
                </a:lnTo>
                <a:lnTo>
                  <a:pt x="9905" y="261359"/>
                </a:lnTo>
                <a:lnTo>
                  <a:pt x="60892" y="264547"/>
                </a:lnTo>
                <a:lnTo>
                  <a:pt x="326182" y="264788"/>
                </a:lnTo>
                <a:lnTo>
                  <a:pt x="327651" y="265931"/>
                </a:lnTo>
                <a:lnTo>
                  <a:pt x="327651" y="275456"/>
                </a:lnTo>
                <a:lnTo>
                  <a:pt x="325696" y="278123"/>
                </a:lnTo>
                <a:lnTo>
                  <a:pt x="114931" y="278131"/>
                </a:lnTo>
                <a:lnTo>
                  <a:pt x="109463" y="278194"/>
                </a:lnTo>
                <a:lnTo>
                  <a:pt x="104174" y="278364"/>
                </a:lnTo>
                <a:lnTo>
                  <a:pt x="83817" y="279266"/>
                </a:lnTo>
                <a:lnTo>
                  <a:pt x="78484" y="280028"/>
                </a:lnTo>
                <a:lnTo>
                  <a:pt x="73531" y="280408"/>
                </a:lnTo>
                <a:lnTo>
                  <a:pt x="62101" y="282694"/>
                </a:lnTo>
                <a:lnTo>
                  <a:pt x="58291" y="283837"/>
                </a:lnTo>
                <a:lnTo>
                  <a:pt x="55243" y="284599"/>
                </a:lnTo>
                <a:lnTo>
                  <a:pt x="47623" y="288028"/>
                </a:lnTo>
                <a:lnTo>
                  <a:pt x="44575" y="289552"/>
                </a:lnTo>
                <a:close/>
              </a:path>
              <a:path w="327659" h="289560">
                <a:moveTo>
                  <a:pt x="323460" y="281170"/>
                </a:moveTo>
                <a:lnTo>
                  <a:pt x="316984" y="281170"/>
                </a:lnTo>
                <a:lnTo>
                  <a:pt x="298696" y="279647"/>
                </a:lnTo>
                <a:lnTo>
                  <a:pt x="291457" y="278885"/>
                </a:lnTo>
                <a:lnTo>
                  <a:pt x="266693" y="278123"/>
                </a:lnTo>
                <a:lnTo>
                  <a:pt x="325696" y="278123"/>
                </a:lnTo>
                <a:lnTo>
                  <a:pt x="323460" y="2811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009486" y="4762339"/>
            <a:ext cx="288925" cy="358140"/>
          </a:xfrm>
          <a:custGeom>
            <a:avLst/>
            <a:gdLst/>
            <a:ahLst/>
            <a:cxnLst/>
            <a:rect l="l" t="t" r="r" b="b"/>
            <a:pathLst>
              <a:path w="288925" h="358139">
                <a:moveTo>
                  <a:pt x="274694" y="358131"/>
                </a:moveTo>
                <a:lnTo>
                  <a:pt x="271265" y="358131"/>
                </a:lnTo>
                <a:lnTo>
                  <a:pt x="268979" y="354702"/>
                </a:lnTo>
                <a:lnTo>
                  <a:pt x="268217" y="353178"/>
                </a:lnTo>
                <a:lnTo>
                  <a:pt x="267748" y="350892"/>
                </a:lnTo>
                <a:lnTo>
                  <a:pt x="266693" y="346320"/>
                </a:lnTo>
                <a:lnTo>
                  <a:pt x="266312" y="343653"/>
                </a:lnTo>
                <a:lnTo>
                  <a:pt x="265931" y="338319"/>
                </a:lnTo>
                <a:lnTo>
                  <a:pt x="265550" y="330699"/>
                </a:lnTo>
                <a:lnTo>
                  <a:pt x="265169" y="323841"/>
                </a:lnTo>
                <a:lnTo>
                  <a:pt x="264788" y="315460"/>
                </a:lnTo>
                <a:lnTo>
                  <a:pt x="264788" y="36575"/>
                </a:lnTo>
                <a:lnTo>
                  <a:pt x="263264" y="30479"/>
                </a:lnTo>
                <a:lnTo>
                  <a:pt x="261740" y="28193"/>
                </a:lnTo>
                <a:lnTo>
                  <a:pt x="260216" y="26288"/>
                </a:lnTo>
                <a:lnTo>
                  <a:pt x="256406" y="22097"/>
                </a:lnTo>
                <a:lnTo>
                  <a:pt x="253739" y="20573"/>
                </a:lnTo>
                <a:lnTo>
                  <a:pt x="251072" y="18668"/>
                </a:lnTo>
                <a:lnTo>
                  <a:pt x="228594" y="8762"/>
                </a:lnTo>
                <a:lnTo>
                  <a:pt x="223641" y="6476"/>
                </a:lnTo>
                <a:lnTo>
                  <a:pt x="223641" y="2285"/>
                </a:lnTo>
                <a:lnTo>
                  <a:pt x="229737" y="0"/>
                </a:lnTo>
                <a:lnTo>
                  <a:pt x="235833" y="0"/>
                </a:lnTo>
                <a:lnTo>
                  <a:pt x="249929" y="1904"/>
                </a:lnTo>
                <a:lnTo>
                  <a:pt x="256406" y="3809"/>
                </a:lnTo>
                <a:lnTo>
                  <a:pt x="260978" y="4952"/>
                </a:lnTo>
                <a:lnTo>
                  <a:pt x="273170" y="8381"/>
                </a:lnTo>
                <a:lnTo>
                  <a:pt x="278504" y="10286"/>
                </a:lnTo>
                <a:lnTo>
                  <a:pt x="282313" y="11810"/>
                </a:lnTo>
                <a:lnTo>
                  <a:pt x="288790" y="15620"/>
                </a:lnTo>
                <a:lnTo>
                  <a:pt x="288790" y="20192"/>
                </a:lnTo>
                <a:lnTo>
                  <a:pt x="287266" y="24383"/>
                </a:lnTo>
                <a:lnTo>
                  <a:pt x="286504" y="27050"/>
                </a:lnTo>
                <a:lnTo>
                  <a:pt x="286123" y="29336"/>
                </a:lnTo>
                <a:lnTo>
                  <a:pt x="285399" y="36575"/>
                </a:lnTo>
                <a:lnTo>
                  <a:pt x="285310" y="281170"/>
                </a:lnTo>
                <a:lnTo>
                  <a:pt x="284599" y="302125"/>
                </a:lnTo>
                <a:lnTo>
                  <a:pt x="284218" y="308602"/>
                </a:lnTo>
                <a:lnTo>
                  <a:pt x="283837" y="320032"/>
                </a:lnTo>
                <a:lnTo>
                  <a:pt x="282313" y="335652"/>
                </a:lnTo>
                <a:lnTo>
                  <a:pt x="281551" y="339081"/>
                </a:lnTo>
                <a:lnTo>
                  <a:pt x="280789" y="344034"/>
                </a:lnTo>
                <a:lnTo>
                  <a:pt x="278885" y="350892"/>
                </a:lnTo>
                <a:lnTo>
                  <a:pt x="277361" y="354702"/>
                </a:lnTo>
                <a:lnTo>
                  <a:pt x="274694" y="358131"/>
                </a:lnTo>
                <a:close/>
              </a:path>
              <a:path w="288925" h="358139">
                <a:moveTo>
                  <a:pt x="225546" y="59434"/>
                </a:moveTo>
                <a:lnTo>
                  <a:pt x="193543" y="59434"/>
                </a:lnTo>
                <a:lnTo>
                  <a:pt x="201162" y="53719"/>
                </a:lnTo>
                <a:lnTo>
                  <a:pt x="204591" y="54100"/>
                </a:lnTo>
                <a:lnTo>
                  <a:pt x="214116" y="54862"/>
                </a:lnTo>
                <a:lnTo>
                  <a:pt x="216402" y="55243"/>
                </a:lnTo>
                <a:lnTo>
                  <a:pt x="219450" y="55624"/>
                </a:lnTo>
                <a:lnTo>
                  <a:pt x="225546" y="57910"/>
                </a:lnTo>
                <a:lnTo>
                  <a:pt x="225546" y="59434"/>
                </a:lnTo>
                <a:close/>
              </a:path>
              <a:path w="288925" h="358139">
                <a:moveTo>
                  <a:pt x="225546" y="60196"/>
                </a:moveTo>
                <a:lnTo>
                  <a:pt x="92580" y="60196"/>
                </a:lnTo>
                <a:lnTo>
                  <a:pt x="100581" y="55243"/>
                </a:lnTo>
                <a:lnTo>
                  <a:pt x="104010" y="55624"/>
                </a:lnTo>
                <a:lnTo>
                  <a:pt x="109344" y="56005"/>
                </a:lnTo>
                <a:lnTo>
                  <a:pt x="111630" y="56386"/>
                </a:lnTo>
                <a:lnTo>
                  <a:pt x="113535" y="56386"/>
                </a:lnTo>
                <a:lnTo>
                  <a:pt x="117726" y="57148"/>
                </a:lnTo>
                <a:lnTo>
                  <a:pt x="119250" y="57910"/>
                </a:lnTo>
                <a:lnTo>
                  <a:pt x="131060" y="57910"/>
                </a:lnTo>
                <a:lnTo>
                  <a:pt x="134870" y="58291"/>
                </a:lnTo>
                <a:lnTo>
                  <a:pt x="152396" y="59434"/>
                </a:lnTo>
                <a:lnTo>
                  <a:pt x="225546" y="59434"/>
                </a:lnTo>
                <a:lnTo>
                  <a:pt x="225546" y="60196"/>
                </a:lnTo>
                <a:close/>
              </a:path>
              <a:path w="288925" h="358139">
                <a:moveTo>
                  <a:pt x="131060" y="57910"/>
                </a:moveTo>
                <a:lnTo>
                  <a:pt x="119250" y="57910"/>
                </a:lnTo>
                <a:lnTo>
                  <a:pt x="120012" y="57148"/>
                </a:lnTo>
                <a:lnTo>
                  <a:pt x="122297" y="56386"/>
                </a:lnTo>
                <a:lnTo>
                  <a:pt x="123440" y="56767"/>
                </a:lnTo>
                <a:lnTo>
                  <a:pt x="124964" y="57148"/>
                </a:lnTo>
                <a:lnTo>
                  <a:pt x="131060" y="57910"/>
                </a:lnTo>
                <a:close/>
              </a:path>
              <a:path w="288925" h="358139">
                <a:moveTo>
                  <a:pt x="43432" y="80388"/>
                </a:moveTo>
                <a:lnTo>
                  <a:pt x="12572" y="62863"/>
                </a:lnTo>
                <a:lnTo>
                  <a:pt x="12572" y="58672"/>
                </a:lnTo>
                <a:lnTo>
                  <a:pt x="15620" y="56767"/>
                </a:lnTo>
                <a:lnTo>
                  <a:pt x="19430" y="57529"/>
                </a:lnTo>
                <a:lnTo>
                  <a:pt x="28955" y="58672"/>
                </a:lnTo>
                <a:lnTo>
                  <a:pt x="51052" y="60196"/>
                </a:lnTo>
                <a:lnTo>
                  <a:pt x="225546" y="60196"/>
                </a:lnTo>
                <a:lnTo>
                  <a:pt x="225546" y="62482"/>
                </a:lnTo>
                <a:lnTo>
                  <a:pt x="223561" y="65911"/>
                </a:lnTo>
                <a:lnTo>
                  <a:pt x="122678" y="65911"/>
                </a:lnTo>
                <a:lnTo>
                  <a:pt x="121916" y="67054"/>
                </a:lnTo>
                <a:lnTo>
                  <a:pt x="120012" y="70102"/>
                </a:lnTo>
                <a:lnTo>
                  <a:pt x="119250" y="72007"/>
                </a:lnTo>
                <a:lnTo>
                  <a:pt x="119146" y="72388"/>
                </a:lnTo>
                <a:lnTo>
                  <a:pt x="68959" y="72388"/>
                </a:lnTo>
                <a:lnTo>
                  <a:pt x="56005" y="74293"/>
                </a:lnTo>
                <a:lnTo>
                  <a:pt x="52957" y="75436"/>
                </a:lnTo>
                <a:lnTo>
                  <a:pt x="51052" y="76198"/>
                </a:lnTo>
                <a:lnTo>
                  <a:pt x="45337" y="79246"/>
                </a:lnTo>
                <a:lnTo>
                  <a:pt x="43432" y="80388"/>
                </a:lnTo>
                <a:close/>
              </a:path>
              <a:path w="288925" h="358139">
                <a:moveTo>
                  <a:pt x="146681" y="79627"/>
                </a:moveTo>
                <a:lnTo>
                  <a:pt x="144395" y="78865"/>
                </a:lnTo>
                <a:lnTo>
                  <a:pt x="136394" y="75055"/>
                </a:lnTo>
                <a:lnTo>
                  <a:pt x="132203" y="72388"/>
                </a:lnTo>
                <a:lnTo>
                  <a:pt x="129917" y="70864"/>
                </a:lnTo>
                <a:lnTo>
                  <a:pt x="124583" y="67435"/>
                </a:lnTo>
                <a:lnTo>
                  <a:pt x="122678" y="65911"/>
                </a:lnTo>
                <a:lnTo>
                  <a:pt x="223561" y="65911"/>
                </a:lnTo>
                <a:lnTo>
                  <a:pt x="221355" y="69721"/>
                </a:lnTo>
                <a:lnTo>
                  <a:pt x="220720" y="71626"/>
                </a:lnTo>
                <a:lnTo>
                  <a:pt x="172207" y="71626"/>
                </a:lnTo>
                <a:lnTo>
                  <a:pt x="159635" y="73150"/>
                </a:lnTo>
                <a:lnTo>
                  <a:pt x="156587" y="74293"/>
                </a:lnTo>
                <a:lnTo>
                  <a:pt x="153920" y="75436"/>
                </a:lnTo>
                <a:lnTo>
                  <a:pt x="149348" y="77722"/>
                </a:lnTo>
                <a:lnTo>
                  <a:pt x="146681" y="79627"/>
                </a:lnTo>
                <a:close/>
              </a:path>
              <a:path w="288925" h="358139">
                <a:moveTo>
                  <a:pt x="89151" y="296791"/>
                </a:moveTo>
                <a:lnTo>
                  <a:pt x="81912" y="292219"/>
                </a:lnTo>
                <a:lnTo>
                  <a:pt x="86484" y="288028"/>
                </a:lnTo>
                <a:lnTo>
                  <a:pt x="92580" y="281170"/>
                </a:lnTo>
                <a:lnTo>
                  <a:pt x="118488" y="246881"/>
                </a:lnTo>
                <a:lnTo>
                  <a:pt x="140204" y="214116"/>
                </a:lnTo>
                <a:lnTo>
                  <a:pt x="167635" y="162682"/>
                </a:lnTo>
                <a:lnTo>
                  <a:pt x="170683" y="155444"/>
                </a:lnTo>
                <a:lnTo>
                  <a:pt x="173350" y="149729"/>
                </a:lnTo>
                <a:lnTo>
                  <a:pt x="190114" y="102105"/>
                </a:lnTo>
                <a:lnTo>
                  <a:pt x="191638" y="96009"/>
                </a:lnTo>
                <a:lnTo>
                  <a:pt x="193543" y="89913"/>
                </a:lnTo>
                <a:lnTo>
                  <a:pt x="196210" y="77722"/>
                </a:lnTo>
                <a:lnTo>
                  <a:pt x="197353" y="71626"/>
                </a:lnTo>
                <a:lnTo>
                  <a:pt x="220720" y="71626"/>
                </a:lnTo>
                <a:lnTo>
                  <a:pt x="220212" y="73150"/>
                </a:lnTo>
                <a:lnTo>
                  <a:pt x="216021" y="91437"/>
                </a:lnTo>
                <a:lnTo>
                  <a:pt x="212973" y="101343"/>
                </a:lnTo>
                <a:lnTo>
                  <a:pt x="208401" y="116964"/>
                </a:lnTo>
                <a:lnTo>
                  <a:pt x="206115" y="123440"/>
                </a:lnTo>
                <a:lnTo>
                  <a:pt x="203829" y="129536"/>
                </a:lnTo>
                <a:lnTo>
                  <a:pt x="197353" y="147443"/>
                </a:lnTo>
                <a:lnTo>
                  <a:pt x="194305" y="153920"/>
                </a:lnTo>
                <a:lnTo>
                  <a:pt x="190495" y="161539"/>
                </a:lnTo>
                <a:lnTo>
                  <a:pt x="182875" y="177541"/>
                </a:lnTo>
                <a:lnTo>
                  <a:pt x="178684" y="185161"/>
                </a:lnTo>
                <a:lnTo>
                  <a:pt x="173731" y="193924"/>
                </a:lnTo>
                <a:lnTo>
                  <a:pt x="162301" y="212973"/>
                </a:lnTo>
                <a:lnTo>
                  <a:pt x="156206" y="221355"/>
                </a:lnTo>
                <a:lnTo>
                  <a:pt x="149348" y="230880"/>
                </a:lnTo>
                <a:lnTo>
                  <a:pt x="133727" y="251072"/>
                </a:lnTo>
                <a:lnTo>
                  <a:pt x="127250" y="258692"/>
                </a:lnTo>
                <a:lnTo>
                  <a:pt x="119631" y="267836"/>
                </a:lnTo>
                <a:lnTo>
                  <a:pt x="101343" y="286885"/>
                </a:lnTo>
                <a:lnTo>
                  <a:pt x="93342" y="293743"/>
                </a:lnTo>
                <a:lnTo>
                  <a:pt x="89151" y="296791"/>
                </a:lnTo>
                <a:close/>
              </a:path>
              <a:path w="288925" h="358139">
                <a:moveTo>
                  <a:pt x="6095" y="258692"/>
                </a:moveTo>
                <a:lnTo>
                  <a:pt x="0" y="254120"/>
                </a:lnTo>
                <a:lnTo>
                  <a:pt x="3809" y="249929"/>
                </a:lnTo>
                <a:lnTo>
                  <a:pt x="9143" y="243452"/>
                </a:lnTo>
                <a:lnTo>
                  <a:pt x="20192" y="228975"/>
                </a:lnTo>
                <a:lnTo>
                  <a:pt x="25526" y="221736"/>
                </a:lnTo>
                <a:lnTo>
                  <a:pt x="30479" y="215259"/>
                </a:lnTo>
                <a:lnTo>
                  <a:pt x="40004" y="201543"/>
                </a:lnTo>
                <a:lnTo>
                  <a:pt x="43813" y="195448"/>
                </a:lnTo>
                <a:lnTo>
                  <a:pt x="48004" y="188971"/>
                </a:lnTo>
                <a:lnTo>
                  <a:pt x="55243" y="177160"/>
                </a:lnTo>
                <a:lnTo>
                  <a:pt x="58672" y="171064"/>
                </a:lnTo>
                <a:lnTo>
                  <a:pt x="62101" y="165349"/>
                </a:lnTo>
                <a:lnTo>
                  <a:pt x="68197" y="153158"/>
                </a:lnTo>
                <a:lnTo>
                  <a:pt x="71245" y="146681"/>
                </a:lnTo>
                <a:lnTo>
                  <a:pt x="74293" y="140966"/>
                </a:lnTo>
                <a:lnTo>
                  <a:pt x="79627" y="126107"/>
                </a:lnTo>
                <a:lnTo>
                  <a:pt x="82293" y="120012"/>
                </a:lnTo>
                <a:lnTo>
                  <a:pt x="84579" y="114297"/>
                </a:lnTo>
                <a:lnTo>
                  <a:pt x="91437" y="92199"/>
                </a:lnTo>
                <a:lnTo>
                  <a:pt x="93342" y="86865"/>
                </a:lnTo>
                <a:lnTo>
                  <a:pt x="95628" y="76960"/>
                </a:lnTo>
                <a:lnTo>
                  <a:pt x="96390" y="72388"/>
                </a:lnTo>
                <a:lnTo>
                  <a:pt x="119146" y="72388"/>
                </a:lnTo>
                <a:lnTo>
                  <a:pt x="118107" y="76198"/>
                </a:lnTo>
                <a:lnTo>
                  <a:pt x="115059" y="88389"/>
                </a:lnTo>
                <a:lnTo>
                  <a:pt x="113535" y="92580"/>
                </a:lnTo>
                <a:lnTo>
                  <a:pt x="112011" y="97914"/>
                </a:lnTo>
                <a:lnTo>
                  <a:pt x="107439" y="110868"/>
                </a:lnTo>
                <a:lnTo>
                  <a:pt x="103629" y="121535"/>
                </a:lnTo>
                <a:lnTo>
                  <a:pt x="97914" y="136013"/>
                </a:lnTo>
                <a:lnTo>
                  <a:pt x="94866" y="141728"/>
                </a:lnTo>
                <a:lnTo>
                  <a:pt x="91818" y="147824"/>
                </a:lnTo>
                <a:lnTo>
                  <a:pt x="84198" y="163444"/>
                </a:lnTo>
                <a:lnTo>
                  <a:pt x="80388" y="169159"/>
                </a:lnTo>
                <a:lnTo>
                  <a:pt x="65911" y="192400"/>
                </a:lnTo>
                <a:lnTo>
                  <a:pt x="60958" y="198877"/>
                </a:lnTo>
                <a:lnTo>
                  <a:pt x="55624" y="206115"/>
                </a:lnTo>
                <a:lnTo>
                  <a:pt x="43813" y="219831"/>
                </a:lnTo>
                <a:lnTo>
                  <a:pt x="38099" y="226689"/>
                </a:lnTo>
                <a:lnTo>
                  <a:pt x="32003" y="233928"/>
                </a:lnTo>
                <a:lnTo>
                  <a:pt x="17525" y="249167"/>
                </a:lnTo>
                <a:lnTo>
                  <a:pt x="10286" y="255644"/>
                </a:lnTo>
                <a:lnTo>
                  <a:pt x="6095" y="2586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344377" y="4762339"/>
            <a:ext cx="291465" cy="358140"/>
          </a:xfrm>
          <a:custGeom>
            <a:avLst/>
            <a:gdLst/>
            <a:ahLst/>
            <a:cxnLst/>
            <a:rect l="l" t="t" r="r" b="b"/>
            <a:pathLst>
              <a:path w="291465" h="358139">
                <a:moveTo>
                  <a:pt x="214321" y="57148"/>
                </a:moveTo>
                <a:lnTo>
                  <a:pt x="136394" y="57148"/>
                </a:lnTo>
                <a:lnTo>
                  <a:pt x="153539" y="56386"/>
                </a:lnTo>
                <a:lnTo>
                  <a:pt x="159254" y="54862"/>
                </a:lnTo>
                <a:lnTo>
                  <a:pt x="163063" y="54100"/>
                </a:lnTo>
                <a:lnTo>
                  <a:pt x="170683" y="49528"/>
                </a:lnTo>
                <a:lnTo>
                  <a:pt x="171826" y="48385"/>
                </a:lnTo>
                <a:lnTo>
                  <a:pt x="176398" y="48766"/>
                </a:lnTo>
                <a:lnTo>
                  <a:pt x="185161" y="49147"/>
                </a:lnTo>
                <a:lnTo>
                  <a:pt x="190114" y="49909"/>
                </a:lnTo>
                <a:lnTo>
                  <a:pt x="195067" y="50290"/>
                </a:lnTo>
                <a:lnTo>
                  <a:pt x="201543" y="51433"/>
                </a:lnTo>
                <a:lnTo>
                  <a:pt x="209163" y="52957"/>
                </a:lnTo>
                <a:lnTo>
                  <a:pt x="214321" y="57148"/>
                </a:lnTo>
                <a:close/>
              </a:path>
              <a:path w="291465" h="358139">
                <a:moveTo>
                  <a:pt x="43813" y="79627"/>
                </a:moveTo>
                <a:lnTo>
                  <a:pt x="42670" y="79627"/>
                </a:lnTo>
                <a:lnTo>
                  <a:pt x="35813" y="76198"/>
                </a:lnTo>
                <a:lnTo>
                  <a:pt x="32384" y="74674"/>
                </a:lnTo>
                <a:lnTo>
                  <a:pt x="7238" y="58672"/>
                </a:lnTo>
                <a:lnTo>
                  <a:pt x="7238" y="54862"/>
                </a:lnTo>
                <a:lnTo>
                  <a:pt x="10286" y="53338"/>
                </a:lnTo>
                <a:lnTo>
                  <a:pt x="14858" y="54100"/>
                </a:lnTo>
                <a:lnTo>
                  <a:pt x="27812" y="55624"/>
                </a:lnTo>
                <a:lnTo>
                  <a:pt x="31622" y="56005"/>
                </a:lnTo>
                <a:lnTo>
                  <a:pt x="54481" y="57148"/>
                </a:lnTo>
                <a:lnTo>
                  <a:pt x="214321" y="57148"/>
                </a:lnTo>
                <a:lnTo>
                  <a:pt x="215259" y="57910"/>
                </a:lnTo>
                <a:lnTo>
                  <a:pt x="215259" y="66673"/>
                </a:lnTo>
                <a:lnTo>
                  <a:pt x="213082" y="69721"/>
                </a:lnTo>
                <a:lnTo>
                  <a:pt x="85722" y="69721"/>
                </a:lnTo>
                <a:lnTo>
                  <a:pt x="68578" y="70483"/>
                </a:lnTo>
                <a:lnTo>
                  <a:pt x="65149" y="71245"/>
                </a:lnTo>
                <a:lnTo>
                  <a:pt x="62101" y="71626"/>
                </a:lnTo>
                <a:lnTo>
                  <a:pt x="55243" y="73531"/>
                </a:lnTo>
                <a:lnTo>
                  <a:pt x="52576" y="74674"/>
                </a:lnTo>
                <a:lnTo>
                  <a:pt x="50671" y="75436"/>
                </a:lnTo>
                <a:lnTo>
                  <a:pt x="45718" y="78484"/>
                </a:lnTo>
                <a:lnTo>
                  <a:pt x="43813" y="79627"/>
                </a:lnTo>
                <a:close/>
              </a:path>
              <a:path w="291465" h="358139">
                <a:moveTo>
                  <a:pt x="6476" y="300220"/>
                </a:moveTo>
                <a:lnTo>
                  <a:pt x="0" y="295267"/>
                </a:lnTo>
                <a:lnTo>
                  <a:pt x="3809" y="291457"/>
                </a:lnTo>
                <a:lnTo>
                  <a:pt x="8381" y="286123"/>
                </a:lnTo>
                <a:lnTo>
                  <a:pt x="20954" y="270503"/>
                </a:lnTo>
                <a:lnTo>
                  <a:pt x="25526" y="264026"/>
                </a:lnTo>
                <a:lnTo>
                  <a:pt x="30479" y="257168"/>
                </a:lnTo>
                <a:lnTo>
                  <a:pt x="40765" y="242690"/>
                </a:lnTo>
                <a:lnTo>
                  <a:pt x="49147" y="229737"/>
                </a:lnTo>
                <a:lnTo>
                  <a:pt x="58672" y="214116"/>
                </a:lnTo>
                <a:lnTo>
                  <a:pt x="62482" y="208020"/>
                </a:lnTo>
                <a:lnTo>
                  <a:pt x="66673" y="201162"/>
                </a:lnTo>
                <a:lnTo>
                  <a:pt x="76960" y="182113"/>
                </a:lnTo>
                <a:lnTo>
                  <a:pt x="79627" y="176017"/>
                </a:lnTo>
                <a:lnTo>
                  <a:pt x="83055" y="168778"/>
                </a:lnTo>
                <a:lnTo>
                  <a:pt x="91056" y="150872"/>
                </a:lnTo>
                <a:lnTo>
                  <a:pt x="94104" y="143252"/>
                </a:lnTo>
                <a:lnTo>
                  <a:pt x="96771" y="136775"/>
                </a:lnTo>
                <a:lnTo>
                  <a:pt x="102867" y="120012"/>
                </a:lnTo>
                <a:lnTo>
                  <a:pt x="106677" y="107820"/>
                </a:lnTo>
                <a:lnTo>
                  <a:pt x="110487" y="94485"/>
                </a:lnTo>
                <a:lnTo>
                  <a:pt x="111630" y="89151"/>
                </a:lnTo>
                <a:lnTo>
                  <a:pt x="111249" y="86865"/>
                </a:lnTo>
                <a:lnTo>
                  <a:pt x="105534" y="75436"/>
                </a:lnTo>
                <a:lnTo>
                  <a:pt x="101343" y="69721"/>
                </a:lnTo>
                <a:lnTo>
                  <a:pt x="112773" y="69721"/>
                </a:lnTo>
                <a:lnTo>
                  <a:pt x="134489" y="88008"/>
                </a:lnTo>
                <a:lnTo>
                  <a:pt x="135632" y="89913"/>
                </a:lnTo>
                <a:lnTo>
                  <a:pt x="135632" y="91437"/>
                </a:lnTo>
                <a:lnTo>
                  <a:pt x="131060" y="107820"/>
                </a:lnTo>
                <a:lnTo>
                  <a:pt x="129536" y="112392"/>
                </a:lnTo>
                <a:lnTo>
                  <a:pt x="127631" y="118488"/>
                </a:lnTo>
                <a:lnTo>
                  <a:pt x="121535" y="135251"/>
                </a:lnTo>
                <a:lnTo>
                  <a:pt x="119250" y="140966"/>
                </a:lnTo>
                <a:lnTo>
                  <a:pt x="118107" y="143633"/>
                </a:lnTo>
                <a:lnTo>
                  <a:pt x="115821" y="149348"/>
                </a:lnTo>
                <a:lnTo>
                  <a:pt x="113916" y="152777"/>
                </a:lnTo>
                <a:lnTo>
                  <a:pt x="118488" y="159254"/>
                </a:lnTo>
                <a:lnTo>
                  <a:pt x="125631" y="168778"/>
                </a:lnTo>
                <a:lnTo>
                  <a:pt x="106296" y="168778"/>
                </a:lnTo>
                <a:lnTo>
                  <a:pt x="105153" y="172207"/>
                </a:lnTo>
                <a:lnTo>
                  <a:pt x="104391" y="173350"/>
                </a:lnTo>
                <a:lnTo>
                  <a:pt x="100200" y="181732"/>
                </a:lnTo>
                <a:lnTo>
                  <a:pt x="88389" y="201924"/>
                </a:lnTo>
                <a:lnTo>
                  <a:pt x="83436" y="209544"/>
                </a:lnTo>
                <a:lnTo>
                  <a:pt x="78865" y="216783"/>
                </a:lnTo>
                <a:lnTo>
                  <a:pt x="54481" y="249548"/>
                </a:lnTo>
                <a:lnTo>
                  <a:pt x="35432" y="271646"/>
                </a:lnTo>
                <a:lnTo>
                  <a:pt x="29717" y="278123"/>
                </a:lnTo>
                <a:lnTo>
                  <a:pt x="16382" y="291838"/>
                </a:lnTo>
                <a:lnTo>
                  <a:pt x="9905" y="297172"/>
                </a:lnTo>
                <a:lnTo>
                  <a:pt x="6476" y="300220"/>
                </a:lnTo>
                <a:close/>
              </a:path>
              <a:path w="291465" h="358139">
                <a:moveTo>
                  <a:pt x="211449" y="72007"/>
                </a:moveTo>
                <a:lnTo>
                  <a:pt x="206496" y="72007"/>
                </a:lnTo>
                <a:lnTo>
                  <a:pt x="196591" y="71245"/>
                </a:lnTo>
                <a:lnTo>
                  <a:pt x="188971" y="70483"/>
                </a:lnTo>
                <a:lnTo>
                  <a:pt x="165730" y="69721"/>
                </a:lnTo>
                <a:lnTo>
                  <a:pt x="213082" y="69721"/>
                </a:lnTo>
                <a:lnTo>
                  <a:pt x="211449" y="72007"/>
                </a:lnTo>
                <a:close/>
              </a:path>
              <a:path w="291465" h="358139">
                <a:moveTo>
                  <a:pt x="212973" y="289552"/>
                </a:moveTo>
                <a:lnTo>
                  <a:pt x="206115" y="287266"/>
                </a:lnTo>
                <a:lnTo>
                  <a:pt x="199639" y="280789"/>
                </a:lnTo>
                <a:lnTo>
                  <a:pt x="183637" y="262502"/>
                </a:lnTo>
                <a:lnTo>
                  <a:pt x="163825" y="238119"/>
                </a:lnTo>
                <a:lnTo>
                  <a:pt x="156206" y="229737"/>
                </a:lnTo>
                <a:lnTo>
                  <a:pt x="150110" y="222117"/>
                </a:lnTo>
                <a:lnTo>
                  <a:pt x="127250" y="195067"/>
                </a:lnTo>
                <a:lnTo>
                  <a:pt x="123059" y="189733"/>
                </a:lnTo>
                <a:lnTo>
                  <a:pt x="111630" y="176017"/>
                </a:lnTo>
                <a:lnTo>
                  <a:pt x="106296" y="168778"/>
                </a:lnTo>
                <a:lnTo>
                  <a:pt x="125631" y="168778"/>
                </a:lnTo>
                <a:lnTo>
                  <a:pt x="129917" y="174493"/>
                </a:lnTo>
                <a:lnTo>
                  <a:pt x="133727" y="179065"/>
                </a:lnTo>
                <a:lnTo>
                  <a:pt x="137918" y="184399"/>
                </a:lnTo>
                <a:lnTo>
                  <a:pt x="149348" y="196591"/>
                </a:lnTo>
                <a:lnTo>
                  <a:pt x="153158" y="200781"/>
                </a:lnTo>
                <a:lnTo>
                  <a:pt x="187447" y="226689"/>
                </a:lnTo>
                <a:lnTo>
                  <a:pt x="190495" y="227451"/>
                </a:lnTo>
                <a:lnTo>
                  <a:pt x="194686" y="233166"/>
                </a:lnTo>
                <a:lnTo>
                  <a:pt x="202686" y="246119"/>
                </a:lnTo>
                <a:lnTo>
                  <a:pt x="206496" y="252977"/>
                </a:lnTo>
                <a:lnTo>
                  <a:pt x="210687" y="260216"/>
                </a:lnTo>
                <a:lnTo>
                  <a:pt x="220212" y="281932"/>
                </a:lnTo>
                <a:lnTo>
                  <a:pt x="215640" y="286885"/>
                </a:lnTo>
                <a:lnTo>
                  <a:pt x="212973" y="289552"/>
                </a:lnTo>
                <a:close/>
              </a:path>
              <a:path w="291465" h="358139">
                <a:moveTo>
                  <a:pt x="276980" y="358131"/>
                </a:moveTo>
                <a:lnTo>
                  <a:pt x="273551" y="358131"/>
                </a:lnTo>
                <a:lnTo>
                  <a:pt x="271265" y="354702"/>
                </a:lnTo>
                <a:lnTo>
                  <a:pt x="270503" y="353178"/>
                </a:lnTo>
                <a:lnTo>
                  <a:pt x="270034" y="350892"/>
                </a:lnTo>
                <a:lnTo>
                  <a:pt x="268979" y="346320"/>
                </a:lnTo>
                <a:lnTo>
                  <a:pt x="268598" y="343653"/>
                </a:lnTo>
                <a:lnTo>
                  <a:pt x="268217" y="338319"/>
                </a:lnTo>
                <a:lnTo>
                  <a:pt x="267836" y="330699"/>
                </a:lnTo>
                <a:lnTo>
                  <a:pt x="267455" y="323841"/>
                </a:lnTo>
                <a:lnTo>
                  <a:pt x="267074" y="315460"/>
                </a:lnTo>
                <a:lnTo>
                  <a:pt x="267074" y="36575"/>
                </a:lnTo>
                <a:lnTo>
                  <a:pt x="265550" y="30479"/>
                </a:lnTo>
                <a:lnTo>
                  <a:pt x="264026" y="28193"/>
                </a:lnTo>
                <a:lnTo>
                  <a:pt x="262502" y="26288"/>
                </a:lnTo>
                <a:lnTo>
                  <a:pt x="258692" y="22097"/>
                </a:lnTo>
                <a:lnTo>
                  <a:pt x="256025" y="20573"/>
                </a:lnTo>
                <a:lnTo>
                  <a:pt x="253358" y="18668"/>
                </a:lnTo>
                <a:lnTo>
                  <a:pt x="230880" y="8762"/>
                </a:lnTo>
                <a:lnTo>
                  <a:pt x="225927" y="6476"/>
                </a:lnTo>
                <a:lnTo>
                  <a:pt x="225927" y="2285"/>
                </a:lnTo>
                <a:lnTo>
                  <a:pt x="232023" y="0"/>
                </a:lnTo>
                <a:lnTo>
                  <a:pt x="238119" y="0"/>
                </a:lnTo>
                <a:lnTo>
                  <a:pt x="252215" y="1904"/>
                </a:lnTo>
                <a:lnTo>
                  <a:pt x="258692" y="3809"/>
                </a:lnTo>
                <a:lnTo>
                  <a:pt x="263264" y="4952"/>
                </a:lnTo>
                <a:lnTo>
                  <a:pt x="275456" y="8381"/>
                </a:lnTo>
                <a:lnTo>
                  <a:pt x="280789" y="10286"/>
                </a:lnTo>
                <a:lnTo>
                  <a:pt x="284599" y="11810"/>
                </a:lnTo>
                <a:lnTo>
                  <a:pt x="291076" y="15620"/>
                </a:lnTo>
                <a:lnTo>
                  <a:pt x="291076" y="20192"/>
                </a:lnTo>
                <a:lnTo>
                  <a:pt x="289552" y="24383"/>
                </a:lnTo>
                <a:lnTo>
                  <a:pt x="288790" y="27050"/>
                </a:lnTo>
                <a:lnTo>
                  <a:pt x="288409" y="29336"/>
                </a:lnTo>
                <a:lnTo>
                  <a:pt x="287685" y="36575"/>
                </a:lnTo>
                <a:lnTo>
                  <a:pt x="287647" y="279647"/>
                </a:lnTo>
                <a:lnTo>
                  <a:pt x="286885" y="302125"/>
                </a:lnTo>
                <a:lnTo>
                  <a:pt x="286504" y="308602"/>
                </a:lnTo>
                <a:lnTo>
                  <a:pt x="286123" y="320032"/>
                </a:lnTo>
                <a:lnTo>
                  <a:pt x="284599" y="335652"/>
                </a:lnTo>
                <a:lnTo>
                  <a:pt x="283837" y="339081"/>
                </a:lnTo>
                <a:lnTo>
                  <a:pt x="283075" y="344034"/>
                </a:lnTo>
                <a:lnTo>
                  <a:pt x="281170" y="350892"/>
                </a:lnTo>
                <a:lnTo>
                  <a:pt x="279647" y="354702"/>
                </a:lnTo>
                <a:lnTo>
                  <a:pt x="276980" y="3581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789640" y="4762339"/>
            <a:ext cx="670543" cy="3581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347511" y="5836349"/>
            <a:ext cx="288925" cy="358140"/>
          </a:xfrm>
          <a:custGeom>
            <a:avLst/>
            <a:gdLst/>
            <a:ahLst/>
            <a:cxnLst/>
            <a:rect l="l" t="t" r="r" b="b"/>
            <a:pathLst>
              <a:path w="288925" h="358139">
                <a:moveTo>
                  <a:pt x="284980" y="125726"/>
                </a:moveTo>
                <a:lnTo>
                  <a:pt x="264407" y="125726"/>
                </a:lnTo>
                <a:lnTo>
                  <a:pt x="264407" y="36575"/>
                </a:lnTo>
                <a:lnTo>
                  <a:pt x="262883" y="30479"/>
                </a:lnTo>
                <a:lnTo>
                  <a:pt x="261359" y="28193"/>
                </a:lnTo>
                <a:lnTo>
                  <a:pt x="259835" y="26288"/>
                </a:lnTo>
                <a:lnTo>
                  <a:pt x="256025" y="22097"/>
                </a:lnTo>
                <a:lnTo>
                  <a:pt x="253358" y="20573"/>
                </a:lnTo>
                <a:lnTo>
                  <a:pt x="250691" y="18668"/>
                </a:lnTo>
                <a:lnTo>
                  <a:pt x="228213" y="8762"/>
                </a:lnTo>
                <a:lnTo>
                  <a:pt x="223260" y="6476"/>
                </a:lnTo>
                <a:lnTo>
                  <a:pt x="223260" y="2285"/>
                </a:lnTo>
                <a:lnTo>
                  <a:pt x="229356" y="0"/>
                </a:lnTo>
                <a:lnTo>
                  <a:pt x="235452" y="0"/>
                </a:lnTo>
                <a:lnTo>
                  <a:pt x="249548" y="1904"/>
                </a:lnTo>
                <a:lnTo>
                  <a:pt x="256025" y="3809"/>
                </a:lnTo>
                <a:lnTo>
                  <a:pt x="260597" y="4952"/>
                </a:lnTo>
                <a:lnTo>
                  <a:pt x="272789" y="8381"/>
                </a:lnTo>
                <a:lnTo>
                  <a:pt x="278123" y="10286"/>
                </a:lnTo>
                <a:lnTo>
                  <a:pt x="281932" y="11810"/>
                </a:lnTo>
                <a:lnTo>
                  <a:pt x="288409" y="15620"/>
                </a:lnTo>
                <a:lnTo>
                  <a:pt x="288409" y="20192"/>
                </a:lnTo>
                <a:lnTo>
                  <a:pt x="286885" y="24383"/>
                </a:lnTo>
                <a:lnTo>
                  <a:pt x="286123" y="27050"/>
                </a:lnTo>
                <a:lnTo>
                  <a:pt x="285742" y="29336"/>
                </a:lnTo>
                <a:lnTo>
                  <a:pt x="285018" y="36575"/>
                </a:lnTo>
                <a:lnTo>
                  <a:pt x="284980" y="125726"/>
                </a:lnTo>
                <a:close/>
              </a:path>
              <a:path w="288925" h="358139">
                <a:moveTo>
                  <a:pt x="54862" y="283837"/>
                </a:moveTo>
                <a:lnTo>
                  <a:pt x="49909" y="283837"/>
                </a:lnTo>
                <a:lnTo>
                  <a:pt x="34289" y="272789"/>
                </a:lnTo>
                <a:lnTo>
                  <a:pt x="34289" y="74674"/>
                </a:lnTo>
                <a:lnTo>
                  <a:pt x="31622" y="70102"/>
                </a:lnTo>
                <a:lnTo>
                  <a:pt x="29717" y="68578"/>
                </a:lnTo>
                <a:lnTo>
                  <a:pt x="28193" y="67054"/>
                </a:lnTo>
                <a:lnTo>
                  <a:pt x="23240" y="64006"/>
                </a:lnTo>
                <a:lnTo>
                  <a:pt x="17906" y="61339"/>
                </a:lnTo>
                <a:lnTo>
                  <a:pt x="11048" y="58291"/>
                </a:lnTo>
                <a:lnTo>
                  <a:pt x="8381" y="57529"/>
                </a:lnTo>
                <a:lnTo>
                  <a:pt x="6095" y="56767"/>
                </a:lnTo>
                <a:lnTo>
                  <a:pt x="0" y="54862"/>
                </a:lnTo>
                <a:lnTo>
                  <a:pt x="0" y="51052"/>
                </a:lnTo>
                <a:lnTo>
                  <a:pt x="4952" y="47623"/>
                </a:lnTo>
                <a:lnTo>
                  <a:pt x="12191" y="47623"/>
                </a:lnTo>
                <a:lnTo>
                  <a:pt x="23240" y="48766"/>
                </a:lnTo>
                <a:lnTo>
                  <a:pt x="28193" y="49528"/>
                </a:lnTo>
                <a:lnTo>
                  <a:pt x="33527" y="50290"/>
                </a:lnTo>
                <a:lnTo>
                  <a:pt x="44575" y="52576"/>
                </a:lnTo>
                <a:lnTo>
                  <a:pt x="49147" y="54100"/>
                </a:lnTo>
                <a:lnTo>
                  <a:pt x="52195" y="54862"/>
                </a:lnTo>
                <a:lnTo>
                  <a:pt x="57529" y="58672"/>
                </a:lnTo>
                <a:lnTo>
                  <a:pt x="57529" y="62863"/>
                </a:lnTo>
                <a:lnTo>
                  <a:pt x="55243" y="71245"/>
                </a:lnTo>
                <a:lnTo>
                  <a:pt x="55243" y="260597"/>
                </a:lnTo>
                <a:lnTo>
                  <a:pt x="147062" y="260597"/>
                </a:lnTo>
                <a:lnTo>
                  <a:pt x="141728" y="262121"/>
                </a:lnTo>
                <a:lnTo>
                  <a:pt x="130679" y="265550"/>
                </a:lnTo>
                <a:lnTo>
                  <a:pt x="105915" y="271646"/>
                </a:lnTo>
                <a:lnTo>
                  <a:pt x="87246" y="276599"/>
                </a:lnTo>
                <a:lnTo>
                  <a:pt x="54862" y="283837"/>
                </a:lnTo>
                <a:close/>
              </a:path>
              <a:path w="288925" h="358139">
                <a:moveTo>
                  <a:pt x="173350" y="148586"/>
                </a:moveTo>
                <a:lnTo>
                  <a:pt x="133727" y="127631"/>
                </a:lnTo>
                <a:lnTo>
                  <a:pt x="133727" y="124202"/>
                </a:lnTo>
                <a:lnTo>
                  <a:pt x="136394" y="122297"/>
                </a:lnTo>
                <a:lnTo>
                  <a:pt x="139061" y="122678"/>
                </a:lnTo>
                <a:lnTo>
                  <a:pt x="143633" y="123059"/>
                </a:lnTo>
                <a:lnTo>
                  <a:pt x="154301" y="124202"/>
                </a:lnTo>
                <a:lnTo>
                  <a:pt x="163063" y="124964"/>
                </a:lnTo>
                <a:lnTo>
                  <a:pt x="185161" y="125726"/>
                </a:lnTo>
                <a:lnTo>
                  <a:pt x="284980" y="125726"/>
                </a:lnTo>
                <a:lnTo>
                  <a:pt x="284980" y="137918"/>
                </a:lnTo>
                <a:lnTo>
                  <a:pt x="213735" y="137918"/>
                </a:lnTo>
                <a:lnTo>
                  <a:pt x="192019" y="140585"/>
                </a:lnTo>
                <a:lnTo>
                  <a:pt x="184018" y="143252"/>
                </a:lnTo>
                <a:lnTo>
                  <a:pt x="176398" y="146681"/>
                </a:lnTo>
                <a:lnTo>
                  <a:pt x="173350" y="148586"/>
                </a:lnTo>
                <a:close/>
              </a:path>
              <a:path w="288925" h="358139">
                <a:moveTo>
                  <a:pt x="274313" y="358131"/>
                </a:moveTo>
                <a:lnTo>
                  <a:pt x="270884" y="358131"/>
                </a:lnTo>
                <a:lnTo>
                  <a:pt x="268598" y="354702"/>
                </a:lnTo>
                <a:lnTo>
                  <a:pt x="267836" y="353178"/>
                </a:lnTo>
                <a:lnTo>
                  <a:pt x="267367" y="350892"/>
                </a:lnTo>
                <a:lnTo>
                  <a:pt x="266312" y="346320"/>
                </a:lnTo>
                <a:lnTo>
                  <a:pt x="265931" y="343653"/>
                </a:lnTo>
                <a:lnTo>
                  <a:pt x="265550" y="338319"/>
                </a:lnTo>
                <a:lnTo>
                  <a:pt x="265169" y="330699"/>
                </a:lnTo>
                <a:lnTo>
                  <a:pt x="264788" y="323841"/>
                </a:lnTo>
                <a:lnTo>
                  <a:pt x="264407" y="315460"/>
                </a:lnTo>
                <a:lnTo>
                  <a:pt x="264407" y="137918"/>
                </a:lnTo>
                <a:lnTo>
                  <a:pt x="284980" y="137918"/>
                </a:lnTo>
                <a:lnTo>
                  <a:pt x="284903" y="281932"/>
                </a:lnTo>
                <a:lnTo>
                  <a:pt x="284218" y="302125"/>
                </a:lnTo>
                <a:lnTo>
                  <a:pt x="283837" y="308602"/>
                </a:lnTo>
                <a:lnTo>
                  <a:pt x="283456" y="320032"/>
                </a:lnTo>
                <a:lnTo>
                  <a:pt x="281932" y="335652"/>
                </a:lnTo>
                <a:lnTo>
                  <a:pt x="281170" y="339081"/>
                </a:lnTo>
                <a:lnTo>
                  <a:pt x="280408" y="344034"/>
                </a:lnTo>
                <a:lnTo>
                  <a:pt x="278504" y="350892"/>
                </a:lnTo>
                <a:lnTo>
                  <a:pt x="276980" y="354702"/>
                </a:lnTo>
                <a:lnTo>
                  <a:pt x="274313" y="358131"/>
                </a:lnTo>
                <a:close/>
              </a:path>
              <a:path w="288925" h="358139">
                <a:moveTo>
                  <a:pt x="147062" y="260597"/>
                </a:moveTo>
                <a:lnTo>
                  <a:pt x="55243" y="260597"/>
                </a:lnTo>
                <a:lnTo>
                  <a:pt x="63244" y="259454"/>
                </a:lnTo>
                <a:lnTo>
                  <a:pt x="100200" y="253358"/>
                </a:lnTo>
                <a:lnTo>
                  <a:pt x="128774" y="248024"/>
                </a:lnTo>
                <a:lnTo>
                  <a:pt x="139823" y="245738"/>
                </a:lnTo>
                <a:lnTo>
                  <a:pt x="149729" y="243833"/>
                </a:lnTo>
                <a:lnTo>
                  <a:pt x="173350" y="238881"/>
                </a:lnTo>
                <a:lnTo>
                  <a:pt x="215259" y="228594"/>
                </a:lnTo>
                <a:lnTo>
                  <a:pt x="222498" y="226308"/>
                </a:lnTo>
                <a:lnTo>
                  <a:pt x="227832" y="224403"/>
                </a:lnTo>
                <a:lnTo>
                  <a:pt x="229737" y="232785"/>
                </a:lnTo>
                <a:lnTo>
                  <a:pt x="176779" y="251834"/>
                </a:lnTo>
                <a:lnTo>
                  <a:pt x="152396" y="259073"/>
                </a:lnTo>
                <a:lnTo>
                  <a:pt x="147062" y="2605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685449" y="5855018"/>
            <a:ext cx="327660" cy="339725"/>
          </a:xfrm>
          <a:custGeom>
            <a:avLst/>
            <a:gdLst/>
            <a:ahLst/>
            <a:cxnLst/>
            <a:rect l="l" t="t" r="r" b="b"/>
            <a:pathLst>
              <a:path w="327660" h="339725">
                <a:moveTo>
                  <a:pt x="70483" y="150872"/>
                </a:moveTo>
                <a:lnTo>
                  <a:pt x="67054" y="150872"/>
                </a:lnTo>
                <a:lnTo>
                  <a:pt x="64387" y="147824"/>
                </a:lnTo>
                <a:lnTo>
                  <a:pt x="59307" y="121154"/>
                </a:lnTo>
                <a:lnTo>
                  <a:pt x="59053" y="118869"/>
                </a:lnTo>
                <a:lnTo>
                  <a:pt x="58672" y="107820"/>
                </a:lnTo>
                <a:lnTo>
                  <a:pt x="58291" y="103248"/>
                </a:lnTo>
                <a:lnTo>
                  <a:pt x="55243" y="25145"/>
                </a:lnTo>
                <a:lnTo>
                  <a:pt x="42670" y="13334"/>
                </a:lnTo>
                <a:lnTo>
                  <a:pt x="40765" y="12572"/>
                </a:lnTo>
                <a:lnTo>
                  <a:pt x="34670" y="11429"/>
                </a:lnTo>
                <a:lnTo>
                  <a:pt x="32765" y="11048"/>
                </a:lnTo>
                <a:lnTo>
                  <a:pt x="31241" y="10667"/>
                </a:lnTo>
                <a:lnTo>
                  <a:pt x="25907" y="9524"/>
                </a:lnTo>
                <a:lnTo>
                  <a:pt x="25907" y="4952"/>
                </a:lnTo>
                <a:lnTo>
                  <a:pt x="30098" y="1904"/>
                </a:lnTo>
                <a:lnTo>
                  <a:pt x="31622" y="1523"/>
                </a:lnTo>
                <a:lnTo>
                  <a:pt x="33527" y="761"/>
                </a:lnTo>
                <a:lnTo>
                  <a:pt x="40765" y="0"/>
                </a:lnTo>
                <a:lnTo>
                  <a:pt x="46480" y="0"/>
                </a:lnTo>
                <a:lnTo>
                  <a:pt x="57148" y="380"/>
                </a:lnTo>
                <a:lnTo>
                  <a:pt x="62101" y="1142"/>
                </a:lnTo>
                <a:lnTo>
                  <a:pt x="65530" y="1523"/>
                </a:lnTo>
                <a:lnTo>
                  <a:pt x="79246" y="6095"/>
                </a:lnTo>
                <a:lnTo>
                  <a:pt x="280028" y="6095"/>
                </a:lnTo>
                <a:lnTo>
                  <a:pt x="280028" y="8762"/>
                </a:lnTo>
                <a:lnTo>
                  <a:pt x="278123" y="14096"/>
                </a:lnTo>
                <a:lnTo>
                  <a:pt x="277361" y="15620"/>
                </a:lnTo>
                <a:lnTo>
                  <a:pt x="276980" y="17144"/>
                </a:lnTo>
                <a:lnTo>
                  <a:pt x="276393" y="19049"/>
                </a:lnTo>
                <a:lnTo>
                  <a:pt x="78103" y="19049"/>
                </a:lnTo>
                <a:lnTo>
                  <a:pt x="78044" y="112773"/>
                </a:lnTo>
                <a:lnTo>
                  <a:pt x="77722" y="116964"/>
                </a:lnTo>
                <a:lnTo>
                  <a:pt x="271918" y="116964"/>
                </a:lnTo>
                <a:lnTo>
                  <a:pt x="278504" y="121154"/>
                </a:lnTo>
                <a:lnTo>
                  <a:pt x="278504" y="127250"/>
                </a:lnTo>
                <a:lnTo>
                  <a:pt x="275456" y="129917"/>
                </a:lnTo>
                <a:lnTo>
                  <a:pt x="76960" y="129917"/>
                </a:lnTo>
                <a:lnTo>
                  <a:pt x="76960" y="132203"/>
                </a:lnTo>
                <a:lnTo>
                  <a:pt x="76579" y="136013"/>
                </a:lnTo>
                <a:lnTo>
                  <a:pt x="75817" y="139061"/>
                </a:lnTo>
                <a:lnTo>
                  <a:pt x="74674" y="144014"/>
                </a:lnTo>
                <a:lnTo>
                  <a:pt x="73912" y="145919"/>
                </a:lnTo>
                <a:lnTo>
                  <a:pt x="73531" y="147443"/>
                </a:lnTo>
                <a:lnTo>
                  <a:pt x="70483" y="150872"/>
                </a:lnTo>
                <a:close/>
              </a:path>
              <a:path w="327660" h="339725">
                <a:moveTo>
                  <a:pt x="280028" y="6095"/>
                </a:moveTo>
                <a:lnTo>
                  <a:pt x="244595" y="6095"/>
                </a:lnTo>
                <a:lnTo>
                  <a:pt x="252596" y="380"/>
                </a:lnTo>
                <a:lnTo>
                  <a:pt x="255644" y="380"/>
                </a:lnTo>
                <a:lnTo>
                  <a:pt x="264788" y="761"/>
                </a:lnTo>
                <a:lnTo>
                  <a:pt x="270122" y="1523"/>
                </a:lnTo>
                <a:lnTo>
                  <a:pt x="275456" y="1904"/>
                </a:lnTo>
                <a:lnTo>
                  <a:pt x="280028" y="4952"/>
                </a:lnTo>
                <a:lnTo>
                  <a:pt x="280028" y="6095"/>
                </a:lnTo>
                <a:close/>
              </a:path>
              <a:path w="327660" h="339725">
                <a:moveTo>
                  <a:pt x="271918" y="116964"/>
                </a:moveTo>
                <a:lnTo>
                  <a:pt x="245357" y="116964"/>
                </a:lnTo>
                <a:lnTo>
                  <a:pt x="251072" y="112773"/>
                </a:lnTo>
                <a:lnTo>
                  <a:pt x="251072" y="19049"/>
                </a:lnTo>
                <a:lnTo>
                  <a:pt x="276393" y="19049"/>
                </a:lnTo>
                <a:lnTo>
                  <a:pt x="275456" y="22097"/>
                </a:lnTo>
                <a:lnTo>
                  <a:pt x="275075" y="24383"/>
                </a:lnTo>
                <a:lnTo>
                  <a:pt x="267074" y="114297"/>
                </a:lnTo>
                <a:lnTo>
                  <a:pt x="270122" y="115821"/>
                </a:lnTo>
                <a:lnTo>
                  <a:pt x="271918" y="116964"/>
                </a:lnTo>
                <a:close/>
              </a:path>
              <a:path w="327660" h="339725">
                <a:moveTo>
                  <a:pt x="326623" y="182485"/>
                </a:moveTo>
                <a:lnTo>
                  <a:pt x="71289" y="182485"/>
                </a:lnTo>
                <a:lnTo>
                  <a:pt x="219882" y="182482"/>
                </a:lnTo>
                <a:lnTo>
                  <a:pt x="227189" y="182399"/>
                </a:lnTo>
                <a:lnTo>
                  <a:pt x="232960" y="182172"/>
                </a:lnTo>
                <a:lnTo>
                  <a:pt x="252215" y="180970"/>
                </a:lnTo>
                <a:lnTo>
                  <a:pt x="257168" y="179446"/>
                </a:lnTo>
                <a:lnTo>
                  <a:pt x="262502" y="177922"/>
                </a:lnTo>
                <a:lnTo>
                  <a:pt x="269741" y="174874"/>
                </a:lnTo>
                <a:lnTo>
                  <a:pt x="272408" y="172588"/>
                </a:lnTo>
                <a:lnTo>
                  <a:pt x="277742" y="172969"/>
                </a:lnTo>
                <a:lnTo>
                  <a:pt x="293743" y="173731"/>
                </a:lnTo>
                <a:lnTo>
                  <a:pt x="298696" y="174493"/>
                </a:lnTo>
                <a:lnTo>
                  <a:pt x="304411" y="174874"/>
                </a:lnTo>
                <a:lnTo>
                  <a:pt x="314317" y="176779"/>
                </a:lnTo>
                <a:lnTo>
                  <a:pt x="318508" y="177922"/>
                </a:lnTo>
                <a:lnTo>
                  <a:pt x="321555" y="178684"/>
                </a:lnTo>
                <a:lnTo>
                  <a:pt x="326623" y="182485"/>
                </a:lnTo>
                <a:close/>
              </a:path>
              <a:path w="327660" h="339725">
                <a:moveTo>
                  <a:pt x="44956" y="206877"/>
                </a:moveTo>
                <a:lnTo>
                  <a:pt x="43432" y="206877"/>
                </a:lnTo>
                <a:lnTo>
                  <a:pt x="31241" y="201924"/>
                </a:lnTo>
                <a:lnTo>
                  <a:pt x="22097" y="197734"/>
                </a:lnTo>
                <a:lnTo>
                  <a:pt x="13334" y="193162"/>
                </a:lnTo>
                <a:lnTo>
                  <a:pt x="9524" y="190876"/>
                </a:lnTo>
                <a:lnTo>
                  <a:pt x="6095" y="188971"/>
                </a:lnTo>
                <a:lnTo>
                  <a:pt x="0" y="184018"/>
                </a:lnTo>
                <a:lnTo>
                  <a:pt x="0" y="179446"/>
                </a:lnTo>
                <a:lnTo>
                  <a:pt x="3428" y="177922"/>
                </a:lnTo>
                <a:lnTo>
                  <a:pt x="6095" y="178303"/>
                </a:lnTo>
                <a:lnTo>
                  <a:pt x="10286" y="178684"/>
                </a:lnTo>
                <a:lnTo>
                  <a:pt x="58830" y="182253"/>
                </a:lnTo>
                <a:lnTo>
                  <a:pt x="326623" y="182485"/>
                </a:lnTo>
                <a:lnTo>
                  <a:pt x="327651" y="183256"/>
                </a:lnTo>
                <a:lnTo>
                  <a:pt x="327651" y="192019"/>
                </a:lnTo>
                <a:lnTo>
                  <a:pt x="325937" y="195448"/>
                </a:lnTo>
                <a:lnTo>
                  <a:pt x="121916" y="195448"/>
                </a:lnTo>
                <a:lnTo>
                  <a:pt x="108466" y="195474"/>
                </a:lnTo>
                <a:lnTo>
                  <a:pt x="68959" y="198877"/>
                </a:lnTo>
                <a:lnTo>
                  <a:pt x="48004" y="204972"/>
                </a:lnTo>
                <a:lnTo>
                  <a:pt x="44956" y="206877"/>
                </a:lnTo>
                <a:close/>
              </a:path>
              <a:path w="327660" h="339725">
                <a:moveTo>
                  <a:pt x="162682" y="339462"/>
                </a:moveTo>
                <a:lnTo>
                  <a:pt x="160016" y="339462"/>
                </a:lnTo>
                <a:lnTo>
                  <a:pt x="157730" y="337176"/>
                </a:lnTo>
                <a:lnTo>
                  <a:pt x="152880" y="291457"/>
                </a:lnTo>
                <a:lnTo>
                  <a:pt x="152777" y="195448"/>
                </a:lnTo>
                <a:lnTo>
                  <a:pt x="174112" y="195448"/>
                </a:lnTo>
                <a:lnTo>
                  <a:pt x="174112" y="264026"/>
                </a:lnTo>
                <a:lnTo>
                  <a:pt x="173731" y="279647"/>
                </a:lnTo>
                <a:lnTo>
                  <a:pt x="173350" y="286123"/>
                </a:lnTo>
                <a:lnTo>
                  <a:pt x="172969" y="291457"/>
                </a:lnTo>
                <a:lnTo>
                  <a:pt x="172588" y="304411"/>
                </a:lnTo>
                <a:lnTo>
                  <a:pt x="171826" y="308983"/>
                </a:lnTo>
                <a:lnTo>
                  <a:pt x="170302" y="321555"/>
                </a:lnTo>
                <a:lnTo>
                  <a:pt x="169540" y="324222"/>
                </a:lnTo>
                <a:lnTo>
                  <a:pt x="169159" y="326889"/>
                </a:lnTo>
                <a:lnTo>
                  <a:pt x="166873" y="333747"/>
                </a:lnTo>
                <a:lnTo>
                  <a:pt x="165349" y="336795"/>
                </a:lnTo>
                <a:lnTo>
                  <a:pt x="162682" y="339462"/>
                </a:lnTo>
                <a:close/>
              </a:path>
              <a:path w="327660" h="339725">
                <a:moveTo>
                  <a:pt x="324222" y="198877"/>
                </a:moveTo>
                <a:lnTo>
                  <a:pt x="318889" y="198496"/>
                </a:lnTo>
                <a:lnTo>
                  <a:pt x="315841" y="198115"/>
                </a:lnTo>
                <a:lnTo>
                  <a:pt x="304030" y="197353"/>
                </a:lnTo>
                <a:lnTo>
                  <a:pt x="299839" y="196972"/>
                </a:lnTo>
                <a:lnTo>
                  <a:pt x="293743" y="196591"/>
                </a:lnTo>
                <a:lnTo>
                  <a:pt x="270884" y="195448"/>
                </a:lnTo>
                <a:lnTo>
                  <a:pt x="325937" y="195448"/>
                </a:lnTo>
                <a:lnTo>
                  <a:pt x="324222" y="1988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127370" y="5851589"/>
            <a:ext cx="327660" cy="342900"/>
          </a:xfrm>
          <a:custGeom>
            <a:avLst/>
            <a:gdLst/>
            <a:ahLst/>
            <a:cxnLst/>
            <a:rect l="l" t="t" r="r" b="b"/>
            <a:pathLst>
              <a:path w="327660" h="342900">
                <a:moveTo>
                  <a:pt x="326623" y="183247"/>
                </a:moveTo>
                <a:lnTo>
                  <a:pt x="71289" y="183247"/>
                </a:lnTo>
                <a:lnTo>
                  <a:pt x="219882" y="183244"/>
                </a:lnTo>
                <a:lnTo>
                  <a:pt x="227189" y="183161"/>
                </a:lnTo>
                <a:lnTo>
                  <a:pt x="232960" y="182934"/>
                </a:lnTo>
                <a:lnTo>
                  <a:pt x="252215" y="181732"/>
                </a:lnTo>
                <a:lnTo>
                  <a:pt x="257168" y="180208"/>
                </a:lnTo>
                <a:lnTo>
                  <a:pt x="262502" y="178684"/>
                </a:lnTo>
                <a:lnTo>
                  <a:pt x="269741" y="175636"/>
                </a:lnTo>
                <a:lnTo>
                  <a:pt x="272408" y="173350"/>
                </a:lnTo>
                <a:lnTo>
                  <a:pt x="277742" y="173731"/>
                </a:lnTo>
                <a:lnTo>
                  <a:pt x="293743" y="174493"/>
                </a:lnTo>
                <a:lnTo>
                  <a:pt x="298696" y="175255"/>
                </a:lnTo>
                <a:lnTo>
                  <a:pt x="304411" y="175636"/>
                </a:lnTo>
                <a:lnTo>
                  <a:pt x="314317" y="177541"/>
                </a:lnTo>
                <a:lnTo>
                  <a:pt x="318508" y="178684"/>
                </a:lnTo>
                <a:lnTo>
                  <a:pt x="321555" y="179446"/>
                </a:lnTo>
                <a:lnTo>
                  <a:pt x="326623" y="183247"/>
                </a:lnTo>
                <a:close/>
              </a:path>
              <a:path w="327660" h="342900">
                <a:moveTo>
                  <a:pt x="44956" y="207639"/>
                </a:moveTo>
                <a:lnTo>
                  <a:pt x="43432" y="207639"/>
                </a:lnTo>
                <a:lnTo>
                  <a:pt x="31241" y="202686"/>
                </a:lnTo>
                <a:lnTo>
                  <a:pt x="22097" y="198496"/>
                </a:lnTo>
                <a:lnTo>
                  <a:pt x="13334" y="193924"/>
                </a:lnTo>
                <a:lnTo>
                  <a:pt x="9524" y="191638"/>
                </a:lnTo>
                <a:lnTo>
                  <a:pt x="6095" y="189733"/>
                </a:lnTo>
                <a:lnTo>
                  <a:pt x="0" y="184780"/>
                </a:lnTo>
                <a:lnTo>
                  <a:pt x="0" y="180208"/>
                </a:lnTo>
                <a:lnTo>
                  <a:pt x="3428" y="178684"/>
                </a:lnTo>
                <a:lnTo>
                  <a:pt x="6095" y="179065"/>
                </a:lnTo>
                <a:lnTo>
                  <a:pt x="10286" y="179446"/>
                </a:lnTo>
                <a:lnTo>
                  <a:pt x="58830" y="183015"/>
                </a:lnTo>
                <a:lnTo>
                  <a:pt x="326623" y="183247"/>
                </a:lnTo>
                <a:lnTo>
                  <a:pt x="327651" y="184018"/>
                </a:lnTo>
                <a:lnTo>
                  <a:pt x="327651" y="192781"/>
                </a:lnTo>
                <a:lnTo>
                  <a:pt x="325937" y="196210"/>
                </a:lnTo>
                <a:lnTo>
                  <a:pt x="117726" y="196210"/>
                </a:lnTo>
                <a:lnTo>
                  <a:pt x="116202" y="196591"/>
                </a:lnTo>
                <a:lnTo>
                  <a:pt x="116202" y="197353"/>
                </a:lnTo>
                <a:lnTo>
                  <a:pt x="95247" y="197353"/>
                </a:lnTo>
                <a:lnTo>
                  <a:pt x="83436" y="197734"/>
                </a:lnTo>
                <a:lnTo>
                  <a:pt x="65911" y="200020"/>
                </a:lnTo>
                <a:lnTo>
                  <a:pt x="60577" y="201543"/>
                </a:lnTo>
                <a:lnTo>
                  <a:pt x="56005" y="202686"/>
                </a:lnTo>
                <a:lnTo>
                  <a:pt x="48004" y="205734"/>
                </a:lnTo>
                <a:lnTo>
                  <a:pt x="44956" y="207639"/>
                </a:lnTo>
                <a:close/>
              </a:path>
              <a:path w="327660" h="342900">
                <a:moveTo>
                  <a:pt x="221736" y="342891"/>
                </a:moveTo>
                <a:lnTo>
                  <a:pt x="219450" y="342891"/>
                </a:lnTo>
                <a:lnTo>
                  <a:pt x="217164" y="340605"/>
                </a:lnTo>
                <a:lnTo>
                  <a:pt x="212315" y="294886"/>
                </a:lnTo>
                <a:lnTo>
                  <a:pt x="212211" y="196210"/>
                </a:lnTo>
                <a:lnTo>
                  <a:pt x="233166" y="196210"/>
                </a:lnTo>
                <a:lnTo>
                  <a:pt x="233166" y="267455"/>
                </a:lnTo>
                <a:lnTo>
                  <a:pt x="232785" y="283075"/>
                </a:lnTo>
                <a:lnTo>
                  <a:pt x="232404" y="289552"/>
                </a:lnTo>
                <a:lnTo>
                  <a:pt x="232023" y="294886"/>
                </a:lnTo>
                <a:lnTo>
                  <a:pt x="231642" y="307840"/>
                </a:lnTo>
                <a:lnTo>
                  <a:pt x="230880" y="312412"/>
                </a:lnTo>
                <a:lnTo>
                  <a:pt x="229356" y="324984"/>
                </a:lnTo>
                <a:lnTo>
                  <a:pt x="228594" y="327651"/>
                </a:lnTo>
                <a:lnTo>
                  <a:pt x="228213" y="330318"/>
                </a:lnTo>
                <a:lnTo>
                  <a:pt x="225927" y="337176"/>
                </a:lnTo>
                <a:lnTo>
                  <a:pt x="224403" y="340224"/>
                </a:lnTo>
                <a:lnTo>
                  <a:pt x="221736" y="342891"/>
                </a:lnTo>
                <a:close/>
              </a:path>
              <a:path w="327660" h="342900">
                <a:moveTo>
                  <a:pt x="324222" y="199639"/>
                </a:moveTo>
                <a:lnTo>
                  <a:pt x="318889" y="199258"/>
                </a:lnTo>
                <a:lnTo>
                  <a:pt x="315841" y="198877"/>
                </a:lnTo>
                <a:lnTo>
                  <a:pt x="304030" y="198115"/>
                </a:lnTo>
                <a:lnTo>
                  <a:pt x="299839" y="197734"/>
                </a:lnTo>
                <a:lnTo>
                  <a:pt x="293743" y="197353"/>
                </a:lnTo>
                <a:lnTo>
                  <a:pt x="270884" y="196210"/>
                </a:lnTo>
                <a:lnTo>
                  <a:pt x="325937" y="196210"/>
                </a:lnTo>
                <a:lnTo>
                  <a:pt x="324222" y="199639"/>
                </a:lnTo>
                <a:close/>
              </a:path>
              <a:path w="327660" h="342900">
                <a:moveTo>
                  <a:pt x="104772" y="340986"/>
                </a:moveTo>
                <a:lnTo>
                  <a:pt x="102486" y="340986"/>
                </a:lnTo>
                <a:lnTo>
                  <a:pt x="100200" y="338700"/>
                </a:lnTo>
                <a:lnTo>
                  <a:pt x="95350" y="292981"/>
                </a:lnTo>
                <a:lnTo>
                  <a:pt x="95247" y="197353"/>
                </a:lnTo>
                <a:lnTo>
                  <a:pt x="116202" y="197353"/>
                </a:lnTo>
                <a:lnTo>
                  <a:pt x="116155" y="267455"/>
                </a:lnTo>
                <a:lnTo>
                  <a:pt x="115821" y="281170"/>
                </a:lnTo>
                <a:lnTo>
                  <a:pt x="115304" y="289552"/>
                </a:lnTo>
                <a:lnTo>
                  <a:pt x="115059" y="292981"/>
                </a:lnTo>
                <a:lnTo>
                  <a:pt x="114678" y="305935"/>
                </a:lnTo>
                <a:lnTo>
                  <a:pt x="113916" y="310507"/>
                </a:lnTo>
                <a:lnTo>
                  <a:pt x="112392" y="323079"/>
                </a:lnTo>
                <a:lnTo>
                  <a:pt x="111630" y="325746"/>
                </a:lnTo>
                <a:lnTo>
                  <a:pt x="111249" y="328413"/>
                </a:lnTo>
                <a:lnTo>
                  <a:pt x="108963" y="335271"/>
                </a:lnTo>
                <a:lnTo>
                  <a:pt x="107439" y="338319"/>
                </a:lnTo>
                <a:lnTo>
                  <a:pt x="104772" y="340986"/>
                </a:lnTo>
                <a:close/>
              </a:path>
              <a:path w="327660" h="342900">
                <a:moveTo>
                  <a:pt x="287266" y="126869"/>
                </a:moveTo>
                <a:lnTo>
                  <a:pt x="92961" y="126869"/>
                </a:lnTo>
                <a:lnTo>
                  <a:pt x="85279" y="126792"/>
                </a:lnTo>
                <a:lnTo>
                  <a:pt x="80079" y="126250"/>
                </a:lnTo>
                <a:lnTo>
                  <a:pt x="74986" y="124780"/>
                </a:lnTo>
                <a:lnTo>
                  <a:pt x="67625" y="121916"/>
                </a:lnTo>
                <a:lnTo>
                  <a:pt x="55243" y="116964"/>
                </a:lnTo>
                <a:lnTo>
                  <a:pt x="55243" y="27812"/>
                </a:lnTo>
                <a:lnTo>
                  <a:pt x="52576" y="23240"/>
                </a:lnTo>
                <a:lnTo>
                  <a:pt x="50671" y="21716"/>
                </a:lnTo>
                <a:lnTo>
                  <a:pt x="48766" y="19811"/>
                </a:lnTo>
                <a:lnTo>
                  <a:pt x="43813" y="16763"/>
                </a:lnTo>
                <a:lnTo>
                  <a:pt x="40765" y="15239"/>
                </a:lnTo>
                <a:lnTo>
                  <a:pt x="38099" y="14096"/>
                </a:lnTo>
                <a:lnTo>
                  <a:pt x="30098" y="11048"/>
                </a:lnTo>
                <a:lnTo>
                  <a:pt x="27050" y="10286"/>
                </a:lnTo>
                <a:lnTo>
                  <a:pt x="25145" y="9524"/>
                </a:lnTo>
                <a:lnTo>
                  <a:pt x="19811" y="7619"/>
                </a:lnTo>
                <a:lnTo>
                  <a:pt x="19811" y="3047"/>
                </a:lnTo>
                <a:lnTo>
                  <a:pt x="26288" y="0"/>
                </a:lnTo>
                <a:lnTo>
                  <a:pt x="33908" y="0"/>
                </a:lnTo>
                <a:lnTo>
                  <a:pt x="70483" y="6857"/>
                </a:lnTo>
                <a:lnTo>
                  <a:pt x="73531" y="7619"/>
                </a:lnTo>
                <a:lnTo>
                  <a:pt x="78484" y="11048"/>
                </a:lnTo>
                <a:lnTo>
                  <a:pt x="78484" y="15620"/>
                </a:lnTo>
                <a:lnTo>
                  <a:pt x="76579" y="22859"/>
                </a:lnTo>
                <a:lnTo>
                  <a:pt x="76579" y="107439"/>
                </a:lnTo>
                <a:lnTo>
                  <a:pt x="86484" y="113535"/>
                </a:lnTo>
                <a:lnTo>
                  <a:pt x="291457" y="113535"/>
                </a:lnTo>
                <a:lnTo>
                  <a:pt x="291457" y="122297"/>
                </a:lnTo>
                <a:lnTo>
                  <a:pt x="287266" y="126869"/>
                </a:lnTo>
                <a:close/>
              </a:path>
              <a:path w="327660" h="342900">
                <a:moveTo>
                  <a:pt x="291457" y="113535"/>
                </a:moveTo>
                <a:lnTo>
                  <a:pt x="198877" y="113535"/>
                </a:lnTo>
                <a:lnTo>
                  <a:pt x="216402" y="112011"/>
                </a:lnTo>
                <a:lnTo>
                  <a:pt x="224784" y="109725"/>
                </a:lnTo>
                <a:lnTo>
                  <a:pt x="232404" y="105534"/>
                </a:lnTo>
                <a:lnTo>
                  <a:pt x="234309" y="103629"/>
                </a:lnTo>
                <a:lnTo>
                  <a:pt x="241928" y="104010"/>
                </a:lnTo>
                <a:lnTo>
                  <a:pt x="260216" y="104391"/>
                </a:lnTo>
                <a:lnTo>
                  <a:pt x="268979" y="105153"/>
                </a:lnTo>
                <a:lnTo>
                  <a:pt x="282313" y="105915"/>
                </a:lnTo>
                <a:lnTo>
                  <a:pt x="291457" y="1135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464547" y="5862637"/>
            <a:ext cx="327660" cy="299720"/>
          </a:xfrm>
          <a:custGeom>
            <a:avLst/>
            <a:gdLst/>
            <a:ahLst/>
            <a:cxnLst/>
            <a:rect l="l" t="t" r="r" b="b"/>
            <a:pathLst>
              <a:path w="327660" h="299720">
                <a:moveTo>
                  <a:pt x="11048" y="174874"/>
                </a:moveTo>
                <a:lnTo>
                  <a:pt x="6857" y="168397"/>
                </a:lnTo>
                <a:lnTo>
                  <a:pt x="11810" y="166111"/>
                </a:lnTo>
                <a:lnTo>
                  <a:pt x="19811" y="161539"/>
                </a:lnTo>
                <a:lnTo>
                  <a:pt x="55624" y="138299"/>
                </a:lnTo>
                <a:lnTo>
                  <a:pt x="80388" y="118869"/>
                </a:lnTo>
                <a:lnTo>
                  <a:pt x="87246" y="113535"/>
                </a:lnTo>
                <a:lnTo>
                  <a:pt x="105153" y="98295"/>
                </a:lnTo>
                <a:lnTo>
                  <a:pt x="111249" y="92199"/>
                </a:lnTo>
                <a:lnTo>
                  <a:pt x="117345" y="86484"/>
                </a:lnTo>
                <a:lnTo>
                  <a:pt x="148586" y="50290"/>
                </a:lnTo>
                <a:lnTo>
                  <a:pt x="152396" y="44956"/>
                </a:lnTo>
                <a:lnTo>
                  <a:pt x="155444" y="40765"/>
                </a:lnTo>
                <a:lnTo>
                  <a:pt x="163063" y="28193"/>
                </a:lnTo>
                <a:lnTo>
                  <a:pt x="165349" y="24383"/>
                </a:lnTo>
                <a:lnTo>
                  <a:pt x="164968" y="22859"/>
                </a:lnTo>
                <a:lnTo>
                  <a:pt x="160396" y="17906"/>
                </a:lnTo>
                <a:lnTo>
                  <a:pt x="157730" y="16382"/>
                </a:lnTo>
                <a:lnTo>
                  <a:pt x="155444" y="14477"/>
                </a:lnTo>
                <a:lnTo>
                  <a:pt x="149348" y="11810"/>
                </a:lnTo>
                <a:lnTo>
                  <a:pt x="147443" y="10667"/>
                </a:lnTo>
                <a:lnTo>
                  <a:pt x="145157" y="9524"/>
                </a:lnTo>
                <a:lnTo>
                  <a:pt x="139061" y="6095"/>
                </a:lnTo>
                <a:lnTo>
                  <a:pt x="139061" y="2666"/>
                </a:lnTo>
                <a:lnTo>
                  <a:pt x="143633" y="0"/>
                </a:lnTo>
                <a:lnTo>
                  <a:pt x="151253" y="761"/>
                </a:lnTo>
                <a:lnTo>
                  <a:pt x="161158" y="3047"/>
                </a:lnTo>
                <a:lnTo>
                  <a:pt x="164968" y="4190"/>
                </a:lnTo>
                <a:lnTo>
                  <a:pt x="169159" y="5333"/>
                </a:lnTo>
                <a:lnTo>
                  <a:pt x="178303" y="8381"/>
                </a:lnTo>
                <a:lnTo>
                  <a:pt x="181351" y="9905"/>
                </a:lnTo>
                <a:lnTo>
                  <a:pt x="184780" y="11429"/>
                </a:lnTo>
                <a:lnTo>
                  <a:pt x="193162" y="16382"/>
                </a:lnTo>
                <a:lnTo>
                  <a:pt x="193162" y="19430"/>
                </a:lnTo>
                <a:lnTo>
                  <a:pt x="192781" y="22097"/>
                </a:lnTo>
                <a:lnTo>
                  <a:pt x="188590" y="31241"/>
                </a:lnTo>
                <a:lnTo>
                  <a:pt x="186685" y="34289"/>
                </a:lnTo>
                <a:lnTo>
                  <a:pt x="185161" y="37718"/>
                </a:lnTo>
                <a:lnTo>
                  <a:pt x="178684" y="47623"/>
                </a:lnTo>
                <a:lnTo>
                  <a:pt x="175636" y="52195"/>
                </a:lnTo>
                <a:lnTo>
                  <a:pt x="173350" y="56005"/>
                </a:lnTo>
                <a:lnTo>
                  <a:pt x="166873" y="64006"/>
                </a:lnTo>
                <a:lnTo>
                  <a:pt x="163825" y="68197"/>
                </a:lnTo>
                <a:lnTo>
                  <a:pt x="168397" y="70864"/>
                </a:lnTo>
                <a:lnTo>
                  <a:pt x="179065" y="77722"/>
                </a:lnTo>
                <a:lnTo>
                  <a:pt x="181732" y="79246"/>
                </a:lnTo>
                <a:lnTo>
                  <a:pt x="154301" y="79246"/>
                </a:lnTo>
                <a:lnTo>
                  <a:pt x="148967" y="85341"/>
                </a:lnTo>
                <a:lnTo>
                  <a:pt x="118321" y="112368"/>
                </a:lnTo>
                <a:lnTo>
                  <a:pt x="80769" y="139061"/>
                </a:lnTo>
                <a:lnTo>
                  <a:pt x="44575" y="160016"/>
                </a:lnTo>
                <a:lnTo>
                  <a:pt x="16001" y="173350"/>
                </a:lnTo>
                <a:lnTo>
                  <a:pt x="11048" y="174874"/>
                </a:lnTo>
                <a:close/>
              </a:path>
              <a:path w="327660" h="299720">
                <a:moveTo>
                  <a:pt x="307459" y="160777"/>
                </a:moveTo>
                <a:lnTo>
                  <a:pt x="299077" y="160016"/>
                </a:lnTo>
                <a:lnTo>
                  <a:pt x="294886" y="158492"/>
                </a:lnTo>
                <a:lnTo>
                  <a:pt x="290695" y="156206"/>
                </a:lnTo>
                <a:lnTo>
                  <a:pt x="275837" y="148586"/>
                </a:lnTo>
                <a:lnTo>
                  <a:pt x="268217" y="144395"/>
                </a:lnTo>
                <a:lnTo>
                  <a:pt x="259073" y="139061"/>
                </a:lnTo>
                <a:lnTo>
                  <a:pt x="240404" y="129536"/>
                </a:lnTo>
                <a:lnTo>
                  <a:pt x="229356" y="123440"/>
                </a:lnTo>
                <a:lnTo>
                  <a:pt x="218688" y="117345"/>
                </a:lnTo>
                <a:lnTo>
                  <a:pt x="199258" y="106677"/>
                </a:lnTo>
                <a:lnTo>
                  <a:pt x="188209" y="100200"/>
                </a:lnTo>
                <a:lnTo>
                  <a:pt x="179827" y="94866"/>
                </a:lnTo>
                <a:lnTo>
                  <a:pt x="161920" y="84198"/>
                </a:lnTo>
                <a:lnTo>
                  <a:pt x="154301" y="79246"/>
                </a:lnTo>
                <a:lnTo>
                  <a:pt x="181732" y="79246"/>
                </a:lnTo>
                <a:lnTo>
                  <a:pt x="184399" y="80769"/>
                </a:lnTo>
                <a:lnTo>
                  <a:pt x="207639" y="93723"/>
                </a:lnTo>
                <a:lnTo>
                  <a:pt x="213735" y="96771"/>
                </a:lnTo>
                <a:lnTo>
                  <a:pt x="220212" y="100200"/>
                </a:lnTo>
                <a:lnTo>
                  <a:pt x="238881" y="106677"/>
                </a:lnTo>
                <a:lnTo>
                  <a:pt x="244214" y="108582"/>
                </a:lnTo>
                <a:lnTo>
                  <a:pt x="249548" y="110106"/>
                </a:lnTo>
                <a:lnTo>
                  <a:pt x="268217" y="113535"/>
                </a:lnTo>
                <a:lnTo>
                  <a:pt x="273932" y="117345"/>
                </a:lnTo>
                <a:lnTo>
                  <a:pt x="287266" y="126869"/>
                </a:lnTo>
                <a:lnTo>
                  <a:pt x="293362" y="132203"/>
                </a:lnTo>
                <a:lnTo>
                  <a:pt x="300601" y="138299"/>
                </a:lnTo>
                <a:lnTo>
                  <a:pt x="311269" y="152015"/>
                </a:lnTo>
                <a:lnTo>
                  <a:pt x="309364" y="156587"/>
                </a:lnTo>
                <a:lnTo>
                  <a:pt x="307459" y="160777"/>
                </a:lnTo>
                <a:close/>
              </a:path>
              <a:path w="327660" h="299720">
                <a:moveTo>
                  <a:pt x="326182" y="274694"/>
                </a:moveTo>
                <a:lnTo>
                  <a:pt x="222498" y="274694"/>
                </a:lnTo>
                <a:lnTo>
                  <a:pt x="237357" y="274313"/>
                </a:lnTo>
                <a:lnTo>
                  <a:pt x="245738" y="273551"/>
                </a:lnTo>
                <a:lnTo>
                  <a:pt x="258311" y="272027"/>
                </a:lnTo>
                <a:lnTo>
                  <a:pt x="262502" y="270503"/>
                </a:lnTo>
                <a:lnTo>
                  <a:pt x="266312" y="269360"/>
                </a:lnTo>
                <a:lnTo>
                  <a:pt x="272027" y="266312"/>
                </a:lnTo>
                <a:lnTo>
                  <a:pt x="273932" y="264788"/>
                </a:lnTo>
                <a:lnTo>
                  <a:pt x="279266" y="265169"/>
                </a:lnTo>
                <a:lnTo>
                  <a:pt x="289552" y="265550"/>
                </a:lnTo>
                <a:lnTo>
                  <a:pt x="294505" y="266312"/>
                </a:lnTo>
                <a:lnTo>
                  <a:pt x="300601" y="266693"/>
                </a:lnTo>
                <a:lnTo>
                  <a:pt x="315460" y="269360"/>
                </a:lnTo>
                <a:lnTo>
                  <a:pt x="320793" y="270503"/>
                </a:lnTo>
                <a:lnTo>
                  <a:pt x="326182" y="274694"/>
                </a:lnTo>
                <a:close/>
              </a:path>
              <a:path w="327660" h="299720">
                <a:moveTo>
                  <a:pt x="44575" y="299458"/>
                </a:moveTo>
                <a:lnTo>
                  <a:pt x="43813" y="299458"/>
                </a:lnTo>
                <a:lnTo>
                  <a:pt x="38480" y="297553"/>
                </a:lnTo>
                <a:lnTo>
                  <a:pt x="36575" y="296791"/>
                </a:lnTo>
                <a:lnTo>
                  <a:pt x="33908" y="295648"/>
                </a:lnTo>
                <a:lnTo>
                  <a:pt x="27431" y="292600"/>
                </a:lnTo>
                <a:lnTo>
                  <a:pt x="23240" y="290695"/>
                </a:lnTo>
                <a:lnTo>
                  <a:pt x="19811" y="288790"/>
                </a:lnTo>
                <a:lnTo>
                  <a:pt x="11429" y="284599"/>
                </a:lnTo>
                <a:lnTo>
                  <a:pt x="8381" y="282694"/>
                </a:lnTo>
                <a:lnTo>
                  <a:pt x="5714" y="280789"/>
                </a:lnTo>
                <a:lnTo>
                  <a:pt x="0" y="276218"/>
                </a:lnTo>
                <a:lnTo>
                  <a:pt x="0" y="272408"/>
                </a:lnTo>
                <a:lnTo>
                  <a:pt x="3047" y="270503"/>
                </a:lnTo>
                <a:lnTo>
                  <a:pt x="5333" y="270884"/>
                </a:lnTo>
                <a:lnTo>
                  <a:pt x="9905" y="271265"/>
                </a:lnTo>
                <a:lnTo>
                  <a:pt x="60892" y="274453"/>
                </a:lnTo>
                <a:lnTo>
                  <a:pt x="326182" y="274694"/>
                </a:lnTo>
                <a:lnTo>
                  <a:pt x="327651" y="275837"/>
                </a:lnTo>
                <a:lnTo>
                  <a:pt x="327651" y="285361"/>
                </a:lnTo>
                <a:lnTo>
                  <a:pt x="325696" y="288028"/>
                </a:lnTo>
                <a:lnTo>
                  <a:pt x="114931" y="288037"/>
                </a:lnTo>
                <a:lnTo>
                  <a:pt x="109463" y="288100"/>
                </a:lnTo>
                <a:lnTo>
                  <a:pt x="104174" y="288269"/>
                </a:lnTo>
                <a:lnTo>
                  <a:pt x="83817" y="289171"/>
                </a:lnTo>
                <a:lnTo>
                  <a:pt x="78484" y="289933"/>
                </a:lnTo>
                <a:lnTo>
                  <a:pt x="73531" y="290314"/>
                </a:lnTo>
                <a:lnTo>
                  <a:pt x="62101" y="292600"/>
                </a:lnTo>
                <a:lnTo>
                  <a:pt x="58291" y="293743"/>
                </a:lnTo>
                <a:lnTo>
                  <a:pt x="55243" y="294505"/>
                </a:lnTo>
                <a:lnTo>
                  <a:pt x="47623" y="297934"/>
                </a:lnTo>
                <a:lnTo>
                  <a:pt x="44575" y="299458"/>
                </a:lnTo>
                <a:close/>
              </a:path>
              <a:path w="327660" h="299720">
                <a:moveTo>
                  <a:pt x="323460" y="291076"/>
                </a:moveTo>
                <a:lnTo>
                  <a:pt x="316984" y="291076"/>
                </a:lnTo>
                <a:lnTo>
                  <a:pt x="298696" y="289552"/>
                </a:lnTo>
                <a:lnTo>
                  <a:pt x="291457" y="288790"/>
                </a:lnTo>
                <a:lnTo>
                  <a:pt x="266693" y="288028"/>
                </a:lnTo>
                <a:lnTo>
                  <a:pt x="325696" y="288028"/>
                </a:lnTo>
                <a:lnTo>
                  <a:pt x="323460" y="2910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802485" y="5836349"/>
            <a:ext cx="287020" cy="358140"/>
          </a:xfrm>
          <a:custGeom>
            <a:avLst/>
            <a:gdLst/>
            <a:ahLst/>
            <a:cxnLst/>
            <a:rect l="l" t="t" r="r" b="b"/>
            <a:pathLst>
              <a:path w="287019" h="358139">
                <a:moveTo>
                  <a:pt x="272789" y="358131"/>
                </a:moveTo>
                <a:lnTo>
                  <a:pt x="269360" y="358131"/>
                </a:lnTo>
                <a:lnTo>
                  <a:pt x="267074" y="354702"/>
                </a:lnTo>
                <a:lnTo>
                  <a:pt x="266312" y="353178"/>
                </a:lnTo>
                <a:lnTo>
                  <a:pt x="265843" y="350892"/>
                </a:lnTo>
                <a:lnTo>
                  <a:pt x="264788" y="346320"/>
                </a:lnTo>
                <a:lnTo>
                  <a:pt x="264407" y="343653"/>
                </a:lnTo>
                <a:lnTo>
                  <a:pt x="264026" y="338319"/>
                </a:lnTo>
                <a:lnTo>
                  <a:pt x="263645" y="330699"/>
                </a:lnTo>
                <a:lnTo>
                  <a:pt x="263264" y="323841"/>
                </a:lnTo>
                <a:lnTo>
                  <a:pt x="262883" y="315460"/>
                </a:lnTo>
                <a:lnTo>
                  <a:pt x="262883" y="36575"/>
                </a:lnTo>
                <a:lnTo>
                  <a:pt x="261359" y="30479"/>
                </a:lnTo>
                <a:lnTo>
                  <a:pt x="259835" y="28193"/>
                </a:lnTo>
                <a:lnTo>
                  <a:pt x="258311" y="26288"/>
                </a:lnTo>
                <a:lnTo>
                  <a:pt x="254501" y="22097"/>
                </a:lnTo>
                <a:lnTo>
                  <a:pt x="251834" y="20573"/>
                </a:lnTo>
                <a:lnTo>
                  <a:pt x="249167" y="18668"/>
                </a:lnTo>
                <a:lnTo>
                  <a:pt x="226689" y="8762"/>
                </a:lnTo>
                <a:lnTo>
                  <a:pt x="221736" y="6476"/>
                </a:lnTo>
                <a:lnTo>
                  <a:pt x="221736" y="2285"/>
                </a:lnTo>
                <a:lnTo>
                  <a:pt x="227832" y="0"/>
                </a:lnTo>
                <a:lnTo>
                  <a:pt x="233928" y="0"/>
                </a:lnTo>
                <a:lnTo>
                  <a:pt x="248024" y="1904"/>
                </a:lnTo>
                <a:lnTo>
                  <a:pt x="254501" y="3809"/>
                </a:lnTo>
                <a:lnTo>
                  <a:pt x="259073" y="4952"/>
                </a:lnTo>
                <a:lnTo>
                  <a:pt x="271265" y="8381"/>
                </a:lnTo>
                <a:lnTo>
                  <a:pt x="276599" y="10286"/>
                </a:lnTo>
                <a:lnTo>
                  <a:pt x="280408" y="11810"/>
                </a:lnTo>
                <a:lnTo>
                  <a:pt x="286885" y="15620"/>
                </a:lnTo>
                <a:lnTo>
                  <a:pt x="286885" y="20192"/>
                </a:lnTo>
                <a:lnTo>
                  <a:pt x="285361" y="24383"/>
                </a:lnTo>
                <a:lnTo>
                  <a:pt x="284599" y="27050"/>
                </a:lnTo>
                <a:lnTo>
                  <a:pt x="284218" y="29336"/>
                </a:lnTo>
                <a:lnTo>
                  <a:pt x="283495" y="36575"/>
                </a:lnTo>
                <a:lnTo>
                  <a:pt x="283456" y="279647"/>
                </a:lnTo>
                <a:lnTo>
                  <a:pt x="282694" y="302125"/>
                </a:lnTo>
                <a:lnTo>
                  <a:pt x="282313" y="308602"/>
                </a:lnTo>
                <a:lnTo>
                  <a:pt x="281932" y="320032"/>
                </a:lnTo>
                <a:lnTo>
                  <a:pt x="280408" y="335652"/>
                </a:lnTo>
                <a:lnTo>
                  <a:pt x="279647" y="339081"/>
                </a:lnTo>
                <a:lnTo>
                  <a:pt x="278885" y="344034"/>
                </a:lnTo>
                <a:lnTo>
                  <a:pt x="276980" y="350892"/>
                </a:lnTo>
                <a:lnTo>
                  <a:pt x="275456" y="354702"/>
                </a:lnTo>
                <a:lnTo>
                  <a:pt x="272789" y="358131"/>
                </a:lnTo>
                <a:close/>
              </a:path>
              <a:path w="287019" h="358139">
                <a:moveTo>
                  <a:pt x="199258" y="59053"/>
                </a:moveTo>
                <a:lnTo>
                  <a:pt x="164968" y="59053"/>
                </a:lnTo>
                <a:lnTo>
                  <a:pt x="172588" y="53719"/>
                </a:lnTo>
                <a:lnTo>
                  <a:pt x="176779" y="54100"/>
                </a:lnTo>
                <a:lnTo>
                  <a:pt x="185542" y="54481"/>
                </a:lnTo>
                <a:lnTo>
                  <a:pt x="189733" y="55243"/>
                </a:lnTo>
                <a:lnTo>
                  <a:pt x="193924" y="55624"/>
                </a:lnTo>
                <a:lnTo>
                  <a:pt x="199258" y="57529"/>
                </a:lnTo>
                <a:lnTo>
                  <a:pt x="199258" y="59053"/>
                </a:lnTo>
                <a:close/>
              </a:path>
              <a:path w="287019" h="358139">
                <a:moveTo>
                  <a:pt x="52195" y="81150"/>
                </a:moveTo>
                <a:lnTo>
                  <a:pt x="51433" y="81150"/>
                </a:lnTo>
                <a:lnTo>
                  <a:pt x="46480" y="79246"/>
                </a:lnTo>
                <a:lnTo>
                  <a:pt x="44575" y="78484"/>
                </a:lnTo>
                <a:lnTo>
                  <a:pt x="42289" y="77722"/>
                </a:lnTo>
                <a:lnTo>
                  <a:pt x="36575" y="75055"/>
                </a:lnTo>
                <a:lnTo>
                  <a:pt x="29717" y="71626"/>
                </a:lnTo>
                <a:lnTo>
                  <a:pt x="23621" y="68197"/>
                </a:lnTo>
                <a:lnTo>
                  <a:pt x="20573" y="66673"/>
                </a:lnTo>
                <a:lnTo>
                  <a:pt x="17906" y="65149"/>
                </a:lnTo>
                <a:lnTo>
                  <a:pt x="12572" y="60577"/>
                </a:lnTo>
                <a:lnTo>
                  <a:pt x="12572" y="57148"/>
                </a:lnTo>
                <a:lnTo>
                  <a:pt x="15620" y="55243"/>
                </a:lnTo>
                <a:lnTo>
                  <a:pt x="17525" y="55624"/>
                </a:lnTo>
                <a:lnTo>
                  <a:pt x="21716" y="56005"/>
                </a:lnTo>
                <a:lnTo>
                  <a:pt x="63744" y="58958"/>
                </a:lnTo>
                <a:lnTo>
                  <a:pt x="199258" y="59053"/>
                </a:lnTo>
                <a:lnTo>
                  <a:pt x="199258" y="63244"/>
                </a:lnTo>
                <a:lnTo>
                  <a:pt x="195448" y="69721"/>
                </a:lnTo>
                <a:lnTo>
                  <a:pt x="194257" y="71626"/>
                </a:lnTo>
                <a:lnTo>
                  <a:pt x="104391" y="71626"/>
                </a:lnTo>
                <a:lnTo>
                  <a:pt x="84579" y="72388"/>
                </a:lnTo>
                <a:lnTo>
                  <a:pt x="78103" y="73150"/>
                </a:lnTo>
                <a:lnTo>
                  <a:pt x="73912" y="73531"/>
                </a:lnTo>
                <a:lnTo>
                  <a:pt x="65149" y="75817"/>
                </a:lnTo>
                <a:lnTo>
                  <a:pt x="62482" y="76579"/>
                </a:lnTo>
                <a:lnTo>
                  <a:pt x="60196" y="77341"/>
                </a:lnTo>
                <a:lnTo>
                  <a:pt x="54481" y="79627"/>
                </a:lnTo>
                <a:lnTo>
                  <a:pt x="52195" y="81150"/>
                </a:lnTo>
                <a:close/>
              </a:path>
              <a:path w="287019" h="358139">
                <a:moveTo>
                  <a:pt x="5714" y="295648"/>
                </a:moveTo>
                <a:lnTo>
                  <a:pt x="0" y="290314"/>
                </a:lnTo>
                <a:lnTo>
                  <a:pt x="14477" y="279266"/>
                </a:lnTo>
                <a:lnTo>
                  <a:pt x="32765" y="264026"/>
                </a:lnTo>
                <a:lnTo>
                  <a:pt x="42289" y="255644"/>
                </a:lnTo>
                <a:lnTo>
                  <a:pt x="50290" y="248786"/>
                </a:lnTo>
                <a:lnTo>
                  <a:pt x="68197" y="231642"/>
                </a:lnTo>
                <a:lnTo>
                  <a:pt x="83055" y="216783"/>
                </a:lnTo>
                <a:lnTo>
                  <a:pt x="99819" y="198877"/>
                </a:lnTo>
                <a:lnTo>
                  <a:pt x="105534" y="191638"/>
                </a:lnTo>
                <a:lnTo>
                  <a:pt x="110868" y="185161"/>
                </a:lnTo>
                <a:lnTo>
                  <a:pt x="133346" y="153158"/>
                </a:lnTo>
                <a:lnTo>
                  <a:pt x="147824" y="127631"/>
                </a:lnTo>
                <a:lnTo>
                  <a:pt x="151634" y="120773"/>
                </a:lnTo>
                <a:lnTo>
                  <a:pt x="158111" y="105534"/>
                </a:lnTo>
                <a:lnTo>
                  <a:pt x="160777" y="98295"/>
                </a:lnTo>
                <a:lnTo>
                  <a:pt x="163444" y="91818"/>
                </a:lnTo>
                <a:lnTo>
                  <a:pt x="168016" y="77722"/>
                </a:lnTo>
                <a:lnTo>
                  <a:pt x="169540" y="71626"/>
                </a:lnTo>
                <a:lnTo>
                  <a:pt x="194257" y="71626"/>
                </a:lnTo>
                <a:lnTo>
                  <a:pt x="193543" y="72769"/>
                </a:lnTo>
                <a:lnTo>
                  <a:pt x="192019" y="78865"/>
                </a:lnTo>
                <a:lnTo>
                  <a:pt x="186304" y="96009"/>
                </a:lnTo>
                <a:lnTo>
                  <a:pt x="184018" y="101724"/>
                </a:lnTo>
                <a:lnTo>
                  <a:pt x="180970" y="109725"/>
                </a:lnTo>
                <a:lnTo>
                  <a:pt x="173350" y="127250"/>
                </a:lnTo>
                <a:lnTo>
                  <a:pt x="145157" y="175255"/>
                </a:lnTo>
                <a:lnTo>
                  <a:pt x="114678" y="212211"/>
                </a:lnTo>
                <a:lnTo>
                  <a:pt x="90675" y="234690"/>
                </a:lnTo>
                <a:lnTo>
                  <a:pt x="85219" y="239452"/>
                </a:lnTo>
                <a:lnTo>
                  <a:pt x="81317" y="242786"/>
                </a:lnTo>
                <a:lnTo>
                  <a:pt x="77094" y="246262"/>
                </a:lnTo>
                <a:lnTo>
                  <a:pt x="59815" y="260216"/>
                </a:lnTo>
                <a:lnTo>
                  <a:pt x="52195" y="265931"/>
                </a:lnTo>
                <a:lnTo>
                  <a:pt x="44194" y="272027"/>
                </a:lnTo>
                <a:lnTo>
                  <a:pt x="20811" y="287076"/>
                </a:lnTo>
                <a:lnTo>
                  <a:pt x="10667" y="293362"/>
                </a:lnTo>
                <a:lnTo>
                  <a:pt x="5714" y="295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3130899" y="5836349"/>
            <a:ext cx="341630" cy="358140"/>
          </a:xfrm>
          <a:custGeom>
            <a:avLst/>
            <a:gdLst/>
            <a:ahLst/>
            <a:cxnLst/>
            <a:rect l="l" t="t" r="r" b="b"/>
            <a:pathLst>
              <a:path w="341629" h="358139">
                <a:moveTo>
                  <a:pt x="6095" y="291457"/>
                </a:moveTo>
                <a:lnTo>
                  <a:pt x="0" y="286504"/>
                </a:lnTo>
                <a:lnTo>
                  <a:pt x="3047" y="282694"/>
                </a:lnTo>
                <a:lnTo>
                  <a:pt x="8381" y="276218"/>
                </a:lnTo>
                <a:lnTo>
                  <a:pt x="17906" y="262121"/>
                </a:lnTo>
                <a:lnTo>
                  <a:pt x="27050" y="248024"/>
                </a:lnTo>
                <a:lnTo>
                  <a:pt x="37337" y="232023"/>
                </a:lnTo>
                <a:lnTo>
                  <a:pt x="41527" y="224784"/>
                </a:lnTo>
                <a:lnTo>
                  <a:pt x="45718" y="217926"/>
                </a:lnTo>
                <a:lnTo>
                  <a:pt x="55243" y="200781"/>
                </a:lnTo>
                <a:lnTo>
                  <a:pt x="70864" y="171064"/>
                </a:lnTo>
                <a:lnTo>
                  <a:pt x="73531" y="164968"/>
                </a:lnTo>
                <a:lnTo>
                  <a:pt x="76579" y="158492"/>
                </a:lnTo>
                <a:lnTo>
                  <a:pt x="85722" y="136394"/>
                </a:lnTo>
                <a:lnTo>
                  <a:pt x="88008" y="131060"/>
                </a:lnTo>
                <a:lnTo>
                  <a:pt x="93723" y="114678"/>
                </a:lnTo>
                <a:lnTo>
                  <a:pt x="95247" y="109725"/>
                </a:lnTo>
                <a:lnTo>
                  <a:pt x="97152" y="104010"/>
                </a:lnTo>
                <a:lnTo>
                  <a:pt x="100962" y="92199"/>
                </a:lnTo>
                <a:lnTo>
                  <a:pt x="102486" y="86484"/>
                </a:lnTo>
                <a:lnTo>
                  <a:pt x="104010" y="81150"/>
                </a:lnTo>
                <a:lnTo>
                  <a:pt x="107439" y="67816"/>
                </a:lnTo>
                <a:lnTo>
                  <a:pt x="107820" y="64768"/>
                </a:lnTo>
                <a:lnTo>
                  <a:pt x="107439" y="62863"/>
                </a:lnTo>
                <a:lnTo>
                  <a:pt x="102486" y="57910"/>
                </a:lnTo>
                <a:lnTo>
                  <a:pt x="97152" y="54100"/>
                </a:lnTo>
                <a:lnTo>
                  <a:pt x="89532" y="49147"/>
                </a:lnTo>
                <a:lnTo>
                  <a:pt x="86103" y="47623"/>
                </a:lnTo>
                <a:lnTo>
                  <a:pt x="84579" y="46861"/>
                </a:lnTo>
                <a:lnTo>
                  <a:pt x="79246" y="43813"/>
                </a:lnTo>
                <a:lnTo>
                  <a:pt x="80008" y="40004"/>
                </a:lnTo>
                <a:lnTo>
                  <a:pt x="83436" y="38099"/>
                </a:lnTo>
                <a:lnTo>
                  <a:pt x="89151" y="38099"/>
                </a:lnTo>
                <a:lnTo>
                  <a:pt x="97914" y="40004"/>
                </a:lnTo>
                <a:lnTo>
                  <a:pt x="100581" y="40765"/>
                </a:lnTo>
                <a:lnTo>
                  <a:pt x="103629" y="41527"/>
                </a:lnTo>
                <a:lnTo>
                  <a:pt x="133727" y="55243"/>
                </a:lnTo>
                <a:lnTo>
                  <a:pt x="133651" y="57910"/>
                </a:lnTo>
                <a:lnTo>
                  <a:pt x="116964" y="117345"/>
                </a:lnTo>
                <a:lnTo>
                  <a:pt x="111249" y="131822"/>
                </a:lnTo>
                <a:lnTo>
                  <a:pt x="107058" y="142490"/>
                </a:lnTo>
                <a:lnTo>
                  <a:pt x="104772" y="147824"/>
                </a:lnTo>
                <a:lnTo>
                  <a:pt x="108963" y="153920"/>
                </a:lnTo>
                <a:lnTo>
                  <a:pt x="116392" y="164206"/>
                </a:lnTo>
                <a:lnTo>
                  <a:pt x="96771" y="164206"/>
                </a:lnTo>
                <a:lnTo>
                  <a:pt x="96390" y="164587"/>
                </a:lnTo>
                <a:lnTo>
                  <a:pt x="96390" y="165349"/>
                </a:lnTo>
                <a:lnTo>
                  <a:pt x="96009" y="165730"/>
                </a:lnTo>
                <a:lnTo>
                  <a:pt x="91437" y="174493"/>
                </a:lnTo>
                <a:lnTo>
                  <a:pt x="81531" y="192781"/>
                </a:lnTo>
                <a:lnTo>
                  <a:pt x="76579" y="200400"/>
                </a:lnTo>
                <a:lnTo>
                  <a:pt x="71245" y="208782"/>
                </a:lnTo>
                <a:lnTo>
                  <a:pt x="48766" y="241547"/>
                </a:lnTo>
                <a:lnTo>
                  <a:pt x="32765" y="262121"/>
                </a:lnTo>
                <a:lnTo>
                  <a:pt x="26669" y="269741"/>
                </a:lnTo>
                <a:lnTo>
                  <a:pt x="15239" y="283075"/>
                </a:lnTo>
                <a:lnTo>
                  <a:pt x="9905" y="288028"/>
                </a:lnTo>
                <a:lnTo>
                  <a:pt x="6095" y="291457"/>
                </a:lnTo>
                <a:close/>
              </a:path>
              <a:path w="341629" h="358139">
                <a:moveTo>
                  <a:pt x="199258" y="276980"/>
                </a:moveTo>
                <a:lnTo>
                  <a:pt x="192781" y="276599"/>
                </a:lnTo>
                <a:lnTo>
                  <a:pt x="184018" y="267836"/>
                </a:lnTo>
                <a:lnTo>
                  <a:pt x="172207" y="254120"/>
                </a:lnTo>
                <a:lnTo>
                  <a:pt x="167635" y="249167"/>
                </a:lnTo>
                <a:lnTo>
                  <a:pt x="142490" y="219450"/>
                </a:lnTo>
                <a:lnTo>
                  <a:pt x="136775" y="212973"/>
                </a:lnTo>
                <a:lnTo>
                  <a:pt x="124202" y="197734"/>
                </a:lnTo>
                <a:lnTo>
                  <a:pt x="113154" y="184780"/>
                </a:lnTo>
                <a:lnTo>
                  <a:pt x="102105" y="170683"/>
                </a:lnTo>
                <a:lnTo>
                  <a:pt x="96771" y="164206"/>
                </a:lnTo>
                <a:lnTo>
                  <a:pt x="116392" y="164206"/>
                </a:lnTo>
                <a:lnTo>
                  <a:pt x="118869" y="167635"/>
                </a:lnTo>
                <a:lnTo>
                  <a:pt x="122678" y="172588"/>
                </a:lnTo>
                <a:lnTo>
                  <a:pt x="156206" y="206115"/>
                </a:lnTo>
                <a:lnTo>
                  <a:pt x="176398" y="217545"/>
                </a:lnTo>
                <a:lnTo>
                  <a:pt x="178684" y="220593"/>
                </a:lnTo>
                <a:lnTo>
                  <a:pt x="184780" y="229737"/>
                </a:lnTo>
                <a:lnTo>
                  <a:pt x="186685" y="233166"/>
                </a:lnTo>
                <a:lnTo>
                  <a:pt x="189733" y="238119"/>
                </a:lnTo>
                <a:lnTo>
                  <a:pt x="195448" y="248405"/>
                </a:lnTo>
                <a:lnTo>
                  <a:pt x="196972" y="252215"/>
                </a:lnTo>
                <a:lnTo>
                  <a:pt x="199258" y="257168"/>
                </a:lnTo>
                <a:lnTo>
                  <a:pt x="204591" y="271646"/>
                </a:lnTo>
                <a:lnTo>
                  <a:pt x="199258" y="276980"/>
                </a:lnTo>
                <a:close/>
              </a:path>
              <a:path w="341629" h="358139">
                <a:moveTo>
                  <a:pt x="268217" y="358131"/>
                </a:moveTo>
                <a:lnTo>
                  <a:pt x="264788" y="358131"/>
                </a:lnTo>
                <a:lnTo>
                  <a:pt x="262502" y="354702"/>
                </a:lnTo>
                <a:lnTo>
                  <a:pt x="261740" y="353178"/>
                </a:lnTo>
                <a:lnTo>
                  <a:pt x="261271" y="350892"/>
                </a:lnTo>
                <a:lnTo>
                  <a:pt x="260216" y="346320"/>
                </a:lnTo>
                <a:lnTo>
                  <a:pt x="259835" y="343653"/>
                </a:lnTo>
                <a:lnTo>
                  <a:pt x="259454" y="338319"/>
                </a:lnTo>
                <a:lnTo>
                  <a:pt x="259073" y="330699"/>
                </a:lnTo>
                <a:lnTo>
                  <a:pt x="258692" y="323841"/>
                </a:lnTo>
                <a:lnTo>
                  <a:pt x="258311" y="315460"/>
                </a:lnTo>
                <a:lnTo>
                  <a:pt x="258311" y="36575"/>
                </a:lnTo>
                <a:lnTo>
                  <a:pt x="256787" y="30479"/>
                </a:lnTo>
                <a:lnTo>
                  <a:pt x="255263" y="28193"/>
                </a:lnTo>
                <a:lnTo>
                  <a:pt x="253739" y="26288"/>
                </a:lnTo>
                <a:lnTo>
                  <a:pt x="249929" y="22097"/>
                </a:lnTo>
                <a:lnTo>
                  <a:pt x="247262" y="20573"/>
                </a:lnTo>
                <a:lnTo>
                  <a:pt x="244595" y="18668"/>
                </a:lnTo>
                <a:lnTo>
                  <a:pt x="222117" y="8762"/>
                </a:lnTo>
                <a:lnTo>
                  <a:pt x="217164" y="6476"/>
                </a:lnTo>
                <a:lnTo>
                  <a:pt x="217164" y="2285"/>
                </a:lnTo>
                <a:lnTo>
                  <a:pt x="223260" y="0"/>
                </a:lnTo>
                <a:lnTo>
                  <a:pt x="229356" y="0"/>
                </a:lnTo>
                <a:lnTo>
                  <a:pt x="243452" y="1904"/>
                </a:lnTo>
                <a:lnTo>
                  <a:pt x="249929" y="3809"/>
                </a:lnTo>
                <a:lnTo>
                  <a:pt x="254501" y="4952"/>
                </a:lnTo>
                <a:lnTo>
                  <a:pt x="266693" y="8381"/>
                </a:lnTo>
                <a:lnTo>
                  <a:pt x="272027" y="10286"/>
                </a:lnTo>
                <a:lnTo>
                  <a:pt x="275837" y="11810"/>
                </a:lnTo>
                <a:lnTo>
                  <a:pt x="282313" y="15620"/>
                </a:lnTo>
                <a:lnTo>
                  <a:pt x="282313" y="20192"/>
                </a:lnTo>
                <a:lnTo>
                  <a:pt x="280789" y="24383"/>
                </a:lnTo>
                <a:lnTo>
                  <a:pt x="280028" y="27050"/>
                </a:lnTo>
                <a:lnTo>
                  <a:pt x="279647" y="29336"/>
                </a:lnTo>
                <a:lnTo>
                  <a:pt x="278923" y="36575"/>
                </a:lnTo>
                <a:lnTo>
                  <a:pt x="278885" y="171064"/>
                </a:lnTo>
                <a:lnTo>
                  <a:pt x="341367" y="171064"/>
                </a:lnTo>
                <a:lnTo>
                  <a:pt x="341367" y="179065"/>
                </a:lnTo>
                <a:lnTo>
                  <a:pt x="336414" y="183256"/>
                </a:lnTo>
                <a:lnTo>
                  <a:pt x="278885" y="183256"/>
                </a:lnTo>
                <a:lnTo>
                  <a:pt x="278885" y="279647"/>
                </a:lnTo>
                <a:lnTo>
                  <a:pt x="278123" y="302125"/>
                </a:lnTo>
                <a:lnTo>
                  <a:pt x="277742" y="308602"/>
                </a:lnTo>
                <a:lnTo>
                  <a:pt x="277361" y="320032"/>
                </a:lnTo>
                <a:lnTo>
                  <a:pt x="275837" y="335652"/>
                </a:lnTo>
                <a:lnTo>
                  <a:pt x="275075" y="339081"/>
                </a:lnTo>
                <a:lnTo>
                  <a:pt x="274313" y="344034"/>
                </a:lnTo>
                <a:lnTo>
                  <a:pt x="272408" y="350892"/>
                </a:lnTo>
                <a:lnTo>
                  <a:pt x="270884" y="354702"/>
                </a:lnTo>
                <a:lnTo>
                  <a:pt x="268217" y="358131"/>
                </a:lnTo>
                <a:close/>
              </a:path>
              <a:path w="341629" h="358139">
                <a:moveTo>
                  <a:pt x="341367" y="171064"/>
                </a:moveTo>
                <a:lnTo>
                  <a:pt x="288028" y="171064"/>
                </a:lnTo>
                <a:lnTo>
                  <a:pt x="295648" y="169159"/>
                </a:lnTo>
                <a:lnTo>
                  <a:pt x="299077" y="166873"/>
                </a:lnTo>
                <a:lnTo>
                  <a:pt x="301744" y="164968"/>
                </a:lnTo>
                <a:lnTo>
                  <a:pt x="305554" y="161158"/>
                </a:lnTo>
                <a:lnTo>
                  <a:pt x="306316" y="159635"/>
                </a:lnTo>
                <a:lnTo>
                  <a:pt x="310507" y="160016"/>
                </a:lnTo>
                <a:lnTo>
                  <a:pt x="321555" y="160777"/>
                </a:lnTo>
                <a:lnTo>
                  <a:pt x="325365" y="161539"/>
                </a:lnTo>
                <a:lnTo>
                  <a:pt x="331842" y="162301"/>
                </a:lnTo>
                <a:lnTo>
                  <a:pt x="341367" y="168016"/>
                </a:lnTo>
                <a:lnTo>
                  <a:pt x="341367" y="1710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483696" y="5836349"/>
            <a:ext cx="285750" cy="358140"/>
          </a:xfrm>
          <a:custGeom>
            <a:avLst/>
            <a:gdLst/>
            <a:ahLst/>
            <a:cxnLst/>
            <a:rect l="l" t="t" r="r" b="b"/>
            <a:pathLst>
              <a:path w="285750" h="358139">
                <a:moveTo>
                  <a:pt x="221736" y="155444"/>
                </a:moveTo>
                <a:lnTo>
                  <a:pt x="201924" y="155444"/>
                </a:lnTo>
                <a:lnTo>
                  <a:pt x="201924" y="48766"/>
                </a:lnTo>
                <a:lnTo>
                  <a:pt x="200781" y="43432"/>
                </a:lnTo>
                <a:lnTo>
                  <a:pt x="199639" y="41908"/>
                </a:lnTo>
                <a:lnTo>
                  <a:pt x="198496" y="40004"/>
                </a:lnTo>
                <a:lnTo>
                  <a:pt x="195829" y="36956"/>
                </a:lnTo>
                <a:lnTo>
                  <a:pt x="193543" y="35432"/>
                </a:lnTo>
                <a:lnTo>
                  <a:pt x="191638" y="33908"/>
                </a:lnTo>
                <a:lnTo>
                  <a:pt x="187066" y="31241"/>
                </a:lnTo>
                <a:lnTo>
                  <a:pt x="183256" y="29336"/>
                </a:lnTo>
                <a:lnTo>
                  <a:pt x="178303" y="27050"/>
                </a:lnTo>
                <a:lnTo>
                  <a:pt x="176017" y="26288"/>
                </a:lnTo>
                <a:lnTo>
                  <a:pt x="174112" y="25526"/>
                </a:lnTo>
                <a:lnTo>
                  <a:pt x="169159" y="23240"/>
                </a:lnTo>
                <a:lnTo>
                  <a:pt x="169159" y="19049"/>
                </a:lnTo>
                <a:lnTo>
                  <a:pt x="174874" y="17144"/>
                </a:lnTo>
                <a:lnTo>
                  <a:pt x="179446" y="17144"/>
                </a:lnTo>
                <a:lnTo>
                  <a:pt x="190114" y="18668"/>
                </a:lnTo>
                <a:lnTo>
                  <a:pt x="195067" y="19811"/>
                </a:lnTo>
                <a:lnTo>
                  <a:pt x="200400" y="20954"/>
                </a:lnTo>
                <a:lnTo>
                  <a:pt x="212973" y="24383"/>
                </a:lnTo>
                <a:lnTo>
                  <a:pt x="216783" y="25907"/>
                </a:lnTo>
                <a:lnTo>
                  <a:pt x="219069" y="26669"/>
                </a:lnTo>
                <a:lnTo>
                  <a:pt x="224403" y="30098"/>
                </a:lnTo>
                <a:lnTo>
                  <a:pt x="224403" y="34289"/>
                </a:lnTo>
                <a:lnTo>
                  <a:pt x="222879" y="40004"/>
                </a:lnTo>
                <a:lnTo>
                  <a:pt x="222498" y="41908"/>
                </a:lnTo>
                <a:lnTo>
                  <a:pt x="222117" y="43432"/>
                </a:lnTo>
                <a:lnTo>
                  <a:pt x="221863" y="48004"/>
                </a:lnTo>
                <a:lnTo>
                  <a:pt x="221736" y="155444"/>
                </a:lnTo>
                <a:close/>
              </a:path>
              <a:path w="285750" h="358139">
                <a:moveTo>
                  <a:pt x="86484" y="262502"/>
                </a:moveTo>
                <a:lnTo>
                  <a:pt x="72007" y="262502"/>
                </a:lnTo>
                <a:lnTo>
                  <a:pt x="56767" y="259835"/>
                </a:lnTo>
                <a:lnTo>
                  <a:pt x="52195" y="258311"/>
                </a:lnTo>
                <a:lnTo>
                  <a:pt x="48004" y="256787"/>
                </a:lnTo>
                <a:lnTo>
                  <a:pt x="36956" y="251453"/>
                </a:lnTo>
                <a:lnTo>
                  <a:pt x="33908" y="249167"/>
                </a:lnTo>
                <a:lnTo>
                  <a:pt x="28955" y="245738"/>
                </a:lnTo>
                <a:lnTo>
                  <a:pt x="7238" y="211068"/>
                </a:lnTo>
                <a:lnTo>
                  <a:pt x="0" y="172588"/>
                </a:lnTo>
                <a:lnTo>
                  <a:pt x="0" y="155444"/>
                </a:lnTo>
                <a:lnTo>
                  <a:pt x="7238" y="117345"/>
                </a:lnTo>
                <a:lnTo>
                  <a:pt x="28955" y="82674"/>
                </a:lnTo>
                <a:lnTo>
                  <a:pt x="33908" y="79246"/>
                </a:lnTo>
                <a:lnTo>
                  <a:pt x="36956" y="76960"/>
                </a:lnTo>
                <a:lnTo>
                  <a:pt x="64768" y="67435"/>
                </a:lnTo>
                <a:lnTo>
                  <a:pt x="68197" y="65911"/>
                </a:lnTo>
                <a:lnTo>
                  <a:pt x="72007" y="62101"/>
                </a:lnTo>
                <a:lnTo>
                  <a:pt x="72388" y="60577"/>
                </a:lnTo>
                <a:lnTo>
                  <a:pt x="72388" y="58291"/>
                </a:lnTo>
                <a:lnTo>
                  <a:pt x="70102" y="54862"/>
                </a:lnTo>
                <a:lnTo>
                  <a:pt x="68197" y="53338"/>
                </a:lnTo>
                <a:lnTo>
                  <a:pt x="66673" y="51433"/>
                </a:lnTo>
                <a:lnTo>
                  <a:pt x="62101" y="48766"/>
                </a:lnTo>
                <a:lnTo>
                  <a:pt x="62482" y="47623"/>
                </a:lnTo>
                <a:lnTo>
                  <a:pt x="63244" y="45718"/>
                </a:lnTo>
                <a:lnTo>
                  <a:pt x="67054" y="44575"/>
                </a:lnTo>
                <a:lnTo>
                  <a:pt x="68959" y="44956"/>
                </a:lnTo>
                <a:lnTo>
                  <a:pt x="72388" y="45337"/>
                </a:lnTo>
                <a:lnTo>
                  <a:pt x="80388" y="48004"/>
                </a:lnTo>
                <a:lnTo>
                  <a:pt x="83055" y="49147"/>
                </a:lnTo>
                <a:lnTo>
                  <a:pt x="86103" y="50290"/>
                </a:lnTo>
                <a:lnTo>
                  <a:pt x="92580" y="54100"/>
                </a:lnTo>
                <a:lnTo>
                  <a:pt x="92580" y="56767"/>
                </a:lnTo>
                <a:lnTo>
                  <a:pt x="91818" y="59434"/>
                </a:lnTo>
                <a:lnTo>
                  <a:pt x="89151" y="64387"/>
                </a:lnTo>
                <a:lnTo>
                  <a:pt x="87627" y="66673"/>
                </a:lnTo>
                <a:lnTo>
                  <a:pt x="92961" y="67054"/>
                </a:lnTo>
                <a:lnTo>
                  <a:pt x="103248" y="68959"/>
                </a:lnTo>
                <a:lnTo>
                  <a:pt x="106296" y="70102"/>
                </a:lnTo>
                <a:lnTo>
                  <a:pt x="110487" y="71626"/>
                </a:lnTo>
                <a:lnTo>
                  <a:pt x="121535" y="76960"/>
                </a:lnTo>
                <a:lnTo>
                  <a:pt x="124583" y="79246"/>
                </a:lnTo>
                <a:lnTo>
                  <a:pt x="73150" y="79246"/>
                </a:lnTo>
                <a:lnTo>
                  <a:pt x="61339" y="81912"/>
                </a:lnTo>
                <a:lnTo>
                  <a:pt x="33146" y="107058"/>
                </a:lnTo>
                <a:lnTo>
                  <a:pt x="30860" y="110868"/>
                </a:lnTo>
                <a:lnTo>
                  <a:pt x="21806" y="155444"/>
                </a:lnTo>
                <a:lnTo>
                  <a:pt x="21804" y="172588"/>
                </a:lnTo>
                <a:lnTo>
                  <a:pt x="23240" y="191257"/>
                </a:lnTo>
                <a:lnTo>
                  <a:pt x="24764" y="197734"/>
                </a:lnTo>
                <a:lnTo>
                  <a:pt x="26288" y="203829"/>
                </a:lnTo>
                <a:lnTo>
                  <a:pt x="30860" y="217164"/>
                </a:lnTo>
                <a:lnTo>
                  <a:pt x="33146" y="221355"/>
                </a:lnTo>
                <a:lnTo>
                  <a:pt x="35051" y="225165"/>
                </a:lnTo>
                <a:lnTo>
                  <a:pt x="73150" y="249167"/>
                </a:lnTo>
                <a:lnTo>
                  <a:pt x="124583" y="249167"/>
                </a:lnTo>
                <a:lnTo>
                  <a:pt x="121535" y="251453"/>
                </a:lnTo>
                <a:lnTo>
                  <a:pt x="110487" y="256787"/>
                </a:lnTo>
                <a:lnTo>
                  <a:pt x="106296" y="258311"/>
                </a:lnTo>
                <a:lnTo>
                  <a:pt x="101724" y="259835"/>
                </a:lnTo>
                <a:lnTo>
                  <a:pt x="86484" y="262502"/>
                </a:lnTo>
                <a:close/>
              </a:path>
              <a:path w="285750" h="358139">
                <a:moveTo>
                  <a:pt x="124583" y="249167"/>
                </a:moveTo>
                <a:lnTo>
                  <a:pt x="85722" y="249167"/>
                </a:lnTo>
                <a:lnTo>
                  <a:pt x="97152" y="246500"/>
                </a:lnTo>
                <a:lnTo>
                  <a:pt x="104010" y="243452"/>
                </a:lnTo>
                <a:lnTo>
                  <a:pt x="125345" y="221355"/>
                </a:lnTo>
                <a:lnTo>
                  <a:pt x="127631" y="217164"/>
                </a:lnTo>
                <a:lnTo>
                  <a:pt x="132203" y="203829"/>
                </a:lnTo>
                <a:lnTo>
                  <a:pt x="133817" y="197353"/>
                </a:lnTo>
                <a:lnTo>
                  <a:pt x="135251" y="191257"/>
                </a:lnTo>
                <a:lnTo>
                  <a:pt x="136687" y="172588"/>
                </a:lnTo>
                <a:lnTo>
                  <a:pt x="136685" y="155444"/>
                </a:lnTo>
                <a:lnTo>
                  <a:pt x="127631" y="110868"/>
                </a:lnTo>
                <a:lnTo>
                  <a:pt x="125345" y="107058"/>
                </a:lnTo>
                <a:lnTo>
                  <a:pt x="123440" y="103248"/>
                </a:lnTo>
                <a:lnTo>
                  <a:pt x="85722" y="79246"/>
                </a:lnTo>
                <a:lnTo>
                  <a:pt x="124583" y="79246"/>
                </a:lnTo>
                <a:lnTo>
                  <a:pt x="151634" y="117345"/>
                </a:lnTo>
                <a:lnTo>
                  <a:pt x="153158" y="123440"/>
                </a:lnTo>
                <a:lnTo>
                  <a:pt x="155063" y="129536"/>
                </a:lnTo>
                <a:lnTo>
                  <a:pt x="157349" y="147062"/>
                </a:lnTo>
                <a:lnTo>
                  <a:pt x="157730" y="155444"/>
                </a:lnTo>
                <a:lnTo>
                  <a:pt x="221736" y="155444"/>
                </a:lnTo>
                <a:lnTo>
                  <a:pt x="221736" y="170683"/>
                </a:lnTo>
                <a:lnTo>
                  <a:pt x="158111" y="170683"/>
                </a:lnTo>
                <a:lnTo>
                  <a:pt x="157730" y="179065"/>
                </a:lnTo>
                <a:lnTo>
                  <a:pt x="155063" y="198496"/>
                </a:lnTo>
                <a:lnTo>
                  <a:pt x="153158" y="204972"/>
                </a:lnTo>
                <a:lnTo>
                  <a:pt x="151634" y="211068"/>
                </a:lnTo>
                <a:lnTo>
                  <a:pt x="144395" y="226689"/>
                </a:lnTo>
                <a:lnTo>
                  <a:pt x="141347" y="231642"/>
                </a:lnTo>
                <a:lnTo>
                  <a:pt x="138680" y="235452"/>
                </a:lnTo>
                <a:lnTo>
                  <a:pt x="129536" y="245738"/>
                </a:lnTo>
                <a:lnTo>
                  <a:pt x="124583" y="249167"/>
                </a:lnTo>
                <a:close/>
              </a:path>
              <a:path w="285750" h="358139">
                <a:moveTo>
                  <a:pt x="211068" y="337176"/>
                </a:moveTo>
                <a:lnTo>
                  <a:pt x="208401" y="337176"/>
                </a:lnTo>
                <a:lnTo>
                  <a:pt x="206496" y="334890"/>
                </a:lnTo>
                <a:lnTo>
                  <a:pt x="205734" y="333366"/>
                </a:lnTo>
                <a:lnTo>
                  <a:pt x="205353" y="331842"/>
                </a:lnTo>
                <a:lnTo>
                  <a:pt x="204210" y="327651"/>
                </a:lnTo>
                <a:lnTo>
                  <a:pt x="201924" y="302887"/>
                </a:lnTo>
                <a:lnTo>
                  <a:pt x="201924" y="170683"/>
                </a:lnTo>
                <a:lnTo>
                  <a:pt x="221736" y="170683"/>
                </a:lnTo>
                <a:lnTo>
                  <a:pt x="221736" y="269741"/>
                </a:lnTo>
                <a:lnTo>
                  <a:pt x="220974" y="292600"/>
                </a:lnTo>
                <a:lnTo>
                  <a:pt x="220212" y="299839"/>
                </a:lnTo>
                <a:lnTo>
                  <a:pt x="219831" y="307840"/>
                </a:lnTo>
                <a:lnTo>
                  <a:pt x="218307" y="319651"/>
                </a:lnTo>
                <a:lnTo>
                  <a:pt x="217545" y="322698"/>
                </a:lnTo>
                <a:lnTo>
                  <a:pt x="217164" y="325365"/>
                </a:lnTo>
                <a:lnTo>
                  <a:pt x="214878" y="331842"/>
                </a:lnTo>
                <a:lnTo>
                  <a:pt x="213354" y="334890"/>
                </a:lnTo>
                <a:lnTo>
                  <a:pt x="211068" y="337176"/>
                </a:lnTo>
                <a:close/>
              </a:path>
              <a:path w="285750" h="358139">
                <a:moveTo>
                  <a:pt x="271646" y="358131"/>
                </a:moveTo>
                <a:lnTo>
                  <a:pt x="268217" y="358131"/>
                </a:lnTo>
                <a:lnTo>
                  <a:pt x="265931" y="354702"/>
                </a:lnTo>
                <a:lnTo>
                  <a:pt x="265169" y="353178"/>
                </a:lnTo>
                <a:lnTo>
                  <a:pt x="264700" y="350892"/>
                </a:lnTo>
                <a:lnTo>
                  <a:pt x="263645" y="346320"/>
                </a:lnTo>
                <a:lnTo>
                  <a:pt x="263264" y="343653"/>
                </a:lnTo>
                <a:lnTo>
                  <a:pt x="262883" y="338319"/>
                </a:lnTo>
                <a:lnTo>
                  <a:pt x="262502" y="330699"/>
                </a:lnTo>
                <a:lnTo>
                  <a:pt x="262121" y="323841"/>
                </a:lnTo>
                <a:lnTo>
                  <a:pt x="261740" y="315460"/>
                </a:lnTo>
                <a:lnTo>
                  <a:pt x="261740" y="35432"/>
                </a:lnTo>
                <a:lnTo>
                  <a:pt x="260978" y="30479"/>
                </a:lnTo>
                <a:lnTo>
                  <a:pt x="259454" y="28193"/>
                </a:lnTo>
                <a:lnTo>
                  <a:pt x="258311" y="26288"/>
                </a:lnTo>
                <a:lnTo>
                  <a:pt x="254882" y="22478"/>
                </a:lnTo>
                <a:lnTo>
                  <a:pt x="252977" y="20954"/>
                </a:lnTo>
                <a:lnTo>
                  <a:pt x="251072" y="19049"/>
                </a:lnTo>
                <a:lnTo>
                  <a:pt x="240404" y="12953"/>
                </a:lnTo>
                <a:lnTo>
                  <a:pt x="234309" y="10286"/>
                </a:lnTo>
                <a:lnTo>
                  <a:pt x="232023" y="9524"/>
                </a:lnTo>
                <a:lnTo>
                  <a:pt x="230118" y="8762"/>
                </a:lnTo>
                <a:lnTo>
                  <a:pt x="225165" y="6095"/>
                </a:lnTo>
                <a:lnTo>
                  <a:pt x="225165" y="2285"/>
                </a:lnTo>
                <a:lnTo>
                  <a:pt x="231642" y="0"/>
                </a:lnTo>
                <a:lnTo>
                  <a:pt x="237738" y="0"/>
                </a:lnTo>
                <a:lnTo>
                  <a:pt x="251453" y="2285"/>
                </a:lnTo>
                <a:lnTo>
                  <a:pt x="256406" y="3809"/>
                </a:lnTo>
                <a:lnTo>
                  <a:pt x="260978" y="4952"/>
                </a:lnTo>
                <a:lnTo>
                  <a:pt x="273932" y="8762"/>
                </a:lnTo>
                <a:lnTo>
                  <a:pt x="277361" y="10286"/>
                </a:lnTo>
                <a:lnTo>
                  <a:pt x="280408" y="11810"/>
                </a:lnTo>
                <a:lnTo>
                  <a:pt x="285361" y="14858"/>
                </a:lnTo>
                <a:lnTo>
                  <a:pt x="285361" y="19430"/>
                </a:lnTo>
                <a:lnTo>
                  <a:pt x="284218" y="23621"/>
                </a:lnTo>
                <a:lnTo>
                  <a:pt x="283456" y="26288"/>
                </a:lnTo>
                <a:lnTo>
                  <a:pt x="283075" y="28574"/>
                </a:lnTo>
                <a:lnTo>
                  <a:pt x="282422" y="35432"/>
                </a:lnTo>
                <a:lnTo>
                  <a:pt x="282313" y="279647"/>
                </a:lnTo>
                <a:lnTo>
                  <a:pt x="281551" y="302125"/>
                </a:lnTo>
                <a:lnTo>
                  <a:pt x="281170" y="308602"/>
                </a:lnTo>
                <a:lnTo>
                  <a:pt x="280789" y="320032"/>
                </a:lnTo>
                <a:lnTo>
                  <a:pt x="279266" y="335652"/>
                </a:lnTo>
                <a:lnTo>
                  <a:pt x="278504" y="339081"/>
                </a:lnTo>
                <a:lnTo>
                  <a:pt x="277742" y="344034"/>
                </a:lnTo>
                <a:lnTo>
                  <a:pt x="275837" y="350892"/>
                </a:lnTo>
                <a:lnTo>
                  <a:pt x="274313" y="354702"/>
                </a:lnTo>
                <a:lnTo>
                  <a:pt x="271646" y="3581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3805252" y="5836349"/>
            <a:ext cx="295910" cy="358140"/>
          </a:xfrm>
          <a:custGeom>
            <a:avLst/>
            <a:gdLst/>
            <a:ahLst/>
            <a:cxnLst/>
            <a:rect l="l" t="t" r="r" b="b"/>
            <a:pathLst>
              <a:path w="295910" h="358139">
                <a:moveTo>
                  <a:pt x="292219" y="137156"/>
                </a:moveTo>
                <a:lnTo>
                  <a:pt x="271646" y="137156"/>
                </a:lnTo>
                <a:lnTo>
                  <a:pt x="271550" y="36194"/>
                </a:lnTo>
                <a:lnTo>
                  <a:pt x="270122" y="30479"/>
                </a:lnTo>
                <a:lnTo>
                  <a:pt x="268598" y="28193"/>
                </a:lnTo>
                <a:lnTo>
                  <a:pt x="267074" y="26288"/>
                </a:lnTo>
                <a:lnTo>
                  <a:pt x="263264" y="22097"/>
                </a:lnTo>
                <a:lnTo>
                  <a:pt x="260597" y="20573"/>
                </a:lnTo>
                <a:lnTo>
                  <a:pt x="257930" y="18668"/>
                </a:lnTo>
                <a:lnTo>
                  <a:pt x="235452" y="8762"/>
                </a:lnTo>
                <a:lnTo>
                  <a:pt x="230499" y="6476"/>
                </a:lnTo>
                <a:lnTo>
                  <a:pt x="230499" y="2285"/>
                </a:lnTo>
                <a:lnTo>
                  <a:pt x="236595" y="0"/>
                </a:lnTo>
                <a:lnTo>
                  <a:pt x="242690" y="0"/>
                </a:lnTo>
                <a:lnTo>
                  <a:pt x="256787" y="1904"/>
                </a:lnTo>
                <a:lnTo>
                  <a:pt x="263264" y="3809"/>
                </a:lnTo>
                <a:lnTo>
                  <a:pt x="267836" y="4952"/>
                </a:lnTo>
                <a:lnTo>
                  <a:pt x="280028" y="8381"/>
                </a:lnTo>
                <a:lnTo>
                  <a:pt x="285361" y="10286"/>
                </a:lnTo>
                <a:lnTo>
                  <a:pt x="289171" y="11810"/>
                </a:lnTo>
                <a:lnTo>
                  <a:pt x="295648" y="15620"/>
                </a:lnTo>
                <a:lnTo>
                  <a:pt x="295648" y="20192"/>
                </a:lnTo>
                <a:lnTo>
                  <a:pt x="294124" y="24383"/>
                </a:lnTo>
                <a:lnTo>
                  <a:pt x="293362" y="27050"/>
                </a:lnTo>
                <a:lnTo>
                  <a:pt x="292981" y="29336"/>
                </a:lnTo>
                <a:lnTo>
                  <a:pt x="292295" y="36194"/>
                </a:lnTo>
                <a:lnTo>
                  <a:pt x="292219" y="137156"/>
                </a:lnTo>
                <a:close/>
              </a:path>
              <a:path w="295910" h="358139">
                <a:moveTo>
                  <a:pt x="6095" y="293743"/>
                </a:moveTo>
                <a:lnTo>
                  <a:pt x="0" y="288790"/>
                </a:lnTo>
                <a:lnTo>
                  <a:pt x="3047" y="284980"/>
                </a:lnTo>
                <a:lnTo>
                  <a:pt x="8381" y="278504"/>
                </a:lnTo>
                <a:lnTo>
                  <a:pt x="17906" y="264026"/>
                </a:lnTo>
                <a:lnTo>
                  <a:pt x="27050" y="249929"/>
                </a:lnTo>
                <a:lnTo>
                  <a:pt x="37718" y="233166"/>
                </a:lnTo>
                <a:lnTo>
                  <a:pt x="41527" y="226308"/>
                </a:lnTo>
                <a:lnTo>
                  <a:pt x="45718" y="219069"/>
                </a:lnTo>
                <a:lnTo>
                  <a:pt x="55243" y="201924"/>
                </a:lnTo>
                <a:lnTo>
                  <a:pt x="62863" y="187447"/>
                </a:lnTo>
                <a:lnTo>
                  <a:pt x="70864" y="171826"/>
                </a:lnTo>
                <a:lnTo>
                  <a:pt x="73531" y="165730"/>
                </a:lnTo>
                <a:lnTo>
                  <a:pt x="76579" y="159254"/>
                </a:lnTo>
                <a:lnTo>
                  <a:pt x="83055" y="142490"/>
                </a:lnTo>
                <a:lnTo>
                  <a:pt x="85722" y="136013"/>
                </a:lnTo>
                <a:lnTo>
                  <a:pt x="88008" y="130679"/>
                </a:lnTo>
                <a:lnTo>
                  <a:pt x="93723" y="112773"/>
                </a:lnTo>
                <a:lnTo>
                  <a:pt x="97152" y="101724"/>
                </a:lnTo>
                <a:lnTo>
                  <a:pt x="100962" y="90294"/>
                </a:lnTo>
                <a:lnTo>
                  <a:pt x="102595" y="84198"/>
                </a:lnTo>
                <a:lnTo>
                  <a:pt x="104010" y="79246"/>
                </a:lnTo>
                <a:lnTo>
                  <a:pt x="107439" y="65911"/>
                </a:lnTo>
                <a:lnTo>
                  <a:pt x="107820" y="62863"/>
                </a:lnTo>
                <a:lnTo>
                  <a:pt x="107439" y="60958"/>
                </a:lnTo>
                <a:lnTo>
                  <a:pt x="102486" y="56005"/>
                </a:lnTo>
                <a:lnTo>
                  <a:pt x="97152" y="52195"/>
                </a:lnTo>
                <a:lnTo>
                  <a:pt x="89532" y="47242"/>
                </a:lnTo>
                <a:lnTo>
                  <a:pt x="86103" y="45718"/>
                </a:lnTo>
                <a:lnTo>
                  <a:pt x="84579" y="44956"/>
                </a:lnTo>
                <a:lnTo>
                  <a:pt x="79246" y="41908"/>
                </a:lnTo>
                <a:lnTo>
                  <a:pt x="80008" y="38099"/>
                </a:lnTo>
                <a:lnTo>
                  <a:pt x="83436" y="36194"/>
                </a:lnTo>
                <a:lnTo>
                  <a:pt x="89151" y="36194"/>
                </a:lnTo>
                <a:lnTo>
                  <a:pt x="97914" y="38099"/>
                </a:lnTo>
                <a:lnTo>
                  <a:pt x="100581" y="38861"/>
                </a:lnTo>
                <a:lnTo>
                  <a:pt x="103629" y="39623"/>
                </a:lnTo>
                <a:lnTo>
                  <a:pt x="133727" y="53338"/>
                </a:lnTo>
                <a:lnTo>
                  <a:pt x="133651" y="56005"/>
                </a:lnTo>
                <a:lnTo>
                  <a:pt x="116964" y="115821"/>
                </a:lnTo>
                <a:lnTo>
                  <a:pt x="113535" y="124583"/>
                </a:lnTo>
                <a:lnTo>
                  <a:pt x="110487" y="132584"/>
                </a:lnTo>
                <a:lnTo>
                  <a:pt x="104391" y="147824"/>
                </a:lnTo>
                <a:lnTo>
                  <a:pt x="100962" y="155063"/>
                </a:lnTo>
                <a:lnTo>
                  <a:pt x="105153" y="161158"/>
                </a:lnTo>
                <a:lnTo>
                  <a:pt x="112307" y="171064"/>
                </a:lnTo>
                <a:lnTo>
                  <a:pt x="92961" y="171064"/>
                </a:lnTo>
                <a:lnTo>
                  <a:pt x="89151" y="178684"/>
                </a:lnTo>
                <a:lnTo>
                  <a:pt x="80769" y="195067"/>
                </a:lnTo>
                <a:lnTo>
                  <a:pt x="76579" y="201543"/>
                </a:lnTo>
                <a:lnTo>
                  <a:pt x="71245" y="209925"/>
                </a:lnTo>
                <a:lnTo>
                  <a:pt x="48766" y="243071"/>
                </a:lnTo>
                <a:lnTo>
                  <a:pt x="32765" y="264026"/>
                </a:lnTo>
                <a:lnTo>
                  <a:pt x="26669" y="271646"/>
                </a:lnTo>
                <a:lnTo>
                  <a:pt x="15239" y="285361"/>
                </a:lnTo>
                <a:lnTo>
                  <a:pt x="9905" y="290314"/>
                </a:lnTo>
                <a:lnTo>
                  <a:pt x="6095" y="293743"/>
                </a:lnTo>
                <a:close/>
              </a:path>
              <a:path w="295910" h="358139">
                <a:moveTo>
                  <a:pt x="198115" y="159635"/>
                </a:moveTo>
                <a:lnTo>
                  <a:pt x="196972" y="159635"/>
                </a:lnTo>
                <a:lnTo>
                  <a:pt x="181732" y="152015"/>
                </a:lnTo>
                <a:lnTo>
                  <a:pt x="170302" y="145538"/>
                </a:lnTo>
                <a:lnTo>
                  <a:pt x="168016" y="144014"/>
                </a:lnTo>
                <a:lnTo>
                  <a:pt x="161920" y="139061"/>
                </a:lnTo>
                <a:lnTo>
                  <a:pt x="161920" y="135632"/>
                </a:lnTo>
                <a:lnTo>
                  <a:pt x="164968" y="133727"/>
                </a:lnTo>
                <a:lnTo>
                  <a:pt x="167254" y="134108"/>
                </a:lnTo>
                <a:lnTo>
                  <a:pt x="172207" y="134489"/>
                </a:lnTo>
                <a:lnTo>
                  <a:pt x="179446" y="135632"/>
                </a:lnTo>
                <a:lnTo>
                  <a:pt x="184780" y="136013"/>
                </a:lnTo>
                <a:lnTo>
                  <a:pt x="189352" y="136394"/>
                </a:lnTo>
                <a:lnTo>
                  <a:pt x="208782" y="137156"/>
                </a:lnTo>
                <a:lnTo>
                  <a:pt x="292219" y="137156"/>
                </a:lnTo>
                <a:lnTo>
                  <a:pt x="292219" y="149348"/>
                </a:lnTo>
                <a:lnTo>
                  <a:pt x="234690" y="149348"/>
                </a:lnTo>
                <a:lnTo>
                  <a:pt x="216783" y="151634"/>
                </a:lnTo>
                <a:lnTo>
                  <a:pt x="207639" y="154682"/>
                </a:lnTo>
                <a:lnTo>
                  <a:pt x="200781" y="158111"/>
                </a:lnTo>
                <a:lnTo>
                  <a:pt x="198115" y="159635"/>
                </a:lnTo>
                <a:close/>
              </a:path>
              <a:path w="295910" h="358139">
                <a:moveTo>
                  <a:pt x="281551" y="358131"/>
                </a:moveTo>
                <a:lnTo>
                  <a:pt x="278123" y="358131"/>
                </a:lnTo>
                <a:lnTo>
                  <a:pt x="275837" y="354702"/>
                </a:lnTo>
                <a:lnTo>
                  <a:pt x="275075" y="353178"/>
                </a:lnTo>
                <a:lnTo>
                  <a:pt x="274606" y="350892"/>
                </a:lnTo>
                <a:lnTo>
                  <a:pt x="273551" y="346320"/>
                </a:lnTo>
                <a:lnTo>
                  <a:pt x="273170" y="343653"/>
                </a:lnTo>
                <a:lnTo>
                  <a:pt x="272789" y="338319"/>
                </a:lnTo>
                <a:lnTo>
                  <a:pt x="272408" y="330699"/>
                </a:lnTo>
                <a:lnTo>
                  <a:pt x="272027" y="323841"/>
                </a:lnTo>
                <a:lnTo>
                  <a:pt x="271646" y="315460"/>
                </a:lnTo>
                <a:lnTo>
                  <a:pt x="271646" y="149348"/>
                </a:lnTo>
                <a:lnTo>
                  <a:pt x="292219" y="149348"/>
                </a:lnTo>
                <a:lnTo>
                  <a:pt x="292219" y="279647"/>
                </a:lnTo>
                <a:lnTo>
                  <a:pt x="291457" y="302125"/>
                </a:lnTo>
                <a:lnTo>
                  <a:pt x="291076" y="308602"/>
                </a:lnTo>
                <a:lnTo>
                  <a:pt x="290695" y="320032"/>
                </a:lnTo>
                <a:lnTo>
                  <a:pt x="289171" y="335652"/>
                </a:lnTo>
                <a:lnTo>
                  <a:pt x="288409" y="339081"/>
                </a:lnTo>
                <a:lnTo>
                  <a:pt x="287647" y="344034"/>
                </a:lnTo>
                <a:lnTo>
                  <a:pt x="285742" y="350892"/>
                </a:lnTo>
                <a:lnTo>
                  <a:pt x="284218" y="354702"/>
                </a:lnTo>
                <a:lnTo>
                  <a:pt x="281551" y="358131"/>
                </a:lnTo>
                <a:close/>
              </a:path>
              <a:path w="295910" h="358139">
                <a:moveTo>
                  <a:pt x="195448" y="283837"/>
                </a:moveTo>
                <a:lnTo>
                  <a:pt x="188971" y="283456"/>
                </a:lnTo>
                <a:lnTo>
                  <a:pt x="180208" y="274694"/>
                </a:lnTo>
                <a:lnTo>
                  <a:pt x="168397" y="260978"/>
                </a:lnTo>
                <a:lnTo>
                  <a:pt x="163825" y="256025"/>
                </a:lnTo>
                <a:lnTo>
                  <a:pt x="138680" y="226308"/>
                </a:lnTo>
                <a:lnTo>
                  <a:pt x="132965" y="219831"/>
                </a:lnTo>
                <a:lnTo>
                  <a:pt x="120392" y="204591"/>
                </a:lnTo>
                <a:lnTo>
                  <a:pt x="113916" y="196972"/>
                </a:lnTo>
                <a:lnTo>
                  <a:pt x="109725" y="191638"/>
                </a:lnTo>
                <a:lnTo>
                  <a:pt x="98295" y="177541"/>
                </a:lnTo>
                <a:lnTo>
                  <a:pt x="92961" y="171064"/>
                </a:lnTo>
                <a:lnTo>
                  <a:pt x="112307" y="171064"/>
                </a:lnTo>
                <a:lnTo>
                  <a:pt x="115059" y="174874"/>
                </a:lnTo>
                <a:lnTo>
                  <a:pt x="118869" y="179446"/>
                </a:lnTo>
                <a:lnTo>
                  <a:pt x="152396" y="212973"/>
                </a:lnTo>
                <a:lnTo>
                  <a:pt x="172588" y="224403"/>
                </a:lnTo>
                <a:lnTo>
                  <a:pt x="174874" y="227451"/>
                </a:lnTo>
                <a:lnTo>
                  <a:pt x="180970" y="236595"/>
                </a:lnTo>
                <a:lnTo>
                  <a:pt x="182875" y="240024"/>
                </a:lnTo>
                <a:lnTo>
                  <a:pt x="185923" y="244976"/>
                </a:lnTo>
                <a:lnTo>
                  <a:pt x="191638" y="255263"/>
                </a:lnTo>
                <a:lnTo>
                  <a:pt x="193162" y="259073"/>
                </a:lnTo>
                <a:lnTo>
                  <a:pt x="195448" y="264026"/>
                </a:lnTo>
                <a:lnTo>
                  <a:pt x="200781" y="278504"/>
                </a:lnTo>
                <a:lnTo>
                  <a:pt x="195448" y="2838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148906" y="5836349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261359" y="270503"/>
                </a:moveTo>
                <a:lnTo>
                  <a:pt x="258311" y="270503"/>
                </a:lnTo>
                <a:lnTo>
                  <a:pt x="256406" y="267455"/>
                </a:lnTo>
                <a:lnTo>
                  <a:pt x="253022" y="249167"/>
                </a:lnTo>
                <a:lnTo>
                  <a:pt x="252914" y="247643"/>
                </a:lnTo>
                <a:lnTo>
                  <a:pt x="252596" y="243833"/>
                </a:lnTo>
                <a:lnTo>
                  <a:pt x="252215" y="237357"/>
                </a:lnTo>
                <a:lnTo>
                  <a:pt x="251950" y="222498"/>
                </a:lnTo>
                <a:lnTo>
                  <a:pt x="251834" y="36194"/>
                </a:lnTo>
                <a:lnTo>
                  <a:pt x="249929" y="29717"/>
                </a:lnTo>
                <a:lnTo>
                  <a:pt x="246881" y="25907"/>
                </a:lnTo>
                <a:lnTo>
                  <a:pt x="243071" y="22097"/>
                </a:lnTo>
                <a:lnTo>
                  <a:pt x="240785" y="20573"/>
                </a:lnTo>
                <a:lnTo>
                  <a:pt x="238119" y="18668"/>
                </a:lnTo>
                <a:lnTo>
                  <a:pt x="231642" y="15239"/>
                </a:lnTo>
                <a:lnTo>
                  <a:pt x="229356" y="14096"/>
                </a:lnTo>
                <a:lnTo>
                  <a:pt x="220593" y="10286"/>
                </a:lnTo>
                <a:lnTo>
                  <a:pt x="218307" y="9524"/>
                </a:lnTo>
                <a:lnTo>
                  <a:pt x="216402" y="8762"/>
                </a:lnTo>
                <a:lnTo>
                  <a:pt x="211068" y="6476"/>
                </a:lnTo>
                <a:lnTo>
                  <a:pt x="211068" y="2285"/>
                </a:lnTo>
                <a:lnTo>
                  <a:pt x="217164" y="0"/>
                </a:lnTo>
                <a:lnTo>
                  <a:pt x="223260" y="0"/>
                </a:lnTo>
                <a:lnTo>
                  <a:pt x="238500" y="2285"/>
                </a:lnTo>
                <a:lnTo>
                  <a:pt x="244595" y="3809"/>
                </a:lnTo>
                <a:lnTo>
                  <a:pt x="249548" y="4952"/>
                </a:lnTo>
                <a:lnTo>
                  <a:pt x="259835" y="8000"/>
                </a:lnTo>
                <a:lnTo>
                  <a:pt x="265169" y="9905"/>
                </a:lnTo>
                <a:lnTo>
                  <a:pt x="268979" y="11429"/>
                </a:lnTo>
                <a:lnTo>
                  <a:pt x="275837" y="15239"/>
                </a:lnTo>
                <a:lnTo>
                  <a:pt x="275837" y="19811"/>
                </a:lnTo>
                <a:lnTo>
                  <a:pt x="274313" y="24383"/>
                </a:lnTo>
                <a:lnTo>
                  <a:pt x="273551" y="27050"/>
                </a:lnTo>
                <a:lnTo>
                  <a:pt x="273170" y="29336"/>
                </a:lnTo>
                <a:lnTo>
                  <a:pt x="272484" y="36194"/>
                </a:lnTo>
                <a:lnTo>
                  <a:pt x="272408" y="135251"/>
                </a:lnTo>
                <a:lnTo>
                  <a:pt x="334890" y="135251"/>
                </a:lnTo>
                <a:lnTo>
                  <a:pt x="334890" y="143252"/>
                </a:lnTo>
                <a:lnTo>
                  <a:pt x="329556" y="147443"/>
                </a:lnTo>
                <a:lnTo>
                  <a:pt x="272408" y="147443"/>
                </a:lnTo>
                <a:lnTo>
                  <a:pt x="272354" y="192400"/>
                </a:lnTo>
                <a:lnTo>
                  <a:pt x="272027" y="208782"/>
                </a:lnTo>
                <a:lnTo>
                  <a:pt x="271247" y="222498"/>
                </a:lnTo>
                <a:lnTo>
                  <a:pt x="270503" y="238119"/>
                </a:lnTo>
                <a:lnTo>
                  <a:pt x="270122" y="240404"/>
                </a:lnTo>
                <a:lnTo>
                  <a:pt x="269641" y="243833"/>
                </a:lnTo>
                <a:lnTo>
                  <a:pt x="268598" y="251834"/>
                </a:lnTo>
                <a:lnTo>
                  <a:pt x="267836" y="256025"/>
                </a:lnTo>
                <a:lnTo>
                  <a:pt x="267455" y="259454"/>
                </a:lnTo>
                <a:lnTo>
                  <a:pt x="264407" y="267074"/>
                </a:lnTo>
                <a:lnTo>
                  <a:pt x="263645" y="268598"/>
                </a:lnTo>
                <a:lnTo>
                  <a:pt x="261359" y="270503"/>
                </a:lnTo>
                <a:close/>
              </a:path>
              <a:path w="335279" h="344804">
                <a:moveTo>
                  <a:pt x="43813" y="224784"/>
                </a:moveTo>
                <a:lnTo>
                  <a:pt x="40765" y="224784"/>
                </a:lnTo>
                <a:lnTo>
                  <a:pt x="38480" y="222498"/>
                </a:lnTo>
                <a:lnTo>
                  <a:pt x="32725" y="182875"/>
                </a:lnTo>
                <a:lnTo>
                  <a:pt x="32384" y="176398"/>
                </a:lnTo>
                <a:lnTo>
                  <a:pt x="28193" y="62482"/>
                </a:lnTo>
                <a:lnTo>
                  <a:pt x="15620" y="50671"/>
                </a:lnTo>
                <a:lnTo>
                  <a:pt x="14096" y="49909"/>
                </a:lnTo>
                <a:lnTo>
                  <a:pt x="8381" y="48766"/>
                </a:lnTo>
                <a:lnTo>
                  <a:pt x="5333" y="48004"/>
                </a:lnTo>
                <a:lnTo>
                  <a:pt x="0" y="46861"/>
                </a:lnTo>
                <a:lnTo>
                  <a:pt x="0" y="42289"/>
                </a:lnTo>
                <a:lnTo>
                  <a:pt x="4190" y="39242"/>
                </a:lnTo>
                <a:lnTo>
                  <a:pt x="5714" y="38861"/>
                </a:lnTo>
                <a:lnTo>
                  <a:pt x="7619" y="38099"/>
                </a:lnTo>
                <a:lnTo>
                  <a:pt x="14477" y="37337"/>
                </a:lnTo>
                <a:lnTo>
                  <a:pt x="20192" y="37337"/>
                </a:lnTo>
                <a:lnTo>
                  <a:pt x="30098" y="37718"/>
                </a:lnTo>
                <a:lnTo>
                  <a:pt x="35051" y="38480"/>
                </a:lnTo>
                <a:lnTo>
                  <a:pt x="38099" y="38861"/>
                </a:lnTo>
                <a:lnTo>
                  <a:pt x="46861" y="40384"/>
                </a:lnTo>
                <a:lnTo>
                  <a:pt x="50290" y="41527"/>
                </a:lnTo>
                <a:lnTo>
                  <a:pt x="51814" y="42670"/>
                </a:lnTo>
                <a:lnTo>
                  <a:pt x="52195" y="43813"/>
                </a:lnTo>
                <a:lnTo>
                  <a:pt x="189733" y="43813"/>
                </a:lnTo>
                <a:lnTo>
                  <a:pt x="189606" y="46861"/>
                </a:lnTo>
                <a:lnTo>
                  <a:pt x="188209" y="51052"/>
                </a:lnTo>
                <a:lnTo>
                  <a:pt x="187447" y="52957"/>
                </a:lnTo>
                <a:lnTo>
                  <a:pt x="187066" y="54481"/>
                </a:lnTo>
                <a:lnTo>
                  <a:pt x="186630" y="56005"/>
                </a:lnTo>
                <a:lnTo>
                  <a:pt x="51052" y="56005"/>
                </a:lnTo>
                <a:lnTo>
                  <a:pt x="50983" y="184399"/>
                </a:lnTo>
                <a:lnTo>
                  <a:pt x="50671" y="187828"/>
                </a:lnTo>
                <a:lnTo>
                  <a:pt x="182059" y="187828"/>
                </a:lnTo>
                <a:lnTo>
                  <a:pt x="187447" y="191257"/>
                </a:lnTo>
                <a:lnTo>
                  <a:pt x="187447" y="197353"/>
                </a:lnTo>
                <a:lnTo>
                  <a:pt x="184399" y="200020"/>
                </a:lnTo>
                <a:lnTo>
                  <a:pt x="50290" y="200020"/>
                </a:lnTo>
                <a:lnTo>
                  <a:pt x="49909" y="203829"/>
                </a:lnTo>
                <a:lnTo>
                  <a:pt x="49528" y="208782"/>
                </a:lnTo>
                <a:lnTo>
                  <a:pt x="49084" y="211068"/>
                </a:lnTo>
                <a:lnTo>
                  <a:pt x="48766" y="212973"/>
                </a:lnTo>
                <a:lnTo>
                  <a:pt x="47623" y="218688"/>
                </a:lnTo>
                <a:lnTo>
                  <a:pt x="46861" y="220212"/>
                </a:lnTo>
                <a:lnTo>
                  <a:pt x="46480" y="221736"/>
                </a:lnTo>
                <a:lnTo>
                  <a:pt x="43813" y="224784"/>
                </a:lnTo>
                <a:close/>
              </a:path>
              <a:path w="335279" h="344804">
                <a:moveTo>
                  <a:pt x="189733" y="43813"/>
                </a:moveTo>
                <a:lnTo>
                  <a:pt x="155444" y="43813"/>
                </a:lnTo>
                <a:lnTo>
                  <a:pt x="163444" y="38480"/>
                </a:lnTo>
                <a:lnTo>
                  <a:pt x="166492" y="38480"/>
                </a:lnTo>
                <a:lnTo>
                  <a:pt x="174493" y="38861"/>
                </a:lnTo>
                <a:lnTo>
                  <a:pt x="179827" y="39623"/>
                </a:lnTo>
                <a:lnTo>
                  <a:pt x="185161" y="40004"/>
                </a:lnTo>
                <a:lnTo>
                  <a:pt x="189733" y="43051"/>
                </a:lnTo>
                <a:lnTo>
                  <a:pt x="189733" y="43813"/>
                </a:lnTo>
                <a:close/>
              </a:path>
              <a:path w="335279" h="344804">
                <a:moveTo>
                  <a:pt x="182059" y="187828"/>
                </a:moveTo>
                <a:lnTo>
                  <a:pt x="155825" y="187828"/>
                </a:lnTo>
                <a:lnTo>
                  <a:pt x="161539" y="182875"/>
                </a:lnTo>
                <a:lnTo>
                  <a:pt x="161539" y="56005"/>
                </a:lnTo>
                <a:lnTo>
                  <a:pt x="186630" y="56005"/>
                </a:lnTo>
                <a:lnTo>
                  <a:pt x="185542" y="59815"/>
                </a:lnTo>
                <a:lnTo>
                  <a:pt x="185161" y="61720"/>
                </a:lnTo>
                <a:lnTo>
                  <a:pt x="176017" y="184399"/>
                </a:lnTo>
                <a:lnTo>
                  <a:pt x="179065" y="185923"/>
                </a:lnTo>
                <a:lnTo>
                  <a:pt x="182059" y="187828"/>
                </a:lnTo>
                <a:close/>
              </a:path>
              <a:path w="335279" h="344804">
                <a:moveTo>
                  <a:pt x="334890" y="135251"/>
                </a:moveTo>
                <a:lnTo>
                  <a:pt x="281551" y="135251"/>
                </a:lnTo>
                <a:lnTo>
                  <a:pt x="288790" y="133346"/>
                </a:lnTo>
                <a:lnTo>
                  <a:pt x="292600" y="130679"/>
                </a:lnTo>
                <a:lnTo>
                  <a:pt x="294886" y="128774"/>
                </a:lnTo>
                <a:lnTo>
                  <a:pt x="299077" y="124583"/>
                </a:lnTo>
                <a:lnTo>
                  <a:pt x="299839" y="123440"/>
                </a:lnTo>
                <a:lnTo>
                  <a:pt x="313174" y="124583"/>
                </a:lnTo>
                <a:lnTo>
                  <a:pt x="317746" y="125345"/>
                </a:lnTo>
                <a:lnTo>
                  <a:pt x="324984" y="126107"/>
                </a:lnTo>
                <a:lnTo>
                  <a:pt x="334890" y="131822"/>
                </a:lnTo>
                <a:lnTo>
                  <a:pt x="334890" y="135251"/>
                </a:lnTo>
                <a:close/>
              </a:path>
              <a:path w="335279" h="344804">
                <a:moveTo>
                  <a:pt x="292600" y="344796"/>
                </a:moveTo>
                <a:lnTo>
                  <a:pt x="113154" y="344796"/>
                </a:lnTo>
                <a:lnTo>
                  <a:pt x="104605" y="344736"/>
                </a:lnTo>
                <a:lnTo>
                  <a:pt x="99057" y="344320"/>
                </a:lnTo>
                <a:lnTo>
                  <a:pt x="94080" y="343189"/>
                </a:lnTo>
                <a:lnTo>
                  <a:pt x="87246" y="340986"/>
                </a:lnTo>
                <a:lnTo>
                  <a:pt x="75817" y="337176"/>
                </a:lnTo>
                <a:lnTo>
                  <a:pt x="75817" y="273170"/>
                </a:lnTo>
                <a:lnTo>
                  <a:pt x="72388" y="268217"/>
                </a:lnTo>
                <a:lnTo>
                  <a:pt x="70483" y="266693"/>
                </a:lnTo>
                <a:lnTo>
                  <a:pt x="68959" y="265169"/>
                </a:lnTo>
                <a:lnTo>
                  <a:pt x="62482" y="261740"/>
                </a:lnTo>
                <a:lnTo>
                  <a:pt x="59815" y="260597"/>
                </a:lnTo>
                <a:lnTo>
                  <a:pt x="56005" y="258692"/>
                </a:lnTo>
                <a:lnTo>
                  <a:pt x="48385" y="256025"/>
                </a:lnTo>
                <a:lnTo>
                  <a:pt x="45718" y="255263"/>
                </a:lnTo>
                <a:lnTo>
                  <a:pt x="43813" y="254501"/>
                </a:lnTo>
                <a:lnTo>
                  <a:pt x="38480" y="252977"/>
                </a:lnTo>
                <a:lnTo>
                  <a:pt x="38480" y="248786"/>
                </a:lnTo>
                <a:lnTo>
                  <a:pt x="44575" y="245738"/>
                </a:lnTo>
                <a:lnTo>
                  <a:pt x="52195" y="245738"/>
                </a:lnTo>
                <a:lnTo>
                  <a:pt x="65911" y="247643"/>
                </a:lnTo>
                <a:lnTo>
                  <a:pt x="70483" y="248405"/>
                </a:lnTo>
                <a:lnTo>
                  <a:pt x="75436" y="249167"/>
                </a:lnTo>
                <a:lnTo>
                  <a:pt x="87627" y="252215"/>
                </a:lnTo>
                <a:lnTo>
                  <a:pt x="91056" y="253358"/>
                </a:lnTo>
                <a:lnTo>
                  <a:pt x="93723" y="254120"/>
                </a:lnTo>
                <a:lnTo>
                  <a:pt x="99057" y="257549"/>
                </a:lnTo>
                <a:lnTo>
                  <a:pt x="99057" y="262502"/>
                </a:lnTo>
                <a:lnTo>
                  <a:pt x="97271" y="268217"/>
                </a:lnTo>
                <a:lnTo>
                  <a:pt x="97152" y="328032"/>
                </a:lnTo>
                <a:lnTo>
                  <a:pt x="107058" y="332223"/>
                </a:lnTo>
                <a:lnTo>
                  <a:pt x="296791" y="332223"/>
                </a:lnTo>
                <a:lnTo>
                  <a:pt x="296791" y="340986"/>
                </a:lnTo>
                <a:lnTo>
                  <a:pt x="292600" y="344796"/>
                </a:lnTo>
                <a:close/>
              </a:path>
              <a:path w="335279" h="344804">
                <a:moveTo>
                  <a:pt x="296791" y="332223"/>
                </a:moveTo>
                <a:lnTo>
                  <a:pt x="205734" y="332223"/>
                </a:lnTo>
                <a:lnTo>
                  <a:pt x="222117" y="330699"/>
                </a:lnTo>
                <a:lnTo>
                  <a:pt x="231261" y="327651"/>
                </a:lnTo>
                <a:lnTo>
                  <a:pt x="237738" y="323841"/>
                </a:lnTo>
                <a:lnTo>
                  <a:pt x="239643" y="321936"/>
                </a:lnTo>
                <a:lnTo>
                  <a:pt x="247262" y="322317"/>
                </a:lnTo>
                <a:lnTo>
                  <a:pt x="265169" y="323460"/>
                </a:lnTo>
                <a:lnTo>
                  <a:pt x="273551" y="324222"/>
                </a:lnTo>
                <a:lnTo>
                  <a:pt x="286504" y="325746"/>
                </a:lnTo>
                <a:lnTo>
                  <a:pt x="296791" y="331080"/>
                </a:lnTo>
                <a:lnTo>
                  <a:pt x="296791" y="3322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4588583" y="5836349"/>
            <a:ext cx="633968" cy="3479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266745" y="5835587"/>
            <a:ext cx="327660" cy="347980"/>
          </a:xfrm>
          <a:custGeom>
            <a:avLst/>
            <a:gdLst/>
            <a:ahLst/>
            <a:cxnLst/>
            <a:rect l="l" t="t" r="r" b="b"/>
            <a:pathLst>
              <a:path w="327660" h="347979">
                <a:moveTo>
                  <a:pt x="277742" y="217926"/>
                </a:moveTo>
                <a:lnTo>
                  <a:pt x="243833" y="217926"/>
                </a:lnTo>
                <a:lnTo>
                  <a:pt x="251072" y="212592"/>
                </a:lnTo>
                <a:lnTo>
                  <a:pt x="255263" y="212973"/>
                </a:lnTo>
                <a:lnTo>
                  <a:pt x="265169" y="213354"/>
                </a:lnTo>
                <a:lnTo>
                  <a:pt x="268979" y="214116"/>
                </a:lnTo>
                <a:lnTo>
                  <a:pt x="273170" y="214497"/>
                </a:lnTo>
                <a:lnTo>
                  <a:pt x="277742" y="217545"/>
                </a:lnTo>
                <a:lnTo>
                  <a:pt x="277742" y="217926"/>
                </a:lnTo>
                <a:close/>
              </a:path>
              <a:path w="327660" h="347979">
                <a:moveTo>
                  <a:pt x="78484" y="239643"/>
                </a:moveTo>
                <a:lnTo>
                  <a:pt x="77722" y="239643"/>
                </a:lnTo>
                <a:lnTo>
                  <a:pt x="68578" y="236595"/>
                </a:lnTo>
                <a:lnTo>
                  <a:pt x="62101" y="233928"/>
                </a:lnTo>
                <a:lnTo>
                  <a:pt x="56005" y="230880"/>
                </a:lnTo>
                <a:lnTo>
                  <a:pt x="49528" y="227451"/>
                </a:lnTo>
                <a:lnTo>
                  <a:pt x="46480" y="225927"/>
                </a:lnTo>
                <a:lnTo>
                  <a:pt x="43813" y="224403"/>
                </a:lnTo>
                <a:lnTo>
                  <a:pt x="37718" y="219450"/>
                </a:lnTo>
                <a:lnTo>
                  <a:pt x="37718" y="216021"/>
                </a:lnTo>
                <a:lnTo>
                  <a:pt x="41146" y="214497"/>
                </a:lnTo>
                <a:lnTo>
                  <a:pt x="42670" y="214878"/>
                </a:lnTo>
                <a:lnTo>
                  <a:pt x="45337" y="215259"/>
                </a:lnTo>
                <a:lnTo>
                  <a:pt x="60958" y="216783"/>
                </a:lnTo>
                <a:lnTo>
                  <a:pt x="81728" y="217685"/>
                </a:lnTo>
                <a:lnTo>
                  <a:pt x="87865" y="217855"/>
                </a:lnTo>
                <a:lnTo>
                  <a:pt x="277742" y="217926"/>
                </a:lnTo>
                <a:lnTo>
                  <a:pt x="277742" y="220974"/>
                </a:lnTo>
                <a:lnTo>
                  <a:pt x="273551" y="229356"/>
                </a:lnTo>
                <a:lnTo>
                  <a:pt x="273170" y="230499"/>
                </a:lnTo>
                <a:lnTo>
                  <a:pt x="131060" y="230499"/>
                </a:lnTo>
                <a:lnTo>
                  <a:pt x="108963" y="231261"/>
                </a:lnTo>
                <a:lnTo>
                  <a:pt x="103248" y="232023"/>
                </a:lnTo>
                <a:lnTo>
                  <a:pt x="97533" y="232404"/>
                </a:lnTo>
                <a:lnTo>
                  <a:pt x="89913" y="234309"/>
                </a:lnTo>
                <a:lnTo>
                  <a:pt x="86865" y="235452"/>
                </a:lnTo>
                <a:lnTo>
                  <a:pt x="84198" y="236595"/>
                </a:lnTo>
                <a:lnTo>
                  <a:pt x="80388" y="238500"/>
                </a:lnTo>
                <a:lnTo>
                  <a:pt x="78484" y="239643"/>
                </a:lnTo>
                <a:close/>
              </a:path>
              <a:path w="327660" h="347979">
                <a:moveTo>
                  <a:pt x="271519" y="273551"/>
                </a:moveTo>
                <a:lnTo>
                  <a:pt x="245357" y="273551"/>
                </a:lnTo>
                <a:lnTo>
                  <a:pt x="249548" y="269360"/>
                </a:lnTo>
                <a:lnTo>
                  <a:pt x="249548" y="230499"/>
                </a:lnTo>
                <a:lnTo>
                  <a:pt x="273170" y="230499"/>
                </a:lnTo>
                <a:lnTo>
                  <a:pt x="272408" y="232785"/>
                </a:lnTo>
                <a:lnTo>
                  <a:pt x="265169" y="269741"/>
                </a:lnTo>
                <a:lnTo>
                  <a:pt x="271519" y="273551"/>
                </a:lnTo>
                <a:close/>
              </a:path>
              <a:path w="327660" h="347979">
                <a:moveTo>
                  <a:pt x="292981" y="347463"/>
                </a:moveTo>
                <a:lnTo>
                  <a:pt x="84198" y="347463"/>
                </a:lnTo>
                <a:lnTo>
                  <a:pt x="62863" y="339843"/>
                </a:lnTo>
                <a:lnTo>
                  <a:pt x="62863" y="289552"/>
                </a:lnTo>
                <a:lnTo>
                  <a:pt x="58291" y="284599"/>
                </a:lnTo>
                <a:lnTo>
                  <a:pt x="54862" y="283075"/>
                </a:lnTo>
                <a:lnTo>
                  <a:pt x="51814" y="281170"/>
                </a:lnTo>
                <a:lnTo>
                  <a:pt x="44194" y="279266"/>
                </a:lnTo>
                <a:lnTo>
                  <a:pt x="41146" y="278885"/>
                </a:lnTo>
                <a:lnTo>
                  <a:pt x="38480" y="278123"/>
                </a:lnTo>
                <a:lnTo>
                  <a:pt x="32765" y="276980"/>
                </a:lnTo>
                <a:lnTo>
                  <a:pt x="32765" y="272408"/>
                </a:lnTo>
                <a:lnTo>
                  <a:pt x="41908" y="268598"/>
                </a:lnTo>
                <a:lnTo>
                  <a:pt x="57910" y="268598"/>
                </a:lnTo>
                <a:lnTo>
                  <a:pt x="82293" y="270503"/>
                </a:lnTo>
                <a:lnTo>
                  <a:pt x="85722" y="273551"/>
                </a:lnTo>
                <a:lnTo>
                  <a:pt x="271519" y="273551"/>
                </a:lnTo>
                <a:lnTo>
                  <a:pt x="278504" y="277742"/>
                </a:lnTo>
                <a:lnTo>
                  <a:pt x="272027" y="286123"/>
                </a:lnTo>
                <a:lnTo>
                  <a:pt x="84198" y="286123"/>
                </a:lnTo>
                <a:lnTo>
                  <a:pt x="84198" y="328413"/>
                </a:lnTo>
                <a:lnTo>
                  <a:pt x="91437" y="334509"/>
                </a:lnTo>
                <a:lnTo>
                  <a:pt x="297172" y="334509"/>
                </a:lnTo>
                <a:lnTo>
                  <a:pt x="297172" y="343272"/>
                </a:lnTo>
                <a:lnTo>
                  <a:pt x="292981" y="347463"/>
                </a:lnTo>
                <a:close/>
              </a:path>
              <a:path w="327660" h="347979">
                <a:moveTo>
                  <a:pt x="297172" y="334509"/>
                </a:moveTo>
                <a:lnTo>
                  <a:pt x="212973" y="334509"/>
                </a:lnTo>
                <a:lnTo>
                  <a:pt x="227070" y="332985"/>
                </a:lnTo>
                <a:lnTo>
                  <a:pt x="234690" y="330699"/>
                </a:lnTo>
                <a:lnTo>
                  <a:pt x="241928" y="326889"/>
                </a:lnTo>
                <a:lnTo>
                  <a:pt x="243833" y="324984"/>
                </a:lnTo>
                <a:lnTo>
                  <a:pt x="252215" y="325365"/>
                </a:lnTo>
                <a:lnTo>
                  <a:pt x="267074" y="325746"/>
                </a:lnTo>
                <a:lnTo>
                  <a:pt x="274313" y="326508"/>
                </a:lnTo>
                <a:lnTo>
                  <a:pt x="286123" y="327270"/>
                </a:lnTo>
                <a:lnTo>
                  <a:pt x="297172" y="333366"/>
                </a:lnTo>
                <a:lnTo>
                  <a:pt x="297172" y="334509"/>
                </a:lnTo>
                <a:close/>
              </a:path>
              <a:path w="327660" h="347979">
                <a:moveTo>
                  <a:pt x="326538" y="163825"/>
                </a:moveTo>
                <a:lnTo>
                  <a:pt x="227451" y="163825"/>
                </a:lnTo>
                <a:lnTo>
                  <a:pt x="246119" y="163063"/>
                </a:lnTo>
                <a:lnTo>
                  <a:pt x="250691" y="162682"/>
                </a:lnTo>
                <a:lnTo>
                  <a:pt x="254501" y="161920"/>
                </a:lnTo>
                <a:lnTo>
                  <a:pt x="264788" y="160016"/>
                </a:lnTo>
                <a:lnTo>
                  <a:pt x="267455" y="158492"/>
                </a:lnTo>
                <a:lnTo>
                  <a:pt x="269360" y="157730"/>
                </a:lnTo>
                <a:lnTo>
                  <a:pt x="272789" y="155444"/>
                </a:lnTo>
                <a:lnTo>
                  <a:pt x="274313" y="154301"/>
                </a:lnTo>
                <a:lnTo>
                  <a:pt x="279647" y="154682"/>
                </a:lnTo>
                <a:lnTo>
                  <a:pt x="291076" y="155063"/>
                </a:lnTo>
                <a:lnTo>
                  <a:pt x="297172" y="155825"/>
                </a:lnTo>
                <a:lnTo>
                  <a:pt x="303268" y="156206"/>
                </a:lnTo>
                <a:lnTo>
                  <a:pt x="320412" y="159635"/>
                </a:lnTo>
                <a:lnTo>
                  <a:pt x="326538" y="163825"/>
                </a:lnTo>
                <a:close/>
              </a:path>
              <a:path w="327660" h="347979">
                <a:moveTo>
                  <a:pt x="43813" y="187447"/>
                </a:moveTo>
                <a:lnTo>
                  <a:pt x="42289" y="187447"/>
                </a:lnTo>
                <a:lnTo>
                  <a:pt x="32003" y="183256"/>
                </a:lnTo>
                <a:lnTo>
                  <a:pt x="27812" y="181351"/>
                </a:lnTo>
                <a:lnTo>
                  <a:pt x="23240" y="179446"/>
                </a:lnTo>
                <a:lnTo>
                  <a:pt x="9905" y="172207"/>
                </a:lnTo>
                <a:lnTo>
                  <a:pt x="6476" y="170302"/>
                </a:lnTo>
                <a:lnTo>
                  <a:pt x="0" y="165349"/>
                </a:lnTo>
                <a:lnTo>
                  <a:pt x="0" y="161158"/>
                </a:lnTo>
                <a:lnTo>
                  <a:pt x="3428" y="159254"/>
                </a:lnTo>
                <a:lnTo>
                  <a:pt x="5714" y="159635"/>
                </a:lnTo>
                <a:lnTo>
                  <a:pt x="9143" y="160016"/>
                </a:lnTo>
                <a:lnTo>
                  <a:pt x="56523" y="163504"/>
                </a:lnTo>
                <a:lnTo>
                  <a:pt x="326538" y="163825"/>
                </a:lnTo>
                <a:lnTo>
                  <a:pt x="327651" y="164587"/>
                </a:lnTo>
                <a:lnTo>
                  <a:pt x="327651" y="173731"/>
                </a:lnTo>
                <a:lnTo>
                  <a:pt x="325746" y="176779"/>
                </a:lnTo>
                <a:lnTo>
                  <a:pt x="119250" y="176779"/>
                </a:lnTo>
                <a:lnTo>
                  <a:pt x="106659" y="176803"/>
                </a:lnTo>
                <a:lnTo>
                  <a:pt x="65149" y="179827"/>
                </a:lnTo>
                <a:lnTo>
                  <a:pt x="47623" y="185542"/>
                </a:lnTo>
                <a:lnTo>
                  <a:pt x="43813" y="187447"/>
                </a:lnTo>
                <a:close/>
              </a:path>
              <a:path w="327660" h="347979">
                <a:moveTo>
                  <a:pt x="323841" y="179827"/>
                </a:moveTo>
                <a:lnTo>
                  <a:pt x="318508" y="179446"/>
                </a:lnTo>
                <a:lnTo>
                  <a:pt x="314698" y="179065"/>
                </a:lnTo>
                <a:lnTo>
                  <a:pt x="305935" y="178684"/>
                </a:lnTo>
                <a:lnTo>
                  <a:pt x="297172" y="177922"/>
                </a:lnTo>
                <a:lnTo>
                  <a:pt x="272408" y="176779"/>
                </a:lnTo>
                <a:lnTo>
                  <a:pt x="325746" y="176779"/>
                </a:lnTo>
                <a:lnTo>
                  <a:pt x="323841" y="179827"/>
                </a:lnTo>
                <a:close/>
              </a:path>
              <a:path w="327660" h="347979">
                <a:moveTo>
                  <a:pt x="161920" y="134108"/>
                </a:moveTo>
                <a:lnTo>
                  <a:pt x="112773" y="130679"/>
                </a:lnTo>
                <a:lnTo>
                  <a:pt x="75010" y="120369"/>
                </a:lnTo>
                <a:lnTo>
                  <a:pt x="46480" y="83055"/>
                </a:lnTo>
                <a:lnTo>
                  <a:pt x="46480" y="72388"/>
                </a:lnTo>
                <a:lnTo>
                  <a:pt x="50290" y="57910"/>
                </a:lnTo>
                <a:lnTo>
                  <a:pt x="52957" y="54100"/>
                </a:lnTo>
                <a:lnTo>
                  <a:pt x="56386" y="48766"/>
                </a:lnTo>
                <a:lnTo>
                  <a:pt x="64768" y="40765"/>
                </a:lnTo>
                <a:lnTo>
                  <a:pt x="70102" y="37718"/>
                </a:lnTo>
                <a:lnTo>
                  <a:pt x="75055" y="34670"/>
                </a:lnTo>
                <a:lnTo>
                  <a:pt x="92961" y="28193"/>
                </a:lnTo>
                <a:lnTo>
                  <a:pt x="103629" y="26288"/>
                </a:lnTo>
                <a:lnTo>
                  <a:pt x="110868" y="24764"/>
                </a:lnTo>
                <a:lnTo>
                  <a:pt x="134489" y="22478"/>
                </a:lnTo>
                <a:lnTo>
                  <a:pt x="147443" y="22097"/>
                </a:lnTo>
                <a:lnTo>
                  <a:pt x="151253" y="20192"/>
                </a:lnTo>
                <a:lnTo>
                  <a:pt x="153920" y="16382"/>
                </a:lnTo>
                <a:lnTo>
                  <a:pt x="153920" y="13715"/>
                </a:lnTo>
                <a:lnTo>
                  <a:pt x="151253" y="9905"/>
                </a:lnTo>
                <a:lnTo>
                  <a:pt x="149348" y="8381"/>
                </a:lnTo>
                <a:lnTo>
                  <a:pt x="147824" y="7238"/>
                </a:lnTo>
                <a:lnTo>
                  <a:pt x="143633" y="4190"/>
                </a:lnTo>
                <a:lnTo>
                  <a:pt x="143633" y="1142"/>
                </a:lnTo>
                <a:lnTo>
                  <a:pt x="148586" y="0"/>
                </a:lnTo>
                <a:lnTo>
                  <a:pt x="150491" y="380"/>
                </a:lnTo>
                <a:lnTo>
                  <a:pt x="152777" y="761"/>
                </a:lnTo>
                <a:lnTo>
                  <a:pt x="161158" y="2666"/>
                </a:lnTo>
                <a:lnTo>
                  <a:pt x="164968" y="4190"/>
                </a:lnTo>
                <a:lnTo>
                  <a:pt x="167254" y="4952"/>
                </a:lnTo>
                <a:lnTo>
                  <a:pt x="174112" y="9143"/>
                </a:lnTo>
                <a:lnTo>
                  <a:pt x="174112" y="13334"/>
                </a:lnTo>
                <a:lnTo>
                  <a:pt x="171064" y="18668"/>
                </a:lnTo>
                <a:lnTo>
                  <a:pt x="169159" y="21716"/>
                </a:lnTo>
                <a:lnTo>
                  <a:pt x="178401" y="21740"/>
                </a:lnTo>
                <a:lnTo>
                  <a:pt x="231261" y="28193"/>
                </a:lnTo>
                <a:lnTo>
                  <a:pt x="247755" y="34289"/>
                </a:lnTo>
                <a:lnTo>
                  <a:pt x="161920" y="34289"/>
                </a:lnTo>
                <a:lnTo>
                  <a:pt x="153663" y="34312"/>
                </a:lnTo>
                <a:lnTo>
                  <a:pt x="114297" y="38099"/>
                </a:lnTo>
                <a:lnTo>
                  <a:pt x="75436" y="56005"/>
                </a:lnTo>
                <a:lnTo>
                  <a:pt x="73531" y="59434"/>
                </a:lnTo>
                <a:lnTo>
                  <a:pt x="71245" y="63244"/>
                </a:lnTo>
                <a:lnTo>
                  <a:pt x="68959" y="73531"/>
                </a:lnTo>
                <a:lnTo>
                  <a:pt x="69047" y="81531"/>
                </a:lnTo>
                <a:lnTo>
                  <a:pt x="71245" y="91056"/>
                </a:lnTo>
                <a:lnTo>
                  <a:pt x="73531" y="94866"/>
                </a:lnTo>
                <a:lnTo>
                  <a:pt x="75436" y="98295"/>
                </a:lnTo>
                <a:lnTo>
                  <a:pt x="114297" y="116202"/>
                </a:lnTo>
                <a:lnTo>
                  <a:pt x="153777" y="120369"/>
                </a:lnTo>
                <a:lnTo>
                  <a:pt x="248786" y="120392"/>
                </a:lnTo>
                <a:lnTo>
                  <a:pt x="231261" y="127250"/>
                </a:lnTo>
                <a:lnTo>
                  <a:pt x="211068" y="130679"/>
                </a:lnTo>
                <a:lnTo>
                  <a:pt x="185548" y="133385"/>
                </a:lnTo>
                <a:lnTo>
                  <a:pt x="178922" y="133894"/>
                </a:lnTo>
                <a:lnTo>
                  <a:pt x="172082" y="134081"/>
                </a:lnTo>
                <a:lnTo>
                  <a:pt x="161920" y="134108"/>
                </a:lnTo>
                <a:close/>
              </a:path>
              <a:path w="327660" h="347979">
                <a:moveTo>
                  <a:pt x="248786" y="120392"/>
                </a:moveTo>
                <a:lnTo>
                  <a:pt x="161920" y="120392"/>
                </a:lnTo>
                <a:lnTo>
                  <a:pt x="170181" y="120369"/>
                </a:lnTo>
                <a:lnTo>
                  <a:pt x="175660" y="120226"/>
                </a:lnTo>
                <a:lnTo>
                  <a:pt x="216783" y="115059"/>
                </a:lnTo>
                <a:lnTo>
                  <a:pt x="250310" y="95247"/>
                </a:lnTo>
                <a:lnTo>
                  <a:pt x="252596" y="91437"/>
                </a:lnTo>
                <a:lnTo>
                  <a:pt x="254882" y="81531"/>
                </a:lnTo>
                <a:lnTo>
                  <a:pt x="254797" y="73531"/>
                </a:lnTo>
                <a:lnTo>
                  <a:pt x="252596" y="63625"/>
                </a:lnTo>
                <a:lnTo>
                  <a:pt x="250310" y="59815"/>
                </a:lnTo>
                <a:lnTo>
                  <a:pt x="248405" y="56386"/>
                </a:lnTo>
                <a:lnTo>
                  <a:pt x="209544" y="38480"/>
                </a:lnTo>
                <a:lnTo>
                  <a:pt x="170067" y="34312"/>
                </a:lnTo>
                <a:lnTo>
                  <a:pt x="161920" y="34289"/>
                </a:lnTo>
                <a:lnTo>
                  <a:pt x="247755" y="34289"/>
                </a:lnTo>
                <a:lnTo>
                  <a:pt x="248786" y="34670"/>
                </a:lnTo>
                <a:lnTo>
                  <a:pt x="253739" y="37718"/>
                </a:lnTo>
                <a:lnTo>
                  <a:pt x="259073" y="40765"/>
                </a:lnTo>
                <a:lnTo>
                  <a:pt x="267455" y="48766"/>
                </a:lnTo>
                <a:lnTo>
                  <a:pt x="270884" y="54100"/>
                </a:lnTo>
                <a:lnTo>
                  <a:pt x="273932" y="57910"/>
                </a:lnTo>
                <a:lnTo>
                  <a:pt x="277361" y="72388"/>
                </a:lnTo>
                <a:lnTo>
                  <a:pt x="277270" y="83055"/>
                </a:lnTo>
                <a:lnTo>
                  <a:pt x="273932" y="97152"/>
                </a:lnTo>
                <a:lnTo>
                  <a:pt x="270884" y="101343"/>
                </a:lnTo>
                <a:lnTo>
                  <a:pt x="267455" y="106296"/>
                </a:lnTo>
                <a:lnTo>
                  <a:pt x="259073" y="114678"/>
                </a:lnTo>
                <a:lnTo>
                  <a:pt x="253739" y="117726"/>
                </a:lnTo>
                <a:lnTo>
                  <a:pt x="248786" y="1203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708579" y="5851589"/>
            <a:ext cx="327660" cy="342900"/>
          </a:xfrm>
          <a:custGeom>
            <a:avLst/>
            <a:gdLst/>
            <a:ahLst/>
            <a:cxnLst/>
            <a:rect l="l" t="t" r="r" b="b"/>
            <a:pathLst>
              <a:path w="327660" h="342900">
                <a:moveTo>
                  <a:pt x="326623" y="185914"/>
                </a:moveTo>
                <a:lnTo>
                  <a:pt x="71289" y="185914"/>
                </a:lnTo>
                <a:lnTo>
                  <a:pt x="219882" y="185911"/>
                </a:lnTo>
                <a:lnTo>
                  <a:pt x="227189" y="185828"/>
                </a:lnTo>
                <a:lnTo>
                  <a:pt x="232960" y="185601"/>
                </a:lnTo>
                <a:lnTo>
                  <a:pt x="252215" y="184399"/>
                </a:lnTo>
                <a:lnTo>
                  <a:pt x="257168" y="182875"/>
                </a:lnTo>
                <a:lnTo>
                  <a:pt x="262502" y="181351"/>
                </a:lnTo>
                <a:lnTo>
                  <a:pt x="269741" y="178303"/>
                </a:lnTo>
                <a:lnTo>
                  <a:pt x="272408" y="176017"/>
                </a:lnTo>
                <a:lnTo>
                  <a:pt x="277742" y="176398"/>
                </a:lnTo>
                <a:lnTo>
                  <a:pt x="293743" y="177160"/>
                </a:lnTo>
                <a:lnTo>
                  <a:pt x="298696" y="177922"/>
                </a:lnTo>
                <a:lnTo>
                  <a:pt x="304411" y="178303"/>
                </a:lnTo>
                <a:lnTo>
                  <a:pt x="314317" y="180208"/>
                </a:lnTo>
                <a:lnTo>
                  <a:pt x="318508" y="181351"/>
                </a:lnTo>
                <a:lnTo>
                  <a:pt x="321555" y="182113"/>
                </a:lnTo>
                <a:lnTo>
                  <a:pt x="326623" y="185914"/>
                </a:lnTo>
                <a:close/>
              </a:path>
              <a:path w="327660" h="342900">
                <a:moveTo>
                  <a:pt x="44956" y="210306"/>
                </a:moveTo>
                <a:lnTo>
                  <a:pt x="43432" y="210306"/>
                </a:lnTo>
                <a:lnTo>
                  <a:pt x="31241" y="205353"/>
                </a:lnTo>
                <a:lnTo>
                  <a:pt x="22097" y="201162"/>
                </a:lnTo>
                <a:lnTo>
                  <a:pt x="13334" y="196591"/>
                </a:lnTo>
                <a:lnTo>
                  <a:pt x="9524" y="194305"/>
                </a:lnTo>
                <a:lnTo>
                  <a:pt x="6095" y="192400"/>
                </a:lnTo>
                <a:lnTo>
                  <a:pt x="0" y="187447"/>
                </a:lnTo>
                <a:lnTo>
                  <a:pt x="0" y="182875"/>
                </a:lnTo>
                <a:lnTo>
                  <a:pt x="3428" y="181351"/>
                </a:lnTo>
                <a:lnTo>
                  <a:pt x="6095" y="181732"/>
                </a:lnTo>
                <a:lnTo>
                  <a:pt x="10286" y="182113"/>
                </a:lnTo>
                <a:lnTo>
                  <a:pt x="58830" y="185682"/>
                </a:lnTo>
                <a:lnTo>
                  <a:pt x="326623" y="185914"/>
                </a:lnTo>
                <a:lnTo>
                  <a:pt x="327651" y="186685"/>
                </a:lnTo>
                <a:lnTo>
                  <a:pt x="327651" y="195448"/>
                </a:lnTo>
                <a:lnTo>
                  <a:pt x="325937" y="198877"/>
                </a:lnTo>
                <a:lnTo>
                  <a:pt x="121916" y="198877"/>
                </a:lnTo>
                <a:lnTo>
                  <a:pt x="108466" y="198903"/>
                </a:lnTo>
                <a:lnTo>
                  <a:pt x="68959" y="202305"/>
                </a:lnTo>
                <a:lnTo>
                  <a:pt x="48004" y="208401"/>
                </a:lnTo>
                <a:lnTo>
                  <a:pt x="44956" y="210306"/>
                </a:lnTo>
                <a:close/>
              </a:path>
              <a:path w="327660" h="342900">
                <a:moveTo>
                  <a:pt x="162682" y="342891"/>
                </a:moveTo>
                <a:lnTo>
                  <a:pt x="160016" y="342891"/>
                </a:lnTo>
                <a:lnTo>
                  <a:pt x="157730" y="340605"/>
                </a:lnTo>
                <a:lnTo>
                  <a:pt x="152880" y="294886"/>
                </a:lnTo>
                <a:lnTo>
                  <a:pt x="152777" y="198877"/>
                </a:lnTo>
                <a:lnTo>
                  <a:pt x="174112" y="198877"/>
                </a:lnTo>
                <a:lnTo>
                  <a:pt x="174112" y="267455"/>
                </a:lnTo>
                <a:lnTo>
                  <a:pt x="173731" y="283075"/>
                </a:lnTo>
                <a:lnTo>
                  <a:pt x="173350" y="289552"/>
                </a:lnTo>
                <a:lnTo>
                  <a:pt x="172969" y="294886"/>
                </a:lnTo>
                <a:lnTo>
                  <a:pt x="172588" y="307840"/>
                </a:lnTo>
                <a:lnTo>
                  <a:pt x="171826" y="312412"/>
                </a:lnTo>
                <a:lnTo>
                  <a:pt x="170302" y="324984"/>
                </a:lnTo>
                <a:lnTo>
                  <a:pt x="169540" y="327651"/>
                </a:lnTo>
                <a:lnTo>
                  <a:pt x="169159" y="330318"/>
                </a:lnTo>
                <a:lnTo>
                  <a:pt x="166873" y="337176"/>
                </a:lnTo>
                <a:lnTo>
                  <a:pt x="165349" y="340224"/>
                </a:lnTo>
                <a:lnTo>
                  <a:pt x="162682" y="342891"/>
                </a:lnTo>
                <a:close/>
              </a:path>
              <a:path w="327660" h="342900">
                <a:moveTo>
                  <a:pt x="324222" y="202305"/>
                </a:moveTo>
                <a:lnTo>
                  <a:pt x="318889" y="201924"/>
                </a:lnTo>
                <a:lnTo>
                  <a:pt x="315841" y="201543"/>
                </a:lnTo>
                <a:lnTo>
                  <a:pt x="304030" y="200781"/>
                </a:lnTo>
                <a:lnTo>
                  <a:pt x="299839" y="200400"/>
                </a:lnTo>
                <a:lnTo>
                  <a:pt x="293743" y="200020"/>
                </a:lnTo>
                <a:lnTo>
                  <a:pt x="270884" y="198877"/>
                </a:lnTo>
                <a:lnTo>
                  <a:pt x="325937" y="198877"/>
                </a:lnTo>
                <a:lnTo>
                  <a:pt x="324222" y="202305"/>
                </a:lnTo>
                <a:close/>
              </a:path>
              <a:path w="327660" h="342900">
                <a:moveTo>
                  <a:pt x="283075" y="9524"/>
                </a:moveTo>
                <a:lnTo>
                  <a:pt x="197734" y="9524"/>
                </a:lnTo>
                <a:lnTo>
                  <a:pt x="212211" y="8000"/>
                </a:lnTo>
                <a:lnTo>
                  <a:pt x="216402" y="6476"/>
                </a:lnTo>
                <a:lnTo>
                  <a:pt x="219450" y="5333"/>
                </a:lnTo>
                <a:lnTo>
                  <a:pt x="225546" y="1904"/>
                </a:lnTo>
                <a:lnTo>
                  <a:pt x="227832" y="0"/>
                </a:lnTo>
                <a:lnTo>
                  <a:pt x="234690" y="380"/>
                </a:lnTo>
                <a:lnTo>
                  <a:pt x="251834" y="761"/>
                </a:lnTo>
                <a:lnTo>
                  <a:pt x="273170" y="2666"/>
                </a:lnTo>
                <a:lnTo>
                  <a:pt x="283075" y="8381"/>
                </a:lnTo>
                <a:lnTo>
                  <a:pt x="283075" y="9524"/>
                </a:lnTo>
                <a:close/>
              </a:path>
              <a:path w="327660" h="342900">
                <a:moveTo>
                  <a:pt x="281551" y="133346"/>
                </a:moveTo>
                <a:lnTo>
                  <a:pt x="92199" y="133346"/>
                </a:lnTo>
                <a:lnTo>
                  <a:pt x="84523" y="133272"/>
                </a:lnTo>
                <a:lnTo>
                  <a:pt x="79365" y="132751"/>
                </a:lnTo>
                <a:lnTo>
                  <a:pt x="74385" y="131337"/>
                </a:lnTo>
                <a:lnTo>
                  <a:pt x="67244" y="128584"/>
                </a:lnTo>
                <a:lnTo>
                  <a:pt x="55243" y="123821"/>
                </a:lnTo>
                <a:lnTo>
                  <a:pt x="55243" y="25145"/>
                </a:lnTo>
                <a:lnTo>
                  <a:pt x="50671" y="19811"/>
                </a:lnTo>
                <a:lnTo>
                  <a:pt x="47623" y="18287"/>
                </a:lnTo>
                <a:lnTo>
                  <a:pt x="44194" y="16382"/>
                </a:lnTo>
                <a:lnTo>
                  <a:pt x="35813" y="14096"/>
                </a:lnTo>
                <a:lnTo>
                  <a:pt x="32003" y="13334"/>
                </a:lnTo>
                <a:lnTo>
                  <a:pt x="30098" y="12572"/>
                </a:lnTo>
                <a:lnTo>
                  <a:pt x="23621" y="11048"/>
                </a:lnTo>
                <a:lnTo>
                  <a:pt x="23621" y="6476"/>
                </a:lnTo>
                <a:lnTo>
                  <a:pt x="33527" y="2666"/>
                </a:lnTo>
                <a:lnTo>
                  <a:pt x="46099" y="2666"/>
                </a:lnTo>
                <a:lnTo>
                  <a:pt x="63625" y="4190"/>
                </a:lnTo>
                <a:lnTo>
                  <a:pt x="68578" y="4952"/>
                </a:lnTo>
                <a:lnTo>
                  <a:pt x="71626" y="5333"/>
                </a:lnTo>
                <a:lnTo>
                  <a:pt x="78484" y="8000"/>
                </a:lnTo>
                <a:lnTo>
                  <a:pt x="79627" y="9524"/>
                </a:lnTo>
                <a:lnTo>
                  <a:pt x="283075" y="9524"/>
                </a:lnTo>
                <a:lnTo>
                  <a:pt x="283075" y="17906"/>
                </a:lnTo>
                <a:lnTo>
                  <a:pt x="278123" y="22478"/>
                </a:lnTo>
                <a:lnTo>
                  <a:pt x="76579" y="22478"/>
                </a:lnTo>
                <a:lnTo>
                  <a:pt x="76579" y="114297"/>
                </a:lnTo>
                <a:lnTo>
                  <a:pt x="85722" y="120392"/>
                </a:lnTo>
                <a:lnTo>
                  <a:pt x="285742" y="120392"/>
                </a:lnTo>
                <a:lnTo>
                  <a:pt x="285742" y="128393"/>
                </a:lnTo>
                <a:lnTo>
                  <a:pt x="281551" y="133346"/>
                </a:lnTo>
                <a:close/>
              </a:path>
              <a:path w="327660" h="342900">
                <a:moveTo>
                  <a:pt x="285742" y="120392"/>
                </a:moveTo>
                <a:lnTo>
                  <a:pt x="200020" y="120392"/>
                </a:lnTo>
                <a:lnTo>
                  <a:pt x="214116" y="118869"/>
                </a:lnTo>
                <a:lnTo>
                  <a:pt x="221736" y="116583"/>
                </a:lnTo>
                <a:lnTo>
                  <a:pt x="228594" y="113154"/>
                </a:lnTo>
                <a:lnTo>
                  <a:pt x="230880" y="110868"/>
                </a:lnTo>
                <a:lnTo>
                  <a:pt x="240404" y="111249"/>
                </a:lnTo>
                <a:lnTo>
                  <a:pt x="254501" y="111630"/>
                </a:lnTo>
                <a:lnTo>
                  <a:pt x="262883" y="112392"/>
                </a:lnTo>
                <a:lnTo>
                  <a:pt x="275837" y="113154"/>
                </a:lnTo>
                <a:lnTo>
                  <a:pt x="285742" y="119631"/>
                </a:lnTo>
                <a:lnTo>
                  <a:pt x="285742" y="1203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6045756" y="5874448"/>
            <a:ext cx="327660" cy="293370"/>
          </a:xfrm>
          <a:custGeom>
            <a:avLst/>
            <a:gdLst/>
            <a:ahLst/>
            <a:cxnLst/>
            <a:rect l="l" t="t" r="r" b="b"/>
            <a:pathLst>
              <a:path w="327660" h="293370">
                <a:moveTo>
                  <a:pt x="287647" y="5714"/>
                </a:moveTo>
                <a:lnTo>
                  <a:pt x="252215" y="5714"/>
                </a:lnTo>
                <a:lnTo>
                  <a:pt x="259454" y="0"/>
                </a:lnTo>
                <a:lnTo>
                  <a:pt x="264788" y="380"/>
                </a:lnTo>
                <a:lnTo>
                  <a:pt x="273551" y="761"/>
                </a:lnTo>
                <a:lnTo>
                  <a:pt x="277742" y="1523"/>
                </a:lnTo>
                <a:lnTo>
                  <a:pt x="281932" y="1904"/>
                </a:lnTo>
                <a:lnTo>
                  <a:pt x="287647" y="4571"/>
                </a:lnTo>
                <a:lnTo>
                  <a:pt x="287647" y="5714"/>
                </a:lnTo>
                <a:close/>
              </a:path>
              <a:path w="327660" h="293370">
                <a:moveTo>
                  <a:pt x="71626" y="30479"/>
                </a:moveTo>
                <a:lnTo>
                  <a:pt x="70102" y="30479"/>
                </a:lnTo>
                <a:lnTo>
                  <a:pt x="60958" y="26669"/>
                </a:lnTo>
                <a:lnTo>
                  <a:pt x="56767" y="25145"/>
                </a:lnTo>
                <a:lnTo>
                  <a:pt x="26669" y="8000"/>
                </a:lnTo>
                <a:lnTo>
                  <a:pt x="26669" y="3047"/>
                </a:lnTo>
                <a:lnTo>
                  <a:pt x="30479" y="1904"/>
                </a:lnTo>
                <a:lnTo>
                  <a:pt x="32384" y="2285"/>
                </a:lnTo>
                <a:lnTo>
                  <a:pt x="35432" y="2666"/>
                </a:lnTo>
                <a:lnTo>
                  <a:pt x="78016" y="5473"/>
                </a:lnTo>
                <a:lnTo>
                  <a:pt x="287647" y="5714"/>
                </a:lnTo>
                <a:lnTo>
                  <a:pt x="287647" y="10286"/>
                </a:lnTo>
                <a:lnTo>
                  <a:pt x="283456" y="19049"/>
                </a:lnTo>
                <a:lnTo>
                  <a:pt x="142109" y="19049"/>
                </a:lnTo>
                <a:lnTo>
                  <a:pt x="128673" y="19079"/>
                </a:lnTo>
                <a:lnTo>
                  <a:pt x="80769" y="25907"/>
                </a:lnTo>
                <a:lnTo>
                  <a:pt x="73912" y="28955"/>
                </a:lnTo>
                <a:lnTo>
                  <a:pt x="71626" y="30479"/>
                </a:lnTo>
                <a:close/>
              </a:path>
              <a:path w="327660" h="293370">
                <a:moveTo>
                  <a:pt x="254120" y="222117"/>
                </a:moveTo>
                <a:lnTo>
                  <a:pt x="245357" y="221355"/>
                </a:lnTo>
                <a:lnTo>
                  <a:pt x="246119" y="216402"/>
                </a:lnTo>
                <a:lnTo>
                  <a:pt x="246915" y="209163"/>
                </a:lnTo>
                <a:lnTo>
                  <a:pt x="249167" y="183637"/>
                </a:lnTo>
                <a:lnTo>
                  <a:pt x="251453" y="163825"/>
                </a:lnTo>
                <a:lnTo>
                  <a:pt x="254120" y="126107"/>
                </a:lnTo>
                <a:lnTo>
                  <a:pt x="256716" y="81555"/>
                </a:lnTo>
                <a:lnTo>
                  <a:pt x="257197" y="64768"/>
                </a:lnTo>
                <a:lnTo>
                  <a:pt x="257549" y="55624"/>
                </a:lnTo>
                <a:lnTo>
                  <a:pt x="258595" y="30860"/>
                </a:lnTo>
                <a:lnTo>
                  <a:pt x="258692" y="19049"/>
                </a:lnTo>
                <a:lnTo>
                  <a:pt x="283456" y="19049"/>
                </a:lnTo>
                <a:lnTo>
                  <a:pt x="282313" y="24002"/>
                </a:lnTo>
                <a:lnTo>
                  <a:pt x="281932" y="30860"/>
                </a:lnTo>
                <a:lnTo>
                  <a:pt x="279266" y="56005"/>
                </a:lnTo>
                <a:lnTo>
                  <a:pt x="278504" y="64768"/>
                </a:lnTo>
                <a:lnTo>
                  <a:pt x="277599" y="73173"/>
                </a:lnTo>
                <a:lnTo>
                  <a:pt x="276980" y="79150"/>
                </a:lnTo>
                <a:lnTo>
                  <a:pt x="274551" y="104873"/>
                </a:lnTo>
                <a:lnTo>
                  <a:pt x="273932" y="110820"/>
                </a:lnTo>
                <a:lnTo>
                  <a:pt x="273313" y="115553"/>
                </a:lnTo>
                <a:lnTo>
                  <a:pt x="272408" y="121535"/>
                </a:lnTo>
                <a:lnTo>
                  <a:pt x="271423" y="129536"/>
                </a:lnTo>
                <a:lnTo>
                  <a:pt x="270788" y="134299"/>
                </a:lnTo>
                <a:lnTo>
                  <a:pt x="269943" y="139859"/>
                </a:lnTo>
                <a:lnTo>
                  <a:pt x="266312" y="162301"/>
                </a:lnTo>
                <a:lnTo>
                  <a:pt x="264407" y="172969"/>
                </a:lnTo>
                <a:lnTo>
                  <a:pt x="262883" y="182494"/>
                </a:lnTo>
                <a:lnTo>
                  <a:pt x="257549" y="209163"/>
                </a:lnTo>
                <a:lnTo>
                  <a:pt x="255644" y="216783"/>
                </a:lnTo>
                <a:lnTo>
                  <a:pt x="254120" y="222117"/>
                </a:lnTo>
                <a:close/>
              </a:path>
              <a:path w="327660" h="293370">
                <a:moveTo>
                  <a:pt x="158492" y="268598"/>
                </a:moveTo>
                <a:lnTo>
                  <a:pt x="137156" y="268598"/>
                </a:lnTo>
                <a:lnTo>
                  <a:pt x="137156" y="152396"/>
                </a:lnTo>
                <a:lnTo>
                  <a:pt x="134489" y="147062"/>
                </a:lnTo>
                <a:lnTo>
                  <a:pt x="131441" y="144395"/>
                </a:lnTo>
                <a:lnTo>
                  <a:pt x="129536" y="142490"/>
                </a:lnTo>
                <a:lnTo>
                  <a:pt x="123821" y="139061"/>
                </a:lnTo>
                <a:lnTo>
                  <a:pt x="121535" y="137918"/>
                </a:lnTo>
                <a:lnTo>
                  <a:pt x="118869" y="136394"/>
                </a:lnTo>
                <a:lnTo>
                  <a:pt x="111630" y="133346"/>
                </a:lnTo>
                <a:lnTo>
                  <a:pt x="109344" y="132584"/>
                </a:lnTo>
                <a:lnTo>
                  <a:pt x="107439" y="131822"/>
                </a:lnTo>
                <a:lnTo>
                  <a:pt x="102486" y="129536"/>
                </a:lnTo>
                <a:lnTo>
                  <a:pt x="102486" y="125345"/>
                </a:lnTo>
                <a:lnTo>
                  <a:pt x="108201" y="123059"/>
                </a:lnTo>
                <a:lnTo>
                  <a:pt x="112773" y="123059"/>
                </a:lnTo>
                <a:lnTo>
                  <a:pt x="126488" y="124583"/>
                </a:lnTo>
                <a:lnTo>
                  <a:pt x="137918" y="126869"/>
                </a:lnTo>
                <a:lnTo>
                  <a:pt x="149348" y="129536"/>
                </a:lnTo>
                <a:lnTo>
                  <a:pt x="153539" y="131060"/>
                </a:lnTo>
                <a:lnTo>
                  <a:pt x="156206" y="131822"/>
                </a:lnTo>
                <a:lnTo>
                  <a:pt x="161158" y="135251"/>
                </a:lnTo>
                <a:lnTo>
                  <a:pt x="161042" y="139859"/>
                </a:lnTo>
                <a:lnTo>
                  <a:pt x="158492" y="148967"/>
                </a:lnTo>
                <a:lnTo>
                  <a:pt x="158492" y="268598"/>
                </a:lnTo>
                <a:close/>
              </a:path>
              <a:path w="327660" h="293370">
                <a:moveTo>
                  <a:pt x="326182" y="268598"/>
                </a:moveTo>
                <a:lnTo>
                  <a:pt x="222498" y="268598"/>
                </a:lnTo>
                <a:lnTo>
                  <a:pt x="237357" y="268217"/>
                </a:lnTo>
                <a:lnTo>
                  <a:pt x="245738" y="267455"/>
                </a:lnTo>
                <a:lnTo>
                  <a:pt x="258311" y="265931"/>
                </a:lnTo>
                <a:lnTo>
                  <a:pt x="262502" y="264407"/>
                </a:lnTo>
                <a:lnTo>
                  <a:pt x="266312" y="263264"/>
                </a:lnTo>
                <a:lnTo>
                  <a:pt x="272027" y="260216"/>
                </a:lnTo>
                <a:lnTo>
                  <a:pt x="273932" y="258692"/>
                </a:lnTo>
                <a:lnTo>
                  <a:pt x="279266" y="259073"/>
                </a:lnTo>
                <a:lnTo>
                  <a:pt x="289552" y="259454"/>
                </a:lnTo>
                <a:lnTo>
                  <a:pt x="294505" y="260216"/>
                </a:lnTo>
                <a:lnTo>
                  <a:pt x="300601" y="260597"/>
                </a:lnTo>
                <a:lnTo>
                  <a:pt x="315460" y="263264"/>
                </a:lnTo>
                <a:lnTo>
                  <a:pt x="320793" y="264407"/>
                </a:lnTo>
                <a:lnTo>
                  <a:pt x="326182" y="268598"/>
                </a:lnTo>
                <a:close/>
              </a:path>
              <a:path w="327660" h="293370">
                <a:moveTo>
                  <a:pt x="44575" y="293362"/>
                </a:moveTo>
                <a:lnTo>
                  <a:pt x="43813" y="293362"/>
                </a:lnTo>
                <a:lnTo>
                  <a:pt x="38480" y="291457"/>
                </a:lnTo>
                <a:lnTo>
                  <a:pt x="36575" y="290695"/>
                </a:lnTo>
                <a:lnTo>
                  <a:pt x="33908" y="289552"/>
                </a:lnTo>
                <a:lnTo>
                  <a:pt x="27431" y="286504"/>
                </a:lnTo>
                <a:lnTo>
                  <a:pt x="23240" y="284599"/>
                </a:lnTo>
                <a:lnTo>
                  <a:pt x="19811" y="282694"/>
                </a:lnTo>
                <a:lnTo>
                  <a:pt x="11429" y="278504"/>
                </a:lnTo>
                <a:lnTo>
                  <a:pt x="8381" y="276599"/>
                </a:lnTo>
                <a:lnTo>
                  <a:pt x="5714" y="274694"/>
                </a:lnTo>
                <a:lnTo>
                  <a:pt x="0" y="270122"/>
                </a:lnTo>
                <a:lnTo>
                  <a:pt x="0" y="266312"/>
                </a:lnTo>
                <a:lnTo>
                  <a:pt x="3047" y="264407"/>
                </a:lnTo>
                <a:lnTo>
                  <a:pt x="5333" y="264788"/>
                </a:lnTo>
                <a:lnTo>
                  <a:pt x="9905" y="265169"/>
                </a:lnTo>
                <a:lnTo>
                  <a:pt x="60892" y="268357"/>
                </a:lnTo>
                <a:lnTo>
                  <a:pt x="326182" y="268598"/>
                </a:lnTo>
                <a:lnTo>
                  <a:pt x="327651" y="269741"/>
                </a:lnTo>
                <a:lnTo>
                  <a:pt x="327651" y="279266"/>
                </a:lnTo>
                <a:lnTo>
                  <a:pt x="325696" y="281932"/>
                </a:lnTo>
                <a:lnTo>
                  <a:pt x="114931" y="281941"/>
                </a:lnTo>
                <a:lnTo>
                  <a:pt x="109463" y="282004"/>
                </a:lnTo>
                <a:lnTo>
                  <a:pt x="104174" y="282174"/>
                </a:lnTo>
                <a:lnTo>
                  <a:pt x="83817" y="283075"/>
                </a:lnTo>
                <a:lnTo>
                  <a:pt x="78484" y="283837"/>
                </a:lnTo>
                <a:lnTo>
                  <a:pt x="73531" y="284218"/>
                </a:lnTo>
                <a:lnTo>
                  <a:pt x="62101" y="286504"/>
                </a:lnTo>
                <a:lnTo>
                  <a:pt x="58291" y="287647"/>
                </a:lnTo>
                <a:lnTo>
                  <a:pt x="55243" y="288409"/>
                </a:lnTo>
                <a:lnTo>
                  <a:pt x="47623" y="291838"/>
                </a:lnTo>
                <a:lnTo>
                  <a:pt x="44575" y="293362"/>
                </a:lnTo>
                <a:close/>
              </a:path>
              <a:path w="327660" h="293370">
                <a:moveTo>
                  <a:pt x="323460" y="284980"/>
                </a:moveTo>
                <a:lnTo>
                  <a:pt x="316984" y="284980"/>
                </a:lnTo>
                <a:lnTo>
                  <a:pt x="298696" y="283456"/>
                </a:lnTo>
                <a:lnTo>
                  <a:pt x="291457" y="282694"/>
                </a:lnTo>
                <a:lnTo>
                  <a:pt x="266693" y="281932"/>
                </a:lnTo>
                <a:lnTo>
                  <a:pt x="325696" y="281932"/>
                </a:lnTo>
                <a:lnTo>
                  <a:pt x="323460" y="2849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6501393" y="5836349"/>
            <a:ext cx="295275" cy="344805"/>
          </a:xfrm>
          <a:custGeom>
            <a:avLst/>
            <a:gdLst/>
            <a:ahLst/>
            <a:cxnLst/>
            <a:rect l="l" t="t" r="r" b="b"/>
            <a:pathLst>
              <a:path w="295275" h="344804">
                <a:moveTo>
                  <a:pt x="259454" y="272408"/>
                </a:moveTo>
                <a:lnTo>
                  <a:pt x="256406" y="272408"/>
                </a:lnTo>
                <a:lnTo>
                  <a:pt x="254501" y="269360"/>
                </a:lnTo>
                <a:lnTo>
                  <a:pt x="251072" y="250310"/>
                </a:lnTo>
                <a:lnTo>
                  <a:pt x="250691" y="245738"/>
                </a:lnTo>
                <a:lnTo>
                  <a:pt x="250310" y="239262"/>
                </a:lnTo>
                <a:lnTo>
                  <a:pt x="250038" y="224022"/>
                </a:lnTo>
                <a:lnTo>
                  <a:pt x="249929" y="36194"/>
                </a:lnTo>
                <a:lnTo>
                  <a:pt x="248024" y="29717"/>
                </a:lnTo>
                <a:lnTo>
                  <a:pt x="244976" y="25907"/>
                </a:lnTo>
                <a:lnTo>
                  <a:pt x="241166" y="22097"/>
                </a:lnTo>
                <a:lnTo>
                  <a:pt x="238881" y="20573"/>
                </a:lnTo>
                <a:lnTo>
                  <a:pt x="236214" y="18668"/>
                </a:lnTo>
                <a:lnTo>
                  <a:pt x="229737" y="15239"/>
                </a:lnTo>
                <a:lnTo>
                  <a:pt x="227451" y="14096"/>
                </a:lnTo>
                <a:lnTo>
                  <a:pt x="218688" y="10286"/>
                </a:lnTo>
                <a:lnTo>
                  <a:pt x="216402" y="9524"/>
                </a:lnTo>
                <a:lnTo>
                  <a:pt x="214497" y="8762"/>
                </a:lnTo>
                <a:lnTo>
                  <a:pt x="209163" y="6476"/>
                </a:lnTo>
                <a:lnTo>
                  <a:pt x="209163" y="2285"/>
                </a:lnTo>
                <a:lnTo>
                  <a:pt x="215259" y="0"/>
                </a:lnTo>
                <a:lnTo>
                  <a:pt x="221355" y="0"/>
                </a:lnTo>
                <a:lnTo>
                  <a:pt x="236595" y="2285"/>
                </a:lnTo>
                <a:lnTo>
                  <a:pt x="242690" y="3809"/>
                </a:lnTo>
                <a:lnTo>
                  <a:pt x="247643" y="4952"/>
                </a:lnTo>
                <a:lnTo>
                  <a:pt x="257930" y="8000"/>
                </a:lnTo>
                <a:lnTo>
                  <a:pt x="263264" y="9905"/>
                </a:lnTo>
                <a:lnTo>
                  <a:pt x="267074" y="11429"/>
                </a:lnTo>
                <a:lnTo>
                  <a:pt x="273932" y="15239"/>
                </a:lnTo>
                <a:lnTo>
                  <a:pt x="273932" y="19811"/>
                </a:lnTo>
                <a:lnTo>
                  <a:pt x="272408" y="24383"/>
                </a:lnTo>
                <a:lnTo>
                  <a:pt x="271646" y="27050"/>
                </a:lnTo>
                <a:lnTo>
                  <a:pt x="271265" y="29336"/>
                </a:lnTo>
                <a:lnTo>
                  <a:pt x="270579" y="36194"/>
                </a:lnTo>
                <a:lnTo>
                  <a:pt x="270480" y="192781"/>
                </a:lnTo>
                <a:lnTo>
                  <a:pt x="270122" y="210687"/>
                </a:lnTo>
                <a:lnTo>
                  <a:pt x="269360" y="224022"/>
                </a:lnTo>
                <a:lnTo>
                  <a:pt x="268598" y="240024"/>
                </a:lnTo>
                <a:lnTo>
                  <a:pt x="268217" y="242309"/>
                </a:lnTo>
                <a:lnTo>
                  <a:pt x="266693" y="253739"/>
                </a:lnTo>
                <a:lnTo>
                  <a:pt x="265931" y="257930"/>
                </a:lnTo>
                <a:lnTo>
                  <a:pt x="265550" y="261359"/>
                </a:lnTo>
                <a:lnTo>
                  <a:pt x="262502" y="268979"/>
                </a:lnTo>
                <a:lnTo>
                  <a:pt x="261740" y="270503"/>
                </a:lnTo>
                <a:lnTo>
                  <a:pt x="259454" y="272408"/>
                </a:lnTo>
                <a:close/>
              </a:path>
              <a:path w="295275" h="344804">
                <a:moveTo>
                  <a:pt x="101724" y="209544"/>
                </a:moveTo>
                <a:lnTo>
                  <a:pt x="78865" y="209544"/>
                </a:lnTo>
                <a:lnTo>
                  <a:pt x="57148" y="205353"/>
                </a:lnTo>
                <a:lnTo>
                  <a:pt x="51433" y="203067"/>
                </a:lnTo>
                <a:lnTo>
                  <a:pt x="43432" y="200020"/>
                </a:lnTo>
                <a:lnTo>
                  <a:pt x="9524" y="166111"/>
                </a:lnTo>
                <a:lnTo>
                  <a:pt x="0" y="131060"/>
                </a:lnTo>
                <a:lnTo>
                  <a:pt x="0" y="112011"/>
                </a:lnTo>
                <a:lnTo>
                  <a:pt x="3428" y="91437"/>
                </a:lnTo>
                <a:lnTo>
                  <a:pt x="9524" y="76579"/>
                </a:lnTo>
                <a:lnTo>
                  <a:pt x="18668" y="62101"/>
                </a:lnTo>
                <a:lnTo>
                  <a:pt x="25145" y="56005"/>
                </a:lnTo>
                <a:lnTo>
                  <a:pt x="30479" y="50671"/>
                </a:lnTo>
                <a:lnTo>
                  <a:pt x="43432" y="43051"/>
                </a:lnTo>
                <a:lnTo>
                  <a:pt x="51433" y="40004"/>
                </a:lnTo>
                <a:lnTo>
                  <a:pt x="55624" y="38099"/>
                </a:lnTo>
                <a:lnTo>
                  <a:pt x="68578" y="35051"/>
                </a:lnTo>
                <a:lnTo>
                  <a:pt x="76198" y="34670"/>
                </a:lnTo>
                <a:lnTo>
                  <a:pt x="79246" y="33146"/>
                </a:lnTo>
                <a:lnTo>
                  <a:pt x="82674" y="29717"/>
                </a:lnTo>
                <a:lnTo>
                  <a:pt x="83055" y="28193"/>
                </a:lnTo>
                <a:lnTo>
                  <a:pt x="83055" y="25907"/>
                </a:lnTo>
                <a:lnTo>
                  <a:pt x="80769" y="22478"/>
                </a:lnTo>
                <a:lnTo>
                  <a:pt x="78865" y="20954"/>
                </a:lnTo>
                <a:lnTo>
                  <a:pt x="77341" y="19049"/>
                </a:lnTo>
                <a:lnTo>
                  <a:pt x="72769" y="16382"/>
                </a:lnTo>
                <a:lnTo>
                  <a:pt x="73150" y="15239"/>
                </a:lnTo>
                <a:lnTo>
                  <a:pt x="73912" y="13334"/>
                </a:lnTo>
                <a:lnTo>
                  <a:pt x="77722" y="12191"/>
                </a:lnTo>
                <a:lnTo>
                  <a:pt x="79627" y="12572"/>
                </a:lnTo>
                <a:lnTo>
                  <a:pt x="83055" y="12953"/>
                </a:lnTo>
                <a:lnTo>
                  <a:pt x="91056" y="15620"/>
                </a:lnTo>
                <a:lnTo>
                  <a:pt x="93723" y="16763"/>
                </a:lnTo>
                <a:lnTo>
                  <a:pt x="96771" y="17906"/>
                </a:lnTo>
                <a:lnTo>
                  <a:pt x="103248" y="21716"/>
                </a:lnTo>
                <a:lnTo>
                  <a:pt x="103248" y="24383"/>
                </a:lnTo>
                <a:lnTo>
                  <a:pt x="102486" y="27050"/>
                </a:lnTo>
                <a:lnTo>
                  <a:pt x="99819" y="31622"/>
                </a:lnTo>
                <a:lnTo>
                  <a:pt x="98676" y="33908"/>
                </a:lnTo>
                <a:lnTo>
                  <a:pt x="107820" y="34289"/>
                </a:lnTo>
                <a:lnTo>
                  <a:pt x="124583" y="38099"/>
                </a:lnTo>
                <a:lnTo>
                  <a:pt x="129155" y="40004"/>
                </a:lnTo>
                <a:lnTo>
                  <a:pt x="137156" y="43051"/>
                </a:lnTo>
                <a:lnTo>
                  <a:pt x="142490" y="46099"/>
                </a:lnTo>
                <a:lnTo>
                  <a:pt x="81531" y="46099"/>
                </a:lnTo>
                <a:lnTo>
                  <a:pt x="64387" y="49528"/>
                </a:lnTo>
                <a:lnTo>
                  <a:pt x="52195" y="55624"/>
                </a:lnTo>
                <a:lnTo>
                  <a:pt x="42289" y="64387"/>
                </a:lnTo>
                <a:lnTo>
                  <a:pt x="38480" y="68578"/>
                </a:lnTo>
                <a:lnTo>
                  <a:pt x="33527" y="73912"/>
                </a:lnTo>
                <a:lnTo>
                  <a:pt x="27050" y="88389"/>
                </a:lnTo>
                <a:lnTo>
                  <a:pt x="25526" y="92961"/>
                </a:lnTo>
                <a:lnTo>
                  <a:pt x="24002" y="98676"/>
                </a:lnTo>
                <a:lnTo>
                  <a:pt x="21716" y="114297"/>
                </a:lnTo>
                <a:lnTo>
                  <a:pt x="21716" y="128393"/>
                </a:lnTo>
                <a:lnTo>
                  <a:pt x="33527" y="168397"/>
                </a:lnTo>
                <a:lnTo>
                  <a:pt x="38480" y="173731"/>
                </a:lnTo>
                <a:lnTo>
                  <a:pt x="42289" y="177922"/>
                </a:lnTo>
                <a:lnTo>
                  <a:pt x="52195" y="186685"/>
                </a:lnTo>
                <a:lnTo>
                  <a:pt x="64387" y="192781"/>
                </a:lnTo>
                <a:lnTo>
                  <a:pt x="81531" y="196210"/>
                </a:lnTo>
                <a:lnTo>
                  <a:pt x="143506" y="196210"/>
                </a:lnTo>
                <a:lnTo>
                  <a:pt x="137156" y="200020"/>
                </a:lnTo>
                <a:lnTo>
                  <a:pt x="129155" y="203067"/>
                </a:lnTo>
                <a:lnTo>
                  <a:pt x="123440" y="205353"/>
                </a:lnTo>
                <a:lnTo>
                  <a:pt x="101724" y="209544"/>
                </a:lnTo>
                <a:close/>
              </a:path>
              <a:path w="295275" h="344804">
                <a:moveTo>
                  <a:pt x="143506" y="196210"/>
                </a:moveTo>
                <a:lnTo>
                  <a:pt x="99057" y="196210"/>
                </a:lnTo>
                <a:lnTo>
                  <a:pt x="116202" y="192781"/>
                </a:lnTo>
                <a:lnTo>
                  <a:pt x="122297" y="189733"/>
                </a:lnTo>
                <a:lnTo>
                  <a:pt x="128774" y="186685"/>
                </a:lnTo>
                <a:lnTo>
                  <a:pt x="138299" y="177922"/>
                </a:lnTo>
                <a:lnTo>
                  <a:pt x="142109" y="173731"/>
                </a:lnTo>
                <a:lnTo>
                  <a:pt x="147062" y="168397"/>
                </a:lnTo>
                <a:lnTo>
                  <a:pt x="153539" y="153920"/>
                </a:lnTo>
                <a:lnTo>
                  <a:pt x="156968" y="143633"/>
                </a:lnTo>
                <a:lnTo>
                  <a:pt x="158873" y="128393"/>
                </a:lnTo>
                <a:lnTo>
                  <a:pt x="158873" y="114297"/>
                </a:lnTo>
                <a:lnTo>
                  <a:pt x="156968" y="98676"/>
                </a:lnTo>
                <a:lnTo>
                  <a:pt x="153539" y="88389"/>
                </a:lnTo>
                <a:lnTo>
                  <a:pt x="147062" y="73912"/>
                </a:lnTo>
                <a:lnTo>
                  <a:pt x="142109" y="68578"/>
                </a:lnTo>
                <a:lnTo>
                  <a:pt x="138299" y="64387"/>
                </a:lnTo>
                <a:lnTo>
                  <a:pt x="128774" y="55624"/>
                </a:lnTo>
                <a:lnTo>
                  <a:pt x="122297" y="52576"/>
                </a:lnTo>
                <a:lnTo>
                  <a:pt x="116202" y="49528"/>
                </a:lnTo>
                <a:lnTo>
                  <a:pt x="99057" y="46099"/>
                </a:lnTo>
                <a:lnTo>
                  <a:pt x="142490" y="46099"/>
                </a:lnTo>
                <a:lnTo>
                  <a:pt x="150491" y="50671"/>
                </a:lnTo>
                <a:lnTo>
                  <a:pt x="155444" y="56005"/>
                </a:lnTo>
                <a:lnTo>
                  <a:pt x="161920" y="62101"/>
                </a:lnTo>
                <a:lnTo>
                  <a:pt x="171064" y="76579"/>
                </a:lnTo>
                <a:lnTo>
                  <a:pt x="177160" y="91437"/>
                </a:lnTo>
                <a:lnTo>
                  <a:pt x="180589" y="112011"/>
                </a:lnTo>
                <a:lnTo>
                  <a:pt x="180589" y="131060"/>
                </a:lnTo>
                <a:lnTo>
                  <a:pt x="161920" y="180589"/>
                </a:lnTo>
                <a:lnTo>
                  <a:pt x="150491" y="192019"/>
                </a:lnTo>
                <a:lnTo>
                  <a:pt x="143506" y="196210"/>
                </a:lnTo>
                <a:close/>
              </a:path>
              <a:path w="295275" h="344804">
                <a:moveTo>
                  <a:pt x="291076" y="344796"/>
                </a:moveTo>
                <a:lnTo>
                  <a:pt x="105534" y="344796"/>
                </a:lnTo>
                <a:lnTo>
                  <a:pt x="96985" y="344736"/>
                </a:lnTo>
                <a:lnTo>
                  <a:pt x="91437" y="344320"/>
                </a:lnTo>
                <a:lnTo>
                  <a:pt x="86461" y="343189"/>
                </a:lnTo>
                <a:lnTo>
                  <a:pt x="79627" y="340986"/>
                </a:lnTo>
                <a:lnTo>
                  <a:pt x="68197" y="337176"/>
                </a:lnTo>
                <a:lnTo>
                  <a:pt x="68197" y="273170"/>
                </a:lnTo>
                <a:lnTo>
                  <a:pt x="64768" y="268217"/>
                </a:lnTo>
                <a:lnTo>
                  <a:pt x="62863" y="266693"/>
                </a:lnTo>
                <a:lnTo>
                  <a:pt x="61339" y="265169"/>
                </a:lnTo>
                <a:lnTo>
                  <a:pt x="54862" y="261740"/>
                </a:lnTo>
                <a:lnTo>
                  <a:pt x="52195" y="260597"/>
                </a:lnTo>
                <a:lnTo>
                  <a:pt x="48385" y="258692"/>
                </a:lnTo>
                <a:lnTo>
                  <a:pt x="40765" y="256025"/>
                </a:lnTo>
                <a:lnTo>
                  <a:pt x="38099" y="255263"/>
                </a:lnTo>
                <a:lnTo>
                  <a:pt x="36194" y="254501"/>
                </a:lnTo>
                <a:lnTo>
                  <a:pt x="30860" y="252977"/>
                </a:lnTo>
                <a:lnTo>
                  <a:pt x="30860" y="248786"/>
                </a:lnTo>
                <a:lnTo>
                  <a:pt x="36956" y="245738"/>
                </a:lnTo>
                <a:lnTo>
                  <a:pt x="44575" y="245738"/>
                </a:lnTo>
                <a:lnTo>
                  <a:pt x="58291" y="247643"/>
                </a:lnTo>
                <a:lnTo>
                  <a:pt x="62863" y="248405"/>
                </a:lnTo>
                <a:lnTo>
                  <a:pt x="67816" y="249167"/>
                </a:lnTo>
                <a:lnTo>
                  <a:pt x="80008" y="252215"/>
                </a:lnTo>
                <a:lnTo>
                  <a:pt x="83436" y="253358"/>
                </a:lnTo>
                <a:lnTo>
                  <a:pt x="86103" y="254120"/>
                </a:lnTo>
                <a:lnTo>
                  <a:pt x="91437" y="257549"/>
                </a:lnTo>
                <a:lnTo>
                  <a:pt x="91437" y="262502"/>
                </a:lnTo>
                <a:lnTo>
                  <a:pt x="89651" y="268217"/>
                </a:lnTo>
                <a:lnTo>
                  <a:pt x="89532" y="328032"/>
                </a:lnTo>
                <a:lnTo>
                  <a:pt x="99438" y="332223"/>
                </a:lnTo>
                <a:lnTo>
                  <a:pt x="295267" y="332223"/>
                </a:lnTo>
                <a:lnTo>
                  <a:pt x="295267" y="340986"/>
                </a:lnTo>
                <a:lnTo>
                  <a:pt x="291076" y="344796"/>
                </a:lnTo>
                <a:close/>
              </a:path>
              <a:path w="295275" h="344804">
                <a:moveTo>
                  <a:pt x="295267" y="332223"/>
                </a:moveTo>
                <a:lnTo>
                  <a:pt x="204210" y="332223"/>
                </a:lnTo>
                <a:lnTo>
                  <a:pt x="220593" y="330699"/>
                </a:lnTo>
                <a:lnTo>
                  <a:pt x="229737" y="327651"/>
                </a:lnTo>
                <a:lnTo>
                  <a:pt x="236214" y="323841"/>
                </a:lnTo>
                <a:lnTo>
                  <a:pt x="238119" y="321936"/>
                </a:lnTo>
                <a:lnTo>
                  <a:pt x="245738" y="322317"/>
                </a:lnTo>
                <a:lnTo>
                  <a:pt x="263645" y="323460"/>
                </a:lnTo>
                <a:lnTo>
                  <a:pt x="272027" y="324222"/>
                </a:lnTo>
                <a:lnTo>
                  <a:pt x="284980" y="325746"/>
                </a:lnTo>
                <a:lnTo>
                  <a:pt x="295267" y="331080"/>
                </a:lnTo>
                <a:lnTo>
                  <a:pt x="295267" y="3322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6816852" y="5836349"/>
            <a:ext cx="341630" cy="358140"/>
          </a:xfrm>
          <a:custGeom>
            <a:avLst/>
            <a:gdLst/>
            <a:ahLst/>
            <a:cxnLst/>
            <a:rect l="l" t="t" r="r" b="b"/>
            <a:pathLst>
              <a:path w="341629" h="358139">
                <a:moveTo>
                  <a:pt x="6095" y="291457"/>
                </a:moveTo>
                <a:lnTo>
                  <a:pt x="0" y="286504"/>
                </a:lnTo>
                <a:lnTo>
                  <a:pt x="3047" y="282694"/>
                </a:lnTo>
                <a:lnTo>
                  <a:pt x="8381" y="276218"/>
                </a:lnTo>
                <a:lnTo>
                  <a:pt x="17906" y="262121"/>
                </a:lnTo>
                <a:lnTo>
                  <a:pt x="27050" y="248024"/>
                </a:lnTo>
                <a:lnTo>
                  <a:pt x="37337" y="232023"/>
                </a:lnTo>
                <a:lnTo>
                  <a:pt x="41527" y="224784"/>
                </a:lnTo>
                <a:lnTo>
                  <a:pt x="45718" y="217926"/>
                </a:lnTo>
                <a:lnTo>
                  <a:pt x="55243" y="200781"/>
                </a:lnTo>
                <a:lnTo>
                  <a:pt x="70864" y="171064"/>
                </a:lnTo>
                <a:lnTo>
                  <a:pt x="73531" y="164968"/>
                </a:lnTo>
                <a:lnTo>
                  <a:pt x="76579" y="158492"/>
                </a:lnTo>
                <a:lnTo>
                  <a:pt x="85722" y="136394"/>
                </a:lnTo>
                <a:lnTo>
                  <a:pt x="88008" y="131060"/>
                </a:lnTo>
                <a:lnTo>
                  <a:pt x="93723" y="114678"/>
                </a:lnTo>
                <a:lnTo>
                  <a:pt x="95247" y="109725"/>
                </a:lnTo>
                <a:lnTo>
                  <a:pt x="97152" y="104010"/>
                </a:lnTo>
                <a:lnTo>
                  <a:pt x="100962" y="92199"/>
                </a:lnTo>
                <a:lnTo>
                  <a:pt x="102486" y="86484"/>
                </a:lnTo>
                <a:lnTo>
                  <a:pt x="104010" y="81150"/>
                </a:lnTo>
                <a:lnTo>
                  <a:pt x="107439" y="67816"/>
                </a:lnTo>
                <a:lnTo>
                  <a:pt x="107820" y="64768"/>
                </a:lnTo>
                <a:lnTo>
                  <a:pt x="107439" y="62863"/>
                </a:lnTo>
                <a:lnTo>
                  <a:pt x="102486" y="57910"/>
                </a:lnTo>
                <a:lnTo>
                  <a:pt x="97152" y="54100"/>
                </a:lnTo>
                <a:lnTo>
                  <a:pt x="89532" y="49147"/>
                </a:lnTo>
                <a:lnTo>
                  <a:pt x="86103" y="47623"/>
                </a:lnTo>
                <a:lnTo>
                  <a:pt x="84579" y="46861"/>
                </a:lnTo>
                <a:lnTo>
                  <a:pt x="79246" y="43813"/>
                </a:lnTo>
                <a:lnTo>
                  <a:pt x="80008" y="40004"/>
                </a:lnTo>
                <a:lnTo>
                  <a:pt x="83436" y="38099"/>
                </a:lnTo>
                <a:lnTo>
                  <a:pt x="89151" y="38099"/>
                </a:lnTo>
                <a:lnTo>
                  <a:pt x="97914" y="40004"/>
                </a:lnTo>
                <a:lnTo>
                  <a:pt x="100581" y="40765"/>
                </a:lnTo>
                <a:lnTo>
                  <a:pt x="103629" y="41527"/>
                </a:lnTo>
                <a:lnTo>
                  <a:pt x="133727" y="55243"/>
                </a:lnTo>
                <a:lnTo>
                  <a:pt x="133651" y="57910"/>
                </a:lnTo>
                <a:lnTo>
                  <a:pt x="116964" y="117345"/>
                </a:lnTo>
                <a:lnTo>
                  <a:pt x="111249" y="131822"/>
                </a:lnTo>
                <a:lnTo>
                  <a:pt x="107058" y="142490"/>
                </a:lnTo>
                <a:lnTo>
                  <a:pt x="104772" y="147824"/>
                </a:lnTo>
                <a:lnTo>
                  <a:pt x="108963" y="153920"/>
                </a:lnTo>
                <a:lnTo>
                  <a:pt x="116392" y="164206"/>
                </a:lnTo>
                <a:lnTo>
                  <a:pt x="96771" y="164206"/>
                </a:lnTo>
                <a:lnTo>
                  <a:pt x="96390" y="164587"/>
                </a:lnTo>
                <a:lnTo>
                  <a:pt x="96390" y="165349"/>
                </a:lnTo>
                <a:lnTo>
                  <a:pt x="96009" y="165730"/>
                </a:lnTo>
                <a:lnTo>
                  <a:pt x="91437" y="174493"/>
                </a:lnTo>
                <a:lnTo>
                  <a:pt x="81531" y="192781"/>
                </a:lnTo>
                <a:lnTo>
                  <a:pt x="76579" y="200400"/>
                </a:lnTo>
                <a:lnTo>
                  <a:pt x="71245" y="208782"/>
                </a:lnTo>
                <a:lnTo>
                  <a:pt x="48766" y="241547"/>
                </a:lnTo>
                <a:lnTo>
                  <a:pt x="32765" y="262121"/>
                </a:lnTo>
                <a:lnTo>
                  <a:pt x="26669" y="269741"/>
                </a:lnTo>
                <a:lnTo>
                  <a:pt x="15239" y="283075"/>
                </a:lnTo>
                <a:lnTo>
                  <a:pt x="9905" y="288028"/>
                </a:lnTo>
                <a:lnTo>
                  <a:pt x="6095" y="291457"/>
                </a:lnTo>
                <a:close/>
              </a:path>
              <a:path w="341629" h="358139">
                <a:moveTo>
                  <a:pt x="199258" y="276980"/>
                </a:moveTo>
                <a:lnTo>
                  <a:pt x="192781" y="276599"/>
                </a:lnTo>
                <a:lnTo>
                  <a:pt x="184018" y="267836"/>
                </a:lnTo>
                <a:lnTo>
                  <a:pt x="172207" y="254120"/>
                </a:lnTo>
                <a:lnTo>
                  <a:pt x="167635" y="249167"/>
                </a:lnTo>
                <a:lnTo>
                  <a:pt x="142490" y="219450"/>
                </a:lnTo>
                <a:lnTo>
                  <a:pt x="136775" y="212973"/>
                </a:lnTo>
                <a:lnTo>
                  <a:pt x="124202" y="197734"/>
                </a:lnTo>
                <a:lnTo>
                  <a:pt x="113154" y="184780"/>
                </a:lnTo>
                <a:lnTo>
                  <a:pt x="102105" y="170683"/>
                </a:lnTo>
                <a:lnTo>
                  <a:pt x="96771" y="164206"/>
                </a:lnTo>
                <a:lnTo>
                  <a:pt x="116392" y="164206"/>
                </a:lnTo>
                <a:lnTo>
                  <a:pt x="118869" y="167635"/>
                </a:lnTo>
                <a:lnTo>
                  <a:pt x="122678" y="172588"/>
                </a:lnTo>
                <a:lnTo>
                  <a:pt x="156206" y="206115"/>
                </a:lnTo>
                <a:lnTo>
                  <a:pt x="176398" y="217545"/>
                </a:lnTo>
                <a:lnTo>
                  <a:pt x="178684" y="220593"/>
                </a:lnTo>
                <a:lnTo>
                  <a:pt x="184780" y="229737"/>
                </a:lnTo>
                <a:lnTo>
                  <a:pt x="186685" y="233166"/>
                </a:lnTo>
                <a:lnTo>
                  <a:pt x="189733" y="238119"/>
                </a:lnTo>
                <a:lnTo>
                  <a:pt x="195448" y="248405"/>
                </a:lnTo>
                <a:lnTo>
                  <a:pt x="196972" y="252215"/>
                </a:lnTo>
                <a:lnTo>
                  <a:pt x="199258" y="257168"/>
                </a:lnTo>
                <a:lnTo>
                  <a:pt x="204591" y="271646"/>
                </a:lnTo>
                <a:lnTo>
                  <a:pt x="199258" y="276980"/>
                </a:lnTo>
                <a:close/>
              </a:path>
              <a:path w="341629" h="358139">
                <a:moveTo>
                  <a:pt x="268217" y="358131"/>
                </a:moveTo>
                <a:lnTo>
                  <a:pt x="264788" y="358131"/>
                </a:lnTo>
                <a:lnTo>
                  <a:pt x="262502" y="354702"/>
                </a:lnTo>
                <a:lnTo>
                  <a:pt x="261740" y="353178"/>
                </a:lnTo>
                <a:lnTo>
                  <a:pt x="261271" y="350892"/>
                </a:lnTo>
                <a:lnTo>
                  <a:pt x="260216" y="346320"/>
                </a:lnTo>
                <a:lnTo>
                  <a:pt x="259835" y="343653"/>
                </a:lnTo>
                <a:lnTo>
                  <a:pt x="259454" y="338319"/>
                </a:lnTo>
                <a:lnTo>
                  <a:pt x="259073" y="330699"/>
                </a:lnTo>
                <a:lnTo>
                  <a:pt x="258692" y="323841"/>
                </a:lnTo>
                <a:lnTo>
                  <a:pt x="258311" y="315460"/>
                </a:lnTo>
                <a:lnTo>
                  <a:pt x="258311" y="36575"/>
                </a:lnTo>
                <a:lnTo>
                  <a:pt x="256787" y="30479"/>
                </a:lnTo>
                <a:lnTo>
                  <a:pt x="255263" y="28193"/>
                </a:lnTo>
                <a:lnTo>
                  <a:pt x="253739" y="26288"/>
                </a:lnTo>
                <a:lnTo>
                  <a:pt x="249929" y="22097"/>
                </a:lnTo>
                <a:lnTo>
                  <a:pt x="247262" y="20573"/>
                </a:lnTo>
                <a:lnTo>
                  <a:pt x="244595" y="18668"/>
                </a:lnTo>
                <a:lnTo>
                  <a:pt x="222117" y="8762"/>
                </a:lnTo>
                <a:lnTo>
                  <a:pt x="217164" y="6476"/>
                </a:lnTo>
                <a:lnTo>
                  <a:pt x="217164" y="2285"/>
                </a:lnTo>
                <a:lnTo>
                  <a:pt x="223260" y="0"/>
                </a:lnTo>
                <a:lnTo>
                  <a:pt x="229356" y="0"/>
                </a:lnTo>
                <a:lnTo>
                  <a:pt x="243452" y="1904"/>
                </a:lnTo>
                <a:lnTo>
                  <a:pt x="249929" y="3809"/>
                </a:lnTo>
                <a:lnTo>
                  <a:pt x="254501" y="4952"/>
                </a:lnTo>
                <a:lnTo>
                  <a:pt x="266693" y="8381"/>
                </a:lnTo>
                <a:lnTo>
                  <a:pt x="272027" y="10286"/>
                </a:lnTo>
                <a:lnTo>
                  <a:pt x="275837" y="11810"/>
                </a:lnTo>
                <a:lnTo>
                  <a:pt x="282313" y="15620"/>
                </a:lnTo>
                <a:lnTo>
                  <a:pt x="282313" y="20192"/>
                </a:lnTo>
                <a:lnTo>
                  <a:pt x="280789" y="24383"/>
                </a:lnTo>
                <a:lnTo>
                  <a:pt x="280028" y="27050"/>
                </a:lnTo>
                <a:lnTo>
                  <a:pt x="279647" y="29336"/>
                </a:lnTo>
                <a:lnTo>
                  <a:pt x="278923" y="36575"/>
                </a:lnTo>
                <a:lnTo>
                  <a:pt x="278885" y="171064"/>
                </a:lnTo>
                <a:lnTo>
                  <a:pt x="341367" y="171064"/>
                </a:lnTo>
                <a:lnTo>
                  <a:pt x="341367" y="179065"/>
                </a:lnTo>
                <a:lnTo>
                  <a:pt x="336414" y="183256"/>
                </a:lnTo>
                <a:lnTo>
                  <a:pt x="278885" y="183256"/>
                </a:lnTo>
                <a:lnTo>
                  <a:pt x="278885" y="279647"/>
                </a:lnTo>
                <a:lnTo>
                  <a:pt x="278123" y="302125"/>
                </a:lnTo>
                <a:lnTo>
                  <a:pt x="277742" y="308602"/>
                </a:lnTo>
                <a:lnTo>
                  <a:pt x="277361" y="320032"/>
                </a:lnTo>
                <a:lnTo>
                  <a:pt x="275837" y="335652"/>
                </a:lnTo>
                <a:lnTo>
                  <a:pt x="275075" y="339081"/>
                </a:lnTo>
                <a:lnTo>
                  <a:pt x="274313" y="344034"/>
                </a:lnTo>
                <a:lnTo>
                  <a:pt x="272408" y="350892"/>
                </a:lnTo>
                <a:lnTo>
                  <a:pt x="270884" y="354702"/>
                </a:lnTo>
                <a:lnTo>
                  <a:pt x="268217" y="358131"/>
                </a:lnTo>
                <a:close/>
              </a:path>
              <a:path w="341629" h="358139">
                <a:moveTo>
                  <a:pt x="341367" y="171064"/>
                </a:moveTo>
                <a:lnTo>
                  <a:pt x="288028" y="171064"/>
                </a:lnTo>
                <a:lnTo>
                  <a:pt x="295648" y="169159"/>
                </a:lnTo>
                <a:lnTo>
                  <a:pt x="299077" y="166873"/>
                </a:lnTo>
                <a:lnTo>
                  <a:pt x="301744" y="164968"/>
                </a:lnTo>
                <a:lnTo>
                  <a:pt x="305554" y="161158"/>
                </a:lnTo>
                <a:lnTo>
                  <a:pt x="306316" y="159635"/>
                </a:lnTo>
                <a:lnTo>
                  <a:pt x="310507" y="160016"/>
                </a:lnTo>
                <a:lnTo>
                  <a:pt x="321555" y="160777"/>
                </a:lnTo>
                <a:lnTo>
                  <a:pt x="325365" y="161539"/>
                </a:lnTo>
                <a:lnTo>
                  <a:pt x="331842" y="162301"/>
                </a:lnTo>
                <a:lnTo>
                  <a:pt x="341367" y="168016"/>
                </a:lnTo>
                <a:lnTo>
                  <a:pt x="341367" y="1710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7175746" y="5836349"/>
            <a:ext cx="274320" cy="358140"/>
          </a:xfrm>
          <a:custGeom>
            <a:avLst/>
            <a:gdLst/>
            <a:ahLst/>
            <a:cxnLst/>
            <a:rect l="l" t="t" r="r" b="b"/>
            <a:pathLst>
              <a:path w="274320" h="358139">
                <a:moveTo>
                  <a:pt x="105153" y="261740"/>
                </a:moveTo>
                <a:lnTo>
                  <a:pt x="81150" y="261740"/>
                </a:lnTo>
                <a:lnTo>
                  <a:pt x="59434" y="257168"/>
                </a:lnTo>
                <a:lnTo>
                  <a:pt x="53719" y="254501"/>
                </a:lnTo>
                <a:lnTo>
                  <a:pt x="46099" y="251072"/>
                </a:lnTo>
                <a:lnTo>
                  <a:pt x="10667" y="212592"/>
                </a:lnTo>
                <a:lnTo>
                  <a:pt x="7619" y="204591"/>
                </a:lnTo>
                <a:lnTo>
                  <a:pt x="3809" y="195448"/>
                </a:lnTo>
                <a:lnTo>
                  <a:pt x="0" y="169540"/>
                </a:lnTo>
                <a:lnTo>
                  <a:pt x="0" y="148205"/>
                </a:lnTo>
                <a:lnTo>
                  <a:pt x="3809" y="122297"/>
                </a:lnTo>
                <a:lnTo>
                  <a:pt x="7619" y="113154"/>
                </a:lnTo>
                <a:lnTo>
                  <a:pt x="10667" y="105153"/>
                </a:lnTo>
                <a:lnTo>
                  <a:pt x="46099" y="66673"/>
                </a:lnTo>
                <a:lnTo>
                  <a:pt x="79246" y="57148"/>
                </a:lnTo>
                <a:lnTo>
                  <a:pt x="82293" y="55243"/>
                </a:lnTo>
                <a:lnTo>
                  <a:pt x="85341" y="52195"/>
                </a:lnTo>
                <a:lnTo>
                  <a:pt x="85722" y="51052"/>
                </a:lnTo>
                <a:lnTo>
                  <a:pt x="85722" y="49147"/>
                </a:lnTo>
                <a:lnTo>
                  <a:pt x="83436" y="45718"/>
                </a:lnTo>
                <a:lnTo>
                  <a:pt x="81531" y="44194"/>
                </a:lnTo>
                <a:lnTo>
                  <a:pt x="80008" y="42670"/>
                </a:lnTo>
                <a:lnTo>
                  <a:pt x="75817" y="40384"/>
                </a:lnTo>
                <a:lnTo>
                  <a:pt x="75817" y="37337"/>
                </a:lnTo>
                <a:lnTo>
                  <a:pt x="80388" y="35813"/>
                </a:lnTo>
                <a:lnTo>
                  <a:pt x="82293" y="36194"/>
                </a:lnTo>
                <a:lnTo>
                  <a:pt x="84579" y="36575"/>
                </a:lnTo>
                <a:lnTo>
                  <a:pt x="93723" y="38480"/>
                </a:lnTo>
                <a:lnTo>
                  <a:pt x="96771" y="39623"/>
                </a:lnTo>
                <a:lnTo>
                  <a:pt x="99057" y="40384"/>
                </a:lnTo>
                <a:lnTo>
                  <a:pt x="105915" y="44575"/>
                </a:lnTo>
                <a:lnTo>
                  <a:pt x="105915" y="47242"/>
                </a:lnTo>
                <a:lnTo>
                  <a:pt x="105534" y="49147"/>
                </a:lnTo>
                <a:lnTo>
                  <a:pt x="102867" y="54100"/>
                </a:lnTo>
                <a:lnTo>
                  <a:pt x="100962" y="56386"/>
                </a:lnTo>
                <a:lnTo>
                  <a:pt x="110868" y="56767"/>
                </a:lnTo>
                <a:lnTo>
                  <a:pt x="127250" y="61339"/>
                </a:lnTo>
                <a:lnTo>
                  <a:pt x="132203" y="63244"/>
                </a:lnTo>
                <a:lnTo>
                  <a:pt x="139823" y="66673"/>
                </a:lnTo>
                <a:lnTo>
                  <a:pt x="143881" y="69340"/>
                </a:lnTo>
                <a:lnTo>
                  <a:pt x="83436" y="69340"/>
                </a:lnTo>
                <a:lnTo>
                  <a:pt x="65911" y="73531"/>
                </a:lnTo>
                <a:lnTo>
                  <a:pt x="33527" y="102486"/>
                </a:lnTo>
                <a:lnTo>
                  <a:pt x="21716" y="149729"/>
                </a:lnTo>
                <a:lnTo>
                  <a:pt x="21716" y="166873"/>
                </a:lnTo>
                <a:lnTo>
                  <a:pt x="33527" y="214116"/>
                </a:lnTo>
                <a:lnTo>
                  <a:pt x="65911" y="243452"/>
                </a:lnTo>
                <a:lnTo>
                  <a:pt x="83436" y="247643"/>
                </a:lnTo>
                <a:lnTo>
                  <a:pt x="144824" y="247643"/>
                </a:lnTo>
                <a:lnTo>
                  <a:pt x="139823" y="251072"/>
                </a:lnTo>
                <a:lnTo>
                  <a:pt x="132203" y="254501"/>
                </a:lnTo>
                <a:lnTo>
                  <a:pt x="126488" y="257168"/>
                </a:lnTo>
                <a:lnTo>
                  <a:pt x="105153" y="261740"/>
                </a:lnTo>
                <a:close/>
              </a:path>
              <a:path w="274320" h="358139">
                <a:moveTo>
                  <a:pt x="144824" y="247643"/>
                </a:moveTo>
                <a:lnTo>
                  <a:pt x="102867" y="247643"/>
                </a:lnTo>
                <a:lnTo>
                  <a:pt x="120012" y="243452"/>
                </a:lnTo>
                <a:lnTo>
                  <a:pt x="132965" y="236595"/>
                </a:lnTo>
                <a:lnTo>
                  <a:pt x="144395" y="226689"/>
                </a:lnTo>
                <a:lnTo>
                  <a:pt x="148205" y="220593"/>
                </a:lnTo>
                <a:lnTo>
                  <a:pt x="152396" y="214116"/>
                </a:lnTo>
                <a:lnTo>
                  <a:pt x="158492" y="200020"/>
                </a:lnTo>
                <a:lnTo>
                  <a:pt x="160016" y="193924"/>
                </a:lnTo>
                <a:lnTo>
                  <a:pt x="161920" y="187447"/>
                </a:lnTo>
                <a:lnTo>
                  <a:pt x="164206" y="166873"/>
                </a:lnTo>
                <a:lnTo>
                  <a:pt x="164206" y="149729"/>
                </a:lnTo>
                <a:lnTo>
                  <a:pt x="161920" y="129155"/>
                </a:lnTo>
                <a:lnTo>
                  <a:pt x="160016" y="123059"/>
                </a:lnTo>
                <a:lnTo>
                  <a:pt x="158492" y="116964"/>
                </a:lnTo>
                <a:lnTo>
                  <a:pt x="152396" y="102486"/>
                </a:lnTo>
                <a:lnTo>
                  <a:pt x="148205" y="96390"/>
                </a:lnTo>
                <a:lnTo>
                  <a:pt x="144395" y="90294"/>
                </a:lnTo>
                <a:lnTo>
                  <a:pt x="132965" y="80388"/>
                </a:lnTo>
                <a:lnTo>
                  <a:pt x="120012" y="73531"/>
                </a:lnTo>
                <a:lnTo>
                  <a:pt x="102867" y="69340"/>
                </a:lnTo>
                <a:lnTo>
                  <a:pt x="143881" y="69340"/>
                </a:lnTo>
                <a:lnTo>
                  <a:pt x="153158" y="75436"/>
                </a:lnTo>
                <a:lnTo>
                  <a:pt x="165730" y="88770"/>
                </a:lnTo>
                <a:lnTo>
                  <a:pt x="175255" y="105153"/>
                </a:lnTo>
                <a:lnTo>
                  <a:pt x="178303" y="113154"/>
                </a:lnTo>
                <a:lnTo>
                  <a:pt x="182113" y="122297"/>
                </a:lnTo>
                <a:lnTo>
                  <a:pt x="185923" y="148205"/>
                </a:lnTo>
                <a:lnTo>
                  <a:pt x="185923" y="169540"/>
                </a:lnTo>
                <a:lnTo>
                  <a:pt x="182113" y="195448"/>
                </a:lnTo>
                <a:lnTo>
                  <a:pt x="178303" y="204591"/>
                </a:lnTo>
                <a:lnTo>
                  <a:pt x="175255" y="212592"/>
                </a:lnTo>
                <a:lnTo>
                  <a:pt x="165730" y="228975"/>
                </a:lnTo>
                <a:lnTo>
                  <a:pt x="159254" y="235833"/>
                </a:lnTo>
                <a:lnTo>
                  <a:pt x="153158" y="241928"/>
                </a:lnTo>
                <a:lnTo>
                  <a:pt x="144824" y="247643"/>
                </a:lnTo>
                <a:close/>
              </a:path>
              <a:path w="274320" h="358139">
                <a:moveTo>
                  <a:pt x="259835" y="358131"/>
                </a:moveTo>
                <a:lnTo>
                  <a:pt x="256406" y="358131"/>
                </a:lnTo>
                <a:lnTo>
                  <a:pt x="254120" y="354702"/>
                </a:lnTo>
                <a:lnTo>
                  <a:pt x="253358" y="353178"/>
                </a:lnTo>
                <a:lnTo>
                  <a:pt x="252889" y="350892"/>
                </a:lnTo>
                <a:lnTo>
                  <a:pt x="251834" y="346320"/>
                </a:lnTo>
                <a:lnTo>
                  <a:pt x="251453" y="343653"/>
                </a:lnTo>
                <a:lnTo>
                  <a:pt x="251072" y="338319"/>
                </a:lnTo>
                <a:lnTo>
                  <a:pt x="250691" y="330699"/>
                </a:lnTo>
                <a:lnTo>
                  <a:pt x="250310" y="323841"/>
                </a:lnTo>
                <a:lnTo>
                  <a:pt x="249929" y="315460"/>
                </a:lnTo>
                <a:lnTo>
                  <a:pt x="249929" y="36575"/>
                </a:lnTo>
                <a:lnTo>
                  <a:pt x="248405" y="30479"/>
                </a:lnTo>
                <a:lnTo>
                  <a:pt x="246881" y="28193"/>
                </a:lnTo>
                <a:lnTo>
                  <a:pt x="245357" y="26288"/>
                </a:lnTo>
                <a:lnTo>
                  <a:pt x="241547" y="22097"/>
                </a:lnTo>
                <a:lnTo>
                  <a:pt x="238881" y="20573"/>
                </a:lnTo>
                <a:lnTo>
                  <a:pt x="236214" y="18668"/>
                </a:lnTo>
                <a:lnTo>
                  <a:pt x="213735" y="8762"/>
                </a:lnTo>
                <a:lnTo>
                  <a:pt x="208782" y="6476"/>
                </a:lnTo>
                <a:lnTo>
                  <a:pt x="208782" y="2285"/>
                </a:lnTo>
                <a:lnTo>
                  <a:pt x="214878" y="0"/>
                </a:lnTo>
                <a:lnTo>
                  <a:pt x="220974" y="0"/>
                </a:lnTo>
                <a:lnTo>
                  <a:pt x="235071" y="1904"/>
                </a:lnTo>
                <a:lnTo>
                  <a:pt x="241547" y="3809"/>
                </a:lnTo>
                <a:lnTo>
                  <a:pt x="246119" y="4952"/>
                </a:lnTo>
                <a:lnTo>
                  <a:pt x="258311" y="8381"/>
                </a:lnTo>
                <a:lnTo>
                  <a:pt x="263645" y="10286"/>
                </a:lnTo>
                <a:lnTo>
                  <a:pt x="267455" y="11810"/>
                </a:lnTo>
                <a:lnTo>
                  <a:pt x="273932" y="15620"/>
                </a:lnTo>
                <a:lnTo>
                  <a:pt x="273932" y="20192"/>
                </a:lnTo>
                <a:lnTo>
                  <a:pt x="272408" y="24383"/>
                </a:lnTo>
                <a:lnTo>
                  <a:pt x="271646" y="27050"/>
                </a:lnTo>
                <a:lnTo>
                  <a:pt x="271265" y="29336"/>
                </a:lnTo>
                <a:lnTo>
                  <a:pt x="270541" y="36575"/>
                </a:lnTo>
                <a:lnTo>
                  <a:pt x="270503" y="279647"/>
                </a:lnTo>
                <a:lnTo>
                  <a:pt x="269741" y="302125"/>
                </a:lnTo>
                <a:lnTo>
                  <a:pt x="269360" y="308602"/>
                </a:lnTo>
                <a:lnTo>
                  <a:pt x="268979" y="320032"/>
                </a:lnTo>
                <a:lnTo>
                  <a:pt x="267455" y="335652"/>
                </a:lnTo>
                <a:lnTo>
                  <a:pt x="266693" y="339081"/>
                </a:lnTo>
                <a:lnTo>
                  <a:pt x="265931" y="344034"/>
                </a:lnTo>
                <a:lnTo>
                  <a:pt x="264026" y="350892"/>
                </a:lnTo>
                <a:lnTo>
                  <a:pt x="262502" y="354702"/>
                </a:lnTo>
                <a:lnTo>
                  <a:pt x="259835" y="3581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7499207" y="5869876"/>
            <a:ext cx="327660" cy="292735"/>
          </a:xfrm>
          <a:custGeom>
            <a:avLst/>
            <a:gdLst/>
            <a:ahLst/>
            <a:cxnLst/>
            <a:rect l="l" t="t" r="r" b="b"/>
            <a:pathLst>
              <a:path w="327659" h="292735">
                <a:moveTo>
                  <a:pt x="284980" y="10286"/>
                </a:moveTo>
                <a:lnTo>
                  <a:pt x="198877" y="10286"/>
                </a:lnTo>
                <a:lnTo>
                  <a:pt x="214116" y="8762"/>
                </a:lnTo>
                <a:lnTo>
                  <a:pt x="222498" y="5714"/>
                </a:lnTo>
                <a:lnTo>
                  <a:pt x="228975" y="2285"/>
                </a:lnTo>
                <a:lnTo>
                  <a:pt x="231261" y="0"/>
                </a:lnTo>
                <a:lnTo>
                  <a:pt x="238500" y="380"/>
                </a:lnTo>
                <a:lnTo>
                  <a:pt x="254501" y="761"/>
                </a:lnTo>
                <a:lnTo>
                  <a:pt x="262121" y="1523"/>
                </a:lnTo>
                <a:lnTo>
                  <a:pt x="274313" y="2285"/>
                </a:lnTo>
                <a:lnTo>
                  <a:pt x="284980" y="9143"/>
                </a:lnTo>
                <a:lnTo>
                  <a:pt x="284980" y="10286"/>
                </a:lnTo>
                <a:close/>
              </a:path>
              <a:path w="327659" h="292735">
                <a:moveTo>
                  <a:pt x="286504" y="191257"/>
                </a:moveTo>
                <a:lnTo>
                  <a:pt x="94485" y="191257"/>
                </a:lnTo>
                <a:lnTo>
                  <a:pt x="86791" y="191188"/>
                </a:lnTo>
                <a:lnTo>
                  <a:pt x="55243" y="26288"/>
                </a:lnTo>
                <a:lnTo>
                  <a:pt x="50671" y="20954"/>
                </a:lnTo>
                <a:lnTo>
                  <a:pt x="47623" y="19430"/>
                </a:lnTo>
                <a:lnTo>
                  <a:pt x="44194" y="17525"/>
                </a:lnTo>
                <a:lnTo>
                  <a:pt x="35051" y="15239"/>
                </a:lnTo>
                <a:lnTo>
                  <a:pt x="30860" y="14477"/>
                </a:lnTo>
                <a:lnTo>
                  <a:pt x="28574" y="13715"/>
                </a:lnTo>
                <a:lnTo>
                  <a:pt x="22478" y="11810"/>
                </a:lnTo>
                <a:lnTo>
                  <a:pt x="22478" y="7238"/>
                </a:lnTo>
                <a:lnTo>
                  <a:pt x="32384" y="3428"/>
                </a:lnTo>
                <a:lnTo>
                  <a:pt x="44956" y="3428"/>
                </a:lnTo>
                <a:lnTo>
                  <a:pt x="63625" y="4952"/>
                </a:lnTo>
                <a:lnTo>
                  <a:pt x="68578" y="5714"/>
                </a:lnTo>
                <a:lnTo>
                  <a:pt x="71626" y="6095"/>
                </a:lnTo>
                <a:lnTo>
                  <a:pt x="78484" y="8762"/>
                </a:lnTo>
                <a:lnTo>
                  <a:pt x="79627" y="10286"/>
                </a:lnTo>
                <a:lnTo>
                  <a:pt x="284980" y="10286"/>
                </a:lnTo>
                <a:lnTo>
                  <a:pt x="284980" y="18668"/>
                </a:lnTo>
                <a:lnTo>
                  <a:pt x="280028" y="23621"/>
                </a:lnTo>
                <a:lnTo>
                  <a:pt x="76579" y="23621"/>
                </a:lnTo>
                <a:lnTo>
                  <a:pt x="76579" y="92199"/>
                </a:lnTo>
                <a:lnTo>
                  <a:pt x="277361" y="92199"/>
                </a:lnTo>
                <a:lnTo>
                  <a:pt x="277361" y="100962"/>
                </a:lnTo>
                <a:lnTo>
                  <a:pt x="273170" y="105153"/>
                </a:lnTo>
                <a:lnTo>
                  <a:pt x="76579" y="105153"/>
                </a:lnTo>
                <a:lnTo>
                  <a:pt x="76579" y="171826"/>
                </a:lnTo>
                <a:lnTo>
                  <a:pt x="88389" y="177922"/>
                </a:lnTo>
                <a:lnTo>
                  <a:pt x="290695" y="177922"/>
                </a:lnTo>
                <a:lnTo>
                  <a:pt x="290695" y="187066"/>
                </a:lnTo>
                <a:lnTo>
                  <a:pt x="286504" y="191257"/>
                </a:lnTo>
                <a:close/>
              </a:path>
              <a:path w="327659" h="292735">
                <a:moveTo>
                  <a:pt x="277361" y="92199"/>
                </a:moveTo>
                <a:lnTo>
                  <a:pt x="192781" y="92199"/>
                </a:lnTo>
                <a:lnTo>
                  <a:pt x="207639" y="91056"/>
                </a:lnTo>
                <a:lnTo>
                  <a:pt x="212592" y="89532"/>
                </a:lnTo>
                <a:lnTo>
                  <a:pt x="216783" y="88389"/>
                </a:lnTo>
                <a:lnTo>
                  <a:pt x="223641" y="84579"/>
                </a:lnTo>
                <a:lnTo>
                  <a:pt x="225546" y="82674"/>
                </a:lnTo>
                <a:lnTo>
                  <a:pt x="232023" y="83055"/>
                </a:lnTo>
                <a:lnTo>
                  <a:pt x="246500" y="83436"/>
                </a:lnTo>
                <a:lnTo>
                  <a:pt x="254882" y="84198"/>
                </a:lnTo>
                <a:lnTo>
                  <a:pt x="267074" y="84960"/>
                </a:lnTo>
                <a:lnTo>
                  <a:pt x="277361" y="92199"/>
                </a:lnTo>
                <a:close/>
              </a:path>
              <a:path w="327659" h="292735">
                <a:moveTo>
                  <a:pt x="290695" y="177922"/>
                </a:moveTo>
                <a:lnTo>
                  <a:pt x="202305" y="177922"/>
                </a:lnTo>
                <a:lnTo>
                  <a:pt x="216783" y="176779"/>
                </a:lnTo>
                <a:lnTo>
                  <a:pt x="221736" y="175255"/>
                </a:lnTo>
                <a:lnTo>
                  <a:pt x="225927" y="174112"/>
                </a:lnTo>
                <a:lnTo>
                  <a:pt x="233166" y="169921"/>
                </a:lnTo>
                <a:lnTo>
                  <a:pt x="235071" y="167635"/>
                </a:lnTo>
                <a:lnTo>
                  <a:pt x="258692" y="168778"/>
                </a:lnTo>
                <a:lnTo>
                  <a:pt x="281551" y="170683"/>
                </a:lnTo>
                <a:lnTo>
                  <a:pt x="290695" y="177160"/>
                </a:lnTo>
                <a:lnTo>
                  <a:pt x="290695" y="177922"/>
                </a:lnTo>
                <a:close/>
              </a:path>
              <a:path w="327659" h="292735">
                <a:moveTo>
                  <a:pt x="326182" y="267836"/>
                </a:moveTo>
                <a:lnTo>
                  <a:pt x="222498" y="267836"/>
                </a:lnTo>
                <a:lnTo>
                  <a:pt x="237357" y="267455"/>
                </a:lnTo>
                <a:lnTo>
                  <a:pt x="245738" y="266693"/>
                </a:lnTo>
                <a:lnTo>
                  <a:pt x="258311" y="265169"/>
                </a:lnTo>
                <a:lnTo>
                  <a:pt x="262502" y="263645"/>
                </a:lnTo>
                <a:lnTo>
                  <a:pt x="266312" y="262502"/>
                </a:lnTo>
                <a:lnTo>
                  <a:pt x="272027" y="259454"/>
                </a:lnTo>
                <a:lnTo>
                  <a:pt x="273932" y="257930"/>
                </a:lnTo>
                <a:lnTo>
                  <a:pt x="279266" y="258311"/>
                </a:lnTo>
                <a:lnTo>
                  <a:pt x="289552" y="258692"/>
                </a:lnTo>
                <a:lnTo>
                  <a:pt x="294505" y="259454"/>
                </a:lnTo>
                <a:lnTo>
                  <a:pt x="300601" y="259835"/>
                </a:lnTo>
                <a:lnTo>
                  <a:pt x="315460" y="262502"/>
                </a:lnTo>
                <a:lnTo>
                  <a:pt x="320793" y="263645"/>
                </a:lnTo>
                <a:lnTo>
                  <a:pt x="326182" y="267836"/>
                </a:lnTo>
                <a:close/>
              </a:path>
              <a:path w="327659" h="292735">
                <a:moveTo>
                  <a:pt x="44575" y="292600"/>
                </a:moveTo>
                <a:lnTo>
                  <a:pt x="43813" y="292600"/>
                </a:lnTo>
                <a:lnTo>
                  <a:pt x="38480" y="290695"/>
                </a:lnTo>
                <a:lnTo>
                  <a:pt x="36575" y="289933"/>
                </a:lnTo>
                <a:lnTo>
                  <a:pt x="33908" y="288790"/>
                </a:lnTo>
                <a:lnTo>
                  <a:pt x="27431" y="285742"/>
                </a:lnTo>
                <a:lnTo>
                  <a:pt x="23240" y="283837"/>
                </a:lnTo>
                <a:lnTo>
                  <a:pt x="19811" y="281932"/>
                </a:lnTo>
                <a:lnTo>
                  <a:pt x="11429" y="277742"/>
                </a:lnTo>
                <a:lnTo>
                  <a:pt x="8381" y="275837"/>
                </a:lnTo>
                <a:lnTo>
                  <a:pt x="5714" y="273932"/>
                </a:lnTo>
                <a:lnTo>
                  <a:pt x="0" y="269360"/>
                </a:lnTo>
                <a:lnTo>
                  <a:pt x="0" y="265550"/>
                </a:lnTo>
                <a:lnTo>
                  <a:pt x="3047" y="263645"/>
                </a:lnTo>
                <a:lnTo>
                  <a:pt x="5333" y="264026"/>
                </a:lnTo>
                <a:lnTo>
                  <a:pt x="9905" y="264407"/>
                </a:lnTo>
                <a:lnTo>
                  <a:pt x="60892" y="267595"/>
                </a:lnTo>
                <a:lnTo>
                  <a:pt x="326182" y="267836"/>
                </a:lnTo>
                <a:lnTo>
                  <a:pt x="327651" y="268979"/>
                </a:lnTo>
                <a:lnTo>
                  <a:pt x="327651" y="278504"/>
                </a:lnTo>
                <a:lnTo>
                  <a:pt x="325696" y="281170"/>
                </a:lnTo>
                <a:lnTo>
                  <a:pt x="114931" y="281179"/>
                </a:lnTo>
                <a:lnTo>
                  <a:pt x="109463" y="281242"/>
                </a:lnTo>
                <a:lnTo>
                  <a:pt x="104174" y="281412"/>
                </a:lnTo>
                <a:lnTo>
                  <a:pt x="83817" y="282313"/>
                </a:lnTo>
                <a:lnTo>
                  <a:pt x="78484" y="283075"/>
                </a:lnTo>
                <a:lnTo>
                  <a:pt x="73531" y="283456"/>
                </a:lnTo>
                <a:lnTo>
                  <a:pt x="62101" y="285742"/>
                </a:lnTo>
                <a:lnTo>
                  <a:pt x="58291" y="286885"/>
                </a:lnTo>
                <a:lnTo>
                  <a:pt x="55243" y="287647"/>
                </a:lnTo>
                <a:lnTo>
                  <a:pt x="47623" y="291076"/>
                </a:lnTo>
                <a:lnTo>
                  <a:pt x="44575" y="292600"/>
                </a:lnTo>
                <a:close/>
              </a:path>
              <a:path w="327659" h="292735">
                <a:moveTo>
                  <a:pt x="323460" y="284218"/>
                </a:moveTo>
                <a:lnTo>
                  <a:pt x="316984" y="284218"/>
                </a:lnTo>
                <a:lnTo>
                  <a:pt x="298696" y="282694"/>
                </a:lnTo>
                <a:lnTo>
                  <a:pt x="291457" y="281932"/>
                </a:lnTo>
                <a:lnTo>
                  <a:pt x="266693" y="281170"/>
                </a:lnTo>
                <a:lnTo>
                  <a:pt x="325696" y="281170"/>
                </a:lnTo>
                <a:lnTo>
                  <a:pt x="323460" y="2842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7836383" y="5849303"/>
            <a:ext cx="327660" cy="334010"/>
          </a:xfrm>
          <a:custGeom>
            <a:avLst/>
            <a:gdLst/>
            <a:ahLst/>
            <a:cxnLst/>
            <a:rect l="l" t="t" r="r" b="b"/>
            <a:pathLst>
              <a:path w="327659" h="334010">
                <a:moveTo>
                  <a:pt x="276218" y="5333"/>
                </a:moveTo>
                <a:lnTo>
                  <a:pt x="241547" y="5333"/>
                </a:lnTo>
                <a:lnTo>
                  <a:pt x="248786" y="0"/>
                </a:lnTo>
                <a:lnTo>
                  <a:pt x="252977" y="380"/>
                </a:lnTo>
                <a:lnTo>
                  <a:pt x="263645" y="761"/>
                </a:lnTo>
                <a:lnTo>
                  <a:pt x="267836" y="1523"/>
                </a:lnTo>
                <a:lnTo>
                  <a:pt x="272027" y="1904"/>
                </a:lnTo>
                <a:lnTo>
                  <a:pt x="276218" y="4571"/>
                </a:lnTo>
                <a:lnTo>
                  <a:pt x="276218" y="5333"/>
                </a:lnTo>
                <a:close/>
              </a:path>
              <a:path w="327659" h="334010">
                <a:moveTo>
                  <a:pt x="73912" y="28193"/>
                </a:moveTo>
                <a:lnTo>
                  <a:pt x="73150" y="28193"/>
                </a:lnTo>
                <a:lnTo>
                  <a:pt x="67435" y="26669"/>
                </a:lnTo>
                <a:lnTo>
                  <a:pt x="65530" y="25907"/>
                </a:lnTo>
                <a:lnTo>
                  <a:pt x="62863" y="24764"/>
                </a:lnTo>
                <a:lnTo>
                  <a:pt x="56767" y="22478"/>
                </a:lnTo>
                <a:lnTo>
                  <a:pt x="49909" y="19049"/>
                </a:lnTo>
                <a:lnTo>
                  <a:pt x="44194" y="16001"/>
                </a:lnTo>
                <a:lnTo>
                  <a:pt x="41146" y="14477"/>
                </a:lnTo>
                <a:lnTo>
                  <a:pt x="38480" y="12572"/>
                </a:lnTo>
                <a:lnTo>
                  <a:pt x="31241" y="8000"/>
                </a:lnTo>
                <a:lnTo>
                  <a:pt x="31241" y="3047"/>
                </a:lnTo>
                <a:lnTo>
                  <a:pt x="35813" y="1904"/>
                </a:lnTo>
                <a:lnTo>
                  <a:pt x="37337" y="2285"/>
                </a:lnTo>
                <a:lnTo>
                  <a:pt x="39623" y="2666"/>
                </a:lnTo>
                <a:lnTo>
                  <a:pt x="48385" y="3428"/>
                </a:lnTo>
                <a:lnTo>
                  <a:pt x="52195" y="3809"/>
                </a:lnTo>
                <a:lnTo>
                  <a:pt x="59053" y="4190"/>
                </a:lnTo>
                <a:lnTo>
                  <a:pt x="80436" y="5092"/>
                </a:lnTo>
                <a:lnTo>
                  <a:pt x="86770" y="5262"/>
                </a:lnTo>
                <a:lnTo>
                  <a:pt x="276218" y="5333"/>
                </a:lnTo>
                <a:lnTo>
                  <a:pt x="276218" y="8381"/>
                </a:lnTo>
                <a:lnTo>
                  <a:pt x="272408" y="16382"/>
                </a:lnTo>
                <a:lnTo>
                  <a:pt x="271836" y="18287"/>
                </a:lnTo>
                <a:lnTo>
                  <a:pt x="135945" y="18296"/>
                </a:lnTo>
                <a:lnTo>
                  <a:pt x="130703" y="18358"/>
                </a:lnTo>
                <a:lnTo>
                  <a:pt x="125497" y="18528"/>
                </a:lnTo>
                <a:lnTo>
                  <a:pt x="105153" y="19430"/>
                </a:lnTo>
                <a:lnTo>
                  <a:pt x="99819" y="20192"/>
                </a:lnTo>
                <a:lnTo>
                  <a:pt x="96009" y="20573"/>
                </a:lnTo>
                <a:lnTo>
                  <a:pt x="86865" y="22478"/>
                </a:lnTo>
                <a:lnTo>
                  <a:pt x="80769" y="24764"/>
                </a:lnTo>
                <a:lnTo>
                  <a:pt x="76198" y="26669"/>
                </a:lnTo>
                <a:lnTo>
                  <a:pt x="73912" y="28193"/>
                </a:lnTo>
                <a:close/>
              </a:path>
              <a:path w="327659" h="334010">
                <a:moveTo>
                  <a:pt x="269100" y="58672"/>
                </a:moveTo>
                <a:lnTo>
                  <a:pt x="243452" y="58672"/>
                </a:lnTo>
                <a:lnTo>
                  <a:pt x="247643" y="54862"/>
                </a:lnTo>
                <a:lnTo>
                  <a:pt x="247643" y="18287"/>
                </a:lnTo>
                <a:lnTo>
                  <a:pt x="271836" y="18287"/>
                </a:lnTo>
                <a:lnTo>
                  <a:pt x="271265" y="20192"/>
                </a:lnTo>
                <a:lnTo>
                  <a:pt x="263645" y="55243"/>
                </a:lnTo>
                <a:lnTo>
                  <a:pt x="269100" y="58672"/>
                </a:lnTo>
                <a:close/>
              </a:path>
              <a:path w="327659" h="334010">
                <a:moveTo>
                  <a:pt x="287266" y="125726"/>
                </a:moveTo>
                <a:lnTo>
                  <a:pt x="91437" y="125726"/>
                </a:lnTo>
                <a:lnTo>
                  <a:pt x="82898" y="125667"/>
                </a:lnTo>
                <a:lnTo>
                  <a:pt x="77412" y="125250"/>
                </a:lnTo>
                <a:lnTo>
                  <a:pt x="72605" y="124119"/>
                </a:lnTo>
                <a:lnTo>
                  <a:pt x="66101" y="121916"/>
                </a:lnTo>
                <a:lnTo>
                  <a:pt x="55243" y="118107"/>
                </a:lnTo>
                <a:lnTo>
                  <a:pt x="55243" y="74674"/>
                </a:lnTo>
                <a:lnTo>
                  <a:pt x="50290" y="70483"/>
                </a:lnTo>
                <a:lnTo>
                  <a:pt x="44194" y="67435"/>
                </a:lnTo>
                <a:lnTo>
                  <a:pt x="37337" y="65530"/>
                </a:lnTo>
                <a:lnTo>
                  <a:pt x="33146" y="64768"/>
                </a:lnTo>
                <a:lnTo>
                  <a:pt x="30860" y="64006"/>
                </a:lnTo>
                <a:lnTo>
                  <a:pt x="24764" y="62101"/>
                </a:lnTo>
                <a:lnTo>
                  <a:pt x="24764" y="57529"/>
                </a:lnTo>
                <a:lnTo>
                  <a:pt x="34289" y="53719"/>
                </a:lnTo>
                <a:lnTo>
                  <a:pt x="48004" y="53719"/>
                </a:lnTo>
                <a:lnTo>
                  <a:pt x="64768" y="54481"/>
                </a:lnTo>
                <a:lnTo>
                  <a:pt x="68578" y="55243"/>
                </a:lnTo>
                <a:lnTo>
                  <a:pt x="71626" y="55624"/>
                </a:lnTo>
                <a:lnTo>
                  <a:pt x="77341" y="57529"/>
                </a:lnTo>
                <a:lnTo>
                  <a:pt x="78484" y="58672"/>
                </a:lnTo>
                <a:lnTo>
                  <a:pt x="269100" y="58672"/>
                </a:lnTo>
                <a:lnTo>
                  <a:pt x="276980" y="63625"/>
                </a:lnTo>
                <a:lnTo>
                  <a:pt x="270503" y="71245"/>
                </a:lnTo>
                <a:lnTo>
                  <a:pt x="76579" y="71245"/>
                </a:lnTo>
                <a:lnTo>
                  <a:pt x="76579" y="108963"/>
                </a:lnTo>
                <a:lnTo>
                  <a:pt x="86484" y="113154"/>
                </a:lnTo>
                <a:lnTo>
                  <a:pt x="291457" y="113154"/>
                </a:lnTo>
                <a:lnTo>
                  <a:pt x="291457" y="121535"/>
                </a:lnTo>
                <a:lnTo>
                  <a:pt x="287266" y="125726"/>
                </a:lnTo>
                <a:close/>
              </a:path>
              <a:path w="327659" h="334010">
                <a:moveTo>
                  <a:pt x="291457" y="113154"/>
                </a:moveTo>
                <a:lnTo>
                  <a:pt x="205353" y="113154"/>
                </a:lnTo>
                <a:lnTo>
                  <a:pt x="220593" y="112011"/>
                </a:lnTo>
                <a:lnTo>
                  <a:pt x="228975" y="109725"/>
                </a:lnTo>
                <a:lnTo>
                  <a:pt x="236214" y="105915"/>
                </a:lnTo>
                <a:lnTo>
                  <a:pt x="238119" y="104010"/>
                </a:lnTo>
                <a:lnTo>
                  <a:pt x="244976" y="104391"/>
                </a:lnTo>
                <a:lnTo>
                  <a:pt x="259454" y="104772"/>
                </a:lnTo>
                <a:lnTo>
                  <a:pt x="268598" y="105534"/>
                </a:lnTo>
                <a:lnTo>
                  <a:pt x="280789" y="106296"/>
                </a:lnTo>
                <a:lnTo>
                  <a:pt x="291457" y="111630"/>
                </a:lnTo>
                <a:lnTo>
                  <a:pt x="291457" y="113154"/>
                </a:lnTo>
                <a:close/>
              </a:path>
              <a:path w="327659" h="334010">
                <a:moveTo>
                  <a:pt x="326538" y="158492"/>
                </a:moveTo>
                <a:lnTo>
                  <a:pt x="227451" y="158492"/>
                </a:lnTo>
                <a:lnTo>
                  <a:pt x="246119" y="157730"/>
                </a:lnTo>
                <a:lnTo>
                  <a:pt x="250691" y="157349"/>
                </a:lnTo>
                <a:lnTo>
                  <a:pt x="254501" y="156587"/>
                </a:lnTo>
                <a:lnTo>
                  <a:pt x="264788" y="154682"/>
                </a:lnTo>
                <a:lnTo>
                  <a:pt x="267455" y="153158"/>
                </a:lnTo>
                <a:lnTo>
                  <a:pt x="269360" y="152396"/>
                </a:lnTo>
                <a:lnTo>
                  <a:pt x="272789" y="150110"/>
                </a:lnTo>
                <a:lnTo>
                  <a:pt x="274313" y="148967"/>
                </a:lnTo>
                <a:lnTo>
                  <a:pt x="279647" y="149348"/>
                </a:lnTo>
                <a:lnTo>
                  <a:pt x="291076" y="149729"/>
                </a:lnTo>
                <a:lnTo>
                  <a:pt x="297172" y="150491"/>
                </a:lnTo>
                <a:lnTo>
                  <a:pt x="303268" y="150872"/>
                </a:lnTo>
                <a:lnTo>
                  <a:pt x="320412" y="154301"/>
                </a:lnTo>
                <a:lnTo>
                  <a:pt x="326538" y="158492"/>
                </a:lnTo>
                <a:close/>
              </a:path>
              <a:path w="327659" h="334010">
                <a:moveTo>
                  <a:pt x="43813" y="182113"/>
                </a:moveTo>
                <a:lnTo>
                  <a:pt x="42289" y="182113"/>
                </a:lnTo>
                <a:lnTo>
                  <a:pt x="32003" y="177922"/>
                </a:lnTo>
                <a:lnTo>
                  <a:pt x="27812" y="176017"/>
                </a:lnTo>
                <a:lnTo>
                  <a:pt x="23240" y="174112"/>
                </a:lnTo>
                <a:lnTo>
                  <a:pt x="9905" y="166873"/>
                </a:lnTo>
                <a:lnTo>
                  <a:pt x="6476" y="164968"/>
                </a:lnTo>
                <a:lnTo>
                  <a:pt x="0" y="160016"/>
                </a:lnTo>
                <a:lnTo>
                  <a:pt x="0" y="155825"/>
                </a:lnTo>
                <a:lnTo>
                  <a:pt x="3428" y="153920"/>
                </a:lnTo>
                <a:lnTo>
                  <a:pt x="5714" y="154301"/>
                </a:lnTo>
                <a:lnTo>
                  <a:pt x="9143" y="154682"/>
                </a:lnTo>
                <a:lnTo>
                  <a:pt x="56523" y="158170"/>
                </a:lnTo>
                <a:lnTo>
                  <a:pt x="326538" y="158492"/>
                </a:lnTo>
                <a:lnTo>
                  <a:pt x="327651" y="159254"/>
                </a:lnTo>
                <a:lnTo>
                  <a:pt x="327651" y="168397"/>
                </a:lnTo>
                <a:lnTo>
                  <a:pt x="325746" y="171445"/>
                </a:lnTo>
                <a:lnTo>
                  <a:pt x="119250" y="171445"/>
                </a:lnTo>
                <a:lnTo>
                  <a:pt x="106659" y="171469"/>
                </a:lnTo>
                <a:lnTo>
                  <a:pt x="65149" y="174493"/>
                </a:lnTo>
                <a:lnTo>
                  <a:pt x="47623" y="180208"/>
                </a:lnTo>
                <a:lnTo>
                  <a:pt x="43813" y="182113"/>
                </a:lnTo>
                <a:close/>
              </a:path>
              <a:path w="327659" h="334010">
                <a:moveTo>
                  <a:pt x="323841" y="174493"/>
                </a:moveTo>
                <a:lnTo>
                  <a:pt x="318508" y="174112"/>
                </a:lnTo>
                <a:lnTo>
                  <a:pt x="314698" y="173731"/>
                </a:lnTo>
                <a:lnTo>
                  <a:pt x="305935" y="173350"/>
                </a:lnTo>
                <a:lnTo>
                  <a:pt x="297172" y="172588"/>
                </a:lnTo>
                <a:lnTo>
                  <a:pt x="272408" y="171445"/>
                </a:lnTo>
                <a:lnTo>
                  <a:pt x="325746" y="171445"/>
                </a:lnTo>
                <a:lnTo>
                  <a:pt x="323841" y="174493"/>
                </a:lnTo>
                <a:close/>
              </a:path>
              <a:path w="327659" h="334010">
                <a:moveTo>
                  <a:pt x="278885" y="206496"/>
                </a:moveTo>
                <a:lnTo>
                  <a:pt x="244976" y="206496"/>
                </a:lnTo>
                <a:lnTo>
                  <a:pt x="252215" y="201162"/>
                </a:lnTo>
                <a:lnTo>
                  <a:pt x="256406" y="201543"/>
                </a:lnTo>
                <a:lnTo>
                  <a:pt x="266312" y="201924"/>
                </a:lnTo>
                <a:lnTo>
                  <a:pt x="270122" y="202686"/>
                </a:lnTo>
                <a:lnTo>
                  <a:pt x="274313" y="203067"/>
                </a:lnTo>
                <a:lnTo>
                  <a:pt x="278885" y="206115"/>
                </a:lnTo>
                <a:lnTo>
                  <a:pt x="278885" y="206496"/>
                </a:lnTo>
                <a:close/>
              </a:path>
              <a:path w="327659" h="334010">
                <a:moveTo>
                  <a:pt x="78484" y="228213"/>
                </a:moveTo>
                <a:lnTo>
                  <a:pt x="77722" y="228213"/>
                </a:lnTo>
                <a:lnTo>
                  <a:pt x="68578" y="225165"/>
                </a:lnTo>
                <a:lnTo>
                  <a:pt x="62101" y="222498"/>
                </a:lnTo>
                <a:lnTo>
                  <a:pt x="56005" y="219450"/>
                </a:lnTo>
                <a:lnTo>
                  <a:pt x="49528" y="216021"/>
                </a:lnTo>
                <a:lnTo>
                  <a:pt x="46480" y="214497"/>
                </a:lnTo>
                <a:lnTo>
                  <a:pt x="43813" y="212973"/>
                </a:lnTo>
                <a:lnTo>
                  <a:pt x="37718" y="208020"/>
                </a:lnTo>
                <a:lnTo>
                  <a:pt x="37718" y="204591"/>
                </a:lnTo>
                <a:lnTo>
                  <a:pt x="41146" y="203067"/>
                </a:lnTo>
                <a:lnTo>
                  <a:pt x="42670" y="203448"/>
                </a:lnTo>
                <a:lnTo>
                  <a:pt x="45337" y="203829"/>
                </a:lnTo>
                <a:lnTo>
                  <a:pt x="60958" y="205353"/>
                </a:lnTo>
                <a:lnTo>
                  <a:pt x="81728" y="206255"/>
                </a:lnTo>
                <a:lnTo>
                  <a:pt x="87865" y="206425"/>
                </a:lnTo>
                <a:lnTo>
                  <a:pt x="278885" y="206496"/>
                </a:lnTo>
                <a:lnTo>
                  <a:pt x="278885" y="209544"/>
                </a:lnTo>
                <a:lnTo>
                  <a:pt x="274694" y="217926"/>
                </a:lnTo>
                <a:lnTo>
                  <a:pt x="274313" y="219069"/>
                </a:lnTo>
                <a:lnTo>
                  <a:pt x="131060" y="219069"/>
                </a:lnTo>
                <a:lnTo>
                  <a:pt x="108963" y="219831"/>
                </a:lnTo>
                <a:lnTo>
                  <a:pt x="103248" y="220593"/>
                </a:lnTo>
                <a:lnTo>
                  <a:pt x="97533" y="220974"/>
                </a:lnTo>
                <a:lnTo>
                  <a:pt x="89913" y="222879"/>
                </a:lnTo>
                <a:lnTo>
                  <a:pt x="86865" y="224022"/>
                </a:lnTo>
                <a:lnTo>
                  <a:pt x="84198" y="225165"/>
                </a:lnTo>
                <a:lnTo>
                  <a:pt x="80388" y="227070"/>
                </a:lnTo>
                <a:lnTo>
                  <a:pt x="78484" y="228213"/>
                </a:lnTo>
                <a:close/>
              </a:path>
              <a:path w="327659" h="334010">
                <a:moveTo>
                  <a:pt x="272662" y="260978"/>
                </a:moveTo>
                <a:lnTo>
                  <a:pt x="246500" y="260978"/>
                </a:lnTo>
                <a:lnTo>
                  <a:pt x="250691" y="256787"/>
                </a:lnTo>
                <a:lnTo>
                  <a:pt x="250691" y="219069"/>
                </a:lnTo>
                <a:lnTo>
                  <a:pt x="274313" y="219069"/>
                </a:lnTo>
                <a:lnTo>
                  <a:pt x="273551" y="221355"/>
                </a:lnTo>
                <a:lnTo>
                  <a:pt x="266312" y="257168"/>
                </a:lnTo>
                <a:lnTo>
                  <a:pt x="272662" y="260978"/>
                </a:lnTo>
                <a:close/>
              </a:path>
              <a:path w="327659" h="334010">
                <a:moveTo>
                  <a:pt x="293743" y="333747"/>
                </a:moveTo>
                <a:lnTo>
                  <a:pt x="84198" y="333747"/>
                </a:lnTo>
                <a:lnTo>
                  <a:pt x="62863" y="326127"/>
                </a:lnTo>
                <a:lnTo>
                  <a:pt x="62863" y="276980"/>
                </a:lnTo>
                <a:lnTo>
                  <a:pt x="58291" y="272027"/>
                </a:lnTo>
                <a:lnTo>
                  <a:pt x="54862" y="270503"/>
                </a:lnTo>
                <a:lnTo>
                  <a:pt x="51814" y="268598"/>
                </a:lnTo>
                <a:lnTo>
                  <a:pt x="44194" y="266693"/>
                </a:lnTo>
                <a:lnTo>
                  <a:pt x="41146" y="266312"/>
                </a:lnTo>
                <a:lnTo>
                  <a:pt x="38480" y="265550"/>
                </a:lnTo>
                <a:lnTo>
                  <a:pt x="32765" y="264407"/>
                </a:lnTo>
                <a:lnTo>
                  <a:pt x="32765" y="259835"/>
                </a:lnTo>
                <a:lnTo>
                  <a:pt x="41908" y="256025"/>
                </a:lnTo>
                <a:lnTo>
                  <a:pt x="57910" y="256025"/>
                </a:lnTo>
                <a:lnTo>
                  <a:pt x="82293" y="257930"/>
                </a:lnTo>
                <a:lnTo>
                  <a:pt x="85722" y="260978"/>
                </a:lnTo>
                <a:lnTo>
                  <a:pt x="272662" y="260978"/>
                </a:lnTo>
                <a:lnTo>
                  <a:pt x="279647" y="265169"/>
                </a:lnTo>
                <a:lnTo>
                  <a:pt x="273170" y="273551"/>
                </a:lnTo>
                <a:lnTo>
                  <a:pt x="84198" y="273551"/>
                </a:lnTo>
                <a:lnTo>
                  <a:pt x="84198" y="314698"/>
                </a:lnTo>
                <a:lnTo>
                  <a:pt x="91437" y="320793"/>
                </a:lnTo>
                <a:lnTo>
                  <a:pt x="297934" y="320793"/>
                </a:lnTo>
                <a:lnTo>
                  <a:pt x="297934" y="329556"/>
                </a:lnTo>
                <a:lnTo>
                  <a:pt x="293743" y="333747"/>
                </a:lnTo>
                <a:close/>
              </a:path>
              <a:path w="327659" h="334010">
                <a:moveTo>
                  <a:pt x="297934" y="320793"/>
                </a:moveTo>
                <a:lnTo>
                  <a:pt x="213735" y="320793"/>
                </a:lnTo>
                <a:lnTo>
                  <a:pt x="227832" y="319270"/>
                </a:lnTo>
                <a:lnTo>
                  <a:pt x="235452" y="316984"/>
                </a:lnTo>
                <a:lnTo>
                  <a:pt x="242690" y="313174"/>
                </a:lnTo>
                <a:lnTo>
                  <a:pt x="244595" y="311269"/>
                </a:lnTo>
                <a:lnTo>
                  <a:pt x="252977" y="311650"/>
                </a:lnTo>
                <a:lnTo>
                  <a:pt x="267836" y="312031"/>
                </a:lnTo>
                <a:lnTo>
                  <a:pt x="275075" y="312793"/>
                </a:lnTo>
                <a:lnTo>
                  <a:pt x="286885" y="313555"/>
                </a:lnTo>
                <a:lnTo>
                  <a:pt x="297934" y="319651"/>
                </a:lnTo>
                <a:lnTo>
                  <a:pt x="297934" y="3207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8277138" y="5836349"/>
            <a:ext cx="1300320" cy="3581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9626988" y="5853494"/>
            <a:ext cx="327660" cy="327660"/>
          </a:xfrm>
          <a:custGeom>
            <a:avLst/>
            <a:gdLst/>
            <a:ahLst/>
            <a:cxnLst/>
            <a:rect l="l" t="t" r="r" b="b"/>
            <a:pathLst>
              <a:path w="327659" h="327660">
                <a:moveTo>
                  <a:pt x="283456" y="120012"/>
                </a:moveTo>
                <a:lnTo>
                  <a:pt x="92961" y="120012"/>
                </a:lnTo>
                <a:lnTo>
                  <a:pt x="85279" y="119943"/>
                </a:lnTo>
                <a:lnTo>
                  <a:pt x="80079" y="119464"/>
                </a:lnTo>
                <a:lnTo>
                  <a:pt x="74986" y="118163"/>
                </a:lnTo>
                <a:lnTo>
                  <a:pt x="55243" y="111249"/>
                </a:lnTo>
                <a:lnTo>
                  <a:pt x="55243" y="27812"/>
                </a:lnTo>
                <a:lnTo>
                  <a:pt x="52576" y="23240"/>
                </a:lnTo>
                <a:lnTo>
                  <a:pt x="50671" y="21716"/>
                </a:lnTo>
                <a:lnTo>
                  <a:pt x="48766" y="19811"/>
                </a:lnTo>
                <a:lnTo>
                  <a:pt x="43813" y="16763"/>
                </a:lnTo>
                <a:lnTo>
                  <a:pt x="40765" y="15239"/>
                </a:lnTo>
                <a:lnTo>
                  <a:pt x="38099" y="14096"/>
                </a:lnTo>
                <a:lnTo>
                  <a:pt x="30098" y="11048"/>
                </a:lnTo>
                <a:lnTo>
                  <a:pt x="27050" y="10286"/>
                </a:lnTo>
                <a:lnTo>
                  <a:pt x="25145" y="9524"/>
                </a:lnTo>
                <a:lnTo>
                  <a:pt x="19811" y="7619"/>
                </a:lnTo>
                <a:lnTo>
                  <a:pt x="19811" y="3047"/>
                </a:lnTo>
                <a:lnTo>
                  <a:pt x="26288" y="0"/>
                </a:lnTo>
                <a:lnTo>
                  <a:pt x="33908" y="0"/>
                </a:lnTo>
                <a:lnTo>
                  <a:pt x="70483" y="6857"/>
                </a:lnTo>
                <a:lnTo>
                  <a:pt x="73531" y="7619"/>
                </a:lnTo>
                <a:lnTo>
                  <a:pt x="78484" y="11048"/>
                </a:lnTo>
                <a:lnTo>
                  <a:pt x="78484" y="15620"/>
                </a:lnTo>
                <a:lnTo>
                  <a:pt x="76579" y="22859"/>
                </a:lnTo>
                <a:lnTo>
                  <a:pt x="76579" y="100962"/>
                </a:lnTo>
                <a:lnTo>
                  <a:pt x="86484" y="107058"/>
                </a:lnTo>
                <a:lnTo>
                  <a:pt x="287647" y="107058"/>
                </a:lnTo>
                <a:lnTo>
                  <a:pt x="287647" y="115440"/>
                </a:lnTo>
                <a:lnTo>
                  <a:pt x="283456" y="120012"/>
                </a:lnTo>
                <a:close/>
              </a:path>
              <a:path w="327659" h="327660">
                <a:moveTo>
                  <a:pt x="287647" y="107058"/>
                </a:moveTo>
                <a:lnTo>
                  <a:pt x="196591" y="107058"/>
                </a:lnTo>
                <a:lnTo>
                  <a:pt x="214116" y="105534"/>
                </a:lnTo>
                <a:lnTo>
                  <a:pt x="222498" y="103248"/>
                </a:lnTo>
                <a:lnTo>
                  <a:pt x="230118" y="99057"/>
                </a:lnTo>
                <a:lnTo>
                  <a:pt x="232023" y="97152"/>
                </a:lnTo>
                <a:lnTo>
                  <a:pt x="239643" y="97533"/>
                </a:lnTo>
                <a:lnTo>
                  <a:pt x="257549" y="97914"/>
                </a:lnTo>
                <a:lnTo>
                  <a:pt x="265931" y="98676"/>
                </a:lnTo>
                <a:lnTo>
                  <a:pt x="279266" y="99438"/>
                </a:lnTo>
                <a:lnTo>
                  <a:pt x="287647" y="106677"/>
                </a:lnTo>
                <a:lnTo>
                  <a:pt x="287647" y="107058"/>
                </a:lnTo>
                <a:close/>
              </a:path>
              <a:path w="327659" h="327660">
                <a:moveTo>
                  <a:pt x="290695" y="327651"/>
                </a:moveTo>
                <a:lnTo>
                  <a:pt x="100962" y="327651"/>
                </a:lnTo>
                <a:lnTo>
                  <a:pt x="92414" y="327592"/>
                </a:lnTo>
                <a:lnTo>
                  <a:pt x="86865" y="327175"/>
                </a:lnTo>
                <a:lnTo>
                  <a:pt x="81889" y="326044"/>
                </a:lnTo>
                <a:lnTo>
                  <a:pt x="75055" y="323841"/>
                </a:lnTo>
                <a:lnTo>
                  <a:pt x="63625" y="320032"/>
                </a:lnTo>
                <a:lnTo>
                  <a:pt x="63625" y="256406"/>
                </a:lnTo>
                <a:lnTo>
                  <a:pt x="60196" y="251453"/>
                </a:lnTo>
                <a:lnTo>
                  <a:pt x="58291" y="249929"/>
                </a:lnTo>
                <a:lnTo>
                  <a:pt x="56767" y="248405"/>
                </a:lnTo>
                <a:lnTo>
                  <a:pt x="50290" y="244976"/>
                </a:lnTo>
                <a:lnTo>
                  <a:pt x="47623" y="243833"/>
                </a:lnTo>
                <a:lnTo>
                  <a:pt x="43813" y="241928"/>
                </a:lnTo>
                <a:lnTo>
                  <a:pt x="36194" y="239262"/>
                </a:lnTo>
                <a:lnTo>
                  <a:pt x="33527" y="238500"/>
                </a:lnTo>
                <a:lnTo>
                  <a:pt x="31622" y="237738"/>
                </a:lnTo>
                <a:lnTo>
                  <a:pt x="26288" y="236214"/>
                </a:lnTo>
                <a:lnTo>
                  <a:pt x="26288" y="231642"/>
                </a:lnTo>
                <a:lnTo>
                  <a:pt x="32384" y="228594"/>
                </a:lnTo>
                <a:lnTo>
                  <a:pt x="40004" y="228594"/>
                </a:lnTo>
                <a:lnTo>
                  <a:pt x="53719" y="230499"/>
                </a:lnTo>
                <a:lnTo>
                  <a:pt x="58291" y="231261"/>
                </a:lnTo>
                <a:lnTo>
                  <a:pt x="63244" y="232023"/>
                </a:lnTo>
                <a:lnTo>
                  <a:pt x="75436" y="235071"/>
                </a:lnTo>
                <a:lnTo>
                  <a:pt x="78865" y="236214"/>
                </a:lnTo>
                <a:lnTo>
                  <a:pt x="81531" y="236976"/>
                </a:lnTo>
                <a:lnTo>
                  <a:pt x="86865" y="240404"/>
                </a:lnTo>
                <a:lnTo>
                  <a:pt x="86865" y="245357"/>
                </a:lnTo>
                <a:lnTo>
                  <a:pt x="84960" y="251453"/>
                </a:lnTo>
                <a:lnTo>
                  <a:pt x="84960" y="309364"/>
                </a:lnTo>
                <a:lnTo>
                  <a:pt x="94866" y="314317"/>
                </a:lnTo>
                <a:lnTo>
                  <a:pt x="295267" y="314317"/>
                </a:lnTo>
                <a:lnTo>
                  <a:pt x="295267" y="323841"/>
                </a:lnTo>
                <a:lnTo>
                  <a:pt x="290695" y="327651"/>
                </a:lnTo>
                <a:close/>
              </a:path>
              <a:path w="327659" h="327660">
                <a:moveTo>
                  <a:pt x="295267" y="314317"/>
                </a:moveTo>
                <a:lnTo>
                  <a:pt x="204210" y="314317"/>
                </a:lnTo>
                <a:lnTo>
                  <a:pt x="220593" y="312793"/>
                </a:lnTo>
                <a:lnTo>
                  <a:pt x="229737" y="309745"/>
                </a:lnTo>
                <a:lnTo>
                  <a:pt x="236214" y="305935"/>
                </a:lnTo>
                <a:lnTo>
                  <a:pt x="238119" y="304030"/>
                </a:lnTo>
                <a:lnTo>
                  <a:pt x="264788" y="305173"/>
                </a:lnTo>
                <a:lnTo>
                  <a:pt x="272027" y="305935"/>
                </a:lnTo>
                <a:lnTo>
                  <a:pt x="283837" y="306697"/>
                </a:lnTo>
                <a:lnTo>
                  <a:pt x="295267" y="313174"/>
                </a:lnTo>
                <a:lnTo>
                  <a:pt x="295267" y="314317"/>
                </a:lnTo>
                <a:close/>
              </a:path>
              <a:path w="327659" h="327660">
                <a:moveTo>
                  <a:pt x="326538" y="172588"/>
                </a:moveTo>
                <a:lnTo>
                  <a:pt x="227451" y="172588"/>
                </a:lnTo>
                <a:lnTo>
                  <a:pt x="246119" y="171826"/>
                </a:lnTo>
                <a:lnTo>
                  <a:pt x="250691" y="171445"/>
                </a:lnTo>
                <a:lnTo>
                  <a:pt x="254501" y="170683"/>
                </a:lnTo>
                <a:lnTo>
                  <a:pt x="264788" y="168778"/>
                </a:lnTo>
                <a:lnTo>
                  <a:pt x="267455" y="167254"/>
                </a:lnTo>
                <a:lnTo>
                  <a:pt x="269360" y="166492"/>
                </a:lnTo>
                <a:lnTo>
                  <a:pt x="272789" y="164206"/>
                </a:lnTo>
                <a:lnTo>
                  <a:pt x="274313" y="163063"/>
                </a:lnTo>
                <a:lnTo>
                  <a:pt x="279647" y="163444"/>
                </a:lnTo>
                <a:lnTo>
                  <a:pt x="291076" y="163825"/>
                </a:lnTo>
                <a:lnTo>
                  <a:pt x="297172" y="164587"/>
                </a:lnTo>
                <a:lnTo>
                  <a:pt x="303268" y="164968"/>
                </a:lnTo>
                <a:lnTo>
                  <a:pt x="320412" y="168397"/>
                </a:lnTo>
                <a:lnTo>
                  <a:pt x="326538" y="172588"/>
                </a:lnTo>
                <a:close/>
              </a:path>
              <a:path w="327659" h="327660">
                <a:moveTo>
                  <a:pt x="43813" y="196210"/>
                </a:moveTo>
                <a:lnTo>
                  <a:pt x="42289" y="196210"/>
                </a:lnTo>
                <a:lnTo>
                  <a:pt x="32003" y="192019"/>
                </a:lnTo>
                <a:lnTo>
                  <a:pt x="27812" y="190114"/>
                </a:lnTo>
                <a:lnTo>
                  <a:pt x="23240" y="188209"/>
                </a:lnTo>
                <a:lnTo>
                  <a:pt x="9905" y="180970"/>
                </a:lnTo>
                <a:lnTo>
                  <a:pt x="6476" y="179065"/>
                </a:lnTo>
                <a:lnTo>
                  <a:pt x="0" y="174112"/>
                </a:lnTo>
                <a:lnTo>
                  <a:pt x="0" y="169921"/>
                </a:lnTo>
                <a:lnTo>
                  <a:pt x="3428" y="168016"/>
                </a:lnTo>
                <a:lnTo>
                  <a:pt x="5714" y="168397"/>
                </a:lnTo>
                <a:lnTo>
                  <a:pt x="9143" y="168778"/>
                </a:lnTo>
                <a:lnTo>
                  <a:pt x="56523" y="172267"/>
                </a:lnTo>
                <a:lnTo>
                  <a:pt x="326538" y="172588"/>
                </a:lnTo>
                <a:lnTo>
                  <a:pt x="327651" y="173350"/>
                </a:lnTo>
                <a:lnTo>
                  <a:pt x="327651" y="182494"/>
                </a:lnTo>
                <a:lnTo>
                  <a:pt x="325746" y="185542"/>
                </a:lnTo>
                <a:lnTo>
                  <a:pt x="119250" y="185542"/>
                </a:lnTo>
                <a:lnTo>
                  <a:pt x="106659" y="185566"/>
                </a:lnTo>
                <a:lnTo>
                  <a:pt x="65149" y="188590"/>
                </a:lnTo>
                <a:lnTo>
                  <a:pt x="47623" y="194305"/>
                </a:lnTo>
                <a:lnTo>
                  <a:pt x="43813" y="196210"/>
                </a:lnTo>
                <a:close/>
              </a:path>
              <a:path w="327659" h="327660">
                <a:moveTo>
                  <a:pt x="323841" y="188590"/>
                </a:moveTo>
                <a:lnTo>
                  <a:pt x="318508" y="188209"/>
                </a:lnTo>
                <a:lnTo>
                  <a:pt x="314698" y="187828"/>
                </a:lnTo>
                <a:lnTo>
                  <a:pt x="305935" y="187447"/>
                </a:lnTo>
                <a:lnTo>
                  <a:pt x="297172" y="186685"/>
                </a:lnTo>
                <a:lnTo>
                  <a:pt x="272408" y="185542"/>
                </a:lnTo>
                <a:lnTo>
                  <a:pt x="325746" y="185542"/>
                </a:lnTo>
                <a:lnTo>
                  <a:pt x="323841" y="1885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0064181" y="5836349"/>
            <a:ext cx="322580" cy="355600"/>
          </a:xfrm>
          <a:custGeom>
            <a:avLst/>
            <a:gdLst/>
            <a:ahLst/>
            <a:cxnLst/>
            <a:rect l="l" t="t" r="r" b="b"/>
            <a:pathLst>
              <a:path w="322579" h="355600">
                <a:moveTo>
                  <a:pt x="289171" y="120650"/>
                </a:moveTo>
                <a:lnTo>
                  <a:pt x="268598" y="120650"/>
                </a:lnTo>
                <a:lnTo>
                  <a:pt x="268598" y="35560"/>
                </a:lnTo>
                <a:lnTo>
                  <a:pt x="266693" y="29210"/>
                </a:lnTo>
                <a:lnTo>
                  <a:pt x="263645" y="25400"/>
                </a:lnTo>
                <a:lnTo>
                  <a:pt x="259835" y="21590"/>
                </a:lnTo>
                <a:lnTo>
                  <a:pt x="257549" y="20320"/>
                </a:lnTo>
                <a:lnTo>
                  <a:pt x="254882" y="17780"/>
                </a:lnTo>
                <a:lnTo>
                  <a:pt x="248405" y="13970"/>
                </a:lnTo>
                <a:lnTo>
                  <a:pt x="246119" y="13970"/>
                </a:lnTo>
                <a:lnTo>
                  <a:pt x="237357" y="10160"/>
                </a:lnTo>
                <a:lnTo>
                  <a:pt x="235071" y="8890"/>
                </a:lnTo>
                <a:lnTo>
                  <a:pt x="233166" y="7620"/>
                </a:lnTo>
                <a:lnTo>
                  <a:pt x="227832" y="6350"/>
                </a:lnTo>
                <a:lnTo>
                  <a:pt x="227832" y="1270"/>
                </a:lnTo>
                <a:lnTo>
                  <a:pt x="233928" y="0"/>
                </a:lnTo>
                <a:lnTo>
                  <a:pt x="240024" y="0"/>
                </a:lnTo>
                <a:lnTo>
                  <a:pt x="255263" y="1270"/>
                </a:lnTo>
                <a:lnTo>
                  <a:pt x="261359" y="2540"/>
                </a:lnTo>
                <a:lnTo>
                  <a:pt x="266312" y="3810"/>
                </a:lnTo>
                <a:lnTo>
                  <a:pt x="276599" y="7620"/>
                </a:lnTo>
                <a:lnTo>
                  <a:pt x="281932" y="8890"/>
                </a:lnTo>
                <a:lnTo>
                  <a:pt x="285742" y="10160"/>
                </a:lnTo>
                <a:lnTo>
                  <a:pt x="292600" y="13970"/>
                </a:lnTo>
                <a:lnTo>
                  <a:pt x="292600" y="19050"/>
                </a:lnTo>
                <a:lnTo>
                  <a:pt x="290314" y="26670"/>
                </a:lnTo>
                <a:lnTo>
                  <a:pt x="289933" y="29210"/>
                </a:lnTo>
                <a:lnTo>
                  <a:pt x="289298" y="35560"/>
                </a:lnTo>
                <a:lnTo>
                  <a:pt x="289171" y="120650"/>
                </a:lnTo>
                <a:close/>
              </a:path>
              <a:path w="322579" h="355600">
                <a:moveTo>
                  <a:pt x="195448" y="40640"/>
                </a:moveTo>
                <a:lnTo>
                  <a:pt x="162301" y="40640"/>
                </a:lnTo>
                <a:lnTo>
                  <a:pt x="169540" y="35560"/>
                </a:lnTo>
                <a:lnTo>
                  <a:pt x="173350" y="35560"/>
                </a:lnTo>
                <a:lnTo>
                  <a:pt x="180589" y="36830"/>
                </a:lnTo>
                <a:lnTo>
                  <a:pt x="187447" y="36830"/>
                </a:lnTo>
                <a:lnTo>
                  <a:pt x="195448" y="39370"/>
                </a:lnTo>
                <a:lnTo>
                  <a:pt x="195448" y="40640"/>
                </a:lnTo>
                <a:close/>
              </a:path>
              <a:path w="322579" h="355600">
                <a:moveTo>
                  <a:pt x="56767" y="62230"/>
                </a:moveTo>
                <a:lnTo>
                  <a:pt x="54481" y="62230"/>
                </a:lnTo>
                <a:lnTo>
                  <a:pt x="49528" y="60960"/>
                </a:lnTo>
                <a:lnTo>
                  <a:pt x="45718" y="59690"/>
                </a:lnTo>
                <a:lnTo>
                  <a:pt x="40004" y="55880"/>
                </a:lnTo>
                <a:lnTo>
                  <a:pt x="33146" y="53340"/>
                </a:lnTo>
                <a:lnTo>
                  <a:pt x="27050" y="49530"/>
                </a:lnTo>
                <a:lnTo>
                  <a:pt x="24002" y="48260"/>
                </a:lnTo>
                <a:lnTo>
                  <a:pt x="21716" y="46990"/>
                </a:lnTo>
                <a:lnTo>
                  <a:pt x="16382" y="41910"/>
                </a:lnTo>
                <a:lnTo>
                  <a:pt x="16382" y="38100"/>
                </a:lnTo>
                <a:lnTo>
                  <a:pt x="19811" y="36830"/>
                </a:lnTo>
                <a:lnTo>
                  <a:pt x="21716" y="36830"/>
                </a:lnTo>
                <a:lnTo>
                  <a:pt x="24002" y="38100"/>
                </a:lnTo>
                <a:lnTo>
                  <a:pt x="32384" y="38100"/>
                </a:lnTo>
                <a:lnTo>
                  <a:pt x="35813" y="39370"/>
                </a:lnTo>
                <a:lnTo>
                  <a:pt x="41527" y="39370"/>
                </a:lnTo>
                <a:lnTo>
                  <a:pt x="62101" y="40640"/>
                </a:lnTo>
                <a:lnTo>
                  <a:pt x="195448" y="40640"/>
                </a:lnTo>
                <a:lnTo>
                  <a:pt x="195448" y="44450"/>
                </a:lnTo>
                <a:lnTo>
                  <a:pt x="190876" y="50800"/>
                </a:lnTo>
                <a:lnTo>
                  <a:pt x="190114" y="52070"/>
                </a:lnTo>
                <a:lnTo>
                  <a:pt x="164968" y="52070"/>
                </a:lnTo>
                <a:lnTo>
                  <a:pt x="109281" y="53340"/>
                </a:lnTo>
                <a:lnTo>
                  <a:pt x="91628" y="53340"/>
                </a:lnTo>
                <a:lnTo>
                  <a:pt x="81531" y="54610"/>
                </a:lnTo>
                <a:lnTo>
                  <a:pt x="76198" y="55880"/>
                </a:lnTo>
                <a:lnTo>
                  <a:pt x="72388" y="55880"/>
                </a:lnTo>
                <a:lnTo>
                  <a:pt x="64387" y="58420"/>
                </a:lnTo>
                <a:lnTo>
                  <a:pt x="61720" y="59690"/>
                </a:lnTo>
                <a:lnTo>
                  <a:pt x="59815" y="59690"/>
                </a:lnTo>
                <a:lnTo>
                  <a:pt x="56767" y="62230"/>
                </a:lnTo>
                <a:close/>
              </a:path>
              <a:path w="322579" h="355600">
                <a:moveTo>
                  <a:pt x="4571" y="224790"/>
                </a:moveTo>
                <a:lnTo>
                  <a:pt x="0" y="218440"/>
                </a:lnTo>
                <a:lnTo>
                  <a:pt x="4952" y="215900"/>
                </a:lnTo>
                <a:lnTo>
                  <a:pt x="11810" y="212090"/>
                </a:lnTo>
                <a:lnTo>
                  <a:pt x="40384" y="193040"/>
                </a:lnTo>
                <a:lnTo>
                  <a:pt x="54100" y="184150"/>
                </a:lnTo>
                <a:lnTo>
                  <a:pt x="60196" y="179070"/>
                </a:lnTo>
                <a:lnTo>
                  <a:pt x="66673" y="173990"/>
                </a:lnTo>
                <a:lnTo>
                  <a:pt x="80769" y="162560"/>
                </a:lnTo>
                <a:lnTo>
                  <a:pt x="86865" y="157480"/>
                </a:lnTo>
                <a:lnTo>
                  <a:pt x="93342" y="152400"/>
                </a:lnTo>
                <a:lnTo>
                  <a:pt x="105153" y="142240"/>
                </a:lnTo>
                <a:lnTo>
                  <a:pt x="116202" y="130810"/>
                </a:lnTo>
                <a:lnTo>
                  <a:pt x="126107" y="119380"/>
                </a:lnTo>
                <a:lnTo>
                  <a:pt x="130679" y="113030"/>
                </a:lnTo>
                <a:lnTo>
                  <a:pt x="134489" y="109220"/>
                </a:lnTo>
                <a:lnTo>
                  <a:pt x="142109" y="97790"/>
                </a:lnTo>
                <a:lnTo>
                  <a:pt x="148967" y="87630"/>
                </a:lnTo>
                <a:lnTo>
                  <a:pt x="155063" y="76200"/>
                </a:lnTo>
                <a:lnTo>
                  <a:pt x="157730" y="71120"/>
                </a:lnTo>
                <a:lnTo>
                  <a:pt x="159635" y="66040"/>
                </a:lnTo>
                <a:lnTo>
                  <a:pt x="163444" y="57150"/>
                </a:lnTo>
                <a:lnTo>
                  <a:pt x="164968" y="52070"/>
                </a:lnTo>
                <a:lnTo>
                  <a:pt x="190114" y="52070"/>
                </a:lnTo>
                <a:lnTo>
                  <a:pt x="188590" y="54610"/>
                </a:lnTo>
                <a:lnTo>
                  <a:pt x="187066" y="59690"/>
                </a:lnTo>
                <a:lnTo>
                  <a:pt x="182494" y="71120"/>
                </a:lnTo>
                <a:lnTo>
                  <a:pt x="180208" y="77470"/>
                </a:lnTo>
                <a:lnTo>
                  <a:pt x="177541" y="82550"/>
                </a:lnTo>
                <a:lnTo>
                  <a:pt x="171064" y="95250"/>
                </a:lnTo>
                <a:lnTo>
                  <a:pt x="168016" y="101600"/>
                </a:lnTo>
                <a:lnTo>
                  <a:pt x="164206" y="106680"/>
                </a:lnTo>
                <a:lnTo>
                  <a:pt x="154682" y="120650"/>
                </a:lnTo>
                <a:lnTo>
                  <a:pt x="149729" y="127000"/>
                </a:lnTo>
                <a:lnTo>
                  <a:pt x="144776" y="132080"/>
                </a:lnTo>
                <a:lnTo>
                  <a:pt x="133346" y="144780"/>
                </a:lnTo>
                <a:lnTo>
                  <a:pt x="127250" y="149860"/>
                </a:lnTo>
                <a:lnTo>
                  <a:pt x="120773" y="156210"/>
                </a:lnTo>
                <a:lnTo>
                  <a:pt x="106296" y="167640"/>
                </a:lnTo>
                <a:lnTo>
                  <a:pt x="99819" y="171450"/>
                </a:lnTo>
                <a:lnTo>
                  <a:pt x="93342" y="176530"/>
                </a:lnTo>
                <a:lnTo>
                  <a:pt x="76198" y="187960"/>
                </a:lnTo>
                <a:lnTo>
                  <a:pt x="69721" y="191770"/>
                </a:lnTo>
                <a:lnTo>
                  <a:pt x="62482" y="196850"/>
                </a:lnTo>
                <a:lnTo>
                  <a:pt x="45718" y="205740"/>
                </a:lnTo>
                <a:lnTo>
                  <a:pt x="32003" y="212090"/>
                </a:lnTo>
                <a:lnTo>
                  <a:pt x="16382" y="219710"/>
                </a:lnTo>
                <a:lnTo>
                  <a:pt x="9524" y="223520"/>
                </a:lnTo>
                <a:lnTo>
                  <a:pt x="4571" y="224790"/>
                </a:lnTo>
                <a:close/>
              </a:path>
              <a:path w="322579" h="355600">
                <a:moveTo>
                  <a:pt x="201162" y="143510"/>
                </a:moveTo>
                <a:lnTo>
                  <a:pt x="199258" y="142240"/>
                </a:lnTo>
                <a:lnTo>
                  <a:pt x="192019" y="139700"/>
                </a:lnTo>
                <a:lnTo>
                  <a:pt x="188590" y="138430"/>
                </a:lnTo>
                <a:lnTo>
                  <a:pt x="184780" y="135890"/>
                </a:lnTo>
                <a:lnTo>
                  <a:pt x="171064" y="128270"/>
                </a:lnTo>
                <a:lnTo>
                  <a:pt x="164968" y="123190"/>
                </a:lnTo>
                <a:lnTo>
                  <a:pt x="164968" y="119380"/>
                </a:lnTo>
                <a:lnTo>
                  <a:pt x="168016" y="118110"/>
                </a:lnTo>
                <a:lnTo>
                  <a:pt x="175255" y="118110"/>
                </a:lnTo>
                <a:lnTo>
                  <a:pt x="182494" y="119380"/>
                </a:lnTo>
                <a:lnTo>
                  <a:pt x="187828" y="120650"/>
                </a:lnTo>
                <a:lnTo>
                  <a:pt x="289171" y="120650"/>
                </a:lnTo>
                <a:lnTo>
                  <a:pt x="289171" y="133350"/>
                </a:lnTo>
                <a:lnTo>
                  <a:pt x="237738" y="133350"/>
                </a:lnTo>
                <a:lnTo>
                  <a:pt x="220212" y="135890"/>
                </a:lnTo>
                <a:lnTo>
                  <a:pt x="214116" y="137160"/>
                </a:lnTo>
                <a:lnTo>
                  <a:pt x="210306" y="138430"/>
                </a:lnTo>
                <a:lnTo>
                  <a:pt x="203829" y="142240"/>
                </a:lnTo>
                <a:lnTo>
                  <a:pt x="201162" y="143510"/>
                </a:lnTo>
                <a:close/>
              </a:path>
              <a:path w="322579" h="355600">
                <a:moveTo>
                  <a:pt x="277742" y="252730"/>
                </a:moveTo>
                <a:lnTo>
                  <a:pt x="275837" y="252730"/>
                </a:lnTo>
                <a:lnTo>
                  <a:pt x="273551" y="250190"/>
                </a:lnTo>
                <a:lnTo>
                  <a:pt x="272027" y="247650"/>
                </a:lnTo>
                <a:lnTo>
                  <a:pt x="270884" y="242570"/>
                </a:lnTo>
                <a:lnTo>
                  <a:pt x="270503" y="240030"/>
                </a:lnTo>
                <a:lnTo>
                  <a:pt x="270122" y="238760"/>
                </a:lnTo>
                <a:lnTo>
                  <a:pt x="269741" y="232410"/>
                </a:lnTo>
                <a:lnTo>
                  <a:pt x="268979" y="222250"/>
                </a:lnTo>
                <a:lnTo>
                  <a:pt x="268649" y="205740"/>
                </a:lnTo>
                <a:lnTo>
                  <a:pt x="268598" y="133350"/>
                </a:lnTo>
                <a:lnTo>
                  <a:pt x="289171" y="133350"/>
                </a:lnTo>
                <a:lnTo>
                  <a:pt x="289067" y="187960"/>
                </a:lnTo>
                <a:lnTo>
                  <a:pt x="288790" y="198120"/>
                </a:lnTo>
                <a:lnTo>
                  <a:pt x="288409" y="203200"/>
                </a:lnTo>
                <a:lnTo>
                  <a:pt x="287266" y="222250"/>
                </a:lnTo>
                <a:lnTo>
                  <a:pt x="286504" y="227330"/>
                </a:lnTo>
                <a:lnTo>
                  <a:pt x="285361" y="237490"/>
                </a:lnTo>
                <a:lnTo>
                  <a:pt x="284599" y="240030"/>
                </a:lnTo>
                <a:lnTo>
                  <a:pt x="284218" y="242570"/>
                </a:lnTo>
                <a:lnTo>
                  <a:pt x="281932" y="247650"/>
                </a:lnTo>
                <a:lnTo>
                  <a:pt x="280408" y="250190"/>
                </a:lnTo>
                <a:lnTo>
                  <a:pt x="277742" y="252730"/>
                </a:lnTo>
                <a:close/>
              </a:path>
              <a:path w="322579" h="355600">
                <a:moveTo>
                  <a:pt x="40004" y="355600"/>
                </a:moveTo>
                <a:lnTo>
                  <a:pt x="36194" y="349250"/>
                </a:lnTo>
                <a:lnTo>
                  <a:pt x="41146" y="346710"/>
                </a:lnTo>
                <a:lnTo>
                  <a:pt x="48004" y="344170"/>
                </a:lnTo>
                <a:lnTo>
                  <a:pt x="62482" y="335280"/>
                </a:lnTo>
                <a:lnTo>
                  <a:pt x="68578" y="331470"/>
                </a:lnTo>
                <a:lnTo>
                  <a:pt x="74293" y="328930"/>
                </a:lnTo>
                <a:lnTo>
                  <a:pt x="90294" y="318770"/>
                </a:lnTo>
                <a:lnTo>
                  <a:pt x="97533" y="313690"/>
                </a:lnTo>
                <a:lnTo>
                  <a:pt x="104391" y="308610"/>
                </a:lnTo>
                <a:lnTo>
                  <a:pt x="122678" y="295910"/>
                </a:lnTo>
                <a:lnTo>
                  <a:pt x="129917" y="289560"/>
                </a:lnTo>
                <a:lnTo>
                  <a:pt x="135632" y="285750"/>
                </a:lnTo>
                <a:lnTo>
                  <a:pt x="147824" y="274320"/>
                </a:lnTo>
                <a:lnTo>
                  <a:pt x="156587" y="265430"/>
                </a:lnTo>
                <a:lnTo>
                  <a:pt x="165730" y="256540"/>
                </a:lnTo>
                <a:lnTo>
                  <a:pt x="171826" y="248920"/>
                </a:lnTo>
                <a:lnTo>
                  <a:pt x="179065" y="240030"/>
                </a:lnTo>
                <a:lnTo>
                  <a:pt x="180589" y="237490"/>
                </a:lnTo>
                <a:lnTo>
                  <a:pt x="180208" y="236220"/>
                </a:lnTo>
                <a:lnTo>
                  <a:pt x="176017" y="232410"/>
                </a:lnTo>
                <a:lnTo>
                  <a:pt x="162682" y="223520"/>
                </a:lnTo>
                <a:lnTo>
                  <a:pt x="156587" y="220980"/>
                </a:lnTo>
                <a:lnTo>
                  <a:pt x="157730" y="217170"/>
                </a:lnTo>
                <a:lnTo>
                  <a:pt x="161158" y="215900"/>
                </a:lnTo>
                <a:lnTo>
                  <a:pt x="167635" y="215900"/>
                </a:lnTo>
                <a:lnTo>
                  <a:pt x="175255" y="218440"/>
                </a:lnTo>
                <a:lnTo>
                  <a:pt x="181351" y="219710"/>
                </a:lnTo>
                <a:lnTo>
                  <a:pt x="190876" y="222250"/>
                </a:lnTo>
                <a:lnTo>
                  <a:pt x="194686" y="224790"/>
                </a:lnTo>
                <a:lnTo>
                  <a:pt x="200400" y="227330"/>
                </a:lnTo>
                <a:lnTo>
                  <a:pt x="207639" y="231140"/>
                </a:lnTo>
                <a:lnTo>
                  <a:pt x="207639" y="234950"/>
                </a:lnTo>
                <a:lnTo>
                  <a:pt x="204210" y="242570"/>
                </a:lnTo>
                <a:lnTo>
                  <a:pt x="202686" y="243840"/>
                </a:lnTo>
                <a:lnTo>
                  <a:pt x="200781" y="247650"/>
                </a:lnTo>
                <a:lnTo>
                  <a:pt x="196591" y="254000"/>
                </a:lnTo>
                <a:lnTo>
                  <a:pt x="193543" y="257810"/>
                </a:lnTo>
                <a:lnTo>
                  <a:pt x="193162" y="257810"/>
                </a:lnTo>
                <a:lnTo>
                  <a:pt x="191638" y="259080"/>
                </a:lnTo>
                <a:lnTo>
                  <a:pt x="190876" y="260350"/>
                </a:lnTo>
                <a:lnTo>
                  <a:pt x="195829" y="264160"/>
                </a:lnTo>
                <a:lnTo>
                  <a:pt x="206115" y="270510"/>
                </a:lnTo>
                <a:lnTo>
                  <a:pt x="181732" y="270510"/>
                </a:lnTo>
                <a:lnTo>
                  <a:pt x="148586" y="299720"/>
                </a:lnTo>
                <a:lnTo>
                  <a:pt x="140966" y="304800"/>
                </a:lnTo>
                <a:lnTo>
                  <a:pt x="134489" y="309880"/>
                </a:lnTo>
                <a:lnTo>
                  <a:pt x="116583" y="320040"/>
                </a:lnTo>
                <a:lnTo>
                  <a:pt x="109344" y="325120"/>
                </a:lnTo>
                <a:lnTo>
                  <a:pt x="101724" y="328930"/>
                </a:lnTo>
                <a:lnTo>
                  <a:pt x="82674" y="337820"/>
                </a:lnTo>
                <a:lnTo>
                  <a:pt x="75436" y="341630"/>
                </a:lnTo>
                <a:lnTo>
                  <a:pt x="67816" y="345440"/>
                </a:lnTo>
                <a:lnTo>
                  <a:pt x="51433" y="351790"/>
                </a:lnTo>
                <a:lnTo>
                  <a:pt x="44194" y="353060"/>
                </a:lnTo>
                <a:lnTo>
                  <a:pt x="40004" y="355600"/>
                </a:lnTo>
                <a:close/>
              </a:path>
              <a:path w="322579" h="355600">
                <a:moveTo>
                  <a:pt x="317365" y="351790"/>
                </a:moveTo>
                <a:lnTo>
                  <a:pt x="311269" y="351790"/>
                </a:lnTo>
                <a:lnTo>
                  <a:pt x="306697" y="349250"/>
                </a:lnTo>
                <a:lnTo>
                  <a:pt x="301744" y="346710"/>
                </a:lnTo>
                <a:lnTo>
                  <a:pt x="286504" y="337820"/>
                </a:lnTo>
                <a:lnTo>
                  <a:pt x="279647" y="334010"/>
                </a:lnTo>
                <a:lnTo>
                  <a:pt x="271646" y="328930"/>
                </a:lnTo>
                <a:lnTo>
                  <a:pt x="252596" y="316230"/>
                </a:lnTo>
                <a:lnTo>
                  <a:pt x="243071" y="311150"/>
                </a:lnTo>
                <a:lnTo>
                  <a:pt x="234690" y="306070"/>
                </a:lnTo>
                <a:lnTo>
                  <a:pt x="217545" y="294640"/>
                </a:lnTo>
                <a:lnTo>
                  <a:pt x="210306" y="289560"/>
                </a:lnTo>
                <a:lnTo>
                  <a:pt x="188590" y="275590"/>
                </a:lnTo>
                <a:lnTo>
                  <a:pt x="181732" y="270510"/>
                </a:lnTo>
                <a:lnTo>
                  <a:pt x="206115" y="270510"/>
                </a:lnTo>
                <a:lnTo>
                  <a:pt x="210306" y="274320"/>
                </a:lnTo>
                <a:lnTo>
                  <a:pt x="215640" y="278130"/>
                </a:lnTo>
                <a:lnTo>
                  <a:pt x="230880" y="287020"/>
                </a:lnTo>
                <a:lnTo>
                  <a:pt x="242309" y="292100"/>
                </a:lnTo>
                <a:lnTo>
                  <a:pt x="255263" y="298450"/>
                </a:lnTo>
                <a:lnTo>
                  <a:pt x="260216" y="299720"/>
                </a:lnTo>
                <a:lnTo>
                  <a:pt x="263645" y="300990"/>
                </a:lnTo>
                <a:lnTo>
                  <a:pt x="274313" y="303530"/>
                </a:lnTo>
                <a:lnTo>
                  <a:pt x="280028" y="303530"/>
                </a:lnTo>
                <a:lnTo>
                  <a:pt x="284980" y="307340"/>
                </a:lnTo>
                <a:lnTo>
                  <a:pt x="297553" y="317500"/>
                </a:lnTo>
                <a:lnTo>
                  <a:pt x="302887" y="322580"/>
                </a:lnTo>
                <a:lnTo>
                  <a:pt x="310507" y="330200"/>
                </a:lnTo>
                <a:lnTo>
                  <a:pt x="322317" y="345440"/>
                </a:lnTo>
                <a:lnTo>
                  <a:pt x="318889" y="349250"/>
                </a:lnTo>
                <a:lnTo>
                  <a:pt x="317365" y="3517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0505941" y="5836349"/>
            <a:ext cx="966953" cy="3581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1621614" y="5836349"/>
            <a:ext cx="292735" cy="358140"/>
          </a:xfrm>
          <a:custGeom>
            <a:avLst/>
            <a:gdLst/>
            <a:ahLst/>
            <a:cxnLst/>
            <a:rect l="l" t="t" r="r" b="b"/>
            <a:pathLst>
              <a:path w="292734" h="358139">
                <a:moveTo>
                  <a:pt x="6095" y="291838"/>
                </a:moveTo>
                <a:lnTo>
                  <a:pt x="0" y="286504"/>
                </a:lnTo>
                <a:lnTo>
                  <a:pt x="3809" y="282694"/>
                </a:lnTo>
                <a:lnTo>
                  <a:pt x="9143" y="276218"/>
                </a:lnTo>
                <a:lnTo>
                  <a:pt x="40384" y="231642"/>
                </a:lnTo>
                <a:lnTo>
                  <a:pt x="62482" y="194305"/>
                </a:lnTo>
                <a:lnTo>
                  <a:pt x="65530" y="188590"/>
                </a:lnTo>
                <a:lnTo>
                  <a:pt x="75055" y="171064"/>
                </a:lnTo>
                <a:lnTo>
                  <a:pt x="77722" y="164968"/>
                </a:lnTo>
                <a:lnTo>
                  <a:pt x="80769" y="158492"/>
                </a:lnTo>
                <a:lnTo>
                  <a:pt x="87627" y="142109"/>
                </a:lnTo>
                <a:lnTo>
                  <a:pt x="90294" y="135632"/>
                </a:lnTo>
                <a:lnTo>
                  <a:pt x="92199" y="130298"/>
                </a:lnTo>
                <a:lnTo>
                  <a:pt x="97533" y="115821"/>
                </a:lnTo>
                <a:lnTo>
                  <a:pt x="99057" y="110868"/>
                </a:lnTo>
                <a:lnTo>
                  <a:pt x="100962" y="105534"/>
                </a:lnTo>
                <a:lnTo>
                  <a:pt x="104772" y="93342"/>
                </a:lnTo>
                <a:lnTo>
                  <a:pt x="106296" y="87627"/>
                </a:lnTo>
                <a:lnTo>
                  <a:pt x="107820" y="82293"/>
                </a:lnTo>
                <a:lnTo>
                  <a:pt x="111249" y="67816"/>
                </a:lnTo>
                <a:lnTo>
                  <a:pt x="111630" y="64768"/>
                </a:lnTo>
                <a:lnTo>
                  <a:pt x="111249" y="62863"/>
                </a:lnTo>
                <a:lnTo>
                  <a:pt x="106296" y="57910"/>
                </a:lnTo>
                <a:lnTo>
                  <a:pt x="100962" y="54100"/>
                </a:lnTo>
                <a:lnTo>
                  <a:pt x="92961" y="49147"/>
                </a:lnTo>
                <a:lnTo>
                  <a:pt x="88389" y="46861"/>
                </a:lnTo>
                <a:lnTo>
                  <a:pt x="83055" y="43813"/>
                </a:lnTo>
                <a:lnTo>
                  <a:pt x="83817" y="40004"/>
                </a:lnTo>
                <a:lnTo>
                  <a:pt x="87246" y="38099"/>
                </a:lnTo>
                <a:lnTo>
                  <a:pt x="92961" y="38099"/>
                </a:lnTo>
                <a:lnTo>
                  <a:pt x="101343" y="40004"/>
                </a:lnTo>
                <a:lnTo>
                  <a:pt x="104010" y="40765"/>
                </a:lnTo>
                <a:lnTo>
                  <a:pt x="107058" y="41527"/>
                </a:lnTo>
                <a:lnTo>
                  <a:pt x="137156" y="55243"/>
                </a:lnTo>
                <a:lnTo>
                  <a:pt x="137080" y="57910"/>
                </a:lnTo>
                <a:lnTo>
                  <a:pt x="120773" y="116583"/>
                </a:lnTo>
                <a:lnTo>
                  <a:pt x="117345" y="125345"/>
                </a:lnTo>
                <a:lnTo>
                  <a:pt x="115440" y="130298"/>
                </a:lnTo>
                <a:lnTo>
                  <a:pt x="110868" y="140585"/>
                </a:lnTo>
                <a:lnTo>
                  <a:pt x="108582" y="145919"/>
                </a:lnTo>
                <a:lnTo>
                  <a:pt x="112773" y="152015"/>
                </a:lnTo>
                <a:lnTo>
                  <a:pt x="119440" y="161539"/>
                </a:lnTo>
                <a:lnTo>
                  <a:pt x="101343" y="161539"/>
                </a:lnTo>
                <a:lnTo>
                  <a:pt x="100581" y="163063"/>
                </a:lnTo>
                <a:lnTo>
                  <a:pt x="98676" y="166111"/>
                </a:lnTo>
                <a:lnTo>
                  <a:pt x="97914" y="168016"/>
                </a:lnTo>
                <a:lnTo>
                  <a:pt x="93723" y="176017"/>
                </a:lnTo>
                <a:lnTo>
                  <a:pt x="84960" y="192019"/>
                </a:lnTo>
                <a:lnTo>
                  <a:pt x="80008" y="199639"/>
                </a:lnTo>
                <a:lnTo>
                  <a:pt x="74674" y="208020"/>
                </a:lnTo>
                <a:lnTo>
                  <a:pt x="52195" y="240024"/>
                </a:lnTo>
                <a:lnTo>
                  <a:pt x="34670" y="261740"/>
                </a:lnTo>
                <a:lnTo>
                  <a:pt x="28574" y="269360"/>
                </a:lnTo>
                <a:lnTo>
                  <a:pt x="15239" y="283075"/>
                </a:lnTo>
                <a:lnTo>
                  <a:pt x="10286" y="288028"/>
                </a:lnTo>
                <a:lnTo>
                  <a:pt x="6095" y="291838"/>
                </a:lnTo>
                <a:close/>
              </a:path>
              <a:path w="292734" h="358139">
                <a:moveTo>
                  <a:pt x="203067" y="278123"/>
                </a:moveTo>
                <a:lnTo>
                  <a:pt x="171826" y="248786"/>
                </a:lnTo>
                <a:lnTo>
                  <a:pt x="165349" y="240785"/>
                </a:lnTo>
                <a:lnTo>
                  <a:pt x="152396" y="225546"/>
                </a:lnTo>
                <a:lnTo>
                  <a:pt x="146300" y="218307"/>
                </a:lnTo>
                <a:lnTo>
                  <a:pt x="140204" y="210687"/>
                </a:lnTo>
                <a:lnTo>
                  <a:pt x="121916" y="188209"/>
                </a:lnTo>
                <a:lnTo>
                  <a:pt x="117726" y="182875"/>
                </a:lnTo>
                <a:lnTo>
                  <a:pt x="106677" y="168397"/>
                </a:lnTo>
                <a:lnTo>
                  <a:pt x="101343" y="161539"/>
                </a:lnTo>
                <a:lnTo>
                  <a:pt x="119440" y="161539"/>
                </a:lnTo>
                <a:lnTo>
                  <a:pt x="123440" y="167254"/>
                </a:lnTo>
                <a:lnTo>
                  <a:pt x="127250" y="171445"/>
                </a:lnTo>
                <a:lnTo>
                  <a:pt x="160777" y="205734"/>
                </a:lnTo>
                <a:lnTo>
                  <a:pt x="179827" y="216021"/>
                </a:lnTo>
                <a:lnTo>
                  <a:pt x="182113" y="219069"/>
                </a:lnTo>
                <a:lnTo>
                  <a:pt x="190114" y="232404"/>
                </a:lnTo>
                <a:lnTo>
                  <a:pt x="193162" y="237357"/>
                </a:lnTo>
                <a:lnTo>
                  <a:pt x="199258" y="248786"/>
                </a:lnTo>
                <a:lnTo>
                  <a:pt x="200781" y="252596"/>
                </a:lnTo>
                <a:lnTo>
                  <a:pt x="203448" y="257549"/>
                </a:lnTo>
                <a:lnTo>
                  <a:pt x="208782" y="272408"/>
                </a:lnTo>
                <a:lnTo>
                  <a:pt x="203067" y="278123"/>
                </a:lnTo>
                <a:close/>
              </a:path>
              <a:path w="292734" h="358139">
                <a:moveTo>
                  <a:pt x="278504" y="358131"/>
                </a:moveTo>
                <a:lnTo>
                  <a:pt x="275075" y="358131"/>
                </a:lnTo>
                <a:lnTo>
                  <a:pt x="273170" y="355083"/>
                </a:lnTo>
                <a:lnTo>
                  <a:pt x="272408" y="353559"/>
                </a:lnTo>
                <a:lnTo>
                  <a:pt x="271939" y="351273"/>
                </a:lnTo>
                <a:lnTo>
                  <a:pt x="270884" y="346701"/>
                </a:lnTo>
                <a:lnTo>
                  <a:pt x="270503" y="344034"/>
                </a:lnTo>
                <a:lnTo>
                  <a:pt x="270122" y="338700"/>
                </a:lnTo>
                <a:lnTo>
                  <a:pt x="269360" y="324222"/>
                </a:lnTo>
                <a:lnTo>
                  <a:pt x="268979" y="315841"/>
                </a:lnTo>
                <a:lnTo>
                  <a:pt x="268979" y="36575"/>
                </a:lnTo>
                <a:lnTo>
                  <a:pt x="267455" y="30479"/>
                </a:lnTo>
                <a:lnTo>
                  <a:pt x="265931" y="28193"/>
                </a:lnTo>
                <a:lnTo>
                  <a:pt x="264407" y="26288"/>
                </a:lnTo>
                <a:lnTo>
                  <a:pt x="260597" y="22097"/>
                </a:lnTo>
                <a:lnTo>
                  <a:pt x="257930" y="20573"/>
                </a:lnTo>
                <a:lnTo>
                  <a:pt x="255263" y="18668"/>
                </a:lnTo>
                <a:lnTo>
                  <a:pt x="249548" y="15620"/>
                </a:lnTo>
                <a:lnTo>
                  <a:pt x="243452" y="12572"/>
                </a:lnTo>
                <a:lnTo>
                  <a:pt x="237357" y="10286"/>
                </a:lnTo>
                <a:lnTo>
                  <a:pt x="232785" y="8762"/>
                </a:lnTo>
                <a:lnTo>
                  <a:pt x="227832" y="6476"/>
                </a:lnTo>
                <a:lnTo>
                  <a:pt x="227832" y="2285"/>
                </a:lnTo>
                <a:lnTo>
                  <a:pt x="233928" y="0"/>
                </a:lnTo>
                <a:lnTo>
                  <a:pt x="240024" y="0"/>
                </a:lnTo>
                <a:lnTo>
                  <a:pt x="254120" y="1904"/>
                </a:lnTo>
                <a:lnTo>
                  <a:pt x="260597" y="3809"/>
                </a:lnTo>
                <a:lnTo>
                  <a:pt x="265169" y="4952"/>
                </a:lnTo>
                <a:lnTo>
                  <a:pt x="278123" y="8762"/>
                </a:lnTo>
                <a:lnTo>
                  <a:pt x="282694" y="10667"/>
                </a:lnTo>
                <a:lnTo>
                  <a:pt x="286504" y="12191"/>
                </a:lnTo>
                <a:lnTo>
                  <a:pt x="292600" y="15620"/>
                </a:lnTo>
                <a:lnTo>
                  <a:pt x="292600" y="20192"/>
                </a:lnTo>
                <a:lnTo>
                  <a:pt x="291076" y="24383"/>
                </a:lnTo>
                <a:lnTo>
                  <a:pt x="290314" y="27050"/>
                </a:lnTo>
                <a:lnTo>
                  <a:pt x="289933" y="29336"/>
                </a:lnTo>
                <a:lnTo>
                  <a:pt x="289209" y="36575"/>
                </a:lnTo>
                <a:lnTo>
                  <a:pt x="289171" y="279647"/>
                </a:lnTo>
                <a:lnTo>
                  <a:pt x="288409" y="304792"/>
                </a:lnTo>
                <a:lnTo>
                  <a:pt x="288028" y="311269"/>
                </a:lnTo>
                <a:lnTo>
                  <a:pt x="287647" y="321936"/>
                </a:lnTo>
                <a:lnTo>
                  <a:pt x="285361" y="340224"/>
                </a:lnTo>
                <a:lnTo>
                  <a:pt x="284599" y="344415"/>
                </a:lnTo>
                <a:lnTo>
                  <a:pt x="284218" y="347082"/>
                </a:lnTo>
                <a:lnTo>
                  <a:pt x="282694" y="351273"/>
                </a:lnTo>
                <a:lnTo>
                  <a:pt x="281170" y="355083"/>
                </a:lnTo>
                <a:lnTo>
                  <a:pt x="278504" y="3581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1974031" y="5836349"/>
            <a:ext cx="323850" cy="358140"/>
          </a:xfrm>
          <a:custGeom>
            <a:avLst/>
            <a:gdLst/>
            <a:ahLst/>
            <a:cxnLst/>
            <a:rect l="l" t="t" r="r" b="b"/>
            <a:pathLst>
              <a:path w="323850" h="358139">
                <a:moveTo>
                  <a:pt x="250691" y="358131"/>
                </a:moveTo>
                <a:lnTo>
                  <a:pt x="247262" y="358131"/>
                </a:lnTo>
                <a:lnTo>
                  <a:pt x="244976" y="354702"/>
                </a:lnTo>
                <a:lnTo>
                  <a:pt x="244214" y="353178"/>
                </a:lnTo>
                <a:lnTo>
                  <a:pt x="243745" y="350892"/>
                </a:lnTo>
                <a:lnTo>
                  <a:pt x="242690" y="346320"/>
                </a:lnTo>
                <a:lnTo>
                  <a:pt x="242309" y="343653"/>
                </a:lnTo>
                <a:lnTo>
                  <a:pt x="241928" y="338319"/>
                </a:lnTo>
                <a:lnTo>
                  <a:pt x="241547" y="330699"/>
                </a:lnTo>
                <a:lnTo>
                  <a:pt x="241166" y="323841"/>
                </a:lnTo>
                <a:lnTo>
                  <a:pt x="240785" y="315460"/>
                </a:lnTo>
                <a:lnTo>
                  <a:pt x="240785" y="36575"/>
                </a:lnTo>
                <a:lnTo>
                  <a:pt x="239262" y="30479"/>
                </a:lnTo>
                <a:lnTo>
                  <a:pt x="237738" y="28193"/>
                </a:lnTo>
                <a:lnTo>
                  <a:pt x="236214" y="26288"/>
                </a:lnTo>
                <a:lnTo>
                  <a:pt x="232404" y="22097"/>
                </a:lnTo>
                <a:lnTo>
                  <a:pt x="229737" y="20573"/>
                </a:lnTo>
                <a:lnTo>
                  <a:pt x="227070" y="18668"/>
                </a:lnTo>
                <a:lnTo>
                  <a:pt x="204591" y="8762"/>
                </a:lnTo>
                <a:lnTo>
                  <a:pt x="199639" y="6476"/>
                </a:lnTo>
                <a:lnTo>
                  <a:pt x="199639" y="2285"/>
                </a:lnTo>
                <a:lnTo>
                  <a:pt x="205734" y="0"/>
                </a:lnTo>
                <a:lnTo>
                  <a:pt x="211830" y="0"/>
                </a:lnTo>
                <a:lnTo>
                  <a:pt x="225927" y="1904"/>
                </a:lnTo>
                <a:lnTo>
                  <a:pt x="232404" y="3809"/>
                </a:lnTo>
                <a:lnTo>
                  <a:pt x="236976" y="4952"/>
                </a:lnTo>
                <a:lnTo>
                  <a:pt x="249167" y="8381"/>
                </a:lnTo>
                <a:lnTo>
                  <a:pt x="254501" y="10286"/>
                </a:lnTo>
                <a:lnTo>
                  <a:pt x="258311" y="11810"/>
                </a:lnTo>
                <a:lnTo>
                  <a:pt x="264788" y="15620"/>
                </a:lnTo>
                <a:lnTo>
                  <a:pt x="264788" y="20192"/>
                </a:lnTo>
                <a:lnTo>
                  <a:pt x="263264" y="24383"/>
                </a:lnTo>
                <a:lnTo>
                  <a:pt x="262502" y="27050"/>
                </a:lnTo>
                <a:lnTo>
                  <a:pt x="262121" y="29336"/>
                </a:lnTo>
                <a:lnTo>
                  <a:pt x="261397" y="36575"/>
                </a:lnTo>
                <a:lnTo>
                  <a:pt x="261359" y="115440"/>
                </a:lnTo>
                <a:lnTo>
                  <a:pt x="323841" y="115440"/>
                </a:lnTo>
                <a:lnTo>
                  <a:pt x="323841" y="123440"/>
                </a:lnTo>
                <a:lnTo>
                  <a:pt x="318889" y="127631"/>
                </a:lnTo>
                <a:lnTo>
                  <a:pt x="261359" y="127631"/>
                </a:lnTo>
                <a:lnTo>
                  <a:pt x="261359" y="220212"/>
                </a:lnTo>
                <a:lnTo>
                  <a:pt x="323841" y="220212"/>
                </a:lnTo>
                <a:lnTo>
                  <a:pt x="323841" y="228213"/>
                </a:lnTo>
                <a:lnTo>
                  <a:pt x="318889" y="232404"/>
                </a:lnTo>
                <a:lnTo>
                  <a:pt x="261359" y="232404"/>
                </a:lnTo>
                <a:lnTo>
                  <a:pt x="261359" y="279647"/>
                </a:lnTo>
                <a:lnTo>
                  <a:pt x="260597" y="302125"/>
                </a:lnTo>
                <a:lnTo>
                  <a:pt x="260216" y="308602"/>
                </a:lnTo>
                <a:lnTo>
                  <a:pt x="259835" y="320032"/>
                </a:lnTo>
                <a:lnTo>
                  <a:pt x="258311" y="335652"/>
                </a:lnTo>
                <a:lnTo>
                  <a:pt x="257549" y="339081"/>
                </a:lnTo>
                <a:lnTo>
                  <a:pt x="256787" y="344034"/>
                </a:lnTo>
                <a:lnTo>
                  <a:pt x="254882" y="350892"/>
                </a:lnTo>
                <a:lnTo>
                  <a:pt x="253358" y="354702"/>
                </a:lnTo>
                <a:lnTo>
                  <a:pt x="250691" y="358131"/>
                </a:lnTo>
                <a:close/>
              </a:path>
              <a:path w="323850" h="358139">
                <a:moveTo>
                  <a:pt x="323841" y="115440"/>
                </a:moveTo>
                <a:lnTo>
                  <a:pt x="270503" y="115440"/>
                </a:lnTo>
                <a:lnTo>
                  <a:pt x="278123" y="113535"/>
                </a:lnTo>
                <a:lnTo>
                  <a:pt x="281551" y="111249"/>
                </a:lnTo>
                <a:lnTo>
                  <a:pt x="284218" y="109344"/>
                </a:lnTo>
                <a:lnTo>
                  <a:pt x="288028" y="105534"/>
                </a:lnTo>
                <a:lnTo>
                  <a:pt x="288790" y="104010"/>
                </a:lnTo>
                <a:lnTo>
                  <a:pt x="292981" y="104391"/>
                </a:lnTo>
                <a:lnTo>
                  <a:pt x="304030" y="105153"/>
                </a:lnTo>
                <a:lnTo>
                  <a:pt x="307840" y="105915"/>
                </a:lnTo>
                <a:lnTo>
                  <a:pt x="314317" y="106677"/>
                </a:lnTo>
                <a:lnTo>
                  <a:pt x="323841" y="112392"/>
                </a:lnTo>
                <a:lnTo>
                  <a:pt x="323841" y="115440"/>
                </a:lnTo>
                <a:close/>
              </a:path>
              <a:path w="323850" h="358139">
                <a:moveTo>
                  <a:pt x="323841" y="220212"/>
                </a:moveTo>
                <a:lnTo>
                  <a:pt x="270503" y="220212"/>
                </a:lnTo>
                <a:lnTo>
                  <a:pt x="278123" y="218307"/>
                </a:lnTo>
                <a:lnTo>
                  <a:pt x="281551" y="216021"/>
                </a:lnTo>
                <a:lnTo>
                  <a:pt x="284218" y="214116"/>
                </a:lnTo>
                <a:lnTo>
                  <a:pt x="288028" y="210306"/>
                </a:lnTo>
                <a:lnTo>
                  <a:pt x="288790" y="208782"/>
                </a:lnTo>
                <a:lnTo>
                  <a:pt x="292981" y="209163"/>
                </a:lnTo>
                <a:lnTo>
                  <a:pt x="304030" y="209925"/>
                </a:lnTo>
                <a:lnTo>
                  <a:pt x="307840" y="210687"/>
                </a:lnTo>
                <a:lnTo>
                  <a:pt x="314317" y="211449"/>
                </a:lnTo>
                <a:lnTo>
                  <a:pt x="323841" y="217164"/>
                </a:lnTo>
                <a:lnTo>
                  <a:pt x="323841" y="220212"/>
                </a:lnTo>
                <a:close/>
              </a:path>
              <a:path w="323850" h="358139">
                <a:moveTo>
                  <a:pt x="103629" y="262883"/>
                </a:moveTo>
                <a:lnTo>
                  <a:pt x="79246" y="262883"/>
                </a:lnTo>
                <a:lnTo>
                  <a:pt x="59815" y="258692"/>
                </a:lnTo>
                <a:lnTo>
                  <a:pt x="20192" y="230499"/>
                </a:lnTo>
                <a:lnTo>
                  <a:pt x="0" y="170683"/>
                </a:lnTo>
                <a:lnTo>
                  <a:pt x="0" y="149348"/>
                </a:lnTo>
                <a:lnTo>
                  <a:pt x="10667" y="105915"/>
                </a:lnTo>
                <a:lnTo>
                  <a:pt x="46861" y="66673"/>
                </a:lnTo>
                <a:lnTo>
                  <a:pt x="53719" y="64006"/>
                </a:lnTo>
                <a:lnTo>
                  <a:pt x="57910" y="62101"/>
                </a:lnTo>
                <a:lnTo>
                  <a:pt x="70483" y="58672"/>
                </a:lnTo>
                <a:lnTo>
                  <a:pt x="78103" y="58291"/>
                </a:lnTo>
                <a:lnTo>
                  <a:pt x="81150" y="56386"/>
                </a:lnTo>
                <a:lnTo>
                  <a:pt x="84198" y="53338"/>
                </a:lnTo>
                <a:lnTo>
                  <a:pt x="84579" y="51814"/>
                </a:lnTo>
                <a:lnTo>
                  <a:pt x="84579" y="49528"/>
                </a:lnTo>
                <a:lnTo>
                  <a:pt x="82293" y="46099"/>
                </a:lnTo>
                <a:lnTo>
                  <a:pt x="80388" y="44575"/>
                </a:lnTo>
                <a:lnTo>
                  <a:pt x="78865" y="42670"/>
                </a:lnTo>
                <a:lnTo>
                  <a:pt x="74293" y="40004"/>
                </a:lnTo>
                <a:lnTo>
                  <a:pt x="74674" y="38861"/>
                </a:lnTo>
                <a:lnTo>
                  <a:pt x="75436" y="36956"/>
                </a:lnTo>
                <a:lnTo>
                  <a:pt x="79246" y="35813"/>
                </a:lnTo>
                <a:lnTo>
                  <a:pt x="81150" y="36194"/>
                </a:lnTo>
                <a:lnTo>
                  <a:pt x="84579" y="36575"/>
                </a:lnTo>
                <a:lnTo>
                  <a:pt x="92199" y="39242"/>
                </a:lnTo>
                <a:lnTo>
                  <a:pt x="98295" y="41527"/>
                </a:lnTo>
                <a:lnTo>
                  <a:pt x="104772" y="45337"/>
                </a:lnTo>
                <a:lnTo>
                  <a:pt x="104772" y="48004"/>
                </a:lnTo>
                <a:lnTo>
                  <a:pt x="104010" y="50671"/>
                </a:lnTo>
                <a:lnTo>
                  <a:pt x="101343" y="55243"/>
                </a:lnTo>
                <a:lnTo>
                  <a:pt x="100200" y="57529"/>
                </a:lnTo>
                <a:lnTo>
                  <a:pt x="109725" y="57910"/>
                </a:lnTo>
                <a:lnTo>
                  <a:pt x="124202" y="62101"/>
                </a:lnTo>
                <a:lnTo>
                  <a:pt x="136013" y="66673"/>
                </a:lnTo>
                <a:lnTo>
                  <a:pt x="141025" y="70102"/>
                </a:lnTo>
                <a:lnTo>
                  <a:pt x="82674" y="70102"/>
                </a:lnTo>
                <a:lnTo>
                  <a:pt x="65530" y="74293"/>
                </a:lnTo>
                <a:lnTo>
                  <a:pt x="52957" y="81531"/>
                </a:lnTo>
                <a:lnTo>
                  <a:pt x="41527" y="92580"/>
                </a:lnTo>
                <a:lnTo>
                  <a:pt x="38480" y="97533"/>
                </a:lnTo>
                <a:lnTo>
                  <a:pt x="34289" y="104010"/>
                </a:lnTo>
                <a:lnTo>
                  <a:pt x="28193" y="118869"/>
                </a:lnTo>
                <a:lnTo>
                  <a:pt x="26288" y="125345"/>
                </a:lnTo>
                <a:lnTo>
                  <a:pt x="24764" y="131822"/>
                </a:lnTo>
                <a:lnTo>
                  <a:pt x="22097" y="150872"/>
                </a:lnTo>
                <a:lnTo>
                  <a:pt x="22097" y="168016"/>
                </a:lnTo>
                <a:lnTo>
                  <a:pt x="34289" y="215259"/>
                </a:lnTo>
                <a:lnTo>
                  <a:pt x="38480" y="221736"/>
                </a:lnTo>
                <a:lnTo>
                  <a:pt x="41527" y="226689"/>
                </a:lnTo>
                <a:lnTo>
                  <a:pt x="52957" y="237738"/>
                </a:lnTo>
                <a:lnTo>
                  <a:pt x="65530" y="244976"/>
                </a:lnTo>
                <a:lnTo>
                  <a:pt x="82293" y="249167"/>
                </a:lnTo>
                <a:lnTo>
                  <a:pt x="141804" y="249167"/>
                </a:lnTo>
                <a:lnTo>
                  <a:pt x="136013" y="252977"/>
                </a:lnTo>
                <a:lnTo>
                  <a:pt x="123059" y="258692"/>
                </a:lnTo>
                <a:lnTo>
                  <a:pt x="103629" y="262883"/>
                </a:lnTo>
                <a:close/>
              </a:path>
              <a:path w="323850" h="358139">
                <a:moveTo>
                  <a:pt x="141804" y="249167"/>
                </a:moveTo>
                <a:lnTo>
                  <a:pt x="100200" y="249167"/>
                </a:lnTo>
                <a:lnTo>
                  <a:pt x="117345" y="244976"/>
                </a:lnTo>
                <a:lnTo>
                  <a:pt x="122678" y="241928"/>
                </a:lnTo>
                <a:lnTo>
                  <a:pt x="130298" y="237738"/>
                </a:lnTo>
                <a:lnTo>
                  <a:pt x="141347" y="226689"/>
                </a:lnTo>
                <a:lnTo>
                  <a:pt x="144395" y="221736"/>
                </a:lnTo>
                <a:lnTo>
                  <a:pt x="148586" y="215259"/>
                </a:lnTo>
                <a:lnTo>
                  <a:pt x="155063" y="200020"/>
                </a:lnTo>
                <a:lnTo>
                  <a:pt x="156587" y="193924"/>
                </a:lnTo>
                <a:lnTo>
                  <a:pt x="158492" y="187447"/>
                </a:lnTo>
                <a:lnTo>
                  <a:pt x="160777" y="168016"/>
                </a:lnTo>
                <a:lnTo>
                  <a:pt x="160777" y="150872"/>
                </a:lnTo>
                <a:lnTo>
                  <a:pt x="158492" y="131822"/>
                </a:lnTo>
                <a:lnTo>
                  <a:pt x="156587" y="125345"/>
                </a:lnTo>
                <a:lnTo>
                  <a:pt x="155063" y="118869"/>
                </a:lnTo>
                <a:lnTo>
                  <a:pt x="148586" y="104010"/>
                </a:lnTo>
                <a:lnTo>
                  <a:pt x="144395" y="97533"/>
                </a:lnTo>
                <a:lnTo>
                  <a:pt x="141347" y="92580"/>
                </a:lnTo>
                <a:lnTo>
                  <a:pt x="130298" y="81531"/>
                </a:lnTo>
                <a:lnTo>
                  <a:pt x="122678" y="77341"/>
                </a:lnTo>
                <a:lnTo>
                  <a:pt x="117345" y="74293"/>
                </a:lnTo>
                <a:lnTo>
                  <a:pt x="100200" y="70102"/>
                </a:lnTo>
                <a:lnTo>
                  <a:pt x="141025" y="70102"/>
                </a:lnTo>
                <a:lnTo>
                  <a:pt x="150491" y="76579"/>
                </a:lnTo>
                <a:lnTo>
                  <a:pt x="162682" y="89532"/>
                </a:lnTo>
                <a:lnTo>
                  <a:pt x="172588" y="105915"/>
                </a:lnTo>
                <a:lnTo>
                  <a:pt x="175255" y="113535"/>
                </a:lnTo>
                <a:lnTo>
                  <a:pt x="179065" y="123059"/>
                </a:lnTo>
                <a:lnTo>
                  <a:pt x="182875" y="149348"/>
                </a:lnTo>
                <a:lnTo>
                  <a:pt x="182875" y="170683"/>
                </a:lnTo>
                <a:lnTo>
                  <a:pt x="179065" y="196972"/>
                </a:lnTo>
                <a:lnTo>
                  <a:pt x="175255" y="206496"/>
                </a:lnTo>
                <a:lnTo>
                  <a:pt x="172588" y="213735"/>
                </a:lnTo>
                <a:lnTo>
                  <a:pt x="162682" y="230499"/>
                </a:lnTo>
                <a:lnTo>
                  <a:pt x="150491" y="243452"/>
                </a:lnTo>
                <a:lnTo>
                  <a:pt x="141804" y="2491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2301682" y="5849303"/>
            <a:ext cx="327660" cy="334010"/>
          </a:xfrm>
          <a:custGeom>
            <a:avLst/>
            <a:gdLst/>
            <a:ahLst/>
            <a:cxnLst/>
            <a:rect l="l" t="t" r="r" b="b"/>
            <a:pathLst>
              <a:path w="327659" h="334010">
                <a:moveTo>
                  <a:pt x="276218" y="5333"/>
                </a:moveTo>
                <a:lnTo>
                  <a:pt x="241547" y="5333"/>
                </a:lnTo>
                <a:lnTo>
                  <a:pt x="248786" y="0"/>
                </a:lnTo>
                <a:lnTo>
                  <a:pt x="252977" y="380"/>
                </a:lnTo>
                <a:lnTo>
                  <a:pt x="263645" y="761"/>
                </a:lnTo>
                <a:lnTo>
                  <a:pt x="267836" y="1523"/>
                </a:lnTo>
                <a:lnTo>
                  <a:pt x="272027" y="1904"/>
                </a:lnTo>
                <a:lnTo>
                  <a:pt x="276218" y="4571"/>
                </a:lnTo>
                <a:lnTo>
                  <a:pt x="276218" y="5333"/>
                </a:lnTo>
                <a:close/>
              </a:path>
              <a:path w="327659" h="334010">
                <a:moveTo>
                  <a:pt x="73912" y="28193"/>
                </a:moveTo>
                <a:lnTo>
                  <a:pt x="73150" y="28193"/>
                </a:lnTo>
                <a:lnTo>
                  <a:pt x="67435" y="26669"/>
                </a:lnTo>
                <a:lnTo>
                  <a:pt x="65530" y="25907"/>
                </a:lnTo>
                <a:lnTo>
                  <a:pt x="62863" y="24764"/>
                </a:lnTo>
                <a:lnTo>
                  <a:pt x="56767" y="22478"/>
                </a:lnTo>
                <a:lnTo>
                  <a:pt x="49909" y="19049"/>
                </a:lnTo>
                <a:lnTo>
                  <a:pt x="44194" y="16001"/>
                </a:lnTo>
                <a:lnTo>
                  <a:pt x="41146" y="14477"/>
                </a:lnTo>
                <a:lnTo>
                  <a:pt x="38480" y="12572"/>
                </a:lnTo>
                <a:lnTo>
                  <a:pt x="31241" y="8000"/>
                </a:lnTo>
                <a:lnTo>
                  <a:pt x="31241" y="3047"/>
                </a:lnTo>
                <a:lnTo>
                  <a:pt x="35813" y="1904"/>
                </a:lnTo>
                <a:lnTo>
                  <a:pt x="37337" y="2285"/>
                </a:lnTo>
                <a:lnTo>
                  <a:pt x="39623" y="2666"/>
                </a:lnTo>
                <a:lnTo>
                  <a:pt x="48385" y="3428"/>
                </a:lnTo>
                <a:lnTo>
                  <a:pt x="52195" y="3809"/>
                </a:lnTo>
                <a:lnTo>
                  <a:pt x="59053" y="4190"/>
                </a:lnTo>
                <a:lnTo>
                  <a:pt x="80436" y="5092"/>
                </a:lnTo>
                <a:lnTo>
                  <a:pt x="86770" y="5262"/>
                </a:lnTo>
                <a:lnTo>
                  <a:pt x="276218" y="5333"/>
                </a:lnTo>
                <a:lnTo>
                  <a:pt x="276218" y="8381"/>
                </a:lnTo>
                <a:lnTo>
                  <a:pt x="272408" y="16382"/>
                </a:lnTo>
                <a:lnTo>
                  <a:pt x="271836" y="18287"/>
                </a:lnTo>
                <a:lnTo>
                  <a:pt x="135945" y="18296"/>
                </a:lnTo>
                <a:lnTo>
                  <a:pt x="130703" y="18358"/>
                </a:lnTo>
                <a:lnTo>
                  <a:pt x="125497" y="18528"/>
                </a:lnTo>
                <a:lnTo>
                  <a:pt x="105153" y="19430"/>
                </a:lnTo>
                <a:lnTo>
                  <a:pt x="99819" y="20192"/>
                </a:lnTo>
                <a:lnTo>
                  <a:pt x="96009" y="20573"/>
                </a:lnTo>
                <a:lnTo>
                  <a:pt x="86865" y="22478"/>
                </a:lnTo>
                <a:lnTo>
                  <a:pt x="80769" y="24764"/>
                </a:lnTo>
                <a:lnTo>
                  <a:pt x="76198" y="26669"/>
                </a:lnTo>
                <a:lnTo>
                  <a:pt x="73912" y="28193"/>
                </a:lnTo>
                <a:close/>
              </a:path>
              <a:path w="327659" h="334010">
                <a:moveTo>
                  <a:pt x="269100" y="58672"/>
                </a:moveTo>
                <a:lnTo>
                  <a:pt x="243452" y="58672"/>
                </a:lnTo>
                <a:lnTo>
                  <a:pt x="247643" y="54862"/>
                </a:lnTo>
                <a:lnTo>
                  <a:pt x="247643" y="18287"/>
                </a:lnTo>
                <a:lnTo>
                  <a:pt x="271836" y="18287"/>
                </a:lnTo>
                <a:lnTo>
                  <a:pt x="271265" y="20192"/>
                </a:lnTo>
                <a:lnTo>
                  <a:pt x="263645" y="55243"/>
                </a:lnTo>
                <a:lnTo>
                  <a:pt x="269100" y="58672"/>
                </a:lnTo>
                <a:close/>
              </a:path>
              <a:path w="327659" h="334010">
                <a:moveTo>
                  <a:pt x="287266" y="125726"/>
                </a:moveTo>
                <a:lnTo>
                  <a:pt x="91437" y="125726"/>
                </a:lnTo>
                <a:lnTo>
                  <a:pt x="82898" y="125667"/>
                </a:lnTo>
                <a:lnTo>
                  <a:pt x="77412" y="125250"/>
                </a:lnTo>
                <a:lnTo>
                  <a:pt x="72605" y="124119"/>
                </a:lnTo>
                <a:lnTo>
                  <a:pt x="66101" y="121916"/>
                </a:lnTo>
                <a:lnTo>
                  <a:pt x="55243" y="118107"/>
                </a:lnTo>
                <a:lnTo>
                  <a:pt x="55243" y="74674"/>
                </a:lnTo>
                <a:lnTo>
                  <a:pt x="50290" y="70483"/>
                </a:lnTo>
                <a:lnTo>
                  <a:pt x="44194" y="67435"/>
                </a:lnTo>
                <a:lnTo>
                  <a:pt x="37337" y="65530"/>
                </a:lnTo>
                <a:lnTo>
                  <a:pt x="33146" y="64768"/>
                </a:lnTo>
                <a:lnTo>
                  <a:pt x="30860" y="64006"/>
                </a:lnTo>
                <a:lnTo>
                  <a:pt x="24764" y="62101"/>
                </a:lnTo>
                <a:lnTo>
                  <a:pt x="24764" y="57529"/>
                </a:lnTo>
                <a:lnTo>
                  <a:pt x="34289" y="53719"/>
                </a:lnTo>
                <a:lnTo>
                  <a:pt x="48004" y="53719"/>
                </a:lnTo>
                <a:lnTo>
                  <a:pt x="64768" y="54481"/>
                </a:lnTo>
                <a:lnTo>
                  <a:pt x="68578" y="55243"/>
                </a:lnTo>
                <a:lnTo>
                  <a:pt x="71626" y="55624"/>
                </a:lnTo>
                <a:lnTo>
                  <a:pt x="77341" y="57529"/>
                </a:lnTo>
                <a:lnTo>
                  <a:pt x="78484" y="58672"/>
                </a:lnTo>
                <a:lnTo>
                  <a:pt x="269100" y="58672"/>
                </a:lnTo>
                <a:lnTo>
                  <a:pt x="276980" y="63625"/>
                </a:lnTo>
                <a:lnTo>
                  <a:pt x="270503" y="71245"/>
                </a:lnTo>
                <a:lnTo>
                  <a:pt x="76579" y="71245"/>
                </a:lnTo>
                <a:lnTo>
                  <a:pt x="76579" y="108963"/>
                </a:lnTo>
                <a:lnTo>
                  <a:pt x="86484" y="113154"/>
                </a:lnTo>
                <a:lnTo>
                  <a:pt x="291457" y="113154"/>
                </a:lnTo>
                <a:lnTo>
                  <a:pt x="291457" y="121535"/>
                </a:lnTo>
                <a:lnTo>
                  <a:pt x="287266" y="125726"/>
                </a:lnTo>
                <a:close/>
              </a:path>
              <a:path w="327659" h="334010">
                <a:moveTo>
                  <a:pt x="291457" y="113154"/>
                </a:moveTo>
                <a:lnTo>
                  <a:pt x="205353" y="113154"/>
                </a:lnTo>
                <a:lnTo>
                  <a:pt x="220593" y="112011"/>
                </a:lnTo>
                <a:lnTo>
                  <a:pt x="228975" y="109725"/>
                </a:lnTo>
                <a:lnTo>
                  <a:pt x="236214" y="105915"/>
                </a:lnTo>
                <a:lnTo>
                  <a:pt x="238119" y="104010"/>
                </a:lnTo>
                <a:lnTo>
                  <a:pt x="244976" y="104391"/>
                </a:lnTo>
                <a:lnTo>
                  <a:pt x="259454" y="104772"/>
                </a:lnTo>
                <a:lnTo>
                  <a:pt x="268598" y="105534"/>
                </a:lnTo>
                <a:lnTo>
                  <a:pt x="280789" y="106296"/>
                </a:lnTo>
                <a:lnTo>
                  <a:pt x="291457" y="111630"/>
                </a:lnTo>
                <a:lnTo>
                  <a:pt x="291457" y="113154"/>
                </a:lnTo>
                <a:close/>
              </a:path>
              <a:path w="327659" h="334010">
                <a:moveTo>
                  <a:pt x="326538" y="158492"/>
                </a:moveTo>
                <a:lnTo>
                  <a:pt x="227451" y="158492"/>
                </a:lnTo>
                <a:lnTo>
                  <a:pt x="246119" y="157730"/>
                </a:lnTo>
                <a:lnTo>
                  <a:pt x="250691" y="157349"/>
                </a:lnTo>
                <a:lnTo>
                  <a:pt x="254501" y="156587"/>
                </a:lnTo>
                <a:lnTo>
                  <a:pt x="264788" y="154682"/>
                </a:lnTo>
                <a:lnTo>
                  <a:pt x="267455" y="153158"/>
                </a:lnTo>
                <a:lnTo>
                  <a:pt x="269360" y="152396"/>
                </a:lnTo>
                <a:lnTo>
                  <a:pt x="272789" y="150110"/>
                </a:lnTo>
                <a:lnTo>
                  <a:pt x="274313" y="148967"/>
                </a:lnTo>
                <a:lnTo>
                  <a:pt x="279647" y="149348"/>
                </a:lnTo>
                <a:lnTo>
                  <a:pt x="291076" y="149729"/>
                </a:lnTo>
                <a:lnTo>
                  <a:pt x="297172" y="150491"/>
                </a:lnTo>
                <a:lnTo>
                  <a:pt x="303268" y="150872"/>
                </a:lnTo>
                <a:lnTo>
                  <a:pt x="320412" y="154301"/>
                </a:lnTo>
                <a:lnTo>
                  <a:pt x="326538" y="158492"/>
                </a:lnTo>
                <a:close/>
              </a:path>
              <a:path w="327659" h="334010">
                <a:moveTo>
                  <a:pt x="43813" y="182113"/>
                </a:moveTo>
                <a:lnTo>
                  <a:pt x="42289" y="182113"/>
                </a:lnTo>
                <a:lnTo>
                  <a:pt x="32003" y="177922"/>
                </a:lnTo>
                <a:lnTo>
                  <a:pt x="27812" y="176017"/>
                </a:lnTo>
                <a:lnTo>
                  <a:pt x="23240" y="174112"/>
                </a:lnTo>
                <a:lnTo>
                  <a:pt x="9905" y="166873"/>
                </a:lnTo>
                <a:lnTo>
                  <a:pt x="6476" y="164968"/>
                </a:lnTo>
                <a:lnTo>
                  <a:pt x="0" y="160016"/>
                </a:lnTo>
                <a:lnTo>
                  <a:pt x="0" y="155825"/>
                </a:lnTo>
                <a:lnTo>
                  <a:pt x="3428" y="153920"/>
                </a:lnTo>
                <a:lnTo>
                  <a:pt x="5714" y="154301"/>
                </a:lnTo>
                <a:lnTo>
                  <a:pt x="9143" y="154682"/>
                </a:lnTo>
                <a:lnTo>
                  <a:pt x="56523" y="158170"/>
                </a:lnTo>
                <a:lnTo>
                  <a:pt x="326538" y="158492"/>
                </a:lnTo>
                <a:lnTo>
                  <a:pt x="327651" y="159254"/>
                </a:lnTo>
                <a:lnTo>
                  <a:pt x="327651" y="168397"/>
                </a:lnTo>
                <a:lnTo>
                  <a:pt x="325746" y="171445"/>
                </a:lnTo>
                <a:lnTo>
                  <a:pt x="119250" y="171445"/>
                </a:lnTo>
                <a:lnTo>
                  <a:pt x="106659" y="171469"/>
                </a:lnTo>
                <a:lnTo>
                  <a:pt x="65149" y="174493"/>
                </a:lnTo>
                <a:lnTo>
                  <a:pt x="47623" y="180208"/>
                </a:lnTo>
                <a:lnTo>
                  <a:pt x="43813" y="182113"/>
                </a:lnTo>
                <a:close/>
              </a:path>
              <a:path w="327659" h="334010">
                <a:moveTo>
                  <a:pt x="323841" y="174493"/>
                </a:moveTo>
                <a:lnTo>
                  <a:pt x="318508" y="174112"/>
                </a:lnTo>
                <a:lnTo>
                  <a:pt x="314698" y="173731"/>
                </a:lnTo>
                <a:lnTo>
                  <a:pt x="305935" y="173350"/>
                </a:lnTo>
                <a:lnTo>
                  <a:pt x="297172" y="172588"/>
                </a:lnTo>
                <a:lnTo>
                  <a:pt x="272408" y="171445"/>
                </a:lnTo>
                <a:lnTo>
                  <a:pt x="325746" y="171445"/>
                </a:lnTo>
                <a:lnTo>
                  <a:pt x="323841" y="174493"/>
                </a:lnTo>
                <a:close/>
              </a:path>
              <a:path w="327659" h="334010">
                <a:moveTo>
                  <a:pt x="278885" y="206496"/>
                </a:moveTo>
                <a:lnTo>
                  <a:pt x="244976" y="206496"/>
                </a:lnTo>
                <a:lnTo>
                  <a:pt x="252215" y="201162"/>
                </a:lnTo>
                <a:lnTo>
                  <a:pt x="256406" y="201543"/>
                </a:lnTo>
                <a:lnTo>
                  <a:pt x="266312" y="201924"/>
                </a:lnTo>
                <a:lnTo>
                  <a:pt x="270122" y="202686"/>
                </a:lnTo>
                <a:lnTo>
                  <a:pt x="274313" y="203067"/>
                </a:lnTo>
                <a:lnTo>
                  <a:pt x="278885" y="206115"/>
                </a:lnTo>
                <a:lnTo>
                  <a:pt x="278885" y="206496"/>
                </a:lnTo>
                <a:close/>
              </a:path>
              <a:path w="327659" h="334010">
                <a:moveTo>
                  <a:pt x="78484" y="228213"/>
                </a:moveTo>
                <a:lnTo>
                  <a:pt x="77722" y="228213"/>
                </a:lnTo>
                <a:lnTo>
                  <a:pt x="68578" y="225165"/>
                </a:lnTo>
                <a:lnTo>
                  <a:pt x="62101" y="222498"/>
                </a:lnTo>
                <a:lnTo>
                  <a:pt x="56005" y="219450"/>
                </a:lnTo>
                <a:lnTo>
                  <a:pt x="49528" y="216021"/>
                </a:lnTo>
                <a:lnTo>
                  <a:pt x="46480" y="214497"/>
                </a:lnTo>
                <a:lnTo>
                  <a:pt x="43813" y="212973"/>
                </a:lnTo>
                <a:lnTo>
                  <a:pt x="37718" y="208020"/>
                </a:lnTo>
                <a:lnTo>
                  <a:pt x="37718" y="204591"/>
                </a:lnTo>
                <a:lnTo>
                  <a:pt x="41146" y="203067"/>
                </a:lnTo>
                <a:lnTo>
                  <a:pt x="42670" y="203448"/>
                </a:lnTo>
                <a:lnTo>
                  <a:pt x="45337" y="203829"/>
                </a:lnTo>
                <a:lnTo>
                  <a:pt x="60958" y="205353"/>
                </a:lnTo>
                <a:lnTo>
                  <a:pt x="81728" y="206255"/>
                </a:lnTo>
                <a:lnTo>
                  <a:pt x="87865" y="206425"/>
                </a:lnTo>
                <a:lnTo>
                  <a:pt x="278885" y="206496"/>
                </a:lnTo>
                <a:lnTo>
                  <a:pt x="278885" y="209544"/>
                </a:lnTo>
                <a:lnTo>
                  <a:pt x="274694" y="217926"/>
                </a:lnTo>
                <a:lnTo>
                  <a:pt x="274313" y="219069"/>
                </a:lnTo>
                <a:lnTo>
                  <a:pt x="131060" y="219069"/>
                </a:lnTo>
                <a:lnTo>
                  <a:pt x="108963" y="219831"/>
                </a:lnTo>
                <a:lnTo>
                  <a:pt x="103248" y="220593"/>
                </a:lnTo>
                <a:lnTo>
                  <a:pt x="97533" y="220974"/>
                </a:lnTo>
                <a:lnTo>
                  <a:pt x="89913" y="222879"/>
                </a:lnTo>
                <a:lnTo>
                  <a:pt x="86865" y="224022"/>
                </a:lnTo>
                <a:lnTo>
                  <a:pt x="84198" y="225165"/>
                </a:lnTo>
                <a:lnTo>
                  <a:pt x="80388" y="227070"/>
                </a:lnTo>
                <a:lnTo>
                  <a:pt x="78484" y="228213"/>
                </a:lnTo>
                <a:close/>
              </a:path>
              <a:path w="327659" h="334010">
                <a:moveTo>
                  <a:pt x="272662" y="260978"/>
                </a:moveTo>
                <a:lnTo>
                  <a:pt x="246500" y="260978"/>
                </a:lnTo>
                <a:lnTo>
                  <a:pt x="250691" y="256787"/>
                </a:lnTo>
                <a:lnTo>
                  <a:pt x="250691" y="219069"/>
                </a:lnTo>
                <a:lnTo>
                  <a:pt x="274313" y="219069"/>
                </a:lnTo>
                <a:lnTo>
                  <a:pt x="273551" y="221355"/>
                </a:lnTo>
                <a:lnTo>
                  <a:pt x="266312" y="257168"/>
                </a:lnTo>
                <a:lnTo>
                  <a:pt x="272662" y="260978"/>
                </a:lnTo>
                <a:close/>
              </a:path>
              <a:path w="327659" h="334010">
                <a:moveTo>
                  <a:pt x="293743" y="333747"/>
                </a:moveTo>
                <a:lnTo>
                  <a:pt x="84198" y="333747"/>
                </a:lnTo>
                <a:lnTo>
                  <a:pt x="62863" y="326127"/>
                </a:lnTo>
                <a:lnTo>
                  <a:pt x="62863" y="276980"/>
                </a:lnTo>
                <a:lnTo>
                  <a:pt x="58291" y="272027"/>
                </a:lnTo>
                <a:lnTo>
                  <a:pt x="54862" y="270503"/>
                </a:lnTo>
                <a:lnTo>
                  <a:pt x="51814" y="268598"/>
                </a:lnTo>
                <a:lnTo>
                  <a:pt x="44194" y="266693"/>
                </a:lnTo>
                <a:lnTo>
                  <a:pt x="41146" y="266312"/>
                </a:lnTo>
                <a:lnTo>
                  <a:pt x="38480" y="265550"/>
                </a:lnTo>
                <a:lnTo>
                  <a:pt x="32765" y="264407"/>
                </a:lnTo>
                <a:lnTo>
                  <a:pt x="32765" y="259835"/>
                </a:lnTo>
                <a:lnTo>
                  <a:pt x="41908" y="256025"/>
                </a:lnTo>
                <a:lnTo>
                  <a:pt x="57910" y="256025"/>
                </a:lnTo>
                <a:lnTo>
                  <a:pt x="82293" y="257930"/>
                </a:lnTo>
                <a:lnTo>
                  <a:pt x="85722" y="260978"/>
                </a:lnTo>
                <a:lnTo>
                  <a:pt x="272662" y="260978"/>
                </a:lnTo>
                <a:lnTo>
                  <a:pt x="279647" y="265169"/>
                </a:lnTo>
                <a:lnTo>
                  <a:pt x="273170" y="273551"/>
                </a:lnTo>
                <a:lnTo>
                  <a:pt x="84198" y="273551"/>
                </a:lnTo>
                <a:lnTo>
                  <a:pt x="84198" y="314698"/>
                </a:lnTo>
                <a:lnTo>
                  <a:pt x="91437" y="320793"/>
                </a:lnTo>
                <a:lnTo>
                  <a:pt x="297934" y="320793"/>
                </a:lnTo>
                <a:lnTo>
                  <a:pt x="297934" y="329556"/>
                </a:lnTo>
                <a:lnTo>
                  <a:pt x="293743" y="333747"/>
                </a:lnTo>
                <a:close/>
              </a:path>
              <a:path w="327659" h="334010">
                <a:moveTo>
                  <a:pt x="297934" y="320793"/>
                </a:moveTo>
                <a:lnTo>
                  <a:pt x="213735" y="320793"/>
                </a:lnTo>
                <a:lnTo>
                  <a:pt x="227832" y="319270"/>
                </a:lnTo>
                <a:lnTo>
                  <a:pt x="235452" y="316984"/>
                </a:lnTo>
                <a:lnTo>
                  <a:pt x="242690" y="313174"/>
                </a:lnTo>
                <a:lnTo>
                  <a:pt x="244595" y="311269"/>
                </a:lnTo>
                <a:lnTo>
                  <a:pt x="252977" y="311650"/>
                </a:lnTo>
                <a:lnTo>
                  <a:pt x="267836" y="312031"/>
                </a:lnTo>
                <a:lnTo>
                  <a:pt x="275075" y="312793"/>
                </a:lnTo>
                <a:lnTo>
                  <a:pt x="286885" y="313555"/>
                </a:lnTo>
                <a:lnTo>
                  <a:pt x="297934" y="319651"/>
                </a:lnTo>
                <a:lnTo>
                  <a:pt x="297934" y="3207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2734229" y="5831618"/>
            <a:ext cx="4104084" cy="36683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338748" y="6369390"/>
            <a:ext cx="4370012" cy="36606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3581074" y="8071139"/>
            <a:ext cx="2336550" cy="88519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6228303" y="8304631"/>
            <a:ext cx="69492" cy="7132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6307549" y="8309507"/>
            <a:ext cx="454659" cy="430530"/>
          </a:xfrm>
          <a:custGeom>
            <a:avLst/>
            <a:gdLst/>
            <a:ahLst/>
            <a:cxnLst/>
            <a:rect l="l" t="t" r="r" b="b"/>
            <a:pathLst>
              <a:path w="454659" h="430529">
                <a:moveTo>
                  <a:pt x="454137" y="223716"/>
                </a:moveTo>
                <a:lnTo>
                  <a:pt x="0" y="223716"/>
                </a:lnTo>
                <a:lnTo>
                  <a:pt x="0" y="187750"/>
                </a:lnTo>
                <a:lnTo>
                  <a:pt x="454137" y="187750"/>
                </a:lnTo>
                <a:lnTo>
                  <a:pt x="454137" y="223716"/>
                </a:lnTo>
                <a:close/>
              </a:path>
              <a:path w="454659" h="430529">
                <a:moveTo>
                  <a:pt x="262119" y="275530"/>
                </a:moveTo>
                <a:lnTo>
                  <a:pt x="195065" y="275530"/>
                </a:lnTo>
                <a:lnTo>
                  <a:pt x="195065" y="223716"/>
                </a:lnTo>
                <a:lnTo>
                  <a:pt x="262119" y="223716"/>
                </a:lnTo>
                <a:lnTo>
                  <a:pt x="262119" y="275530"/>
                </a:lnTo>
                <a:close/>
              </a:path>
              <a:path w="454659" h="430529">
                <a:moveTo>
                  <a:pt x="351728" y="430364"/>
                </a:moveTo>
                <a:lnTo>
                  <a:pt x="354166" y="426097"/>
                </a:lnTo>
                <a:lnTo>
                  <a:pt x="357214" y="420001"/>
                </a:lnTo>
                <a:lnTo>
                  <a:pt x="358433" y="416953"/>
                </a:lnTo>
                <a:lnTo>
                  <a:pt x="358433" y="311495"/>
                </a:lnTo>
                <a:lnTo>
                  <a:pt x="25602" y="311495"/>
                </a:lnTo>
                <a:lnTo>
                  <a:pt x="25602" y="275530"/>
                </a:lnTo>
                <a:lnTo>
                  <a:pt x="425487" y="275530"/>
                </a:lnTo>
                <a:lnTo>
                  <a:pt x="425487" y="413295"/>
                </a:lnTo>
                <a:lnTo>
                  <a:pt x="374101" y="428864"/>
                </a:lnTo>
                <a:lnTo>
                  <a:pt x="361471" y="429978"/>
                </a:lnTo>
                <a:lnTo>
                  <a:pt x="351728" y="430364"/>
                </a:lnTo>
                <a:close/>
              </a:path>
              <a:path w="454659" h="430529">
                <a:moveTo>
                  <a:pt x="352337" y="153004"/>
                </a:moveTo>
                <a:lnTo>
                  <a:pt x="358433" y="145689"/>
                </a:lnTo>
                <a:lnTo>
                  <a:pt x="360871" y="135936"/>
                </a:lnTo>
                <a:lnTo>
                  <a:pt x="360871" y="35965"/>
                </a:lnTo>
                <a:lnTo>
                  <a:pt x="28650" y="35965"/>
                </a:lnTo>
                <a:lnTo>
                  <a:pt x="28650" y="0"/>
                </a:lnTo>
                <a:lnTo>
                  <a:pt x="375501" y="0"/>
                </a:lnTo>
                <a:lnTo>
                  <a:pt x="384826" y="419"/>
                </a:lnTo>
                <a:lnTo>
                  <a:pt x="423049" y="22554"/>
                </a:lnTo>
                <a:lnTo>
                  <a:pt x="426706" y="39622"/>
                </a:lnTo>
                <a:lnTo>
                  <a:pt x="426706" y="132888"/>
                </a:lnTo>
                <a:lnTo>
                  <a:pt x="387693" y="149347"/>
                </a:lnTo>
                <a:lnTo>
                  <a:pt x="363310" y="152395"/>
                </a:lnTo>
                <a:lnTo>
                  <a:pt x="352337" y="1530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6797043" y="8300973"/>
            <a:ext cx="433705" cy="431800"/>
          </a:xfrm>
          <a:custGeom>
            <a:avLst/>
            <a:gdLst/>
            <a:ahLst/>
            <a:cxnLst/>
            <a:rect l="l" t="t" r="r" b="b"/>
            <a:pathLst>
              <a:path w="433704" h="431800">
                <a:moveTo>
                  <a:pt x="272482" y="223106"/>
                </a:moveTo>
                <a:lnTo>
                  <a:pt x="48156" y="223106"/>
                </a:lnTo>
                <a:lnTo>
                  <a:pt x="24992" y="217620"/>
                </a:lnTo>
                <a:lnTo>
                  <a:pt x="9143" y="206647"/>
                </a:lnTo>
                <a:lnTo>
                  <a:pt x="0" y="188360"/>
                </a:lnTo>
                <a:lnTo>
                  <a:pt x="0" y="19506"/>
                </a:lnTo>
                <a:lnTo>
                  <a:pt x="272482" y="19506"/>
                </a:lnTo>
                <a:lnTo>
                  <a:pt x="272482" y="55471"/>
                </a:lnTo>
                <a:lnTo>
                  <a:pt x="67053" y="55471"/>
                </a:lnTo>
                <a:lnTo>
                  <a:pt x="67053" y="187141"/>
                </a:lnTo>
                <a:lnTo>
                  <a:pt x="272482" y="187141"/>
                </a:lnTo>
                <a:lnTo>
                  <a:pt x="272482" y="223106"/>
                </a:lnTo>
                <a:close/>
              </a:path>
              <a:path w="433704" h="431800">
                <a:moveTo>
                  <a:pt x="272482" y="187141"/>
                </a:moveTo>
                <a:lnTo>
                  <a:pt x="205428" y="187141"/>
                </a:lnTo>
                <a:lnTo>
                  <a:pt x="205428" y="55471"/>
                </a:lnTo>
                <a:lnTo>
                  <a:pt x="272482" y="55471"/>
                </a:lnTo>
                <a:lnTo>
                  <a:pt x="272482" y="187141"/>
                </a:lnTo>
                <a:close/>
              </a:path>
              <a:path w="433704" h="431800">
                <a:moveTo>
                  <a:pt x="423049" y="231031"/>
                </a:moveTo>
                <a:lnTo>
                  <a:pt x="360871" y="231031"/>
                </a:lnTo>
                <a:lnTo>
                  <a:pt x="360871" y="0"/>
                </a:lnTo>
                <a:lnTo>
                  <a:pt x="369406" y="1219"/>
                </a:lnTo>
                <a:lnTo>
                  <a:pt x="384645" y="4876"/>
                </a:lnTo>
                <a:lnTo>
                  <a:pt x="391350" y="7314"/>
                </a:lnTo>
                <a:lnTo>
                  <a:pt x="393586" y="7314"/>
                </a:lnTo>
                <a:lnTo>
                  <a:pt x="398056" y="8534"/>
                </a:lnTo>
                <a:lnTo>
                  <a:pt x="409028" y="14629"/>
                </a:lnTo>
                <a:lnTo>
                  <a:pt x="417562" y="21944"/>
                </a:lnTo>
                <a:lnTo>
                  <a:pt x="423049" y="32307"/>
                </a:lnTo>
                <a:lnTo>
                  <a:pt x="423049" y="231031"/>
                </a:lnTo>
                <a:close/>
              </a:path>
              <a:path w="433704" h="431800">
                <a:moveTo>
                  <a:pt x="393586" y="7314"/>
                </a:moveTo>
                <a:lnTo>
                  <a:pt x="391350" y="7314"/>
                </a:lnTo>
                <a:lnTo>
                  <a:pt x="391350" y="6705"/>
                </a:lnTo>
                <a:lnTo>
                  <a:pt x="393586" y="7314"/>
                </a:lnTo>
                <a:close/>
              </a:path>
              <a:path w="433704" h="431800">
                <a:moveTo>
                  <a:pt x="433412" y="431583"/>
                </a:moveTo>
                <a:lnTo>
                  <a:pt x="83512" y="431583"/>
                </a:lnTo>
                <a:lnTo>
                  <a:pt x="62177" y="426706"/>
                </a:lnTo>
                <a:lnTo>
                  <a:pt x="54252" y="421220"/>
                </a:lnTo>
                <a:lnTo>
                  <a:pt x="45108" y="415124"/>
                </a:lnTo>
                <a:lnTo>
                  <a:pt x="34136" y="398665"/>
                </a:lnTo>
                <a:lnTo>
                  <a:pt x="32917" y="387083"/>
                </a:lnTo>
                <a:lnTo>
                  <a:pt x="32917" y="268215"/>
                </a:lnTo>
                <a:lnTo>
                  <a:pt x="101190" y="268215"/>
                </a:lnTo>
                <a:lnTo>
                  <a:pt x="101190" y="395618"/>
                </a:lnTo>
                <a:lnTo>
                  <a:pt x="433412" y="395618"/>
                </a:lnTo>
                <a:lnTo>
                  <a:pt x="433412" y="4315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7273125" y="8306459"/>
            <a:ext cx="433705" cy="426720"/>
          </a:xfrm>
          <a:custGeom>
            <a:avLst/>
            <a:gdLst/>
            <a:ahLst/>
            <a:cxnLst/>
            <a:rect l="l" t="t" r="r" b="b"/>
            <a:pathLst>
              <a:path w="433704" h="426720">
                <a:moveTo>
                  <a:pt x="196285" y="217010"/>
                </a:moveTo>
                <a:lnTo>
                  <a:pt x="198113" y="213962"/>
                </a:lnTo>
                <a:lnTo>
                  <a:pt x="202380" y="207867"/>
                </a:lnTo>
                <a:lnTo>
                  <a:pt x="204209" y="199332"/>
                </a:lnTo>
                <a:lnTo>
                  <a:pt x="204209" y="49376"/>
                </a:lnTo>
                <a:lnTo>
                  <a:pt x="0" y="49376"/>
                </a:lnTo>
                <a:lnTo>
                  <a:pt x="0" y="13410"/>
                </a:lnTo>
                <a:lnTo>
                  <a:pt x="218839" y="13410"/>
                </a:lnTo>
                <a:lnTo>
                  <a:pt x="228164" y="13844"/>
                </a:lnTo>
                <a:lnTo>
                  <a:pt x="261510" y="32307"/>
                </a:lnTo>
                <a:lnTo>
                  <a:pt x="271230" y="70859"/>
                </a:lnTo>
                <a:lnTo>
                  <a:pt x="271263" y="196285"/>
                </a:lnTo>
                <a:lnTo>
                  <a:pt x="268215" y="201161"/>
                </a:lnTo>
                <a:lnTo>
                  <a:pt x="252366" y="207867"/>
                </a:lnTo>
                <a:lnTo>
                  <a:pt x="242003" y="210305"/>
                </a:lnTo>
                <a:lnTo>
                  <a:pt x="231031" y="213353"/>
                </a:lnTo>
                <a:lnTo>
                  <a:pt x="206647" y="216401"/>
                </a:lnTo>
                <a:lnTo>
                  <a:pt x="196285" y="217010"/>
                </a:lnTo>
                <a:close/>
              </a:path>
              <a:path w="433704" h="426720">
                <a:moveTo>
                  <a:pt x="433412" y="233469"/>
                </a:moveTo>
                <a:lnTo>
                  <a:pt x="366358" y="233469"/>
                </a:lnTo>
                <a:lnTo>
                  <a:pt x="366358" y="135936"/>
                </a:lnTo>
                <a:lnTo>
                  <a:pt x="285283" y="135936"/>
                </a:lnTo>
                <a:lnTo>
                  <a:pt x="285283" y="97532"/>
                </a:lnTo>
                <a:lnTo>
                  <a:pt x="366358" y="97532"/>
                </a:lnTo>
                <a:lnTo>
                  <a:pt x="366358" y="0"/>
                </a:lnTo>
                <a:lnTo>
                  <a:pt x="376721" y="1219"/>
                </a:lnTo>
                <a:lnTo>
                  <a:pt x="400494" y="7314"/>
                </a:lnTo>
                <a:lnTo>
                  <a:pt x="410857" y="12191"/>
                </a:lnTo>
                <a:lnTo>
                  <a:pt x="420610" y="16458"/>
                </a:lnTo>
                <a:lnTo>
                  <a:pt x="433412" y="29259"/>
                </a:lnTo>
                <a:lnTo>
                  <a:pt x="433412" y="233469"/>
                </a:lnTo>
                <a:close/>
              </a:path>
              <a:path w="433704" h="426720">
                <a:moveTo>
                  <a:pt x="432802" y="426097"/>
                </a:moveTo>
                <a:lnTo>
                  <a:pt x="82903" y="426097"/>
                </a:lnTo>
                <a:lnTo>
                  <a:pt x="61567" y="421220"/>
                </a:lnTo>
                <a:lnTo>
                  <a:pt x="53643" y="415734"/>
                </a:lnTo>
                <a:lnTo>
                  <a:pt x="44499" y="409638"/>
                </a:lnTo>
                <a:lnTo>
                  <a:pt x="33526" y="393179"/>
                </a:lnTo>
                <a:lnTo>
                  <a:pt x="32307" y="381597"/>
                </a:lnTo>
                <a:lnTo>
                  <a:pt x="32307" y="262729"/>
                </a:lnTo>
                <a:lnTo>
                  <a:pt x="100580" y="262729"/>
                </a:lnTo>
                <a:lnTo>
                  <a:pt x="100580" y="390131"/>
                </a:lnTo>
                <a:lnTo>
                  <a:pt x="432802" y="390131"/>
                </a:lnTo>
                <a:lnTo>
                  <a:pt x="432802" y="4260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7748599" y="8306459"/>
            <a:ext cx="457200" cy="437515"/>
          </a:xfrm>
          <a:custGeom>
            <a:avLst/>
            <a:gdLst/>
            <a:ahLst/>
            <a:cxnLst/>
            <a:rect l="l" t="t" r="r" b="b"/>
            <a:pathLst>
              <a:path w="457200" h="437515">
                <a:moveTo>
                  <a:pt x="196285" y="217010"/>
                </a:moveTo>
                <a:lnTo>
                  <a:pt x="198113" y="213962"/>
                </a:lnTo>
                <a:lnTo>
                  <a:pt x="202380" y="207867"/>
                </a:lnTo>
                <a:lnTo>
                  <a:pt x="204209" y="199332"/>
                </a:lnTo>
                <a:lnTo>
                  <a:pt x="204209" y="49376"/>
                </a:lnTo>
                <a:lnTo>
                  <a:pt x="0" y="49376"/>
                </a:lnTo>
                <a:lnTo>
                  <a:pt x="0" y="13410"/>
                </a:lnTo>
                <a:lnTo>
                  <a:pt x="218839" y="13410"/>
                </a:lnTo>
                <a:lnTo>
                  <a:pt x="228164" y="14191"/>
                </a:lnTo>
                <a:lnTo>
                  <a:pt x="266996" y="40841"/>
                </a:lnTo>
                <a:lnTo>
                  <a:pt x="271263" y="196285"/>
                </a:lnTo>
                <a:lnTo>
                  <a:pt x="268215" y="201161"/>
                </a:lnTo>
                <a:lnTo>
                  <a:pt x="252366" y="207867"/>
                </a:lnTo>
                <a:lnTo>
                  <a:pt x="242003" y="210305"/>
                </a:lnTo>
                <a:lnTo>
                  <a:pt x="231031" y="213353"/>
                </a:lnTo>
                <a:lnTo>
                  <a:pt x="206647" y="216401"/>
                </a:lnTo>
                <a:lnTo>
                  <a:pt x="196285" y="217010"/>
                </a:lnTo>
                <a:close/>
              </a:path>
              <a:path w="457200" h="437515">
                <a:moveTo>
                  <a:pt x="413905" y="217620"/>
                </a:moveTo>
                <a:lnTo>
                  <a:pt x="346851" y="217620"/>
                </a:lnTo>
                <a:lnTo>
                  <a:pt x="346851" y="0"/>
                </a:lnTo>
                <a:lnTo>
                  <a:pt x="391350" y="12191"/>
                </a:lnTo>
                <a:lnTo>
                  <a:pt x="413905" y="29259"/>
                </a:lnTo>
                <a:lnTo>
                  <a:pt x="413905" y="104847"/>
                </a:lnTo>
                <a:lnTo>
                  <a:pt x="456576" y="104847"/>
                </a:lnTo>
                <a:lnTo>
                  <a:pt x="456576" y="143251"/>
                </a:lnTo>
                <a:lnTo>
                  <a:pt x="413905" y="143251"/>
                </a:lnTo>
                <a:lnTo>
                  <a:pt x="413905" y="217620"/>
                </a:lnTo>
                <a:close/>
              </a:path>
              <a:path w="457200" h="437515">
                <a:moveTo>
                  <a:pt x="228592" y="437069"/>
                </a:moveTo>
                <a:lnTo>
                  <a:pt x="188855" y="436269"/>
                </a:lnTo>
                <a:lnTo>
                  <a:pt x="130693" y="426787"/>
                </a:lnTo>
                <a:lnTo>
                  <a:pt x="88389" y="412686"/>
                </a:lnTo>
                <a:lnTo>
                  <a:pt x="54571" y="393613"/>
                </a:lnTo>
                <a:lnTo>
                  <a:pt x="28902" y="358485"/>
                </a:lnTo>
                <a:lnTo>
                  <a:pt x="28650" y="346241"/>
                </a:lnTo>
                <a:lnTo>
                  <a:pt x="28902" y="334002"/>
                </a:lnTo>
                <a:lnTo>
                  <a:pt x="54571" y="299351"/>
                </a:lnTo>
                <a:lnTo>
                  <a:pt x="88389" y="280407"/>
                </a:lnTo>
                <a:lnTo>
                  <a:pt x="130693" y="266177"/>
                </a:lnTo>
                <a:lnTo>
                  <a:pt x="173687" y="258243"/>
                </a:lnTo>
                <a:lnTo>
                  <a:pt x="228592" y="255414"/>
                </a:lnTo>
                <a:lnTo>
                  <a:pt x="252173" y="255519"/>
                </a:lnTo>
                <a:lnTo>
                  <a:pt x="304485" y="261815"/>
                </a:lnTo>
                <a:lnTo>
                  <a:pt x="351761" y="273258"/>
                </a:lnTo>
                <a:lnTo>
                  <a:pt x="391875" y="291379"/>
                </a:lnTo>
                <a:lnTo>
                  <a:pt x="227983" y="291379"/>
                </a:lnTo>
                <a:lnTo>
                  <a:pt x="212453" y="291441"/>
                </a:lnTo>
                <a:lnTo>
                  <a:pt x="163486" y="297737"/>
                </a:lnTo>
                <a:lnTo>
                  <a:pt x="124587" y="310395"/>
                </a:lnTo>
                <a:lnTo>
                  <a:pt x="95704" y="333440"/>
                </a:lnTo>
                <a:lnTo>
                  <a:pt x="95704" y="359043"/>
                </a:lnTo>
                <a:lnTo>
                  <a:pt x="133498" y="386474"/>
                </a:lnTo>
                <a:lnTo>
                  <a:pt x="144446" y="391108"/>
                </a:lnTo>
                <a:lnTo>
                  <a:pt x="190222" y="399689"/>
                </a:lnTo>
                <a:lnTo>
                  <a:pt x="393204" y="401104"/>
                </a:lnTo>
                <a:lnTo>
                  <a:pt x="384302" y="405985"/>
                </a:lnTo>
                <a:lnTo>
                  <a:pt x="339688" y="424192"/>
                </a:lnTo>
                <a:lnTo>
                  <a:pt x="283369" y="434497"/>
                </a:lnTo>
                <a:lnTo>
                  <a:pt x="252414" y="436974"/>
                </a:lnTo>
                <a:lnTo>
                  <a:pt x="228592" y="437069"/>
                </a:lnTo>
                <a:close/>
              </a:path>
              <a:path w="457200" h="437515">
                <a:moveTo>
                  <a:pt x="393204" y="401104"/>
                </a:moveTo>
                <a:lnTo>
                  <a:pt x="227983" y="401104"/>
                </a:lnTo>
                <a:lnTo>
                  <a:pt x="244570" y="401051"/>
                </a:lnTo>
                <a:lnTo>
                  <a:pt x="255528" y="400685"/>
                </a:lnTo>
                <a:lnTo>
                  <a:pt x="294308" y="395689"/>
                </a:lnTo>
                <a:lnTo>
                  <a:pt x="322468" y="386474"/>
                </a:lnTo>
                <a:lnTo>
                  <a:pt x="332855" y="382435"/>
                </a:lnTo>
                <a:lnTo>
                  <a:pt x="361314" y="353804"/>
                </a:lnTo>
                <a:lnTo>
                  <a:pt x="361481" y="346241"/>
                </a:lnTo>
                <a:lnTo>
                  <a:pt x="361305" y="338684"/>
                </a:lnTo>
                <a:lnTo>
                  <a:pt x="331645" y="310395"/>
                </a:lnTo>
                <a:lnTo>
                  <a:pt x="292489" y="297737"/>
                </a:lnTo>
                <a:lnTo>
                  <a:pt x="253928" y="291874"/>
                </a:lnTo>
                <a:lnTo>
                  <a:pt x="227983" y="291379"/>
                </a:lnTo>
                <a:lnTo>
                  <a:pt x="391875" y="291379"/>
                </a:lnTo>
                <a:lnTo>
                  <a:pt x="421591" y="318767"/>
                </a:lnTo>
                <a:lnTo>
                  <a:pt x="428535" y="346241"/>
                </a:lnTo>
                <a:lnTo>
                  <a:pt x="428278" y="358838"/>
                </a:lnTo>
                <a:lnTo>
                  <a:pt x="402132" y="394222"/>
                </a:lnTo>
                <a:lnTo>
                  <a:pt x="394246" y="400532"/>
                </a:lnTo>
                <a:lnTo>
                  <a:pt x="393204" y="401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217975" y="8306459"/>
            <a:ext cx="434340" cy="437515"/>
          </a:xfrm>
          <a:custGeom>
            <a:avLst/>
            <a:gdLst/>
            <a:ahLst/>
            <a:cxnLst/>
            <a:rect l="l" t="t" r="r" b="b"/>
            <a:pathLst>
              <a:path w="434340" h="437515">
                <a:moveTo>
                  <a:pt x="141422" y="223716"/>
                </a:moveTo>
                <a:lnTo>
                  <a:pt x="96632" y="219987"/>
                </a:lnTo>
                <a:lnTo>
                  <a:pt x="55357" y="205314"/>
                </a:lnTo>
                <a:lnTo>
                  <a:pt x="19430" y="176130"/>
                </a:lnTo>
                <a:lnTo>
                  <a:pt x="1142" y="136889"/>
                </a:lnTo>
                <a:lnTo>
                  <a:pt x="0" y="115210"/>
                </a:lnTo>
                <a:lnTo>
                  <a:pt x="142" y="103633"/>
                </a:lnTo>
                <a:lnTo>
                  <a:pt x="14715" y="65153"/>
                </a:lnTo>
                <a:lnTo>
                  <a:pt x="47209" y="32488"/>
                </a:lnTo>
                <a:lnTo>
                  <a:pt x="96632" y="10820"/>
                </a:lnTo>
                <a:lnTo>
                  <a:pt x="141422" y="6705"/>
                </a:lnTo>
                <a:lnTo>
                  <a:pt x="162277" y="6857"/>
                </a:lnTo>
                <a:lnTo>
                  <a:pt x="203295" y="16458"/>
                </a:lnTo>
                <a:lnTo>
                  <a:pt x="245857" y="39622"/>
                </a:lnTo>
                <a:lnTo>
                  <a:pt x="141422" y="39622"/>
                </a:lnTo>
                <a:lnTo>
                  <a:pt x="129569" y="39746"/>
                </a:lnTo>
                <a:lnTo>
                  <a:pt x="93303" y="55852"/>
                </a:lnTo>
                <a:lnTo>
                  <a:pt x="70101" y="91132"/>
                </a:lnTo>
                <a:lnTo>
                  <a:pt x="65834" y="104238"/>
                </a:lnTo>
                <a:lnTo>
                  <a:pt x="65939" y="123182"/>
                </a:lnTo>
                <a:lnTo>
                  <a:pt x="79021" y="160115"/>
                </a:lnTo>
                <a:lnTo>
                  <a:pt x="84731" y="167025"/>
                </a:lnTo>
                <a:lnTo>
                  <a:pt x="90237" y="173830"/>
                </a:lnTo>
                <a:lnTo>
                  <a:pt x="129926" y="192518"/>
                </a:lnTo>
                <a:lnTo>
                  <a:pt x="245372" y="192627"/>
                </a:lnTo>
                <a:lnTo>
                  <a:pt x="236245" y="200004"/>
                </a:lnTo>
                <a:lnTo>
                  <a:pt x="186812" y="219987"/>
                </a:lnTo>
                <a:lnTo>
                  <a:pt x="161924" y="223578"/>
                </a:lnTo>
                <a:lnTo>
                  <a:pt x="141422" y="223716"/>
                </a:lnTo>
                <a:close/>
              </a:path>
              <a:path w="434340" h="437515">
                <a:moveTo>
                  <a:pt x="245372" y="192627"/>
                </a:moveTo>
                <a:lnTo>
                  <a:pt x="141422" y="192627"/>
                </a:lnTo>
                <a:lnTo>
                  <a:pt x="152264" y="192518"/>
                </a:lnTo>
                <a:lnTo>
                  <a:pt x="159214" y="191789"/>
                </a:lnTo>
                <a:lnTo>
                  <a:pt x="198113" y="167634"/>
                </a:lnTo>
                <a:lnTo>
                  <a:pt x="216401" y="128697"/>
                </a:lnTo>
                <a:lnTo>
                  <a:pt x="217010" y="104238"/>
                </a:lnTo>
                <a:lnTo>
                  <a:pt x="212438" y="91132"/>
                </a:lnTo>
                <a:lnTo>
                  <a:pt x="188932" y="55357"/>
                </a:lnTo>
                <a:lnTo>
                  <a:pt x="152923" y="39741"/>
                </a:lnTo>
                <a:lnTo>
                  <a:pt x="141422" y="39622"/>
                </a:lnTo>
                <a:lnTo>
                  <a:pt x="245857" y="39622"/>
                </a:lnTo>
                <a:lnTo>
                  <a:pt x="274921" y="76502"/>
                </a:lnTo>
                <a:lnTo>
                  <a:pt x="283921" y="103633"/>
                </a:lnTo>
                <a:lnTo>
                  <a:pt x="283858" y="128697"/>
                </a:lnTo>
                <a:lnTo>
                  <a:pt x="268868" y="168649"/>
                </a:lnTo>
                <a:lnTo>
                  <a:pt x="257600" y="182640"/>
                </a:lnTo>
                <a:lnTo>
                  <a:pt x="245372" y="192627"/>
                </a:lnTo>
                <a:close/>
              </a:path>
              <a:path w="434340" h="437515">
                <a:moveTo>
                  <a:pt x="431583" y="234688"/>
                </a:moveTo>
                <a:lnTo>
                  <a:pt x="363310" y="234688"/>
                </a:lnTo>
                <a:lnTo>
                  <a:pt x="363310" y="153004"/>
                </a:lnTo>
                <a:lnTo>
                  <a:pt x="288331" y="153004"/>
                </a:lnTo>
                <a:lnTo>
                  <a:pt x="288331" y="123135"/>
                </a:lnTo>
                <a:lnTo>
                  <a:pt x="363310" y="123135"/>
                </a:lnTo>
                <a:lnTo>
                  <a:pt x="363310" y="83512"/>
                </a:lnTo>
                <a:lnTo>
                  <a:pt x="288331" y="83512"/>
                </a:lnTo>
                <a:lnTo>
                  <a:pt x="288331" y="53643"/>
                </a:lnTo>
                <a:lnTo>
                  <a:pt x="363310" y="53643"/>
                </a:lnTo>
                <a:lnTo>
                  <a:pt x="363310" y="0"/>
                </a:lnTo>
                <a:lnTo>
                  <a:pt x="409028" y="12191"/>
                </a:lnTo>
                <a:lnTo>
                  <a:pt x="431583" y="29259"/>
                </a:lnTo>
                <a:lnTo>
                  <a:pt x="431583" y="234688"/>
                </a:lnTo>
                <a:close/>
              </a:path>
              <a:path w="434340" h="437515">
                <a:moveTo>
                  <a:pt x="234688" y="437069"/>
                </a:moveTo>
                <a:lnTo>
                  <a:pt x="194951" y="436269"/>
                </a:lnTo>
                <a:lnTo>
                  <a:pt x="136789" y="426787"/>
                </a:lnTo>
                <a:lnTo>
                  <a:pt x="94485" y="412686"/>
                </a:lnTo>
                <a:lnTo>
                  <a:pt x="60667" y="393613"/>
                </a:lnTo>
                <a:lnTo>
                  <a:pt x="34998" y="358485"/>
                </a:lnTo>
                <a:lnTo>
                  <a:pt x="34746" y="346241"/>
                </a:lnTo>
                <a:lnTo>
                  <a:pt x="34998" y="334002"/>
                </a:lnTo>
                <a:lnTo>
                  <a:pt x="60667" y="299351"/>
                </a:lnTo>
                <a:lnTo>
                  <a:pt x="94485" y="280407"/>
                </a:lnTo>
                <a:lnTo>
                  <a:pt x="136789" y="266177"/>
                </a:lnTo>
                <a:lnTo>
                  <a:pt x="179783" y="258243"/>
                </a:lnTo>
                <a:lnTo>
                  <a:pt x="234688" y="255414"/>
                </a:lnTo>
                <a:lnTo>
                  <a:pt x="258269" y="255519"/>
                </a:lnTo>
                <a:lnTo>
                  <a:pt x="310581" y="261815"/>
                </a:lnTo>
                <a:lnTo>
                  <a:pt x="357857" y="273258"/>
                </a:lnTo>
                <a:lnTo>
                  <a:pt x="397940" y="291379"/>
                </a:lnTo>
                <a:lnTo>
                  <a:pt x="234079" y="291379"/>
                </a:lnTo>
                <a:lnTo>
                  <a:pt x="218549" y="291441"/>
                </a:lnTo>
                <a:lnTo>
                  <a:pt x="169582" y="297737"/>
                </a:lnTo>
                <a:lnTo>
                  <a:pt x="130683" y="310395"/>
                </a:lnTo>
                <a:lnTo>
                  <a:pt x="101800" y="333440"/>
                </a:lnTo>
                <a:lnTo>
                  <a:pt x="101800" y="359043"/>
                </a:lnTo>
                <a:lnTo>
                  <a:pt x="139594" y="386474"/>
                </a:lnTo>
                <a:lnTo>
                  <a:pt x="150542" y="391108"/>
                </a:lnTo>
                <a:lnTo>
                  <a:pt x="196318" y="399689"/>
                </a:lnTo>
                <a:lnTo>
                  <a:pt x="399265" y="401104"/>
                </a:lnTo>
                <a:lnTo>
                  <a:pt x="390393" y="405985"/>
                </a:lnTo>
                <a:lnTo>
                  <a:pt x="345784" y="424192"/>
                </a:lnTo>
                <a:lnTo>
                  <a:pt x="289465" y="434497"/>
                </a:lnTo>
                <a:lnTo>
                  <a:pt x="258509" y="436974"/>
                </a:lnTo>
                <a:lnTo>
                  <a:pt x="234688" y="437069"/>
                </a:lnTo>
                <a:close/>
              </a:path>
              <a:path w="434340" h="437515">
                <a:moveTo>
                  <a:pt x="399265" y="401104"/>
                </a:moveTo>
                <a:lnTo>
                  <a:pt x="234079" y="401104"/>
                </a:lnTo>
                <a:lnTo>
                  <a:pt x="250666" y="401051"/>
                </a:lnTo>
                <a:lnTo>
                  <a:pt x="261624" y="400685"/>
                </a:lnTo>
                <a:lnTo>
                  <a:pt x="300404" y="395689"/>
                </a:lnTo>
                <a:lnTo>
                  <a:pt x="328564" y="386474"/>
                </a:lnTo>
                <a:lnTo>
                  <a:pt x="338950" y="382435"/>
                </a:lnTo>
                <a:lnTo>
                  <a:pt x="367410" y="353804"/>
                </a:lnTo>
                <a:lnTo>
                  <a:pt x="367577" y="346241"/>
                </a:lnTo>
                <a:lnTo>
                  <a:pt x="367401" y="338684"/>
                </a:lnTo>
                <a:lnTo>
                  <a:pt x="337741" y="310395"/>
                </a:lnTo>
                <a:lnTo>
                  <a:pt x="298585" y="297737"/>
                </a:lnTo>
                <a:lnTo>
                  <a:pt x="260024" y="291874"/>
                </a:lnTo>
                <a:lnTo>
                  <a:pt x="234079" y="291379"/>
                </a:lnTo>
                <a:lnTo>
                  <a:pt x="397940" y="291379"/>
                </a:lnTo>
                <a:lnTo>
                  <a:pt x="427206" y="318767"/>
                </a:lnTo>
                <a:lnTo>
                  <a:pt x="434021" y="346241"/>
                </a:lnTo>
                <a:lnTo>
                  <a:pt x="433769" y="358838"/>
                </a:lnTo>
                <a:lnTo>
                  <a:pt x="408100" y="394222"/>
                </a:lnTo>
                <a:lnTo>
                  <a:pt x="400304" y="400532"/>
                </a:lnTo>
                <a:lnTo>
                  <a:pt x="399265" y="401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8693449" y="8306459"/>
            <a:ext cx="466090" cy="437515"/>
          </a:xfrm>
          <a:custGeom>
            <a:avLst/>
            <a:gdLst/>
            <a:ahLst/>
            <a:cxnLst/>
            <a:rect l="l" t="t" r="r" b="b"/>
            <a:pathLst>
              <a:path w="466090" h="437515">
                <a:moveTo>
                  <a:pt x="141422" y="223716"/>
                </a:moveTo>
                <a:lnTo>
                  <a:pt x="96632" y="219987"/>
                </a:lnTo>
                <a:lnTo>
                  <a:pt x="55357" y="205314"/>
                </a:lnTo>
                <a:lnTo>
                  <a:pt x="19430" y="176130"/>
                </a:lnTo>
                <a:lnTo>
                  <a:pt x="1142" y="136889"/>
                </a:lnTo>
                <a:lnTo>
                  <a:pt x="0" y="115210"/>
                </a:lnTo>
                <a:lnTo>
                  <a:pt x="142" y="103633"/>
                </a:lnTo>
                <a:lnTo>
                  <a:pt x="14715" y="65153"/>
                </a:lnTo>
                <a:lnTo>
                  <a:pt x="47209" y="32488"/>
                </a:lnTo>
                <a:lnTo>
                  <a:pt x="96632" y="10820"/>
                </a:lnTo>
                <a:lnTo>
                  <a:pt x="141422" y="6705"/>
                </a:lnTo>
                <a:lnTo>
                  <a:pt x="162277" y="6857"/>
                </a:lnTo>
                <a:lnTo>
                  <a:pt x="203295" y="16458"/>
                </a:lnTo>
                <a:lnTo>
                  <a:pt x="245857" y="39622"/>
                </a:lnTo>
                <a:lnTo>
                  <a:pt x="141422" y="39622"/>
                </a:lnTo>
                <a:lnTo>
                  <a:pt x="129569" y="39746"/>
                </a:lnTo>
                <a:lnTo>
                  <a:pt x="93303" y="55852"/>
                </a:lnTo>
                <a:lnTo>
                  <a:pt x="70101" y="91132"/>
                </a:lnTo>
                <a:lnTo>
                  <a:pt x="65834" y="104238"/>
                </a:lnTo>
                <a:lnTo>
                  <a:pt x="65939" y="123182"/>
                </a:lnTo>
                <a:lnTo>
                  <a:pt x="79021" y="160115"/>
                </a:lnTo>
                <a:lnTo>
                  <a:pt x="84731" y="167025"/>
                </a:lnTo>
                <a:lnTo>
                  <a:pt x="90237" y="173830"/>
                </a:lnTo>
                <a:lnTo>
                  <a:pt x="129926" y="192518"/>
                </a:lnTo>
                <a:lnTo>
                  <a:pt x="245372" y="192627"/>
                </a:lnTo>
                <a:lnTo>
                  <a:pt x="236245" y="200004"/>
                </a:lnTo>
                <a:lnTo>
                  <a:pt x="186812" y="219987"/>
                </a:lnTo>
                <a:lnTo>
                  <a:pt x="161924" y="223578"/>
                </a:lnTo>
                <a:lnTo>
                  <a:pt x="141422" y="223716"/>
                </a:lnTo>
                <a:close/>
              </a:path>
              <a:path w="466090" h="437515">
                <a:moveTo>
                  <a:pt x="245372" y="192627"/>
                </a:moveTo>
                <a:lnTo>
                  <a:pt x="141422" y="192627"/>
                </a:lnTo>
                <a:lnTo>
                  <a:pt x="152264" y="192518"/>
                </a:lnTo>
                <a:lnTo>
                  <a:pt x="159214" y="191789"/>
                </a:lnTo>
                <a:lnTo>
                  <a:pt x="198113" y="167634"/>
                </a:lnTo>
                <a:lnTo>
                  <a:pt x="216401" y="128697"/>
                </a:lnTo>
                <a:lnTo>
                  <a:pt x="217010" y="104238"/>
                </a:lnTo>
                <a:lnTo>
                  <a:pt x="212438" y="91132"/>
                </a:lnTo>
                <a:lnTo>
                  <a:pt x="188932" y="55357"/>
                </a:lnTo>
                <a:lnTo>
                  <a:pt x="152923" y="39741"/>
                </a:lnTo>
                <a:lnTo>
                  <a:pt x="141422" y="39622"/>
                </a:lnTo>
                <a:lnTo>
                  <a:pt x="245857" y="39622"/>
                </a:lnTo>
                <a:lnTo>
                  <a:pt x="274921" y="76502"/>
                </a:lnTo>
                <a:lnTo>
                  <a:pt x="283921" y="103633"/>
                </a:lnTo>
                <a:lnTo>
                  <a:pt x="283858" y="128697"/>
                </a:lnTo>
                <a:lnTo>
                  <a:pt x="268868" y="168649"/>
                </a:lnTo>
                <a:lnTo>
                  <a:pt x="257600" y="182640"/>
                </a:lnTo>
                <a:lnTo>
                  <a:pt x="245372" y="192627"/>
                </a:lnTo>
                <a:close/>
              </a:path>
              <a:path w="466090" h="437515">
                <a:moveTo>
                  <a:pt x="422439" y="221887"/>
                </a:moveTo>
                <a:lnTo>
                  <a:pt x="355385" y="221887"/>
                </a:lnTo>
                <a:lnTo>
                  <a:pt x="355385" y="0"/>
                </a:lnTo>
                <a:lnTo>
                  <a:pt x="399885" y="12191"/>
                </a:lnTo>
                <a:lnTo>
                  <a:pt x="422439" y="29259"/>
                </a:lnTo>
                <a:lnTo>
                  <a:pt x="422439" y="61567"/>
                </a:lnTo>
                <a:lnTo>
                  <a:pt x="465719" y="61567"/>
                </a:lnTo>
                <a:lnTo>
                  <a:pt x="465719" y="99971"/>
                </a:lnTo>
                <a:lnTo>
                  <a:pt x="422439" y="99971"/>
                </a:lnTo>
                <a:lnTo>
                  <a:pt x="422439" y="149956"/>
                </a:lnTo>
                <a:lnTo>
                  <a:pt x="465719" y="149956"/>
                </a:lnTo>
                <a:lnTo>
                  <a:pt x="465719" y="188360"/>
                </a:lnTo>
                <a:lnTo>
                  <a:pt x="422439" y="188360"/>
                </a:lnTo>
                <a:lnTo>
                  <a:pt x="422439" y="221887"/>
                </a:lnTo>
                <a:close/>
              </a:path>
              <a:path w="466090" h="437515">
                <a:moveTo>
                  <a:pt x="234688" y="437069"/>
                </a:moveTo>
                <a:lnTo>
                  <a:pt x="194951" y="436269"/>
                </a:lnTo>
                <a:lnTo>
                  <a:pt x="136789" y="426787"/>
                </a:lnTo>
                <a:lnTo>
                  <a:pt x="94485" y="412686"/>
                </a:lnTo>
                <a:lnTo>
                  <a:pt x="60667" y="393613"/>
                </a:lnTo>
                <a:lnTo>
                  <a:pt x="34998" y="358485"/>
                </a:lnTo>
                <a:lnTo>
                  <a:pt x="34746" y="346241"/>
                </a:lnTo>
                <a:lnTo>
                  <a:pt x="34998" y="334002"/>
                </a:lnTo>
                <a:lnTo>
                  <a:pt x="60667" y="299351"/>
                </a:lnTo>
                <a:lnTo>
                  <a:pt x="94485" y="280407"/>
                </a:lnTo>
                <a:lnTo>
                  <a:pt x="136789" y="266177"/>
                </a:lnTo>
                <a:lnTo>
                  <a:pt x="179783" y="258243"/>
                </a:lnTo>
                <a:lnTo>
                  <a:pt x="234688" y="255414"/>
                </a:lnTo>
                <a:lnTo>
                  <a:pt x="258269" y="255519"/>
                </a:lnTo>
                <a:lnTo>
                  <a:pt x="310581" y="261815"/>
                </a:lnTo>
                <a:lnTo>
                  <a:pt x="357857" y="273258"/>
                </a:lnTo>
                <a:lnTo>
                  <a:pt x="397970" y="291379"/>
                </a:lnTo>
                <a:lnTo>
                  <a:pt x="234079" y="291379"/>
                </a:lnTo>
                <a:lnTo>
                  <a:pt x="218549" y="291441"/>
                </a:lnTo>
                <a:lnTo>
                  <a:pt x="169582" y="297737"/>
                </a:lnTo>
                <a:lnTo>
                  <a:pt x="130683" y="310395"/>
                </a:lnTo>
                <a:lnTo>
                  <a:pt x="101800" y="333440"/>
                </a:lnTo>
                <a:lnTo>
                  <a:pt x="101800" y="359043"/>
                </a:lnTo>
                <a:lnTo>
                  <a:pt x="139594" y="386474"/>
                </a:lnTo>
                <a:lnTo>
                  <a:pt x="150542" y="391108"/>
                </a:lnTo>
                <a:lnTo>
                  <a:pt x="196318" y="399689"/>
                </a:lnTo>
                <a:lnTo>
                  <a:pt x="399300" y="401104"/>
                </a:lnTo>
                <a:lnTo>
                  <a:pt x="390398" y="405985"/>
                </a:lnTo>
                <a:lnTo>
                  <a:pt x="345784" y="424192"/>
                </a:lnTo>
                <a:lnTo>
                  <a:pt x="289465" y="434497"/>
                </a:lnTo>
                <a:lnTo>
                  <a:pt x="258509" y="436974"/>
                </a:lnTo>
                <a:lnTo>
                  <a:pt x="234688" y="437069"/>
                </a:lnTo>
                <a:close/>
              </a:path>
              <a:path w="466090" h="437515">
                <a:moveTo>
                  <a:pt x="399300" y="401104"/>
                </a:moveTo>
                <a:lnTo>
                  <a:pt x="234079" y="401104"/>
                </a:lnTo>
                <a:lnTo>
                  <a:pt x="250666" y="401051"/>
                </a:lnTo>
                <a:lnTo>
                  <a:pt x="261624" y="400685"/>
                </a:lnTo>
                <a:lnTo>
                  <a:pt x="300404" y="395689"/>
                </a:lnTo>
                <a:lnTo>
                  <a:pt x="328564" y="386474"/>
                </a:lnTo>
                <a:lnTo>
                  <a:pt x="338950" y="382435"/>
                </a:lnTo>
                <a:lnTo>
                  <a:pt x="367410" y="353804"/>
                </a:lnTo>
                <a:lnTo>
                  <a:pt x="367577" y="346241"/>
                </a:lnTo>
                <a:lnTo>
                  <a:pt x="367401" y="338684"/>
                </a:lnTo>
                <a:lnTo>
                  <a:pt x="337741" y="310395"/>
                </a:lnTo>
                <a:lnTo>
                  <a:pt x="298585" y="297737"/>
                </a:lnTo>
                <a:lnTo>
                  <a:pt x="260024" y="291874"/>
                </a:lnTo>
                <a:lnTo>
                  <a:pt x="234079" y="291379"/>
                </a:lnTo>
                <a:lnTo>
                  <a:pt x="397970" y="291379"/>
                </a:lnTo>
                <a:lnTo>
                  <a:pt x="427687" y="318767"/>
                </a:lnTo>
                <a:lnTo>
                  <a:pt x="434631" y="346241"/>
                </a:lnTo>
                <a:lnTo>
                  <a:pt x="434374" y="358838"/>
                </a:lnTo>
                <a:lnTo>
                  <a:pt x="408228" y="394222"/>
                </a:lnTo>
                <a:lnTo>
                  <a:pt x="400342" y="400532"/>
                </a:lnTo>
                <a:lnTo>
                  <a:pt x="399300" y="401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9160998" y="8325966"/>
            <a:ext cx="454659" cy="379095"/>
          </a:xfrm>
          <a:custGeom>
            <a:avLst/>
            <a:gdLst/>
            <a:ahLst/>
            <a:cxnLst/>
            <a:rect l="l" t="t" r="r" b="b"/>
            <a:pathLst>
              <a:path w="454659" h="379095">
                <a:moveTo>
                  <a:pt x="430364" y="35965"/>
                </a:moveTo>
                <a:lnTo>
                  <a:pt x="24992" y="35965"/>
                </a:lnTo>
                <a:lnTo>
                  <a:pt x="24992" y="0"/>
                </a:lnTo>
                <a:lnTo>
                  <a:pt x="430364" y="0"/>
                </a:lnTo>
                <a:lnTo>
                  <a:pt x="430364" y="35965"/>
                </a:lnTo>
                <a:close/>
              </a:path>
              <a:path w="454659" h="379095">
                <a:moveTo>
                  <a:pt x="42670" y="228592"/>
                </a:moveTo>
                <a:lnTo>
                  <a:pt x="37265" y="222497"/>
                </a:lnTo>
                <a:lnTo>
                  <a:pt x="29869" y="213962"/>
                </a:lnTo>
                <a:lnTo>
                  <a:pt x="24992" y="208476"/>
                </a:lnTo>
                <a:lnTo>
                  <a:pt x="22554" y="206038"/>
                </a:lnTo>
                <a:lnTo>
                  <a:pt x="19506" y="201161"/>
                </a:lnTo>
                <a:lnTo>
                  <a:pt x="17068" y="198723"/>
                </a:lnTo>
                <a:lnTo>
                  <a:pt x="59329" y="185993"/>
                </a:lnTo>
                <a:lnTo>
                  <a:pt x="100733" y="164548"/>
                </a:lnTo>
                <a:lnTo>
                  <a:pt x="137765" y="135188"/>
                </a:lnTo>
                <a:lnTo>
                  <a:pt x="165196" y="99056"/>
                </a:lnTo>
                <a:lnTo>
                  <a:pt x="186718" y="56476"/>
                </a:lnTo>
                <a:lnTo>
                  <a:pt x="192627" y="35965"/>
                </a:lnTo>
                <a:lnTo>
                  <a:pt x="260900" y="35965"/>
                </a:lnTo>
                <a:lnTo>
                  <a:pt x="276759" y="81612"/>
                </a:lnTo>
                <a:lnTo>
                  <a:pt x="297732" y="113834"/>
                </a:lnTo>
                <a:lnTo>
                  <a:pt x="301683" y="118868"/>
                </a:lnTo>
                <a:lnTo>
                  <a:pt x="226764" y="118868"/>
                </a:lnTo>
                <a:lnTo>
                  <a:pt x="195346" y="153500"/>
                </a:lnTo>
                <a:lnTo>
                  <a:pt x="156167" y="183864"/>
                </a:lnTo>
                <a:lnTo>
                  <a:pt x="118520" y="204671"/>
                </a:lnTo>
                <a:lnTo>
                  <a:pt x="71773" y="221777"/>
                </a:lnTo>
                <a:lnTo>
                  <a:pt x="54314" y="226359"/>
                </a:lnTo>
                <a:lnTo>
                  <a:pt x="42670" y="228592"/>
                </a:lnTo>
                <a:close/>
              </a:path>
              <a:path w="454659" h="379095">
                <a:moveTo>
                  <a:pt x="410857" y="223716"/>
                </a:moveTo>
                <a:lnTo>
                  <a:pt x="367577" y="214572"/>
                </a:lnTo>
                <a:lnTo>
                  <a:pt x="321858" y="195675"/>
                </a:lnTo>
                <a:lnTo>
                  <a:pt x="307376" y="188670"/>
                </a:lnTo>
                <a:lnTo>
                  <a:pt x="272787" y="164282"/>
                </a:lnTo>
                <a:lnTo>
                  <a:pt x="239484" y="133979"/>
                </a:lnTo>
                <a:lnTo>
                  <a:pt x="226764" y="118868"/>
                </a:lnTo>
                <a:lnTo>
                  <a:pt x="301683" y="118868"/>
                </a:lnTo>
                <a:lnTo>
                  <a:pt x="305781" y="124087"/>
                </a:lnTo>
                <a:lnTo>
                  <a:pt x="315315" y="133026"/>
                </a:lnTo>
                <a:lnTo>
                  <a:pt x="352871" y="161577"/>
                </a:lnTo>
                <a:lnTo>
                  <a:pt x="394198" y="181974"/>
                </a:lnTo>
                <a:lnTo>
                  <a:pt x="436459" y="193846"/>
                </a:lnTo>
                <a:lnTo>
                  <a:pt x="430973" y="199942"/>
                </a:lnTo>
                <a:lnTo>
                  <a:pt x="424268" y="207867"/>
                </a:lnTo>
                <a:lnTo>
                  <a:pt x="419391" y="213353"/>
                </a:lnTo>
                <a:lnTo>
                  <a:pt x="410857" y="223716"/>
                </a:lnTo>
                <a:close/>
              </a:path>
              <a:path w="454659" h="379095">
                <a:moveTo>
                  <a:pt x="260900" y="342584"/>
                </a:moveTo>
                <a:lnTo>
                  <a:pt x="193846" y="342584"/>
                </a:lnTo>
                <a:lnTo>
                  <a:pt x="193846" y="222497"/>
                </a:lnTo>
                <a:lnTo>
                  <a:pt x="260900" y="222497"/>
                </a:lnTo>
                <a:lnTo>
                  <a:pt x="260900" y="342584"/>
                </a:lnTo>
                <a:close/>
              </a:path>
              <a:path w="454659" h="379095">
                <a:moveTo>
                  <a:pt x="454137" y="378549"/>
                </a:moveTo>
                <a:lnTo>
                  <a:pt x="0" y="378549"/>
                </a:lnTo>
                <a:lnTo>
                  <a:pt x="0" y="342584"/>
                </a:lnTo>
                <a:lnTo>
                  <a:pt x="454137" y="342584"/>
                </a:lnTo>
                <a:lnTo>
                  <a:pt x="454137" y="3785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9632204" y="8305850"/>
            <a:ext cx="474980" cy="436880"/>
          </a:xfrm>
          <a:custGeom>
            <a:avLst/>
            <a:gdLst/>
            <a:ahLst/>
            <a:cxnLst/>
            <a:rect l="l" t="t" r="r" b="b"/>
            <a:pathLst>
              <a:path w="474979" h="436879">
                <a:moveTo>
                  <a:pt x="30479" y="391960"/>
                </a:moveTo>
                <a:lnTo>
                  <a:pt x="14020" y="364529"/>
                </a:lnTo>
                <a:lnTo>
                  <a:pt x="12191" y="362091"/>
                </a:lnTo>
                <a:lnTo>
                  <a:pt x="5486" y="354166"/>
                </a:lnTo>
                <a:lnTo>
                  <a:pt x="2438" y="351118"/>
                </a:lnTo>
                <a:lnTo>
                  <a:pt x="0" y="348070"/>
                </a:lnTo>
                <a:lnTo>
                  <a:pt x="36574" y="312105"/>
                </a:lnTo>
                <a:lnTo>
                  <a:pt x="65225" y="278578"/>
                </a:lnTo>
                <a:lnTo>
                  <a:pt x="72773" y="269163"/>
                </a:lnTo>
                <a:lnTo>
                  <a:pt x="96504" y="230383"/>
                </a:lnTo>
                <a:lnTo>
                  <a:pt x="110091" y="188846"/>
                </a:lnTo>
                <a:lnTo>
                  <a:pt x="118868" y="142032"/>
                </a:lnTo>
                <a:lnTo>
                  <a:pt x="123230" y="98661"/>
                </a:lnTo>
                <a:lnTo>
                  <a:pt x="123744" y="14629"/>
                </a:lnTo>
                <a:lnTo>
                  <a:pt x="192627" y="14629"/>
                </a:lnTo>
                <a:lnTo>
                  <a:pt x="192656" y="87236"/>
                </a:lnTo>
                <a:lnTo>
                  <a:pt x="192856" y="92884"/>
                </a:lnTo>
                <a:lnTo>
                  <a:pt x="193399" y="98875"/>
                </a:lnTo>
                <a:lnTo>
                  <a:pt x="195623" y="117815"/>
                </a:lnTo>
                <a:lnTo>
                  <a:pt x="196208" y="123287"/>
                </a:lnTo>
                <a:lnTo>
                  <a:pt x="196770" y="129840"/>
                </a:lnTo>
                <a:lnTo>
                  <a:pt x="197504" y="139594"/>
                </a:lnTo>
                <a:lnTo>
                  <a:pt x="198642" y="150109"/>
                </a:lnTo>
                <a:lnTo>
                  <a:pt x="207586" y="187350"/>
                </a:lnTo>
                <a:lnTo>
                  <a:pt x="221011" y="227411"/>
                </a:lnTo>
                <a:lnTo>
                  <a:pt x="223142" y="231640"/>
                </a:lnTo>
                <a:lnTo>
                  <a:pt x="157881" y="231640"/>
                </a:lnTo>
                <a:lnTo>
                  <a:pt x="138422" y="268844"/>
                </a:lnTo>
                <a:lnTo>
                  <a:pt x="116810" y="302504"/>
                </a:lnTo>
                <a:lnTo>
                  <a:pt x="101800" y="320639"/>
                </a:lnTo>
                <a:lnTo>
                  <a:pt x="93075" y="331473"/>
                </a:lnTo>
                <a:lnTo>
                  <a:pt x="59881" y="365686"/>
                </a:lnTo>
                <a:lnTo>
                  <a:pt x="43785" y="380421"/>
                </a:lnTo>
                <a:lnTo>
                  <a:pt x="30479" y="391960"/>
                </a:lnTo>
                <a:close/>
              </a:path>
              <a:path w="474979" h="436879">
                <a:moveTo>
                  <a:pt x="287112" y="390131"/>
                </a:moveTo>
                <a:lnTo>
                  <a:pt x="249309" y="359971"/>
                </a:lnTo>
                <a:lnTo>
                  <a:pt x="220935" y="333402"/>
                </a:lnTo>
                <a:lnTo>
                  <a:pt x="192627" y="297475"/>
                </a:lnTo>
                <a:lnTo>
                  <a:pt x="170011" y="258729"/>
                </a:lnTo>
                <a:lnTo>
                  <a:pt x="157881" y="231640"/>
                </a:lnTo>
                <a:lnTo>
                  <a:pt x="223142" y="231640"/>
                </a:lnTo>
                <a:lnTo>
                  <a:pt x="224301" y="233940"/>
                </a:lnTo>
                <a:lnTo>
                  <a:pt x="229507" y="243527"/>
                </a:lnTo>
                <a:lnTo>
                  <a:pt x="258452" y="286531"/>
                </a:lnTo>
                <a:lnTo>
                  <a:pt x="289655" y="320410"/>
                </a:lnTo>
                <a:lnTo>
                  <a:pt x="318201" y="344413"/>
                </a:lnTo>
                <a:lnTo>
                  <a:pt x="287112" y="390131"/>
                </a:lnTo>
                <a:close/>
              </a:path>
              <a:path w="474979" h="436879">
                <a:moveTo>
                  <a:pt x="358433" y="436459"/>
                </a:moveTo>
                <a:lnTo>
                  <a:pt x="346851" y="436459"/>
                </a:lnTo>
                <a:lnTo>
                  <a:pt x="349899" y="432802"/>
                </a:lnTo>
                <a:lnTo>
                  <a:pt x="352337" y="425487"/>
                </a:lnTo>
                <a:lnTo>
                  <a:pt x="352947" y="423049"/>
                </a:lnTo>
                <a:lnTo>
                  <a:pt x="352947" y="0"/>
                </a:lnTo>
                <a:lnTo>
                  <a:pt x="364529" y="1828"/>
                </a:lnTo>
                <a:lnTo>
                  <a:pt x="388303" y="8534"/>
                </a:lnTo>
                <a:lnTo>
                  <a:pt x="398056" y="12801"/>
                </a:lnTo>
                <a:lnTo>
                  <a:pt x="407809" y="17677"/>
                </a:lnTo>
                <a:lnTo>
                  <a:pt x="420001" y="29869"/>
                </a:lnTo>
                <a:lnTo>
                  <a:pt x="420001" y="171901"/>
                </a:lnTo>
                <a:lnTo>
                  <a:pt x="474863" y="171901"/>
                </a:lnTo>
                <a:lnTo>
                  <a:pt x="474863" y="210305"/>
                </a:lnTo>
                <a:lnTo>
                  <a:pt x="420001" y="210305"/>
                </a:lnTo>
                <a:lnTo>
                  <a:pt x="420001" y="419391"/>
                </a:lnTo>
                <a:lnTo>
                  <a:pt x="417562" y="423658"/>
                </a:lnTo>
                <a:lnTo>
                  <a:pt x="402933" y="429754"/>
                </a:lnTo>
                <a:lnTo>
                  <a:pt x="393179" y="432192"/>
                </a:lnTo>
                <a:lnTo>
                  <a:pt x="382816" y="434021"/>
                </a:lnTo>
                <a:lnTo>
                  <a:pt x="358433" y="436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0132060" y="8304631"/>
            <a:ext cx="69492" cy="7132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0359296" y="8305850"/>
            <a:ext cx="442595" cy="436880"/>
          </a:xfrm>
          <a:custGeom>
            <a:avLst/>
            <a:gdLst/>
            <a:ahLst/>
            <a:cxnLst/>
            <a:rect l="l" t="t" r="r" b="b"/>
            <a:pathLst>
              <a:path w="442595" h="436879">
                <a:moveTo>
                  <a:pt x="284064" y="436459"/>
                </a:moveTo>
                <a:lnTo>
                  <a:pt x="274921" y="436459"/>
                </a:lnTo>
                <a:lnTo>
                  <a:pt x="276749" y="432802"/>
                </a:lnTo>
                <a:lnTo>
                  <a:pt x="279188" y="426097"/>
                </a:lnTo>
                <a:lnTo>
                  <a:pt x="279797" y="423658"/>
                </a:lnTo>
                <a:lnTo>
                  <a:pt x="279797" y="206647"/>
                </a:lnTo>
                <a:lnTo>
                  <a:pt x="195675" y="206647"/>
                </a:lnTo>
                <a:lnTo>
                  <a:pt x="195675" y="168244"/>
                </a:lnTo>
                <a:lnTo>
                  <a:pt x="279797" y="168244"/>
                </a:lnTo>
                <a:lnTo>
                  <a:pt x="279797" y="0"/>
                </a:lnTo>
                <a:lnTo>
                  <a:pt x="290770" y="1828"/>
                </a:lnTo>
                <a:lnTo>
                  <a:pt x="312105" y="8534"/>
                </a:lnTo>
                <a:lnTo>
                  <a:pt x="321249" y="13410"/>
                </a:lnTo>
                <a:lnTo>
                  <a:pt x="330392" y="17677"/>
                </a:lnTo>
                <a:lnTo>
                  <a:pt x="341974" y="30479"/>
                </a:lnTo>
                <a:lnTo>
                  <a:pt x="341974" y="420001"/>
                </a:lnTo>
                <a:lnTo>
                  <a:pt x="339536" y="423658"/>
                </a:lnTo>
                <a:lnTo>
                  <a:pt x="324906" y="430364"/>
                </a:lnTo>
                <a:lnTo>
                  <a:pt x="305400" y="434021"/>
                </a:lnTo>
                <a:lnTo>
                  <a:pt x="284064" y="436459"/>
                </a:lnTo>
                <a:close/>
              </a:path>
              <a:path w="442595" h="436879">
                <a:moveTo>
                  <a:pt x="221887" y="382207"/>
                </a:moveTo>
                <a:lnTo>
                  <a:pt x="27431" y="382207"/>
                </a:lnTo>
                <a:lnTo>
                  <a:pt x="14629" y="377330"/>
                </a:lnTo>
                <a:lnTo>
                  <a:pt x="10362" y="372453"/>
                </a:lnTo>
                <a:lnTo>
                  <a:pt x="5486" y="368186"/>
                </a:lnTo>
                <a:lnTo>
                  <a:pt x="0" y="355995"/>
                </a:lnTo>
                <a:lnTo>
                  <a:pt x="0" y="14629"/>
                </a:lnTo>
                <a:lnTo>
                  <a:pt x="208476" y="14629"/>
                </a:lnTo>
                <a:lnTo>
                  <a:pt x="208476" y="50595"/>
                </a:lnTo>
                <a:lnTo>
                  <a:pt x="64615" y="50595"/>
                </a:lnTo>
                <a:lnTo>
                  <a:pt x="64615" y="346241"/>
                </a:lnTo>
                <a:lnTo>
                  <a:pt x="221887" y="346241"/>
                </a:lnTo>
                <a:lnTo>
                  <a:pt x="221887" y="382207"/>
                </a:lnTo>
                <a:close/>
              </a:path>
              <a:path w="442595" h="436879">
                <a:moveTo>
                  <a:pt x="374892" y="436459"/>
                </a:moveTo>
                <a:lnTo>
                  <a:pt x="377330" y="433412"/>
                </a:lnTo>
                <a:lnTo>
                  <a:pt x="378549" y="429145"/>
                </a:lnTo>
                <a:lnTo>
                  <a:pt x="379159" y="428535"/>
                </a:lnTo>
                <a:lnTo>
                  <a:pt x="379159" y="427316"/>
                </a:lnTo>
                <a:lnTo>
                  <a:pt x="379768" y="425487"/>
                </a:lnTo>
                <a:lnTo>
                  <a:pt x="380378" y="424877"/>
                </a:lnTo>
                <a:lnTo>
                  <a:pt x="380378" y="0"/>
                </a:lnTo>
                <a:lnTo>
                  <a:pt x="421220" y="12191"/>
                </a:lnTo>
                <a:lnTo>
                  <a:pt x="442555" y="29869"/>
                </a:lnTo>
                <a:lnTo>
                  <a:pt x="442555" y="420001"/>
                </a:lnTo>
                <a:lnTo>
                  <a:pt x="405980" y="434021"/>
                </a:lnTo>
                <a:lnTo>
                  <a:pt x="384036" y="435850"/>
                </a:lnTo>
                <a:lnTo>
                  <a:pt x="374892" y="436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0824449" y="8305850"/>
            <a:ext cx="421005" cy="436880"/>
          </a:xfrm>
          <a:custGeom>
            <a:avLst/>
            <a:gdLst/>
            <a:ahLst/>
            <a:cxnLst/>
            <a:rect l="l" t="t" r="r" b="b"/>
            <a:pathLst>
              <a:path w="421004" h="436879">
                <a:moveTo>
                  <a:pt x="139551" y="398056"/>
                </a:moveTo>
                <a:lnTo>
                  <a:pt x="91089" y="388303"/>
                </a:lnTo>
                <a:lnTo>
                  <a:pt x="54209" y="362700"/>
                </a:lnTo>
                <a:lnTo>
                  <a:pt x="27997" y="326430"/>
                </a:lnTo>
                <a:lnTo>
                  <a:pt x="11539" y="284064"/>
                </a:lnTo>
                <a:lnTo>
                  <a:pt x="2700" y="241089"/>
                </a:lnTo>
                <a:lnTo>
                  <a:pt x="0" y="213186"/>
                </a:lnTo>
                <a:lnTo>
                  <a:pt x="13" y="193403"/>
                </a:lnTo>
                <a:lnTo>
                  <a:pt x="5290" y="147366"/>
                </a:lnTo>
                <a:lnTo>
                  <a:pt x="10929" y="126183"/>
                </a:lnTo>
                <a:lnTo>
                  <a:pt x="14258" y="113172"/>
                </a:lnTo>
                <a:lnTo>
                  <a:pt x="32604" y="71140"/>
                </a:lnTo>
                <a:lnTo>
                  <a:pt x="61272" y="36655"/>
                </a:lnTo>
                <a:lnTo>
                  <a:pt x="102219" y="13996"/>
                </a:lnTo>
                <a:lnTo>
                  <a:pt x="139551" y="9753"/>
                </a:lnTo>
                <a:lnTo>
                  <a:pt x="156496" y="9910"/>
                </a:lnTo>
                <a:lnTo>
                  <a:pt x="202118" y="25392"/>
                </a:lnTo>
                <a:lnTo>
                  <a:pt x="225478" y="43889"/>
                </a:lnTo>
                <a:lnTo>
                  <a:pt x="139551" y="43889"/>
                </a:lnTo>
                <a:lnTo>
                  <a:pt x="129135" y="44061"/>
                </a:lnTo>
                <a:lnTo>
                  <a:pt x="97451" y="66520"/>
                </a:lnTo>
                <a:lnTo>
                  <a:pt x="88955" y="82293"/>
                </a:lnTo>
                <a:lnTo>
                  <a:pt x="83955" y="92118"/>
                </a:lnTo>
                <a:lnTo>
                  <a:pt x="73649" y="130293"/>
                </a:lnTo>
                <a:lnTo>
                  <a:pt x="67277" y="173159"/>
                </a:lnTo>
                <a:lnTo>
                  <a:pt x="66458" y="197504"/>
                </a:lnTo>
                <a:lnTo>
                  <a:pt x="66490" y="213186"/>
                </a:lnTo>
                <a:lnTo>
                  <a:pt x="67411" y="235722"/>
                </a:lnTo>
                <a:lnTo>
                  <a:pt x="67925" y="242270"/>
                </a:lnTo>
                <a:lnTo>
                  <a:pt x="68896" y="249218"/>
                </a:lnTo>
                <a:lnTo>
                  <a:pt x="70668" y="259681"/>
                </a:lnTo>
                <a:lnTo>
                  <a:pt x="72154" y="270549"/>
                </a:lnTo>
                <a:lnTo>
                  <a:pt x="80926" y="308028"/>
                </a:lnTo>
                <a:lnTo>
                  <a:pt x="99737" y="345556"/>
                </a:lnTo>
                <a:lnTo>
                  <a:pt x="139551" y="365748"/>
                </a:lnTo>
                <a:lnTo>
                  <a:pt x="222269" y="365748"/>
                </a:lnTo>
                <a:lnTo>
                  <a:pt x="217572" y="370896"/>
                </a:lnTo>
                <a:lnTo>
                  <a:pt x="176883" y="393813"/>
                </a:lnTo>
                <a:lnTo>
                  <a:pt x="156452" y="397899"/>
                </a:lnTo>
                <a:lnTo>
                  <a:pt x="139551" y="398056"/>
                </a:lnTo>
                <a:close/>
              </a:path>
              <a:path w="421004" h="436879">
                <a:moveTo>
                  <a:pt x="222269" y="365748"/>
                </a:moveTo>
                <a:lnTo>
                  <a:pt x="139551" y="365748"/>
                </a:lnTo>
                <a:lnTo>
                  <a:pt x="149966" y="365586"/>
                </a:lnTo>
                <a:lnTo>
                  <a:pt x="156581" y="364453"/>
                </a:lnTo>
                <a:lnTo>
                  <a:pt x="185369" y="338241"/>
                </a:lnTo>
                <a:lnTo>
                  <a:pt x="202642" y="292903"/>
                </a:lnTo>
                <a:lnTo>
                  <a:pt x="209652" y="255414"/>
                </a:lnTo>
                <a:lnTo>
                  <a:pt x="213206" y="210915"/>
                </a:lnTo>
                <a:lnTo>
                  <a:pt x="213310" y="197504"/>
                </a:lnTo>
                <a:lnTo>
                  <a:pt x="212310" y="175111"/>
                </a:lnTo>
                <a:lnTo>
                  <a:pt x="206414" y="134526"/>
                </a:lnTo>
                <a:lnTo>
                  <a:pt x="197042" y="96732"/>
                </a:lnTo>
                <a:lnTo>
                  <a:pt x="175992" y="60491"/>
                </a:lnTo>
                <a:lnTo>
                  <a:pt x="139551" y="43889"/>
                </a:lnTo>
                <a:lnTo>
                  <a:pt x="225478" y="43889"/>
                </a:lnTo>
                <a:lnTo>
                  <a:pt x="252323" y="81379"/>
                </a:lnTo>
                <a:lnTo>
                  <a:pt x="268172" y="123135"/>
                </a:lnTo>
                <a:lnTo>
                  <a:pt x="271735" y="135798"/>
                </a:lnTo>
                <a:lnTo>
                  <a:pt x="278116" y="177926"/>
                </a:lnTo>
                <a:lnTo>
                  <a:pt x="279107" y="193403"/>
                </a:lnTo>
                <a:lnTo>
                  <a:pt x="279095" y="213186"/>
                </a:lnTo>
                <a:lnTo>
                  <a:pt x="274382" y="259300"/>
                </a:lnTo>
                <a:lnTo>
                  <a:pt x="262153" y="302809"/>
                </a:lnTo>
                <a:lnTo>
                  <a:pt x="241351" y="343879"/>
                </a:lnTo>
                <a:lnTo>
                  <a:pt x="235693" y="351032"/>
                </a:lnTo>
                <a:lnTo>
                  <a:pt x="222269" y="365748"/>
                </a:lnTo>
                <a:close/>
              </a:path>
              <a:path w="421004" h="436879">
                <a:moveTo>
                  <a:pt x="352904" y="436459"/>
                </a:moveTo>
                <a:lnTo>
                  <a:pt x="354123" y="434631"/>
                </a:lnTo>
                <a:lnTo>
                  <a:pt x="357171" y="429145"/>
                </a:lnTo>
                <a:lnTo>
                  <a:pt x="358390" y="423049"/>
                </a:lnTo>
                <a:lnTo>
                  <a:pt x="358390" y="0"/>
                </a:lnTo>
                <a:lnTo>
                  <a:pt x="367534" y="1219"/>
                </a:lnTo>
                <a:lnTo>
                  <a:pt x="405928" y="14591"/>
                </a:lnTo>
                <a:lnTo>
                  <a:pt x="420568" y="26211"/>
                </a:lnTo>
                <a:lnTo>
                  <a:pt x="420568" y="420001"/>
                </a:lnTo>
                <a:lnTo>
                  <a:pt x="418739" y="422439"/>
                </a:lnTo>
                <a:lnTo>
                  <a:pt x="415691" y="426706"/>
                </a:lnTo>
                <a:lnTo>
                  <a:pt x="374677" y="435088"/>
                </a:lnTo>
                <a:lnTo>
                  <a:pt x="362295" y="436078"/>
                </a:lnTo>
                <a:lnTo>
                  <a:pt x="352904" y="436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1305366" y="8305850"/>
            <a:ext cx="431165" cy="436880"/>
          </a:xfrm>
          <a:custGeom>
            <a:avLst/>
            <a:gdLst/>
            <a:ahLst/>
            <a:cxnLst/>
            <a:rect l="l" t="t" r="r" b="b"/>
            <a:pathLst>
              <a:path w="431165" h="436879">
                <a:moveTo>
                  <a:pt x="274921" y="382207"/>
                </a:moveTo>
                <a:lnTo>
                  <a:pt x="26821" y="382207"/>
                </a:lnTo>
                <a:lnTo>
                  <a:pt x="15239" y="376721"/>
                </a:lnTo>
                <a:lnTo>
                  <a:pt x="5486" y="368186"/>
                </a:lnTo>
                <a:lnTo>
                  <a:pt x="0" y="355995"/>
                </a:lnTo>
                <a:lnTo>
                  <a:pt x="0" y="14629"/>
                </a:lnTo>
                <a:lnTo>
                  <a:pt x="269434" y="14629"/>
                </a:lnTo>
                <a:lnTo>
                  <a:pt x="269434" y="50595"/>
                </a:lnTo>
                <a:lnTo>
                  <a:pt x="67053" y="50595"/>
                </a:lnTo>
                <a:lnTo>
                  <a:pt x="67053" y="167634"/>
                </a:lnTo>
                <a:lnTo>
                  <a:pt x="263948" y="167634"/>
                </a:lnTo>
                <a:lnTo>
                  <a:pt x="263948" y="203600"/>
                </a:lnTo>
                <a:lnTo>
                  <a:pt x="67053" y="203600"/>
                </a:lnTo>
                <a:lnTo>
                  <a:pt x="67053" y="346241"/>
                </a:lnTo>
                <a:lnTo>
                  <a:pt x="274921" y="346241"/>
                </a:lnTo>
                <a:lnTo>
                  <a:pt x="274921" y="382207"/>
                </a:lnTo>
                <a:close/>
              </a:path>
              <a:path w="431165" h="436879">
                <a:moveTo>
                  <a:pt x="368186" y="436459"/>
                </a:moveTo>
                <a:lnTo>
                  <a:pt x="357824" y="436459"/>
                </a:lnTo>
                <a:lnTo>
                  <a:pt x="358433" y="435850"/>
                </a:lnTo>
                <a:lnTo>
                  <a:pt x="360871" y="431583"/>
                </a:lnTo>
                <a:lnTo>
                  <a:pt x="363310" y="425487"/>
                </a:lnTo>
                <a:lnTo>
                  <a:pt x="363919" y="423049"/>
                </a:lnTo>
                <a:lnTo>
                  <a:pt x="363919" y="212134"/>
                </a:lnTo>
                <a:lnTo>
                  <a:pt x="285893" y="212134"/>
                </a:lnTo>
                <a:lnTo>
                  <a:pt x="285893" y="173730"/>
                </a:lnTo>
                <a:lnTo>
                  <a:pt x="363919" y="173730"/>
                </a:lnTo>
                <a:lnTo>
                  <a:pt x="363919" y="0"/>
                </a:lnTo>
                <a:lnTo>
                  <a:pt x="375501" y="1828"/>
                </a:lnTo>
                <a:lnTo>
                  <a:pt x="399275" y="8534"/>
                </a:lnTo>
                <a:lnTo>
                  <a:pt x="409028" y="12801"/>
                </a:lnTo>
                <a:lnTo>
                  <a:pt x="418782" y="17677"/>
                </a:lnTo>
                <a:lnTo>
                  <a:pt x="430973" y="29869"/>
                </a:lnTo>
                <a:lnTo>
                  <a:pt x="430973" y="419391"/>
                </a:lnTo>
                <a:lnTo>
                  <a:pt x="427925" y="423658"/>
                </a:lnTo>
                <a:lnTo>
                  <a:pt x="412076" y="430364"/>
                </a:lnTo>
                <a:lnTo>
                  <a:pt x="391350" y="434021"/>
                </a:lnTo>
                <a:lnTo>
                  <a:pt x="368186" y="436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1769257" y="8309507"/>
            <a:ext cx="452755" cy="435609"/>
          </a:xfrm>
          <a:custGeom>
            <a:avLst/>
            <a:gdLst/>
            <a:ahLst/>
            <a:cxnLst/>
            <a:rect l="l" t="t" r="r" b="b"/>
            <a:pathLst>
              <a:path w="452754" h="435609">
                <a:moveTo>
                  <a:pt x="430364" y="157881"/>
                </a:moveTo>
                <a:lnTo>
                  <a:pt x="79245" y="157881"/>
                </a:lnTo>
                <a:lnTo>
                  <a:pt x="54862" y="153004"/>
                </a:lnTo>
                <a:lnTo>
                  <a:pt x="44499" y="148128"/>
                </a:lnTo>
                <a:lnTo>
                  <a:pt x="35965" y="142641"/>
                </a:lnTo>
                <a:lnTo>
                  <a:pt x="25602" y="126183"/>
                </a:lnTo>
                <a:lnTo>
                  <a:pt x="25602" y="64615"/>
                </a:lnTo>
                <a:lnTo>
                  <a:pt x="358433" y="64615"/>
                </a:lnTo>
                <a:lnTo>
                  <a:pt x="358433" y="34746"/>
                </a:lnTo>
                <a:lnTo>
                  <a:pt x="25602" y="34746"/>
                </a:lnTo>
                <a:lnTo>
                  <a:pt x="25602" y="0"/>
                </a:lnTo>
                <a:lnTo>
                  <a:pt x="424877" y="0"/>
                </a:lnTo>
                <a:lnTo>
                  <a:pt x="424877" y="93875"/>
                </a:lnTo>
                <a:lnTo>
                  <a:pt x="92656" y="93875"/>
                </a:lnTo>
                <a:lnTo>
                  <a:pt x="92656" y="121916"/>
                </a:lnTo>
                <a:lnTo>
                  <a:pt x="430364" y="121916"/>
                </a:lnTo>
                <a:lnTo>
                  <a:pt x="430364" y="157881"/>
                </a:lnTo>
                <a:close/>
              </a:path>
              <a:path w="452754" h="435609">
                <a:moveTo>
                  <a:pt x="452309" y="231031"/>
                </a:moveTo>
                <a:lnTo>
                  <a:pt x="0" y="231031"/>
                </a:lnTo>
                <a:lnTo>
                  <a:pt x="0" y="195065"/>
                </a:lnTo>
                <a:lnTo>
                  <a:pt x="452309" y="195065"/>
                </a:lnTo>
                <a:lnTo>
                  <a:pt x="452309" y="231031"/>
                </a:lnTo>
                <a:close/>
              </a:path>
              <a:path w="452754" h="435609">
                <a:moveTo>
                  <a:pt x="427925" y="435240"/>
                </a:moveTo>
                <a:lnTo>
                  <a:pt x="89608" y="435240"/>
                </a:lnTo>
                <a:lnTo>
                  <a:pt x="82012" y="435202"/>
                </a:lnTo>
                <a:lnTo>
                  <a:pt x="76845" y="434936"/>
                </a:lnTo>
                <a:lnTo>
                  <a:pt x="71735" y="434212"/>
                </a:lnTo>
                <a:lnTo>
                  <a:pt x="51814" y="430364"/>
                </a:lnTo>
                <a:lnTo>
                  <a:pt x="42670" y="424877"/>
                </a:lnTo>
                <a:lnTo>
                  <a:pt x="34136" y="420001"/>
                </a:lnTo>
                <a:lnTo>
                  <a:pt x="23164" y="402933"/>
                </a:lnTo>
                <a:lnTo>
                  <a:pt x="23164" y="335879"/>
                </a:lnTo>
                <a:lnTo>
                  <a:pt x="355995" y="335879"/>
                </a:lnTo>
                <a:lnTo>
                  <a:pt x="355995" y="303571"/>
                </a:lnTo>
                <a:lnTo>
                  <a:pt x="23164" y="303571"/>
                </a:lnTo>
                <a:lnTo>
                  <a:pt x="23164" y="270653"/>
                </a:lnTo>
                <a:lnTo>
                  <a:pt x="423049" y="270653"/>
                </a:lnTo>
                <a:lnTo>
                  <a:pt x="423049" y="366358"/>
                </a:lnTo>
                <a:lnTo>
                  <a:pt x="90217" y="366358"/>
                </a:lnTo>
                <a:lnTo>
                  <a:pt x="90217" y="401713"/>
                </a:lnTo>
                <a:lnTo>
                  <a:pt x="427925" y="401713"/>
                </a:lnTo>
                <a:lnTo>
                  <a:pt x="427925" y="435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2373225" y="8297926"/>
            <a:ext cx="470534" cy="433070"/>
          </a:xfrm>
          <a:custGeom>
            <a:avLst/>
            <a:gdLst/>
            <a:ahLst/>
            <a:cxnLst/>
            <a:rect l="l" t="t" r="r" b="b"/>
            <a:pathLst>
              <a:path w="470534" h="433070">
                <a:moveTo>
                  <a:pt x="181655" y="28040"/>
                </a:moveTo>
                <a:lnTo>
                  <a:pt x="115210" y="28040"/>
                </a:lnTo>
                <a:lnTo>
                  <a:pt x="115210" y="0"/>
                </a:lnTo>
                <a:lnTo>
                  <a:pt x="181655" y="0"/>
                </a:lnTo>
                <a:lnTo>
                  <a:pt x="181655" y="28040"/>
                </a:lnTo>
                <a:close/>
              </a:path>
              <a:path w="470534" h="433070">
                <a:moveTo>
                  <a:pt x="286503" y="64006"/>
                </a:moveTo>
                <a:lnTo>
                  <a:pt x="12191" y="64006"/>
                </a:lnTo>
                <a:lnTo>
                  <a:pt x="12191" y="28040"/>
                </a:lnTo>
                <a:lnTo>
                  <a:pt x="286503" y="28040"/>
                </a:lnTo>
                <a:lnTo>
                  <a:pt x="286503" y="64006"/>
                </a:lnTo>
                <a:close/>
              </a:path>
              <a:path w="470534" h="433070">
                <a:moveTo>
                  <a:pt x="26211" y="227983"/>
                </a:moveTo>
                <a:lnTo>
                  <a:pt x="11582" y="212134"/>
                </a:lnTo>
                <a:lnTo>
                  <a:pt x="0" y="198723"/>
                </a:lnTo>
                <a:lnTo>
                  <a:pt x="14768" y="192889"/>
                </a:lnTo>
                <a:lnTo>
                  <a:pt x="24421" y="188627"/>
                </a:lnTo>
                <a:lnTo>
                  <a:pt x="57448" y="168992"/>
                </a:lnTo>
                <a:lnTo>
                  <a:pt x="89413" y="137679"/>
                </a:lnTo>
                <a:lnTo>
                  <a:pt x="109700" y="97952"/>
                </a:lnTo>
                <a:lnTo>
                  <a:pt x="116429" y="64006"/>
                </a:lnTo>
                <a:lnTo>
                  <a:pt x="181655" y="64006"/>
                </a:lnTo>
                <a:lnTo>
                  <a:pt x="193237" y="111248"/>
                </a:lnTo>
                <a:lnTo>
                  <a:pt x="214848" y="145689"/>
                </a:lnTo>
                <a:lnTo>
                  <a:pt x="148737" y="145689"/>
                </a:lnTo>
                <a:lnTo>
                  <a:pt x="117953" y="178607"/>
                </a:lnTo>
                <a:lnTo>
                  <a:pt x="85950" y="202380"/>
                </a:lnTo>
                <a:lnTo>
                  <a:pt x="76550" y="208467"/>
                </a:lnTo>
                <a:lnTo>
                  <a:pt x="39851" y="224554"/>
                </a:lnTo>
                <a:lnTo>
                  <a:pt x="34203" y="226125"/>
                </a:lnTo>
                <a:lnTo>
                  <a:pt x="26211" y="227983"/>
                </a:lnTo>
                <a:close/>
              </a:path>
              <a:path w="470534" h="433070">
                <a:moveTo>
                  <a:pt x="271873" y="227983"/>
                </a:moveTo>
                <a:lnTo>
                  <a:pt x="234645" y="215772"/>
                </a:lnTo>
                <a:lnTo>
                  <a:pt x="196856" y="192741"/>
                </a:lnTo>
                <a:lnTo>
                  <a:pt x="164590" y="163977"/>
                </a:lnTo>
                <a:lnTo>
                  <a:pt x="148737" y="145689"/>
                </a:lnTo>
                <a:lnTo>
                  <a:pt x="214848" y="145689"/>
                </a:lnTo>
                <a:lnTo>
                  <a:pt x="217620" y="148737"/>
                </a:lnTo>
                <a:lnTo>
                  <a:pt x="226745" y="158095"/>
                </a:lnTo>
                <a:lnTo>
                  <a:pt x="264996" y="184450"/>
                </a:lnTo>
                <a:lnTo>
                  <a:pt x="298085" y="198723"/>
                </a:lnTo>
                <a:lnTo>
                  <a:pt x="293818" y="203600"/>
                </a:lnTo>
                <a:lnTo>
                  <a:pt x="286503" y="211524"/>
                </a:lnTo>
                <a:lnTo>
                  <a:pt x="282235" y="215791"/>
                </a:lnTo>
                <a:lnTo>
                  <a:pt x="281626" y="217010"/>
                </a:lnTo>
                <a:lnTo>
                  <a:pt x="279188" y="219449"/>
                </a:lnTo>
                <a:lnTo>
                  <a:pt x="274921" y="224935"/>
                </a:lnTo>
                <a:lnTo>
                  <a:pt x="271873" y="227983"/>
                </a:lnTo>
                <a:close/>
              </a:path>
              <a:path w="470534" h="433070">
                <a:moveTo>
                  <a:pt x="427316" y="226154"/>
                </a:moveTo>
                <a:lnTo>
                  <a:pt x="360262" y="226154"/>
                </a:lnTo>
                <a:lnTo>
                  <a:pt x="360262" y="8534"/>
                </a:lnTo>
                <a:lnTo>
                  <a:pt x="404761" y="20725"/>
                </a:lnTo>
                <a:lnTo>
                  <a:pt x="427316" y="37794"/>
                </a:lnTo>
                <a:lnTo>
                  <a:pt x="427316" y="113382"/>
                </a:lnTo>
                <a:lnTo>
                  <a:pt x="469986" y="113382"/>
                </a:lnTo>
                <a:lnTo>
                  <a:pt x="469986" y="151785"/>
                </a:lnTo>
                <a:lnTo>
                  <a:pt x="427316" y="151785"/>
                </a:lnTo>
                <a:lnTo>
                  <a:pt x="427316" y="226154"/>
                </a:lnTo>
                <a:close/>
              </a:path>
              <a:path w="470534" h="433070">
                <a:moveTo>
                  <a:pt x="438288" y="307228"/>
                </a:moveTo>
                <a:lnTo>
                  <a:pt x="45718" y="307228"/>
                </a:lnTo>
                <a:lnTo>
                  <a:pt x="45718" y="271263"/>
                </a:lnTo>
                <a:lnTo>
                  <a:pt x="438288" y="271263"/>
                </a:lnTo>
                <a:lnTo>
                  <a:pt x="438288" y="307228"/>
                </a:lnTo>
                <a:close/>
              </a:path>
              <a:path w="470534" h="433070">
                <a:moveTo>
                  <a:pt x="53033" y="432802"/>
                </a:moveTo>
                <a:lnTo>
                  <a:pt x="28650" y="404761"/>
                </a:lnTo>
                <a:lnTo>
                  <a:pt x="42427" y="402547"/>
                </a:lnTo>
                <a:lnTo>
                  <a:pt x="52004" y="400761"/>
                </a:lnTo>
                <a:lnTo>
                  <a:pt x="91240" y="390827"/>
                </a:lnTo>
                <a:lnTo>
                  <a:pt x="123744" y="379159"/>
                </a:lnTo>
                <a:lnTo>
                  <a:pt x="138909" y="373582"/>
                </a:lnTo>
                <a:lnTo>
                  <a:pt x="171292" y="352033"/>
                </a:lnTo>
                <a:lnTo>
                  <a:pt x="198294" y="323016"/>
                </a:lnTo>
                <a:lnTo>
                  <a:pt x="206038" y="307228"/>
                </a:lnTo>
                <a:lnTo>
                  <a:pt x="277968" y="307228"/>
                </a:lnTo>
                <a:lnTo>
                  <a:pt x="284617" y="321587"/>
                </a:lnTo>
                <a:lnTo>
                  <a:pt x="290008" y="330659"/>
                </a:lnTo>
                <a:lnTo>
                  <a:pt x="296999" y="338303"/>
                </a:lnTo>
                <a:lnTo>
                  <a:pt x="308808" y="348680"/>
                </a:lnTo>
                <a:lnTo>
                  <a:pt x="242003" y="348680"/>
                </a:lnTo>
                <a:lnTo>
                  <a:pt x="199661" y="382559"/>
                </a:lnTo>
                <a:lnTo>
                  <a:pt x="165744" y="400980"/>
                </a:lnTo>
                <a:lnTo>
                  <a:pt x="125002" y="417029"/>
                </a:lnTo>
                <a:lnTo>
                  <a:pt x="84707" y="427230"/>
                </a:lnTo>
                <a:lnTo>
                  <a:pt x="65763" y="430945"/>
                </a:lnTo>
                <a:lnTo>
                  <a:pt x="53033" y="432802"/>
                </a:lnTo>
                <a:close/>
              </a:path>
              <a:path w="470534" h="433070">
                <a:moveTo>
                  <a:pt x="431583" y="432802"/>
                </a:moveTo>
                <a:lnTo>
                  <a:pt x="369444" y="420582"/>
                </a:lnTo>
                <a:lnTo>
                  <a:pt x="317915" y="401585"/>
                </a:lnTo>
                <a:lnTo>
                  <a:pt x="283455" y="382512"/>
                </a:lnTo>
                <a:lnTo>
                  <a:pt x="252590" y="359833"/>
                </a:lnTo>
                <a:lnTo>
                  <a:pt x="242003" y="348680"/>
                </a:lnTo>
                <a:lnTo>
                  <a:pt x="308808" y="348680"/>
                </a:lnTo>
                <a:lnTo>
                  <a:pt x="320106" y="358238"/>
                </a:lnTo>
                <a:lnTo>
                  <a:pt x="328564" y="364415"/>
                </a:lnTo>
                <a:lnTo>
                  <a:pt x="366501" y="382559"/>
                </a:lnTo>
                <a:lnTo>
                  <a:pt x="418848" y="397732"/>
                </a:lnTo>
                <a:lnTo>
                  <a:pt x="455966" y="404761"/>
                </a:lnTo>
                <a:lnTo>
                  <a:pt x="449261" y="412686"/>
                </a:lnTo>
                <a:lnTo>
                  <a:pt x="438288" y="424877"/>
                </a:lnTo>
                <a:lnTo>
                  <a:pt x="431583" y="4328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2849917" y="8299145"/>
            <a:ext cx="452755" cy="441959"/>
          </a:xfrm>
          <a:custGeom>
            <a:avLst/>
            <a:gdLst/>
            <a:ahLst/>
            <a:cxnLst/>
            <a:rect l="l" t="t" r="r" b="b"/>
            <a:pathLst>
              <a:path w="452755" h="441959">
                <a:moveTo>
                  <a:pt x="263338" y="172511"/>
                </a:moveTo>
                <a:lnTo>
                  <a:pt x="191408" y="172511"/>
                </a:lnTo>
                <a:lnTo>
                  <a:pt x="171187" y="170649"/>
                </a:lnTo>
                <a:lnTo>
                  <a:pt x="107848" y="159200"/>
                </a:lnTo>
                <a:lnTo>
                  <a:pt x="71930" y="146299"/>
                </a:lnTo>
                <a:lnTo>
                  <a:pt x="34746" y="121306"/>
                </a:lnTo>
                <a:lnTo>
                  <a:pt x="20725" y="86560"/>
                </a:lnTo>
                <a:lnTo>
                  <a:pt x="20854" y="78264"/>
                </a:lnTo>
                <a:lnTo>
                  <a:pt x="43227" y="44232"/>
                </a:lnTo>
                <a:lnTo>
                  <a:pt x="85341" y="21640"/>
                </a:lnTo>
                <a:lnTo>
                  <a:pt x="128012" y="9143"/>
                </a:lnTo>
                <a:lnTo>
                  <a:pt x="190408" y="1028"/>
                </a:lnTo>
                <a:lnTo>
                  <a:pt x="226154" y="0"/>
                </a:lnTo>
                <a:lnTo>
                  <a:pt x="239574" y="33"/>
                </a:lnTo>
                <a:lnTo>
                  <a:pt x="287541" y="3433"/>
                </a:lnTo>
                <a:lnTo>
                  <a:pt x="333383" y="11462"/>
                </a:lnTo>
                <a:lnTo>
                  <a:pt x="374568" y="24616"/>
                </a:lnTo>
                <a:lnTo>
                  <a:pt x="394963" y="34746"/>
                </a:lnTo>
                <a:lnTo>
                  <a:pt x="224325" y="34746"/>
                </a:lnTo>
                <a:lnTo>
                  <a:pt x="216691" y="34765"/>
                </a:lnTo>
                <a:lnTo>
                  <a:pt x="175459" y="38194"/>
                </a:lnTo>
                <a:lnTo>
                  <a:pt x="127788" y="48409"/>
                </a:lnTo>
                <a:lnTo>
                  <a:pt x="110943" y="56081"/>
                </a:lnTo>
                <a:lnTo>
                  <a:pt x="99971" y="61567"/>
                </a:lnTo>
                <a:lnTo>
                  <a:pt x="87779" y="76807"/>
                </a:lnTo>
                <a:lnTo>
                  <a:pt x="87779" y="96923"/>
                </a:lnTo>
                <a:lnTo>
                  <a:pt x="119087" y="121497"/>
                </a:lnTo>
                <a:lnTo>
                  <a:pt x="159234" y="133245"/>
                </a:lnTo>
                <a:lnTo>
                  <a:pt x="206752" y="138470"/>
                </a:lnTo>
                <a:lnTo>
                  <a:pt x="395934" y="138984"/>
                </a:lnTo>
                <a:lnTo>
                  <a:pt x="393979" y="140079"/>
                </a:lnTo>
                <a:lnTo>
                  <a:pt x="356833" y="156167"/>
                </a:lnTo>
                <a:lnTo>
                  <a:pt x="309200" y="166810"/>
                </a:lnTo>
                <a:lnTo>
                  <a:pt x="283197" y="170649"/>
                </a:lnTo>
                <a:lnTo>
                  <a:pt x="263338" y="172511"/>
                </a:lnTo>
                <a:close/>
              </a:path>
              <a:path w="452755" h="441959">
                <a:moveTo>
                  <a:pt x="395934" y="138984"/>
                </a:moveTo>
                <a:lnTo>
                  <a:pt x="224325" y="138984"/>
                </a:lnTo>
                <a:lnTo>
                  <a:pt x="231964" y="138965"/>
                </a:lnTo>
                <a:lnTo>
                  <a:pt x="237431" y="138832"/>
                </a:lnTo>
                <a:lnTo>
                  <a:pt x="283455" y="134717"/>
                </a:lnTo>
                <a:lnTo>
                  <a:pt x="321963" y="125930"/>
                </a:lnTo>
                <a:lnTo>
                  <a:pt x="339536" y="118258"/>
                </a:lnTo>
                <a:lnTo>
                  <a:pt x="350509" y="112772"/>
                </a:lnTo>
                <a:lnTo>
                  <a:pt x="365138" y="97532"/>
                </a:lnTo>
                <a:lnTo>
                  <a:pt x="365138" y="76807"/>
                </a:lnTo>
                <a:lnTo>
                  <a:pt x="333221" y="52238"/>
                </a:lnTo>
                <a:lnTo>
                  <a:pt x="293103" y="41094"/>
                </a:lnTo>
                <a:lnTo>
                  <a:pt x="243484" y="35260"/>
                </a:lnTo>
                <a:lnTo>
                  <a:pt x="224325" y="34746"/>
                </a:lnTo>
                <a:lnTo>
                  <a:pt x="394963" y="34746"/>
                </a:lnTo>
                <a:lnTo>
                  <a:pt x="426635" y="66887"/>
                </a:lnTo>
                <a:lnTo>
                  <a:pt x="430364" y="86560"/>
                </a:lnTo>
                <a:lnTo>
                  <a:pt x="430154" y="98418"/>
                </a:lnTo>
                <a:lnTo>
                  <a:pt x="402323" y="135403"/>
                </a:lnTo>
                <a:lnTo>
                  <a:pt x="395934" y="138984"/>
                </a:lnTo>
                <a:close/>
              </a:path>
              <a:path w="452755" h="441959">
                <a:moveTo>
                  <a:pt x="452309" y="241394"/>
                </a:moveTo>
                <a:lnTo>
                  <a:pt x="0" y="241394"/>
                </a:lnTo>
                <a:lnTo>
                  <a:pt x="0" y="205428"/>
                </a:lnTo>
                <a:lnTo>
                  <a:pt x="452309" y="205428"/>
                </a:lnTo>
                <a:lnTo>
                  <a:pt x="452309" y="241394"/>
                </a:lnTo>
                <a:close/>
              </a:path>
              <a:path w="452755" h="441959">
                <a:moveTo>
                  <a:pt x="423049" y="441946"/>
                </a:moveTo>
                <a:lnTo>
                  <a:pt x="75588" y="441946"/>
                </a:lnTo>
                <a:lnTo>
                  <a:pt x="51204" y="436459"/>
                </a:lnTo>
                <a:lnTo>
                  <a:pt x="42670" y="430973"/>
                </a:lnTo>
                <a:lnTo>
                  <a:pt x="33526" y="424877"/>
                </a:lnTo>
                <a:lnTo>
                  <a:pt x="23164" y="407200"/>
                </a:lnTo>
                <a:lnTo>
                  <a:pt x="23164" y="285893"/>
                </a:lnTo>
                <a:lnTo>
                  <a:pt x="423049" y="285893"/>
                </a:lnTo>
                <a:lnTo>
                  <a:pt x="423049" y="321858"/>
                </a:lnTo>
                <a:lnTo>
                  <a:pt x="90217" y="321858"/>
                </a:lnTo>
                <a:lnTo>
                  <a:pt x="90217" y="405980"/>
                </a:lnTo>
                <a:lnTo>
                  <a:pt x="423049" y="405980"/>
                </a:lnTo>
                <a:lnTo>
                  <a:pt x="423049" y="441946"/>
                </a:lnTo>
                <a:close/>
              </a:path>
              <a:path w="452755" h="441959">
                <a:moveTo>
                  <a:pt x="423049" y="405980"/>
                </a:moveTo>
                <a:lnTo>
                  <a:pt x="355995" y="405980"/>
                </a:lnTo>
                <a:lnTo>
                  <a:pt x="355995" y="321858"/>
                </a:lnTo>
                <a:lnTo>
                  <a:pt x="423049" y="321858"/>
                </a:lnTo>
                <a:lnTo>
                  <a:pt x="423049" y="4059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3390615" y="8318651"/>
            <a:ext cx="0" cy="297180"/>
          </a:xfrm>
          <a:custGeom>
            <a:avLst/>
            <a:gdLst/>
            <a:ahLst/>
            <a:cxnLst/>
            <a:rect l="l" t="t" r="r" b="b"/>
            <a:pathLst>
              <a:path w="0" h="297179">
                <a:moveTo>
                  <a:pt x="0" y="0"/>
                </a:moveTo>
                <a:lnTo>
                  <a:pt x="0" y="296865"/>
                </a:lnTo>
              </a:path>
            </a:pathLst>
          </a:custGeom>
          <a:ln w="670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3357697" y="8667941"/>
            <a:ext cx="66675" cy="53340"/>
          </a:xfrm>
          <a:custGeom>
            <a:avLst/>
            <a:gdLst/>
            <a:ahLst/>
            <a:cxnLst/>
            <a:rect l="l" t="t" r="r" b="b"/>
            <a:pathLst>
              <a:path w="66675" h="53340">
                <a:moveTo>
                  <a:pt x="66444" y="53033"/>
                </a:moveTo>
                <a:lnTo>
                  <a:pt x="0" y="53033"/>
                </a:lnTo>
                <a:lnTo>
                  <a:pt x="0" y="0"/>
                </a:lnTo>
                <a:lnTo>
                  <a:pt x="66444" y="0"/>
                </a:lnTo>
                <a:lnTo>
                  <a:pt x="66444" y="530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390522" y="1452670"/>
            <a:ext cx="135678" cy="2418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730619" y="1927742"/>
            <a:ext cx="14816455" cy="0"/>
          </a:xfrm>
          <a:custGeom>
            <a:avLst/>
            <a:gdLst/>
            <a:ahLst/>
            <a:cxnLst/>
            <a:rect l="l" t="t" r="r" b="b"/>
            <a:pathLst>
              <a:path w="14816455" h="0">
                <a:moveTo>
                  <a:pt x="0" y="0"/>
                </a:moveTo>
                <a:lnTo>
                  <a:pt x="14816137" y="0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30619" y="2009500"/>
            <a:ext cx="14816455" cy="0"/>
          </a:xfrm>
          <a:custGeom>
            <a:avLst/>
            <a:gdLst/>
            <a:ahLst/>
            <a:cxnLst/>
            <a:rect l="l" t="t" r="r" b="b"/>
            <a:pathLst>
              <a:path w="14816455" h="0">
                <a:moveTo>
                  <a:pt x="0" y="0"/>
                </a:moveTo>
                <a:lnTo>
                  <a:pt x="14816137" y="0"/>
                </a:lnTo>
              </a:path>
            </a:pathLst>
          </a:custGeom>
          <a:ln w="3393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64394" y="2390238"/>
            <a:ext cx="1782445" cy="697865"/>
          </a:xfrm>
          <a:custGeom>
            <a:avLst/>
            <a:gdLst/>
            <a:ahLst/>
            <a:cxnLst/>
            <a:rect l="l" t="t" r="r" b="b"/>
            <a:pathLst>
              <a:path w="1782445" h="697864">
                <a:moveTo>
                  <a:pt x="0" y="0"/>
                </a:moveTo>
                <a:lnTo>
                  <a:pt x="0" y="697523"/>
                </a:lnTo>
                <a:lnTo>
                  <a:pt x="1781907" y="697523"/>
                </a:lnTo>
                <a:lnTo>
                  <a:pt x="178190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69078" y="1415736"/>
            <a:ext cx="327660" cy="342265"/>
          </a:xfrm>
          <a:custGeom>
            <a:avLst/>
            <a:gdLst/>
            <a:ahLst/>
            <a:cxnLst/>
            <a:rect l="l" t="t" r="r" b="b"/>
            <a:pathLst>
              <a:path w="327660" h="342264">
                <a:moveTo>
                  <a:pt x="326623" y="182104"/>
                </a:moveTo>
                <a:lnTo>
                  <a:pt x="71289" y="182104"/>
                </a:lnTo>
                <a:lnTo>
                  <a:pt x="219882" y="182101"/>
                </a:lnTo>
                <a:lnTo>
                  <a:pt x="227189" y="182018"/>
                </a:lnTo>
                <a:lnTo>
                  <a:pt x="232960" y="181791"/>
                </a:lnTo>
                <a:lnTo>
                  <a:pt x="252215" y="180589"/>
                </a:lnTo>
                <a:lnTo>
                  <a:pt x="257168" y="179065"/>
                </a:lnTo>
                <a:lnTo>
                  <a:pt x="262502" y="177541"/>
                </a:lnTo>
                <a:lnTo>
                  <a:pt x="269741" y="174493"/>
                </a:lnTo>
                <a:lnTo>
                  <a:pt x="272408" y="172207"/>
                </a:lnTo>
                <a:lnTo>
                  <a:pt x="277742" y="172588"/>
                </a:lnTo>
                <a:lnTo>
                  <a:pt x="293743" y="173350"/>
                </a:lnTo>
                <a:lnTo>
                  <a:pt x="298696" y="174112"/>
                </a:lnTo>
                <a:lnTo>
                  <a:pt x="304411" y="174493"/>
                </a:lnTo>
                <a:lnTo>
                  <a:pt x="314317" y="176398"/>
                </a:lnTo>
                <a:lnTo>
                  <a:pt x="318508" y="177541"/>
                </a:lnTo>
                <a:lnTo>
                  <a:pt x="321555" y="178303"/>
                </a:lnTo>
                <a:lnTo>
                  <a:pt x="326623" y="182104"/>
                </a:lnTo>
                <a:close/>
              </a:path>
              <a:path w="327660" h="342264">
                <a:moveTo>
                  <a:pt x="44956" y="206496"/>
                </a:moveTo>
                <a:lnTo>
                  <a:pt x="43432" y="206496"/>
                </a:lnTo>
                <a:lnTo>
                  <a:pt x="31241" y="201543"/>
                </a:lnTo>
                <a:lnTo>
                  <a:pt x="22097" y="197353"/>
                </a:lnTo>
                <a:lnTo>
                  <a:pt x="13334" y="192781"/>
                </a:lnTo>
                <a:lnTo>
                  <a:pt x="9524" y="190495"/>
                </a:lnTo>
                <a:lnTo>
                  <a:pt x="6095" y="188590"/>
                </a:lnTo>
                <a:lnTo>
                  <a:pt x="0" y="183637"/>
                </a:lnTo>
                <a:lnTo>
                  <a:pt x="0" y="179065"/>
                </a:lnTo>
                <a:lnTo>
                  <a:pt x="3428" y="177541"/>
                </a:lnTo>
                <a:lnTo>
                  <a:pt x="6095" y="177922"/>
                </a:lnTo>
                <a:lnTo>
                  <a:pt x="10286" y="178303"/>
                </a:lnTo>
                <a:lnTo>
                  <a:pt x="58830" y="181872"/>
                </a:lnTo>
                <a:lnTo>
                  <a:pt x="326623" y="182104"/>
                </a:lnTo>
                <a:lnTo>
                  <a:pt x="327651" y="182875"/>
                </a:lnTo>
                <a:lnTo>
                  <a:pt x="327651" y="191638"/>
                </a:lnTo>
                <a:lnTo>
                  <a:pt x="325937" y="195067"/>
                </a:lnTo>
                <a:lnTo>
                  <a:pt x="121916" y="195067"/>
                </a:lnTo>
                <a:lnTo>
                  <a:pt x="108466" y="195093"/>
                </a:lnTo>
                <a:lnTo>
                  <a:pt x="68959" y="198496"/>
                </a:lnTo>
                <a:lnTo>
                  <a:pt x="48004" y="204591"/>
                </a:lnTo>
                <a:lnTo>
                  <a:pt x="44956" y="206496"/>
                </a:lnTo>
                <a:close/>
              </a:path>
              <a:path w="327660" h="342264">
                <a:moveTo>
                  <a:pt x="162682" y="342129"/>
                </a:moveTo>
                <a:lnTo>
                  <a:pt x="160016" y="342129"/>
                </a:lnTo>
                <a:lnTo>
                  <a:pt x="157730" y="339843"/>
                </a:lnTo>
                <a:lnTo>
                  <a:pt x="152880" y="294124"/>
                </a:lnTo>
                <a:lnTo>
                  <a:pt x="152777" y="195067"/>
                </a:lnTo>
                <a:lnTo>
                  <a:pt x="174112" y="195067"/>
                </a:lnTo>
                <a:lnTo>
                  <a:pt x="174112" y="266693"/>
                </a:lnTo>
                <a:lnTo>
                  <a:pt x="173731" y="282313"/>
                </a:lnTo>
                <a:lnTo>
                  <a:pt x="173350" y="288790"/>
                </a:lnTo>
                <a:lnTo>
                  <a:pt x="172969" y="294124"/>
                </a:lnTo>
                <a:lnTo>
                  <a:pt x="172588" y="307078"/>
                </a:lnTo>
                <a:lnTo>
                  <a:pt x="171826" y="311650"/>
                </a:lnTo>
                <a:lnTo>
                  <a:pt x="170302" y="324222"/>
                </a:lnTo>
                <a:lnTo>
                  <a:pt x="169540" y="326889"/>
                </a:lnTo>
                <a:lnTo>
                  <a:pt x="169159" y="329556"/>
                </a:lnTo>
                <a:lnTo>
                  <a:pt x="166873" y="336414"/>
                </a:lnTo>
                <a:lnTo>
                  <a:pt x="165349" y="339462"/>
                </a:lnTo>
                <a:lnTo>
                  <a:pt x="162682" y="342129"/>
                </a:lnTo>
                <a:close/>
              </a:path>
              <a:path w="327660" h="342264">
                <a:moveTo>
                  <a:pt x="324222" y="198496"/>
                </a:moveTo>
                <a:lnTo>
                  <a:pt x="318889" y="198115"/>
                </a:lnTo>
                <a:lnTo>
                  <a:pt x="315841" y="197734"/>
                </a:lnTo>
                <a:lnTo>
                  <a:pt x="304030" y="196972"/>
                </a:lnTo>
                <a:lnTo>
                  <a:pt x="299839" y="196591"/>
                </a:lnTo>
                <a:lnTo>
                  <a:pt x="293743" y="196210"/>
                </a:lnTo>
                <a:lnTo>
                  <a:pt x="270884" y="195067"/>
                </a:lnTo>
                <a:lnTo>
                  <a:pt x="325937" y="195067"/>
                </a:lnTo>
                <a:lnTo>
                  <a:pt x="324222" y="198496"/>
                </a:lnTo>
                <a:close/>
              </a:path>
              <a:path w="327660" h="342264">
                <a:moveTo>
                  <a:pt x="285869" y="8762"/>
                </a:moveTo>
                <a:lnTo>
                  <a:pt x="200020" y="8762"/>
                </a:lnTo>
                <a:lnTo>
                  <a:pt x="220212" y="7619"/>
                </a:lnTo>
                <a:lnTo>
                  <a:pt x="225546" y="6476"/>
                </a:lnTo>
                <a:lnTo>
                  <a:pt x="229737" y="5714"/>
                </a:lnTo>
                <a:lnTo>
                  <a:pt x="238119" y="1904"/>
                </a:lnTo>
                <a:lnTo>
                  <a:pt x="240024" y="0"/>
                </a:lnTo>
                <a:lnTo>
                  <a:pt x="244214" y="380"/>
                </a:lnTo>
                <a:lnTo>
                  <a:pt x="257549" y="1142"/>
                </a:lnTo>
                <a:lnTo>
                  <a:pt x="260216" y="1523"/>
                </a:lnTo>
                <a:lnTo>
                  <a:pt x="266312" y="1904"/>
                </a:lnTo>
                <a:lnTo>
                  <a:pt x="275456" y="3809"/>
                </a:lnTo>
                <a:lnTo>
                  <a:pt x="279266" y="4952"/>
                </a:lnTo>
                <a:lnTo>
                  <a:pt x="282313" y="5714"/>
                </a:lnTo>
                <a:lnTo>
                  <a:pt x="285869" y="8762"/>
                </a:lnTo>
                <a:close/>
              </a:path>
              <a:path w="327660" h="342264">
                <a:moveTo>
                  <a:pt x="72769" y="31622"/>
                </a:moveTo>
                <a:lnTo>
                  <a:pt x="72007" y="31622"/>
                </a:lnTo>
                <a:lnTo>
                  <a:pt x="63625" y="28193"/>
                </a:lnTo>
                <a:lnTo>
                  <a:pt x="59434" y="26288"/>
                </a:lnTo>
                <a:lnTo>
                  <a:pt x="56005" y="24383"/>
                </a:lnTo>
                <a:lnTo>
                  <a:pt x="44194" y="18668"/>
                </a:lnTo>
                <a:lnTo>
                  <a:pt x="40765" y="16763"/>
                </a:lnTo>
                <a:lnTo>
                  <a:pt x="38099" y="15239"/>
                </a:lnTo>
                <a:lnTo>
                  <a:pt x="32384" y="10667"/>
                </a:lnTo>
                <a:lnTo>
                  <a:pt x="32384" y="6857"/>
                </a:lnTo>
                <a:lnTo>
                  <a:pt x="35813" y="4952"/>
                </a:lnTo>
                <a:lnTo>
                  <a:pt x="37718" y="5333"/>
                </a:lnTo>
                <a:lnTo>
                  <a:pt x="41527" y="5714"/>
                </a:lnTo>
                <a:lnTo>
                  <a:pt x="49909" y="6857"/>
                </a:lnTo>
                <a:lnTo>
                  <a:pt x="52957" y="7238"/>
                </a:lnTo>
                <a:lnTo>
                  <a:pt x="58291" y="7619"/>
                </a:lnTo>
                <a:lnTo>
                  <a:pt x="82293" y="8762"/>
                </a:lnTo>
                <a:lnTo>
                  <a:pt x="285869" y="8762"/>
                </a:lnTo>
                <a:lnTo>
                  <a:pt x="287647" y="10286"/>
                </a:lnTo>
                <a:lnTo>
                  <a:pt x="287647" y="19049"/>
                </a:lnTo>
                <a:lnTo>
                  <a:pt x="285742" y="21716"/>
                </a:lnTo>
                <a:lnTo>
                  <a:pt x="116583" y="21716"/>
                </a:lnTo>
                <a:lnTo>
                  <a:pt x="99057" y="22859"/>
                </a:lnTo>
                <a:lnTo>
                  <a:pt x="95247" y="23621"/>
                </a:lnTo>
                <a:lnTo>
                  <a:pt x="91818" y="24002"/>
                </a:lnTo>
                <a:lnTo>
                  <a:pt x="84579" y="25907"/>
                </a:lnTo>
                <a:lnTo>
                  <a:pt x="81531" y="27050"/>
                </a:lnTo>
                <a:lnTo>
                  <a:pt x="79246" y="27812"/>
                </a:lnTo>
                <a:lnTo>
                  <a:pt x="75055" y="30098"/>
                </a:lnTo>
                <a:lnTo>
                  <a:pt x="72769" y="31622"/>
                </a:lnTo>
                <a:close/>
              </a:path>
              <a:path w="327660" h="342264">
                <a:moveTo>
                  <a:pt x="15239" y="142109"/>
                </a:moveTo>
                <a:lnTo>
                  <a:pt x="11429" y="136013"/>
                </a:lnTo>
                <a:lnTo>
                  <a:pt x="16382" y="134108"/>
                </a:lnTo>
                <a:lnTo>
                  <a:pt x="23240" y="131060"/>
                </a:lnTo>
                <a:lnTo>
                  <a:pt x="41908" y="121916"/>
                </a:lnTo>
                <a:lnTo>
                  <a:pt x="49909" y="118107"/>
                </a:lnTo>
                <a:lnTo>
                  <a:pt x="56767" y="114678"/>
                </a:lnTo>
                <a:lnTo>
                  <a:pt x="72388" y="105915"/>
                </a:lnTo>
                <a:lnTo>
                  <a:pt x="80008" y="101343"/>
                </a:lnTo>
                <a:lnTo>
                  <a:pt x="86484" y="97152"/>
                </a:lnTo>
                <a:lnTo>
                  <a:pt x="102105" y="87246"/>
                </a:lnTo>
                <a:lnTo>
                  <a:pt x="108201" y="82674"/>
                </a:lnTo>
                <a:lnTo>
                  <a:pt x="113535" y="78865"/>
                </a:lnTo>
                <a:lnTo>
                  <a:pt x="127250" y="68578"/>
                </a:lnTo>
                <a:lnTo>
                  <a:pt x="132203" y="64006"/>
                </a:lnTo>
                <a:lnTo>
                  <a:pt x="137537" y="59434"/>
                </a:lnTo>
                <a:lnTo>
                  <a:pt x="145157" y="52195"/>
                </a:lnTo>
                <a:lnTo>
                  <a:pt x="148205" y="48766"/>
                </a:lnTo>
                <a:lnTo>
                  <a:pt x="151253" y="45718"/>
                </a:lnTo>
                <a:lnTo>
                  <a:pt x="156968" y="38861"/>
                </a:lnTo>
                <a:lnTo>
                  <a:pt x="158492" y="36575"/>
                </a:lnTo>
                <a:lnTo>
                  <a:pt x="158111" y="34289"/>
                </a:lnTo>
                <a:lnTo>
                  <a:pt x="154682" y="25907"/>
                </a:lnTo>
                <a:lnTo>
                  <a:pt x="152396" y="21716"/>
                </a:lnTo>
                <a:lnTo>
                  <a:pt x="164968" y="21716"/>
                </a:lnTo>
                <a:lnTo>
                  <a:pt x="166873" y="23240"/>
                </a:lnTo>
                <a:lnTo>
                  <a:pt x="171445" y="27431"/>
                </a:lnTo>
                <a:lnTo>
                  <a:pt x="172969" y="28574"/>
                </a:lnTo>
                <a:lnTo>
                  <a:pt x="176398" y="31241"/>
                </a:lnTo>
                <a:lnTo>
                  <a:pt x="183637" y="36194"/>
                </a:lnTo>
                <a:lnTo>
                  <a:pt x="184399" y="38099"/>
                </a:lnTo>
                <a:lnTo>
                  <a:pt x="185161" y="39623"/>
                </a:lnTo>
                <a:lnTo>
                  <a:pt x="180970" y="46861"/>
                </a:lnTo>
                <a:lnTo>
                  <a:pt x="179065" y="49147"/>
                </a:lnTo>
                <a:lnTo>
                  <a:pt x="177160" y="51814"/>
                </a:lnTo>
                <a:lnTo>
                  <a:pt x="171826" y="58291"/>
                </a:lnTo>
                <a:lnTo>
                  <a:pt x="166873" y="63244"/>
                </a:lnTo>
                <a:lnTo>
                  <a:pt x="171445" y="65911"/>
                </a:lnTo>
                <a:lnTo>
                  <a:pt x="181732" y="70864"/>
                </a:lnTo>
                <a:lnTo>
                  <a:pt x="185161" y="72769"/>
                </a:lnTo>
                <a:lnTo>
                  <a:pt x="187447" y="73912"/>
                </a:lnTo>
                <a:lnTo>
                  <a:pt x="156206" y="73912"/>
                </a:lnTo>
                <a:lnTo>
                  <a:pt x="152396" y="77341"/>
                </a:lnTo>
                <a:lnTo>
                  <a:pt x="144014" y="83436"/>
                </a:lnTo>
                <a:lnTo>
                  <a:pt x="139442" y="86484"/>
                </a:lnTo>
                <a:lnTo>
                  <a:pt x="133346" y="90675"/>
                </a:lnTo>
                <a:lnTo>
                  <a:pt x="118488" y="99819"/>
                </a:lnTo>
                <a:lnTo>
                  <a:pt x="80008" y="119250"/>
                </a:lnTo>
                <a:lnTo>
                  <a:pt x="42289" y="134489"/>
                </a:lnTo>
                <a:lnTo>
                  <a:pt x="20192" y="141347"/>
                </a:lnTo>
                <a:lnTo>
                  <a:pt x="15239" y="142109"/>
                </a:lnTo>
                <a:close/>
              </a:path>
              <a:path w="327660" h="342264">
                <a:moveTo>
                  <a:pt x="283837" y="24383"/>
                </a:moveTo>
                <a:lnTo>
                  <a:pt x="277742" y="24383"/>
                </a:lnTo>
                <a:lnTo>
                  <a:pt x="264407" y="23240"/>
                </a:lnTo>
                <a:lnTo>
                  <a:pt x="259454" y="22859"/>
                </a:lnTo>
                <a:lnTo>
                  <a:pt x="232785" y="21716"/>
                </a:lnTo>
                <a:lnTo>
                  <a:pt x="285742" y="21716"/>
                </a:lnTo>
                <a:lnTo>
                  <a:pt x="283837" y="24383"/>
                </a:lnTo>
                <a:close/>
              </a:path>
              <a:path w="327660" h="342264">
                <a:moveTo>
                  <a:pt x="296410" y="132203"/>
                </a:moveTo>
                <a:lnTo>
                  <a:pt x="291457" y="131441"/>
                </a:lnTo>
                <a:lnTo>
                  <a:pt x="287266" y="130298"/>
                </a:lnTo>
                <a:lnTo>
                  <a:pt x="262502" y="120773"/>
                </a:lnTo>
                <a:lnTo>
                  <a:pt x="254501" y="117345"/>
                </a:lnTo>
                <a:lnTo>
                  <a:pt x="231642" y="108201"/>
                </a:lnTo>
                <a:lnTo>
                  <a:pt x="215640" y="100962"/>
                </a:lnTo>
                <a:lnTo>
                  <a:pt x="194305" y="92199"/>
                </a:lnTo>
                <a:lnTo>
                  <a:pt x="186304" y="88389"/>
                </a:lnTo>
                <a:lnTo>
                  <a:pt x="180208" y="85341"/>
                </a:lnTo>
                <a:lnTo>
                  <a:pt x="163825" y="77722"/>
                </a:lnTo>
                <a:lnTo>
                  <a:pt x="156206" y="73912"/>
                </a:lnTo>
                <a:lnTo>
                  <a:pt x="187447" y="73912"/>
                </a:lnTo>
                <a:lnTo>
                  <a:pt x="190495" y="75436"/>
                </a:lnTo>
                <a:lnTo>
                  <a:pt x="206496" y="81150"/>
                </a:lnTo>
                <a:lnTo>
                  <a:pt x="243833" y="91056"/>
                </a:lnTo>
                <a:lnTo>
                  <a:pt x="260978" y="92580"/>
                </a:lnTo>
                <a:lnTo>
                  <a:pt x="265169" y="94104"/>
                </a:lnTo>
                <a:lnTo>
                  <a:pt x="272408" y="98676"/>
                </a:lnTo>
                <a:lnTo>
                  <a:pt x="276218" y="100581"/>
                </a:lnTo>
                <a:lnTo>
                  <a:pt x="280408" y="103248"/>
                </a:lnTo>
                <a:lnTo>
                  <a:pt x="290314" y="109725"/>
                </a:lnTo>
                <a:lnTo>
                  <a:pt x="294124" y="112773"/>
                </a:lnTo>
                <a:lnTo>
                  <a:pt x="298315" y="115821"/>
                </a:lnTo>
                <a:lnTo>
                  <a:pt x="303649" y="123440"/>
                </a:lnTo>
                <a:lnTo>
                  <a:pt x="301363" y="130298"/>
                </a:lnTo>
                <a:lnTo>
                  <a:pt x="296410" y="1322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098634" y="1399735"/>
            <a:ext cx="300990" cy="358140"/>
          </a:xfrm>
          <a:custGeom>
            <a:avLst/>
            <a:gdLst/>
            <a:ahLst/>
            <a:cxnLst/>
            <a:rect l="l" t="t" r="r" b="b"/>
            <a:pathLst>
              <a:path w="300989" h="358139">
                <a:moveTo>
                  <a:pt x="235071" y="146681"/>
                </a:moveTo>
                <a:lnTo>
                  <a:pt x="215259" y="146681"/>
                </a:lnTo>
                <a:lnTo>
                  <a:pt x="215259" y="48766"/>
                </a:lnTo>
                <a:lnTo>
                  <a:pt x="214116" y="43432"/>
                </a:lnTo>
                <a:lnTo>
                  <a:pt x="212973" y="41908"/>
                </a:lnTo>
                <a:lnTo>
                  <a:pt x="211830" y="40004"/>
                </a:lnTo>
                <a:lnTo>
                  <a:pt x="209163" y="36956"/>
                </a:lnTo>
                <a:lnTo>
                  <a:pt x="206877" y="35432"/>
                </a:lnTo>
                <a:lnTo>
                  <a:pt x="204972" y="33908"/>
                </a:lnTo>
                <a:lnTo>
                  <a:pt x="200400" y="31241"/>
                </a:lnTo>
                <a:lnTo>
                  <a:pt x="196591" y="29336"/>
                </a:lnTo>
                <a:lnTo>
                  <a:pt x="191638" y="27050"/>
                </a:lnTo>
                <a:lnTo>
                  <a:pt x="189352" y="26288"/>
                </a:lnTo>
                <a:lnTo>
                  <a:pt x="187447" y="25526"/>
                </a:lnTo>
                <a:lnTo>
                  <a:pt x="182494" y="23240"/>
                </a:lnTo>
                <a:lnTo>
                  <a:pt x="182494" y="19049"/>
                </a:lnTo>
                <a:lnTo>
                  <a:pt x="188209" y="17144"/>
                </a:lnTo>
                <a:lnTo>
                  <a:pt x="192781" y="17144"/>
                </a:lnTo>
                <a:lnTo>
                  <a:pt x="203448" y="18668"/>
                </a:lnTo>
                <a:lnTo>
                  <a:pt x="208401" y="19811"/>
                </a:lnTo>
                <a:lnTo>
                  <a:pt x="213735" y="20954"/>
                </a:lnTo>
                <a:lnTo>
                  <a:pt x="226308" y="24383"/>
                </a:lnTo>
                <a:lnTo>
                  <a:pt x="230118" y="25907"/>
                </a:lnTo>
                <a:lnTo>
                  <a:pt x="232404" y="26669"/>
                </a:lnTo>
                <a:lnTo>
                  <a:pt x="237738" y="30098"/>
                </a:lnTo>
                <a:lnTo>
                  <a:pt x="237738" y="34289"/>
                </a:lnTo>
                <a:lnTo>
                  <a:pt x="236214" y="40004"/>
                </a:lnTo>
                <a:lnTo>
                  <a:pt x="235833" y="41908"/>
                </a:lnTo>
                <a:lnTo>
                  <a:pt x="235452" y="43432"/>
                </a:lnTo>
                <a:lnTo>
                  <a:pt x="235155" y="48766"/>
                </a:lnTo>
                <a:lnTo>
                  <a:pt x="235071" y="146681"/>
                </a:lnTo>
                <a:close/>
              </a:path>
              <a:path w="300989" h="358139">
                <a:moveTo>
                  <a:pt x="175841" y="60958"/>
                </a:moveTo>
                <a:lnTo>
                  <a:pt x="110106" y="60958"/>
                </a:lnTo>
                <a:lnTo>
                  <a:pt x="124202" y="59815"/>
                </a:lnTo>
                <a:lnTo>
                  <a:pt x="128012" y="58672"/>
                </a:lnTo>
                <a:lnTo>
                  <a:pt x="131060" y="57910"/>
                </a:lnTo>
                <a:lnTo>
                  <a:pt x="136775" y="54481"/>
                </a:lnTo>
                <a:lnTo>
                  <a:pt x="138680" y="52576"/>
                </a:lnTo>
                <a:lnTo>
                  <a:pt x="142871" y="52957"/>
                </a:lnTo>
                <a:lnTo>
                  <a:pt x="150872" y="53338"/>
                </a:lnTo>
                <a:lnTo>
                  <a:pt x="155444" y="54100"/>
                </a:lnTo>
                <a:lnTo>
                  <a:pt x="159635" y="54481"/>
                </a:lnTo>
                <a:lnTo>
                  <a:pt x="166111" y="55624"/>
                </a:lnTo>
                <a:lnTo>
                  <a:pt x="168397" y="56386"/>
                </a:lnTo>
                <a:lnTo>
                  <a:pt x="171445" y="57148"/>
                </a:lnTo>
                <a:lnTo>
                  <a:pt x="175841" y="60958"/>
                </a:lnTo>
                <a:close/>
              </a:path>
              <a:path w="300989" h="358139">
                <a:moveTo>
                  <a:pt x="38861" y="83055"/>
                </a:moveTo>
                <a:lnTo>
                  <a:pt x="37718" y="83055"/>
                </a:lnTo>
                <a:lnTo>
                  <a:pt x="24764" y="76579"/>
                </a:lnTo>
                <a:lnTo>
                  <a:pt x="13334" y="68959"/>
                </a:lnTo>
                <a:lnTo>
                  <a:pt x="11048" y="67054"/>
                </a:lnTo>
                <a:lnTo>
                  <a:pt x="5714" y="62482"/>
                </a:lnTo>
                <a:lnTo>
                  <a:pt x="5714" y="59053"/>
                </a:lnTo>
                <a:lnTo>
                  <a:pt x="9524" y="57148"/>
                </a:lnTo>
                <a:lnTo>
                  <a:pt x="11048" y="57529"/>
                </a:lnTo>
                <a:lnTo>
                  <a:pt x="14096" y="57910"/>
                </a:lnTo>
                <a:lnTo>
                  <a:pt x="21716" y="59053"/>
                </a:lnTo>
                <a:lnTo>
                  <a:pt x="24764" y="59434"/>
                </a:lnTo>
                <a:lnTo>
                  <a:pt x="48004" y="60958"/>
                </a:lnTo>
                <a:lnTo>
                  <a:pt x="175841" y="60958"/>
                </a:lnTo>
                <a:lnTo>
                  <a:pt x="177160" y="62101"/>
                </a:lnTo>
                <a:lnTo>
                  <a:pt x="177160" y="71245"/>
                </a:lnTo>
                <a:lnTo>
                  <a:pt x="174909" y="73150"/>
                </a:lnTo>
                <a:lnTo>
                  <a:pt x="72007" y="73150"/>
                </a:lnTo>
                <a:lnTo>
                  <a:pt x="61339" y="74293"/>
                </a:lnTo>
                <a:lnTo>
                  <a:pt x="58291" y="75055"/>
                </a:lnTo>
                <a:lnTo>
                  <a:pt x="56005" y="75436"/>
                </a:lnTo>
                <a:lnTo>
                  <a:pt x="48766" y="77722"/>
                </a:lnTo>
                <a:lnTo>
                  <a:pt x="46861" y="78484"/>
                </a:lnTo>
                <a:lnTo>
                  <a:pt x="40765" y="81531"/>
                </a:lnTo>
                <a:lnTo>
                  <a:pt x="38861" y="83055"/>
                </a:lnTo>
                <a:close/>
              </a:path>
              <a:path w="300989" h="358139">
                <a:moveTo>
                  <a:pt x="5714" y="296791"/>
                </a:moveTo>
                <a:lnTo>
                  <a:pt x="0" y="291457"/>
                </a:lnTo>
                <a:lnTo>
                  <a:pt x="2666" y="288409"/>
                </a:lnTo>
                <a:lnTo>
                  <a:pt x="6476" y="283075"/>
                </a:lnTo>
                <a:lnTo>
                  <a:pt x="16001" y="268217"/>
                </a:lnTo>
                <a:lnTo>
                  <a:pt x="19811" y="262121"/>
                </a:lnTo>
                <a:lnTo>
                  <a:pt x="23240" y="256787"/>
                </a:lnTo>
                <a:lnTo>
                  <a:pt x="47242" y="213354"/>
                </a:lnTo>
                <a:lnTo>
                  <a:pt x="66292" y="171445"/>
                </a:lnTo>
                <a:lnTo>
                  <a:pt x="72388" y="154301"/>
                </a:lnTo>
                <a:lnTo>
                  <a:pt x="74674" y="148586"/>
                </a:lnTo>
                <a:lnTo>
                  <a:pt x="76960" y="142490"/>
                </a:lnTo>
                <a:lnTo>
                  <a:pt x="81150" y="128774"/>
                </a:lnTo>
                <a:lnTo>
                  <a:pt x="82674" y="123059"/>
                </a:lnTo>
                <a:lnTo>
                  <a:pt x="84198" y="117726"/>
                </a:lnTo>
                <a:lnTo>
                  <a:pt x="88389" y="101343"/>
                </a:lnTo>
                <a:lnTo>
                  <a:pt x="89151" y="95628"/>
                </a:lnTo>
                <a:lnTo>
                  <a:pt x="88770" y="92199"/>
                </a:lnTo>
                <a:lnTo>
                  <a:pt x="83055" y="79246"/>
                </a:lnTo>
                <a:lnTo>
                  <a:pt x="80008" y="73150"/>
                </a:lnTo>
                <a:lnTo>
                  <a:pt x="91056" y="73150"/>
                </a:lnTo>
                <a:lnTo>
                  <a:pt x="92961" y="75436"/>
                </a:lnTo>
                <a:lnTo>
                  <a:pt x="97533" y="80388"/>
                </a:lnTo>
                <a:lnTo>
                  <a:pt x="103248" y="86103"/>
                </a:lnTo>
                <a:lnTo>
                  <a:pt x="111249" y="92580"/>
                </a:lnTo>
                <a:lnTo>
                  <a:pt x="112392" y="94485"/>
                </a:lnTo>
                <a:lnTo>
                  <a:pt x="112011" y="98676"/>
                </a:lnTo>
                <a:lnTo>
                  <a:pt x="107820" y="115059"/>
                </a:lnTo>
                <a:lnTo>
                  <a:pt x="106296" y="120392"/>
                </a:lnTo>
                <a:lnTo>
                  <a:pt x="104772" y="126488"/>
                </a:lnTo>
                <a:lnTo>
                  <a:pt x="99819" y="140966"/>
                </a:lnTo>
                <a:lnTo>
                  <a:pt x="97914" y="146300"/>
                </a:lnTo>
                <a:lnTo>
                  <a:pt x="96771" y="148967"/>
                </a:lnTo>
                <a:lnTo>
                  <a:pt x="94485" y="155825"/>
                </a:lnTo>
                <a:lnTo>
                  <a:pt x="92961" y="159635"/>
                </a:lnTo>
                <a:lnTo>
                  <a:pt x="96771" y="166111"/>
                </a:lnTo>
                <a:lnTo>
                  <a:pt x="103343" y="176398"/>
                </a:lnTo>
                <a:lnTo>
                  <a:pt x="86103" y="176398"/>
                </a:lnTo>
                <a:lnTo>
                  <a:pt x="85722" y="176779"/>
                </a:lnTo>
                <a:lnTo>
                  <a:pt x="85722" y="177541"/>
                </a:lnTo>
                <a:lnTo>
                  <a:pt x="85341" y="178303"/>
                </a:lnTo>
                <a:lnTo>
                  <a:pt x="81912" y="185542"/>
                </a:lnTo>
                <a:lnTo>
                  <a:pt x="73912" y="202686"/>
                </a:lnTo>
                <a:lnTo>
                  <a:pt x="69721" y="210306"/>
                </a:lnTo>
                <a:lnTo>
                  <a:pt x="65149" y="217926"/>
                </a:lnTo>
                <a:lnTo>
                  <a:pt x="54481" y="235833"/>
                </a:lnTo>
                <a:lnTo>
                  <a:pt x="49909" y="242309"/>
                </a:lnTo>
                <a:lnTo>
                  <a:pt x="44956" y="249548"/>
                </a:lnTo>
                <a:lnTo>
                  <a:pt x="35051" y="263264"/>
                </a:lnTo>
                <a:lnTo>
                  <a:pt x="30479" y="268598"/>
                </a:lnTo>
                <a:lnTo>
                  <a:pt x="25526" y="274313"/>
                </a:lnTo>
                <a:lnTo>
                  <a:pt x="14477" y="287647"/>
                </a:lnTo>
                <a:lnTo>
                  <a:pt x="9143" y="292981"/>
                </a:lnTo>
                <a:lnTo>
                  <a:pt x="5714" y="296791"/>
                </a:lnTo>
                <a:close/>
              </a:path>
              <a:path w="300989" h="358139">
                <a:moveTo>
                  <a:pt x="172207" y="75436"/>
                </a:moveTo>
                <a:lnTo>
                  <a:pt x="167635" y="75436"/>
                </a:lnTo>
                <a:lnTo>
                  <a:pt x="158111" y="74674"/>
                </a:lnTo>
                <a:lnTo>
                  <a:pt x="155063" y="74293"/>
                </a:lnTo>
                <a:lnTo>
                  <a:pt x="151634" y="73912"/>
                </a:lnTo>
                <a:lnTo>
                  <a:pt x="132965" y="73150"/>
                </a:lnTo>
                <a:lnTo>
                  <a:pt x="174909" y="73150"/>
                </a:lnTo>
                <a:lnTo>
                  <a:pt x="172207" y="75436"/>
                </a:lnTo>
                <a:close/>
              </a:path>
              <a:path w="300989" h="358139">
                <a:moveTo>
                  <a:pt x="166492" y="168778"/>
                </a:moveTo>
                <a:lnTo>
                  <a:pt x="134108" y="148586"/>
                </a:lnTo>
                <a:lnTo>
                  <a:pt x="134108" y="145157"/>
                </a:lnTo>
                <a:lnTo>
                  <a:pt x="137156" y="143252"/>
                </a:lnTo>
                <a:lnTo>
                  <a:pt x="139442" y="143633"/>
                </a:lnTo>
                <a:lnTo>
                  <a:pt x="141347" y="144014"/>
                </a:lnTo>
                <a:lnTo>
                  <a:pt x="151253" y="145157"/>
                </a:lnTo>
                <a:lnTo>
                  <a:pt x="158873" y="145919"/>
                </a:lnTo>
                <a:lnTo>
                  <a:pt x="172969" y="146681"/>
                </a:lnTo>
                <a:lnTo>
                  <a:pt x="235071" y="146681"/>
                </a:lnTo>
                <a:lnTo>
                  <a:pt x="235071" y="158873"/>
                </a:lnTo>
                <a:lnTo>
                  <a:pt x="191638" y="158873"/>
                </a:lnTo>
                <a:lnTo>
                  <a:pt x="179827" y="161920"/>
                </a:lnTo>
                <a:lnTo>
                  <a:pt x="176017" y="163444"/>
                </a:lnTo>
                <a:lnTo>
                  <a:pt x="173350" y="164587"/>
                </a:lnTo>
                <a:lnTo>
                  <a:pt x="168778" y="167254"/>
                </a:lnTo>
                <a:lnTo>
                  <a:pt x="166492" y="168778"/>
                </a:lnTo>
                <a:close/>
              </a:path>
              <a:path w="300989" h="358139">
                <a:moveTo>
                  <a:pt x="224403" y="337176"/>
                </a:moveTo>
                <a:lnTo>
                  <a:pt x="221736" y="337176"/>
                </a:lnTo>
                <a:lnTo>
                  <a:pt x="219831" y="334890"/>
                </a:lnTo>
                <a:lnTo>
                  <a:pt x="219069" y="333366"/>
                </a:lnTo>
                <a:lnTo>
                  <a:pt x="218688" y="331842"/>
                </a:lnTo>
                <a:lnTo>
                  <a:pt x="217545" y="327651"/>
                </a:lnTo>
                <a:lnTo>
                  <a:pt x="215259" y="302887"/>
                </a:lnTo>
                <a:lnTo>
                  <a:pt x="215259" y="158873"/>
                </a:lnTo>
                <a:lnTo>
                  <a:pt x="235071" y="158873"/>
                </a:lnTo>
                <a:lnTo>
                  <a:pt x="235071" y="269741"/>
                </a:lnTo>
                <a:lnTo>
                  <a:pt x="234309" y="292600"/>
                </a:lnTo>
                <a:lnTo>
                  <a:pt x="233547" y="299839"/>
                </a:lnTo>
                <a:lnTo>
                  <a:pt x="233166" y="307840"/>
                </a:lnTo>
                <a:lnTo>
                  <a:pt x="231642" y="319651"/>
                </a:lnTo>
                <a:lnTo>
                  <a:pt x="230880" y="322698"/>
                </a:lnTo>
                <a:lnTo>
                  <a:pt x="230499" y="325365"/>
                </a:lnTo>
                <a:lnTo>
                  <a:pt x="228213" y="331842"/>
                </a:lnTo>
                <a:lnTo>
                  <a:pt x="226689" y="334890"/>
                </a:lnTo>
                <a:lnTo>
                  <a:pt x="224403" y="337176"/>
                </a:lnTo>
                <a:close/>
              </a:path>
              <a:path w="300989" h="358139">
                <a:moveTo>
                  <a:pt x="172207" y="289171"/>
                </a:moveTo>
                <a:lnTo>
                  <a:pt x="166873" y="287647"/>
                </a:lnTo>
                <a:lnTo>
                  <a:pt x="164587" y="285361"/>
                </a:lnTo>
                <a:lnTo>
                  <a:pt x="152396" y="269741"/>
                </a:lnTo>
                <a:lnTo>
                  <a:pt x="148967" y="264788"/>
                </a:lnTo>
                <a:lnTo>
                  <a:pt x="144014" y="258311"/>
                </a:lnTo>
                <a:lnTo>
                  <a:pt x="105915" y="206115"/>
                </a:lnTo>
                <a:lnTo>
                  <a:pt x="100962" y="198877"/>
                </a:lnTo>
                <a:lnTo>
                  <a:pt x="97533" y="193543"/>
                </a:lnTo>
                <a:lnTo>
                  <a:pt x="86103" y="176398"/>
                </a:lnTo>
                <a:lnTo>
                  <a:pt x="103343" y="176398"/>
                </a:lnTo>
                <a:lnTo>
                  <a:pt x="105534" y="179827"/>
                </a:lnTo>
                <a:lnTo>
                  <a:pt x="108201" y="183637"/>
                </a:lnTo>
                <a:lnTo>
                  <a:pt x="112392" y="189733"/>
                </a:lnTo>
                <a:lnTo>
                  <a:pt x="120773" y="201162"/>
                </a:lnTo>
                <a:lnTo>
                  <a:pt x="124583" y="205734"/>
                </a:lnTo>
                <a:lnTo>
                  <a:pt x="128012" y="209925"/>
                </a:lnTo>
                <a:lnTo>
                  <a:pt x="137918" y="219450"/>
                </a:lnTo>
                <a:lnTo>
                  <a:pt x="141728" y="222117"/>
                </a:lnTo>
                <a:lnTo>
                  <a:pt x="144776" y="224403"/>
                </a:lnTo>
                <a:lnTo>
                  <a:pt x="154301" y="230118"/>
                </a:lnTo>
                <a:lnTo>
                  <a:pt x="157730" y="231642"/>
                </a:lnTo>
                <a:lnTo>
                  <a:pt x="160396" y="236214"/>
                </a:lnTo>
                <a:lnTo>
                  <a:pt x="167635" y="251453"/>
                </a:lnTo>
                <a:lnTo>
                  <a:pt x="169540" y="256406"/>
                </a:lnTo>
                <a:lnTo>
                  <a:pt x="172969" y="264407"/>
                </a:lnTo>
                <a:lnTo>
                  <a:pt x="179446" y="284599"/>
                </a:lnTo>
                <a:lnTo>
                  <a:pt x="174874" y="287647"/>
                </a:lnTo>
                <a:lnTo>
                  <a:pt x="172207" y="289171"/>
                </a:lnTo>
                <a:close/>
              </a:path>
              <a:path w="300989" h="358139">
                <a:moveTo>
                  <a:pt x="286885" y="358131"/>
                </a:moveTo>
                <a:lnTo>
                  <a:pt x="283456" y="358131"/>
                </a:lnTo>
                <a:lnTo>
                  <a:pt x="281170" y="354702"/>
                </a:lnTo>
                <a:lnTo>
                  <a:pt x="280408" y="353178"/>
                </a:lnTo>
                <a:lnTo>
                  <a:pt x="279940" y="350892"/>
                </a:lnTo>
                <a:lnTo>
                  <a:pt x="278885" y="346320"/>
                </a:lnTo>
                <a:lnTo>
                  <a:pt x="278504" y="343653"/>
                </a:lnTo>
                <a:lnTo>
                  <a:pt x="278123" y="338319"/>
                </a:lnTo>
                <a:lnTo>
                  <a:pt x="277742" y="330699"/>
                </a:lnTo>
                <a:lnTo>
                  <a:pt x="277361" y="323841"/>
                </a:lnTo>
                <a:lnTo>
                  <a:pt x="276980" y="315460"/>
                </a:lnTo>
                <a:lnTo>
                  <a:pt x="276980" y="35432"/>
                </a:lnTo>
                <a:lnTo>
                  <a:pt x="276218" y="30479"/>
                </a:lnTo>
                <a:lnTo>
                  <a:pt x="274694" y="28193"/>
                </a:lnTo>
                <a:lnTo>
                  <a:pt x="273551" y="26288"/>
                </a:lnTo>
                <a:lnTo>
                  <a:pt x="270122" y="22478"/>
                </a:lnTo>
                <a:lnTo>
                  <a:pt x="268217" y="20954"/>
                </a:lnTo>
                <a:lnTo>
                  <a:pt x="266312" y="19049"/>
                </a:lnTo>
                <a:lnTo>
                  <a:pt x="255644" y="12953"/>
                </a:lnTo>
                <a:lnTo>
                  <a:pt x="249548" y="10286"/>
                </a:lnTo>
                <a:lnTo>
                  <a:pt x="247262" y="9524"/>
                </a:lnTo>
                <a:lnTo>
                  <a:pt x="245357" y="8762"/>
                </a:lnTo>
                <a:lnTo>
                  <a:pt x="240404" y="6095"/>
                </a:lnTo>
                <a:lnTo>
                  <a:pt x="240404" y="2285"/>
                </a:lnTo>
                <a:lnTo>
                  <a:pt x="246881" y="0"/>
                </a:lnTo>
                <a:lnTo>
                  <a:pt x="252977" y="0"/>
                </a:lnTo>
                <a:lnTo>
                  <a:pt x="266693" y="2285"/>
                </a:lnTo>
                <a:lnTo>
                  <a:pt x="271646" y="3809"/>
                </a:lnTo>
                <a:lnTo>
                  <a:pt x="276218" y="4952"/>
                </a:lnTo>
                <a:lnTo>
                  <a:pt x="289171" y="8762"/>
                </a:lnTo>
                <a:lnTo>
                  <a:pt x="292600" y="10286"/>
                </a:lnTo>
                <a:lnTo>
                  <a:pt x="295648" y="11810"/>
                </a:lnTo>
                <a:lnTo>
                  <a:pt x="300601" y="14858"/>
                </a:lnTo>
                <a:lnTo>
                  <a:pt x="300601" y="19430"/>
                </a:lnTo>
                <a:lnTo>
                  <a:pt x="299458" y="23621"/>
                </a:lnTo>
                <a:lnTo>
                  <a:pt x="298696" y="26288"/>
                </a:lnTo>
                <a:lnTo>
                  <a:pt x="298315" y="28574"/>
                </a:lnTo>
                <a:lnTo>
                  <a:pt x="297662" y="35432"/>
                </a:lnTo>
                <a:lnTo>
                  <a:pt x="297553" y="279647"/>
                </a:lnTo>
                <a:lnTo>
                  <a:pt x="296791" y="302125"/>
                </a:lnTo>
                <a:lnTo>
                  <a:pt x="296410" y="308602"/>
                </a:lnTo>
                <a:lnTo>
                  <a:pt x="296029" y="320032"/>
                </a:lnTo>
                <a:lnTo>
                  <a:pt x="294505" y="335652"/>
                </a:lnTo>
                <a:lnTo>
                  <a:pt x="293743" y="339081"/>
                </a:lnTo>
                <a:lnTo>
                  <a:pt x="292981" y="344034"/>
                </a:lnTo>
                <a:lnTo>
                  <a:pt x="291076" y="350892"/>
                </a:lnTo>
                <a:lnTo>
                  <a:pt x="289552" y="354702"/>
                </a:lnTo>
                <a:lnTo>
                  <a:pt x="286885" y="3581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435811" y="1399735"/>
            <a:ext cx="637778" cy="347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224631" y="1399735"/>
            <a:ext cx="311785" cy="354965"/>
          </a:xfrm>
          <a:custGeom>
            <a:avLst/>
            <a:gdLst/>
            <a:ahLst/>
            <a:cxnLst/>
            <a:rect l="l" t="t" r="r" b="b"/>
            <a:pathLst>
              <a:path w="311785" h="354964">
                <a:moveTo>
                  <a:pt x="296251" y="239643"/>
                </a:moveTo>
                <a:lnTo>
                  <a:pt x="207258" y="239643"/>
                </a:lnTo>
                <a:lnTo>
                  <a:pt x="229737" y="238500"/>
                </a:lnTo>
                <a:lnTo>
                  <a:pt x="235071" y="237357"/>
                </a:lnTo>
                <a:lnTo>
                  <a:pt x="239643" y="236595"/>
                </a:lnTo>
                <a:lnTo>
                  <a:pt x="248786" y="232785"/>
                </a:lnTo>
                <a:lnTo>
                  <a:pt x="250691" y="231261"/>
                </a:lnTo>
                <a:lnTo>
                  <a:pt x="268217" y="232404"/>
                </a:lnTo>
                <a:lnTo>
                  <a:pt x="273170" y="233166"/>
                </a:lnTo>
                <a:lnTo>
                  <a:pt x="277361" y="233547"/>
                </a:lnTo>
                <a:lnTo>
                  <a:pt x="288028" y="235452"/>
                </a:lnTo>
                <a:lnTo>
                  <a:pt x="291838" y="236976"/>
                </a:lnTo>
                <a:lnTo>
                  <a:pt x="294505" y="237738"/>
                </a:lnTo>
                <a:lnTo>
                  <a:pt x="296251" y="239643"/>
                </a:lnTo>
                <a:close/>
              </a:path>
              <a:path w="311785" h="354964">
                <a:moveTo>
                  <a:pt x="80769" y="261740"/>
                </a:moveTo>
                <a:lnTo>
                  <a:pt x="79246" y="261740"/>
                </a:lnTo>
                <a:lnTo>
                  <a:pt x="71626" y="258692"/>
                </a:lnTo>
                <a:lnTo>
                  <a:pt x="67435" y="257168"/>
                </a:lnTo>
                <a:lnTo>
                  <a:pt x="39623" y="241166"/>
                </a:lnTo>
                <a:lnTo>
                  <a:pt x="39623" y="237738"/>
                </a:lnTo>
                <a:lnTo>
                  <a:pt x="43051" y="235833"/>
                </a:lnTo>
                <a:lnTo>
                  <a:pt x="44575" y="236214"/>
                </a:lnTo>
                <a:lnTo>
                  <a:pt x="56767" y="237738"/>
                </a:lnTo>
                <a:lnTo>
                  <a:pt x="64768" y="238500"/>
                </a:lnTo>
                <a:lnTo>
                  <a:pt x="89151" y="239643"/>
                </a:lnTo>
                <a:lnTo>
                  <a:pt x="296251" y="239643"/>
                </a:lnTo>
                <a:lnTo>
                  <a:pt x="298696" y="242309"/>
                </a:lnTo>
                <a:lnTo>
                  <a:pt x="298696" y="249929"/>
                </a:lnTo>
                <a:lnTo>
                  <a:pt x="296964" y="251834"/>
                </a:lnTo>
                <a:lnTo>
                  <a:pt x="133727" y="251834"/>
                </a:lnTo>
                <a:lnTo>
                  <a:pt x="123878" y="251858"/>
                </a:lnTo>
                <a:lnTo>
                  <a:pt x="117797" y="252025"/>
                </a:lnTo>
                <a:lnTo>
                  <a:pt x="112966" y="252477"/>
                </a:lnTo>
                <a:lnTo>
                  <a:pt x="96771" y="254882"/>
                </a:lnTo>
                <a:lnTo>
                  <a:pt x="91437" y="256787"/>
                </a:lnTo>
                <a:lnTo>
                  <a:pt x="88770" y="257549"/>
                </a:lnTo>
                <a:lnTo>
                  <a:pt x="82674" y="260597"/>
                </a:lnTo>
                <a:lnTo>
                  <a:pt x="80769" y="261740"/>
                </a:lnTo>
                <a:close/>
              </a:path>
              <a:path w="311785" h="354964">
                <a:moveTo>
                  <a:pt x="27431" y="354702"/>
                </a:moveTo>
                <a:lnTo>
                  <a:pt x="24764" y="348987"/>
                </a:lnTo>
                <a:lnTo>
                  <a:pt x="29717" y="347463"/>
                </a:lnTo>
                <a:lnTo>
                  <a:pt x="35813" y="345177"/>
                </a:lnTo>
                <a:lnTo>
                  <a:pt x="76198" y="327651"/>
                </a:lnTo>
                <a:lnTo>
                  <a:pt x="111630" y="308221"/>
                </a:lnTo>
                <a:lnTo>
                  <a:pt x="122678" y="301744"/>
                </a:lnTo>
                <a:lnTo>
                  <a:pt x="131441" y="295648"/>
                </a:lnTo>
                <a:lnTo>
                  <a:pt x="140966" y="288790"/>
                </a:lnTo>
                <a:lnTo>
                  <a:pt x="144776" y="286123"/>
                </a:lnTo>
                <a:lnTo>
                  <a:pt x="147824" y="283456"/>
                </a:lnTo>
                <a:lnTo>
                  <a:pt x="154682" y="277742"/>
                </a:lnTo>
                <a:lnTo>
                  <a:pt x="158111" y="274694"/>
                </a:lnTo>
                <a:lnTo>
                  <a:pt x="167254" y="265550"/>
                </a:lnTo>
                <a:lnTo>
                  <a:pt x="168778" y="263645"/>
                </a:lnTo>
                <a:lnTo>
                  <a:pt x="168397" y="261740"/>
                </a:lnTo>
                <a:lnTo>
                  <a:pt x="165349" y="254882"/>
                </a:lnTo>
                <a:lnTo>
                  <a:pt x="163063" y="251834"/>
                </a:lnTo>
                <a:lnTo>
                  <a:pt x="174112" y="251834"/>
                </a:lnTo>
                <a:lnTo>
                  <a:pt x="179446" y="256787"/>
                </a:lnTo>
                <a:lnTo>
                  <a:pt x="191257" y="264788"/>
                </a:lnTo>
                <a:lnTo>
                  <a:pt x="192781" y="266693"/>
                </a:lnTo>
                <a:lnTo>
                  <a:pt x="192781" y="267836"/>
                </a:lnTo>
                <a:lnTo>
                  <a:pt x="187828" y="273551"/>
                </a:lnTo>
                <a:lnTo>
                  <a:pt x="185923" y="276218"/>
                </a:lnTo>
                <a:lnTo>
                  <a:pt x="185161" y="277361"/>
                </a:lnTo>
                <a:lnTo>
                  <a:pt x="183256" y="279266"/>
                </a:lnTo>
                <a:lnTo>
                  <a:pt x="182113" y="280789"/>
                </a:lnTo>
                <a:lnTo>
                  <a:pt x="193543" y="286504"/>
                </a:lnTo>
                <a:lnTo>
                  <a:pt x="196591" y="288409"/>
                </a:lnTo>
                <a:lnTo>
                  <a:pt x="198877" y="289552"/>
                </a:lnTo>
                <a:lnTo>
                  <a:pt x="172207" y="289552"/>
                </a:lnTo>
                <a:lnTo>
                  <a:pt x="168778" y="292600"/>
                </a:lnTo>
                <a:lnTo>
                  <a:pt x="159635" y="300220"/>
                </a:lnTo>
                <a:lnTo>
                  <a:pt x="155063" y="303268"/>
                </a:lnTo>
                <a:lnTo>
                  <a:pt x="148967" y="307459"/>
                </a:lnTo>
                <a:lnTo>
                  <a:pt x="134489" y="315841"/>
                </a:lnTo>
                <a:lnTo>
                  <a:pt x="88008" y="337176"/>
                </a:lnTo>
                <a:lnTo>
                  <a:pt x="40004" y="352416"/>
                </a:lnTo>
                <a:lnTo>
                  <a:pt x="32384" y="354321"/>
                </a:lnTo>
                <a:lnTo>
                  <a:pt x="27431" y="354702"/>
                </a:lnTo>
                <a:close/>
              </a:path>
              <a:path w="311785" h="354964">
                <a:moveTo>
                  <a:pt x="294886" y="254120"/>
                </a:moveTo>
                <a:lnTo>
                  <a:pt x="288790" y="254120"/>
                </a:lnTo>
                <a:lnTo>
                  <a:pt x="275456" y="252977"/>
                </a:lnTo>
                <a:lnTo>
                  <a:pt x="269741" y="252596"/>
                </a:lnTo>
                <a:lnTo>
                  <a:pt x="243833" y="251834"/>
                </a:lnTo>
                <a:lnTo>
                  <a:pt x="296964" y="251834"/>
                </a:lnTo>
                <a:lnTo>
                  <a:pt x="294886" y="254120"/>
                </a:lnTo>
                <a:close/>
              </a:path>
              <a:path w="311785" h="354964">
                <a:moveTo>
                  <a:pt x="302125" y="353178"/>
                </a:moveTo>
                <a:lnTo>
                  <a:pt x="296791" y="351654"/>
                </a:lnTo>
                <a:lnTo>
                  <a:pt x="290314" y="348606"/>
                </a:lnTo>
                <a:lnTo>
                  <a:pt x="273551" y="340986"/>
                </a:lnTo>
                <a:lnTo>
                  <a:pt x="266312" y="337557"/>
                </a:lnTo>
                <a:lnTo>
                  <a:pt x="258692" y="333747"/>
                </a:lnTo>
                <a:lnTo>
                  <a:pt x="240024" y="324603"/>
                </a:lnTo>
                <a:lnTo>
                  <a:pt x="232785" y="321174"/>
                </a:lnTo>
                <a:lnTo>
                  <a:pt x="224403" y="316984"/>
                </a:lnTo>
                <a:lnTo>
                  <a:pt x="208020" y="308602"/>
                </a:lnTo>
                <a:lnTo>
                  <a:pt x="200400" y="304792"/>
                </a:lnTo>
                <a:lnTo>
                  <a:pt x="193924" y="301744"/>
                </a:lnTo>
                <a:lnTo>
                  <a:pt x="179446" y="293362"/>
                </a:lnTo>
                <a:lnTo>
                  <a:pt x="172207" y="289552"/>
                </a:lnTo>
                <a:lnTo>
                  <a:pt x="198877" y="289552"/>
                </a:lnTo>
                <a:lnTo>
                  <a:pt x="201924" y="291076"/>
                </a:lnTo>
                <a:lnTo>
                  <a:pt x="215640" y="297553"/>
                </a:lnTo>
                <a:lnTo>
                  <a:pt x="227070" y="302125"/>
                </a:lnTo>
                <a:lnTo>
                  <a:pt x="241928" y="306697"/>
                </a:lnTo>
                <a:lnTo>
                  <a:pt x="252596" y="308983"/>
                </a:lnTo>
                <a:lnTo>
                  <a:pt x="268598" y="310507"/>
                </a:lnTo>
                <a:lnTo>
                  <a:pt x="275456" y="314698"/>
                </a:lnTo>
                <a:lnTo>
                  <a:pt x="287647" y="323079"/>
                </a:lnTo>
                <a:lnTo>
                  <a:pt x="294505" y="328413"/>
                </a:lnTo>
                <a:lnTo>
                  <a:pt x="300982" y="333366"/>
                </a:lnTo>
                <a:lnTo>
                  <a:pt x="311650" y="345177"/>
                </a:lnTo>
                <a:lnTo>
                  <a:pt x="309745" y="349368"/>
                </a:lnTo>
                <a:lnTo>
                  <a:pt x="308221" y="352416"/>
                </a:lnTo>
                <a:lnTo>
                  <a:pt x="302125" y="353178"/>
                </a:lnTo>
                <a:close/>
              </a:path>
              <a:path w="311785" h="354964">
                <a:moveTo>
                  <a:pt x="270503" y="203067"/>
                </a:moveTo>
                <a:lnTo>
                  <a:pt x="268598" y="203067"/>
                </a:lnTo>
                <a:lnTo>
                  <a:pt x="266312" y="201162"/>
                </a:lnTo>
                <a:lnTo>
                  <a:pt x="261472" y="159635"/>
                </a:lnTo>
                <a:lnTo>
                  <a:pt x="261359" y="36194"/>
                </a:lnTo>
                <a:lnTo>
                  <a:pt x="259454" y="29717"/>
                </a:lnTo>
                <a:lnTo>
                  <a:pt x="256406" y="25907"/>
                </a:lnTo>
                <a:lnTo>
                  <a:pt x="252596" y="22097"/>
                </a:lnTo>
                <a:lnTo>
                  <a:pt x="250310" y="20573"/>
                </a:lnTo>
                <a:lnTo>
                  <a:pt x="247643" y="18668"/>
                </a:lnTo>
                <a:lnTo>
                  <a:pt x="241166" y="15239"/>
                </a:lnTo>
                <a:lnTo>
                  <a:pt x="238881" y="14096"/>
                </a:lnTo>
                <a:lnTo>
                  <a:pt x="230118" y="10286"/>
                </a:lnTo>
                <a:lnTo>
                  <a:pt x="227832" y="9524"/>
                </a:lnTo>
                <a:lnTo>
                  <a:pt x="225927" y="8762"/>
                </a:lnTo>
                <a:lnTo>
                  <a:pt x="220593" y="6476"/>
                </a:lnTo>
                <a:lnTo>
                  <a:pt x="220593" y="2285"/>
                </a:lnTo>
                <a:lnTo>
                  <a:pt x="226689" y="0"/>
                </a:lnTo>
                <a:lnTo>
                  <a:pt x="232785" y="0"/>
                </a:lnTo>
                <a:lnTo>
                  <a:pt x="248024" y="2285"/>
                </a:lnTo>
                <a:lnTo>
                  <a:pt x="254120" y="3809"/>
                </a:lnTo>
                <a:lnTo>
                  <a:pt x="259073" y="4952"/>
                </a:lnTo>
                <a:lnTo>
                  <a:pt x="269360" y="8000"/>
                </a:lnTo>
                <a:lnTo>
                  <a:pt x="274694" y="9905"/>
                </a:lnTo>
                <a:lnTo>
                  <a:pt x="278504" y="11429"/>
                </a:lnTo>
                <a:lnTo>
                  <a:pt x="285361" y="15239"/>
                </a:lnTo>
                <a:lnTo>
                  <a:pt x="285361" y="19811"/>
                </a:lnTo>
                <a:lnTo>
                  <a:pt x="283837" y="24383"/>
                </a:lnTo>
                <a:lnTo>
                  <a:pt x="283075" y="27050"/>
                </a:lnTo>
                <a:lnTo>
                  <a:pt x="282694" y="29336"/>
                </a:lnTo>
                <a:lnTo>
                  <a:pt x="282009" y="36194"/>
                </a:lnTo>
                <a:lnTo>
                  <a:pt x="281932" y="135632"/>
                </a:lnTo>
                <a:lnTo>
                  <a:pt x="281551" y="148205"/>
                </a:lnTo>
                <a:lnTo>
                  <a:pt x="280746" y="160396"/>
                </a:lnTo>
                <a:lnTo>
                  <a:pt x="280028" y="172969"/>
                </a:lnTo>
                <a:lnTo>
                  <a:pt x="279647" y="175255"/>
                </a:lnTo>
                <a:lnTo>
                  <a:pt x="279222" y="178303"/>
                </a:lnTo>
                <a:lnTo>
                  <a:pt x="278123" y="187828"/>
                </a:lnTo>
                <a:lnTo>
                  <a:pt x="277361" y="190114"/>
                </a:lnTo>
                <a:lnTo>
                  <a:pt x="276980" y="192781"/>
                </a:lnTo>
                <a:lnTo>
                  <a:pt x="274694" y="198115"/>
                </a:lnTo>
                <a:lnTo>
                  <a:pt x="273170" y="201162"/>
                </a:lnTo>
                <a:lnTo>
                  <a:pt x="270503" y="203067"/>
                </a:lnTo>
                <a:close/>
              </a:path>
              <a:path w="311785" h="354964">
                <a:moveTo>
                  <a:pt x="43813" y="194305"/>
                </a:moveTo>
                <a:lnTo>
                  <a:pt x="40765" y="194305"/>
                </a:lnTo>
                <a:lnTo>
                  <a:pt x="38480" y="192019"/>
                </a:lnTo>
                <a:lnTo>
                  <a:pt x="34670" y="177922"/>
                </a:lnTo>
                <a:lnTo>
                  <a:pt x="33527" y="168397"/>
                </a:lnTo>
                <a:lnTo>
                  <a:pt x="33146" y="164587"/>
                </a:lnTo>
                <a:lnTo>
                  <a:pt x="32765" y="160396"/>
                </a:lnTo>
                <a:lnTo>
                  <a:pt x="32384" y="151634"/>
                </a:lnTo>
                <a:lnTo>
                  <a:pt x="32003" y="144776"/>
                </a:lnTo>
                <a:lnTo>
                  <a:pt x="28193" y="53719"/>
                </a:lnTo>
                <a:lnTo>
                  <a:pt x="15620" y="41908"/>
                </a:lnTo>
                <a:lnTo>
                  <a:pt x="14096" y="41146"/>
                </a:lnTo>
                <a:lnTo>
                  <a:pt x="8381" y="40004"/>
                </a:lnTo>
                <a:lnTo>
                  <a:pt x="5333" y="39242"/>
                </a:lnTo>
                <a:lnTo>
                  <a:pt x="0" y="38099"/>
                </a:lnTo>
                <a:lnTo>
                  <a:pt x="0" y="33527"/>
                </a:lnTo>
                <a:lnTo>
                  <a:pt x="4190" y="30479"/>
                </a:lnTo>
                <a:lnTo>
                  <a:pt x="5714" y="30098"/>
                </a:lnTo>
                <a:lnTo>
                  <a:pt x="7619" y="29336"/>
                </a:lnTo>
                <a:lnTo>
                  <a:pt x="14477" y="28574"/>
                </a:lnTo>
                <a:lnTo>
                  <a:pt x="20192" y="28574"/>
                </a:lnTo>
                <a:lnTo>
                  <a:pt x="30098" y="28955"/>
                </a:lnTo>
                <a:lnTo>
                  <a:pt x="35051" y="29717"/>
                </a:lnTo>
                <a:lnTo>
                  <a:pt x="38099" y="30098"/>
                </a:lnTo>
                <a:lnTo>
                  <a:pt x="46861" y="31622"/>
                </a:lnTo>
                <a:lnTo>
                  <a:pt x="50290" y="32765"/>
                </a:lnTo>
                <a:lnTo>
                  <a:pt x="51814" y="33908"/>
                </a:lnTo>
                <a:lnTo>
                  <a:pt x="52195" y="35051"/>
                </a:lnTo>
                <a:lnTo>
                  <a:pt x="193162" y="35051"/>
                </a:lnTo>
                <a:lnTo>
                  <a:pt x="193035" y="38099"/>
                </a:lnTo>
                <a:lnTo>
                  <a:pt x="191638" y="42289"/>
                </a:lnTo>
                <a:lnTo>
                  <a:pt x="190876" y="44194"/>
                </a:lnTo>
                <a:lnTo>
                  <a:pt x="190495" y="45718"/>
                </a:lnTo>
                <a:lnTo>
                  <a:pt x="190059" y="47242"/>
                </a:lnTo>
                <a:lnTo>
                  <a:pt x="51052" y="47242"/>
                </a:lnTo>
                <a:lnTo>
                  <a:pt x="50957" y="155825"/>
                </a:lnTo>
                <a:lnTo>
                  <a:pt x="50671" y="159254"/>
                </a:lnTo>
                <a:lnTo>
                  <a:pt x="185669" y="159254"/>
                </a:lnTo>
                <a:lnTo>
                  <a:pt x="191257" y="163063"/>
                </a:lnTo>
                <a:lnTo>
                  <a:pt x="191257" y="168778"/>
                </a:lnTo>
                <a:lnTo>
                  <a:pt x="188209" y="171445"/>
                </a:lnTo>
                <a:lnTo>
                  <a:pt x="49909" y="171445"/>
                </a:lnTo>
                <a:lnTo>
                  <a:pt x="49833" y="175255"/>
                </a:lnTo>
                <a:lnTo>
                  <a:pt x="49528" y="178303"/>
                </a:lnTo>
                <a:lnTo>
                  <a:pt x="49147" y="180208"/>
                </a:lnTo>
                <a:lnTo>
                  <a:pt x="48766" y="182494"/>
                </a:lnTo>
                <a:lnTo>
                  <a:pt x="47623" y="188209"/>
                </a:lnTo>
                <a:lnTo>
                  <a:pt x="46861" y="189733"/>
                </a:lnTo>
                <a:lnTo>
                  <a:pt x="46480" y="191257"/>
                </a:lnTo>
                <a:lnTo>
                  <a:pt x="43813" y="194305"/>
                </a:lnTo>
                <a:close/>
              </a:path>
              <a:path w="311785" h="354964">
                <a:moveTo>
                  <a:pt x="193162" y="35051"/>
                </a:moveTo>
                <a:lnTo>
                  <a:pt x="158873" y="35051"/>
                </a:lnTo>
                <a:lnTo>
                  <a:pt x="166873" y="29717"/>
                </a:lnTo>
                <a:lnTo>
                  <a:pt x="169921" y="29717"/>
                </a:lnTo>
                <a:lnTo>
                  <a:pt x="177922" y="30098"/>
                </a:lnTo>
                <a:lnTo>
                  <a:pt x="183256" y="30860"/>
                </a:lnTo>
                <a:lnTo>
                  <a:pt x="188590" y="31241"/>
                </a:lnTo>
                <a:lnTo>
                  <a:pt x="193162" y="34289"/>
                </a:lnTo>
                <a:lnTo>
                  <a:pt x="193162" y="35051"/>
                </a:lnTo>
                <a:close/>
              </a:path>
              <a:path w="311785" h="354964">
                <a:moveTo>
                  <a:pt x="185669" y="159254"/>
                </a:moveTo>
                <a:lnTo>
                  <a:pt x="159254" y="159254"/>
                </a:lnTo>
                <a:lnTo>
                  <a:pt x="164968" y="154301"/>
                </a:lnTo>
                <a:lnTo>
                  <a:pt x="164968" y="47242"/>
                </a:lnTo>
                <a:lnTo>
                  <a:pt x="190059" y="47242"/>
                </a:lnTo>
                <a:lnTo>
                  <a:pt x="188971" y="51052"/>
                </a:lnTo>
                <a:lnTo>
                  <a:pt x="188590" y="52957"/>
                </a:lnTo>
                <a:lnTo>
                  <a:pt x="179827" y="155825"/>
                </a:lnTo>
                <a:lnTo>
                  <a:pt x="182875" y="157349"/>
                </a:lnTo>
                <a:lnTo>
                  <a:pt x="185669" y="159254"/>
                </a:lnTo>
                <a:close/>
              </a:path>
              <a:path w="311785" h="354964">
                <a:moveTo>
                  <a:pt x="229737" y="212592"/>
                </a:moveTo>
                <a:lnTo>
                  <a:pt x="135632" y="212592"/>
                </a:lnTo>
                <a:lnTo>
                  <a:pt x="122678" y="208782"/>
                </a:lnTo>
                <a:lnTo>
                  <a:pt x="117345" y="205734"/>
                </a:lnTo>
                <a:lnTo>
                  <a:pt x="113535" y="203448"/>
                </a:lnTo>
                <a:lnTo>
                  <a:pt x="105153" y="196591"/>
                </a:lnTo>
                <a:lnTo>
                  <a:pt x="105153" y="192019"/>
                </a:lnTo>
                <a:lnTo>
                  <a:pt x="108582" y="190495"/>
                </a:lnTo>
                <a:lnTo>
                  <a:pt x="110487" y="191257"/>
                </a:lnTo>
                <a:lnTo>
                  <a:pt x="113154" y="192019"/>
                </a:lnTo>
                <a:lnTo>
                  <a:pt x="118869" y="193924"/>
                </a:lnTo>
                <a:lnTo>
                  <a:pt x="126488" y="195448"/>
                </a:lnTo>
                <a:lnTo>
                  <a:pt x="142109" y="197353"/>
                </a:lnTo>
                <a:lnTo>
                  <a:pt x="230880" y="197353"/>
                </a:lnTo>
                <a:lnTo>
                  <a:pt x="234690" y="199258"/>
                </a:lnTo>
                <a:lnTo>
                  <a:pt x="234690" y="208782"/>
                </a:lnTo>
                <a:lnTo>
                  <a:pt x="229737" y="212592"/>
                </a:lnTo>
                <a:close/>
              </a:path>
              <a:path w="311785" h="354964">
                <a:moveTo>
                  <a:pt x="230880" y="197353"/>
                </a:moveTo>
                <a:lnTo>
                  <a:pt x="187447" y="197353"/>
                </a:lnTo>
                <a:lnTo>
                  <a:pt x="198115" y="195067"/>
                </a:lnTo>
                <a:lnTo>
                  <a:pt x="200781" y="192400"/>
                </a:lnTo>
                <a:lnTo>
                  <a:pt x="205734" y="192781"/>
                </a:lnTo>
                <a:lnTo>
                  <a:pt x="217164" y="193543"/>
                </a:lnTo>
                <a:lnTo>
                  <a:pt x="220974" y="194305"/>
                </a:lnTo>
                <a:lnTo>
                  <a:pt x="225546" y="194686"/>
                </a:lnTo>
                <a:lnTo>
                  <a:pt x="230880" y="1973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664353" y="1421070"/>
            <a:ext cx="327660" cy="306705"/>
          </a:xfrm>
          <a:custGeom>
            <a:avLst/>
            <a:gdLst/>
            <a:ahLst/>
            <a:cxnLst/>
            <a:rect l="l" t="t" r="r" b="b"/>
            <a:pathLst>
              <a:path w="327660" h="306705">
                <a:moveTo>
                  <a:pt x="163825" y="228975"/>
                </a:moveTo>
                <a:lnTo>
                  <a:pt x="116583" y="225546"/>
                </a:lnTo>
                <a:lnTo>
                  <a:pt x="78484" y="211830"/>
                </a:lnTo>
                <a:lnTo>
                  <a:pt x="61720" y="195067"/>
                </a:lnTo>
                <a:lnTo>
                  <a:pt x="57910" y="188971"/>
                </a:lnTo>
                <a:lnTo>
                  <a:pt x="55243" y="173731"/>
                </a:lnTo>
                <a:lnTo>
                  <a:pt x="55243" y="163063"/>
                </a:lnTo>
                <a:lnTo>
                  <a:pt x="57910" y="147824"/>
                </a:lnTo>
                <a:lnTo>
                  <a:pt x="61720" y="141728"/>
                </a:lnTo>
                <a:lnTo>
                  <a:pt x="64768" y="136775"/>
                </a:lnTo>
                <a:lnTo>
                  <a:pt x="72388" y="128774"/>
                </a:lnTo>
                <a:lnTo>
                  <a:pt x="78484" y="124964"/>
                </a:lnTo>
                <a:lnTo>
                  <a:pt x="83817" y="121535"/>
                </a:lnTo>
                <a:lnTo>
                  <a:pt x="141779" y="108543"/>
                </a:lnTo>
                <a:lnTo>
                  <a:pt x="163825" y="107820"/>
                </a:lnTo>
                <a:lnTo>
                  <a:pt x="173106" y="107847"/>
                </a:lnTo>
                <a:lnTo>
                  <a:pt x="211449" y="111249"/>
                </a:lnTo>
                <a:lnTo>
                  <a:pt x="241391" y="120392"/>
                </a:lnTo>
                <a:lnTo>
                  <a:pt x="151253" y="120392"/>
                </a:lnTo>
                <a:lnTo>
                  <a:pt x="126107" y="123440"/>
                </a:lnTo>
                <a:lnTo>
                  <a:pt x="113916" y="126488"/>
                </a:lnTo>
                <a:lnTo>
                  <a:pt x="100200" y="131441"/>
                </a:lnTo>
                <a:lnTo>
                  <a:pt x="95628" y="134489"/>
                </a:lnTo>
                <a:lnTo>
                  <a:pt x="90294" y="137918"/>
                </a:lnTo>
                <a:lnTo>
                  <a:pt x="84198" y="144776"/>
                </a:lnTo>
                <a:lnTo>
                  <a:pt x="81912" y="148967"/>
                </a:lnTo>
                <a:lnTo>
                  <a:pt x="79627" y="152777"/>
                </a:lnTo>
                <a:lnTo>
                  <a:pt x="77341" y="163825"/>
                </a:lnTo>
                <a:lnTo>
                  <a:pt x="77341" y="172207"/>
                </a:lnTo>
                <a:lnTo>
                  <a:pt x="100200" y="204210"/>
                </a:lnTo>
                <a:lnTo>
                  <a:pt x="151253" y="215640"/>
                </a:lnTo>
                <a:lnTo>
                  <a:pt x="243273" y="215640"/>
                </a:lnTo>
                <a:lnTo>
                  <a:pt x="228213" y="221736"/>
                </a:lnTo>
                <a:lnTo>
                  <a:pt x="211449" y="225546"/>
                </a:lnTo>
                <a:lnTo>
                  <a:pt x="185953" y="228251"/>
                </a:lnTo>
                <a:lnTo>
                  <a:pt x="179494" y="228760"/>
                </a:lnTo>
                <a:lnTo>
                  <a:pt x="173106" y="228948"/>
                </a:lnTo>
                <a:lnTo>
                  <a:pt x="163825" y="228975"/>
                </a:lnTo>
                <a:close/>
              </a:path>
              <a:path w="327660" h="306705">
                <a:moveTo>
                  <a:pt x="243273" y="215640"/>
                </a:moveTo>
                <a:lnTo>
                  <a:pt x="176398" y="215640"/>
                </a:lnTo>
                <a:lnTo>
                  <a:pt x="201543" y="212592"/>
                </a:lnTo>
                <a:lnTo>
                  <a:pt x="207639" y="211068"/>
                </a:lnTo>
                <a:lnTo>
                  <a:pt x="243452" y="190876"/>
                </a:lnTo>
                <a:lnTo>
                  <a:pt x="250310" y="172207"/>
                </a:lnTo>
                <a:lnTo>
                  <a:pt x="250310" y="163825"/>
                </a:lnTo>
                <a:lnTo>
                  <a:pt x="248024" y="152777"/>
                </a:lnTo>
                <a:lnTo>
                  <a:pt x="245738" y="148967"/>
                </a:lnTo>
                <a:lnTo>
                  <a:pt x="243452" y="144776"/>
                </a:lnTo>
                <a:lnTo>
                  <a:pt x="237357" y="137918"/>
                </a:lnTo>
                <a:lnTo>
                  <a:pt x="232023" y="134489"/>
                </a:lnTo>
                <a:lnTo>
                  <a:pt x="227451" y="131441"/>
                </a:lnTo>
                <a:lnTo>
                  <a:pt x="214116" y="126488"/>
                </a:lnTo>
                <a:lnTo>
                  <a:pt x="207639" y="124964"/>
                </a:lnTo>
                <a:lnTo>
                  <a:pt x="201543" y="123440"/>
                </a:lnTo>
                <a:lnTo>
                  <a:pt x="176398" y="120392"/>
                </a:lnTo>
                <a:lnTo>
                  <a:pt x="241391" y="120392"/>
                </a:lnTo>
                <a:lnTo>
                  <a:pt x="244214" y="121535"/>
                </a:lnTo>
                <a:lnTo>
                  <a:pt x="249167" y="124964"/>
                </a:lnTo>
                <a:lnTo>
                  <a:pt x="255263" y="128774"/>
                </a:lnTo>
                <a:lnTo>
                  <a:pt x="262883" y="136775"/>
                </a:lnTo>
                <a:lnTo>
                  <a:pt x="265931" y="141728"/>
                </a:lnTo>
                <a:lnTo>
                  <a:pt x="269741" y="147824"/>
                </a:lnTo>
                <a:lnTo>
                  <a:pt x="272408" y="163063"/>
                </a:lnTo>
                <a:lnTo>
                  <a:pt x="272408" y="173731"/>
                </a:lnTo>
                <a:lnTo>
                  <a:pt x="269741" y="188971"/>
                </a:lnTo>
                <a:lnTo>
                  <a:pt x="265931" y="195067"/>
                </a:lnTo>
                <a:lnTo>
                  <a:pt x="262883" y="200020"/>
                </a:lnTo>
                <a:lnTo>
                  <a:pt x="255263" y="207639"/>
                </a:lnTo>
                <a:lnTo>
                  <a:pt x="244214" y="215259"/>
                </a:lnTo>
                <a:lnTo>
                  <a:pt x="243273" y="215640"/>
                </a:lnTo>
                <a:close/>
              </a:path>
              <a:path w="327660" h="306705">
                <a:moveTo>
                  <a:pt x="298930" y="62863"/>
                </a:moveTo>
                <a:lnTo>
                  <a:pt x="212211" y="62863"/>
                </a:lnTo>
                <a:lnTo>
                  <a:pt x="232404" y="61720"/>
                </a:lnTo>
                <a:lnTo>
                  <a:pt x="237738" y="60577"/>
                </a:lnTo>
                <a:lnTo>
                  <a:pt x="241928" y="59815"/>
                </a:lnTo>
                <a:lnTo>
                  <a:pt x="249548" y="56386"/>
                </a:lnTo>
                <a:lnTo>
                  <a:pt x="252215" y="54100"/>
                </a:lnTo>
                <a:lnTo>
                  <a:pt x="256406" y="54481"/>
                </a:lnTo>
                <a:lnTo>
                  <a:pt x="268217" y="54862"/>
                </a:lnTo>
                <a:lnTo>
                  <a:pt x="273170" y="55624"/>
                </a:lnTo>
                <a:lnTo>
                  <a:pt x="279266" y="56005"/>
                </a:lnTo>
                <a:lnTo>
                  <a:pt x="288790" y="57910"/>
                </a:lnTo>
                <a:lnTo>
                  <a:pt x="292600" y="59053"/>
                </a:lnTo>
                <a:lnTo>
                  <a:pt x="295648" y="59815"/>
                </a:lnTo>
                <a:lnTo>
                  <a:pt x="298930" y="62863"/>
                </a:lnTo>
                <a:close/>
              </a:path>
              <a:path w="327660" h="306705">
                <a:moveTo>
                  <a:pt x="59053" y="86103"/>
                </a:moveTo>
                <a:lnTo>
                  <a:pt x="57910" y="86103"/>
                </a:lnTo>
                <a:lnTo>
                  <a:pt x="49147" y="82293"/>
                </a:lnTo>
                <a:lnTo>
                  <a:pt x="45337" y="80769"/>
                </a:lnTo>
                <a:lnTo>
                  <a:pt x="17144" y="64768"/>
                </a:lnTo>
                <a:lnTo>
                  <a:pt x="17144" y="60958"/>
                </a:lnTo>
                <a:lnTo>
                  <a:pt x="20573" y="59053"/>
                </a:lnTo>
                <a:lnTo>
                  <a:pt x="22478" y="59434"/>
                </a:lnTo>
                <a:lnTo>
                  <a:pt x="26288" y="59815"/>
                </a:lnTo>
                <a:lnTo>
                  <a:pt x="38099" y="61339"/>
                </a:lnTo>
                <a:lnTo>
                  <a:pt x="43432" y="61720"/>
                </a:lnTo>
                <a:lnTo>
                  <a:pt x="67054" y="62863"/>
                </a:lnTo>
                <a:lnTo>
                  <a:pt x="298930" y="62863"/>
                </a:lnTo>
                <a:lnTo>
                  <a:pt x="300982" y="64768"/>
                </a:lnTo>
                <a:lnTo>
                  <a:pt x="300982" y="73150"/>
                </a:lnTo>
                <a:lnTo>
                  <a:pt x="299077" y="75817"/>
                </a:lnTo>
                <a:lnTo>
                  <a:pt x="104010" y="75817"/>
                </a:lnTo>
                <a:lnTo>
                  <a:pt x="86103" y="76960"/>
                </a:lnTo>
                <a:lnTo>
                  <a:pt x="82674" y="77722"/>
                </a:lnTo>
                <a:lnTo>
                  <a:pt x="78865" y="78103"/>
                </a:lnTo>
                <a:lnTo>
                  <a:pt x="71245" y="80388"/>
                </a:lnTo>
                <a:lnTo>
                  <a:pt x="68197" y="81531"/>
                </a:lnTo>
                <a:lnTo>
                  <a:pt x="65911" y="82293"/>
                </a:lnTo>
                <a:lnTo>
                  <a:pt x="61339" y="84579"/>
                </a:lnTo>
                <a:lnTo>
                  <a:pt x="59053" y="86103"/>
                </a:lnTo>
                <a:close/>
              </a:path>
              <a:path w="327660" h="306705">
                <a:moveTo>
                  <a:pt x="297172" y="78484"/>
                </a:moveTo>
                <a:lnTo>
                  <a:pt x="291076" y="78484"/>
                </a:lnTo>
                <a:lnTo>
                  <a:pt x="273551" y="76960"/>
                </a:lnTo>
                <a:lnTo>
                  <a:pt x="246119" y="75817"/>
                </a:lnTo>
                <a:lnTo>
                  <a:pt x="299077" y="75817"/>
                </a:lnTo>
                <a:lnTo>
                  <a:pt x="297172" y="78484"/>
                </a:lnTo>
                <a:close/>
              </a:path>
              <a:path w="327660" h="306705">
                <a:moveTo>
                  <a:pt x="326019" y="281551"/>
                </a:moveTo>
                <a:lnTo>
                  <a:pt x="222498" y="281551"/>
                </a:lnTo>
                <a:lnTo>
                  <a:pt x="237357" y="281170"/>
                </a:lnTo>
                <a:lnTo>
                  <a:pt x="245738" y="280408"/>
                </a:lnTo>
                <a:lnTo>
                  <a:pt x="258311" y="278885"/>
                </a:lnTo>
                <a:lnTo>
                  <a:pt x="262502" y="277361"/>
                </a:lnTo>
                <a:lnTo>
                  <a:pt x="266312" y="276218"/>
                </a:lnTo>
                <a:lnTo>
                  <a:pt x="272027" y="273170"/>
                </a:lnTo>
                <a:lnTo>
                  <a:pt x="273932" y="271646"/>
                </a:lnTo>
                <a:lnTo>
                  <a:pt x="279266" y="272027"/>
                </a:lnTo>
                <a:lnTo>
                  <a:pt x="289552" y="272408"/>
                </a:lnTo>
                <a:lnTo>
                  <a:pt x="294505" y="273170"/>
                </a:lnTo>
                <a:lnTo>
                  <a:pt x="300601" y="273551"/>
                </a:lnTo>
                <a:lnTo>
                  <a:pt x="310507" y="275456"/>
                </a:lnTo>
                <a:lnTo>
                  <a:pt x="314698" y="276218"/>
                </a:lnTo>
                <a:lnTo>
                  <a:pt x="320032" y="277361"/>
                </a:lnTo>
                <a:lnTo>
                  <a:pt x="326019" y="281551"/>
                </a:lnTo>
                <a:close/>
              </a:path>
              <a:path w="327660" h="306705">
                <a:moveTo>
                  <a:pt x="44575" y="306316"/>
                </a:moveTo>
                <a:lnTo>
                  <a:pt x="43813" y="306316"/>
                </a:lnTo>
                <a:lnTo>
                  <a:pt x="38480" y="304411"/>
                </a:lnTo>
                <a:lnTo>
                  <a:pt x="36575" y="303649"/>
                </a:lnTo>
                <a:lnTo>
                  <a:pt x="33908" y="302506"/>
                </a:lnTo>
                <a:lnTo>
                  <a:pt x="27431" y="299458"/>
                </a:lnTo>
                <a:lnTo>
                  <a:pt x="23240" y="297553"/>
                </a:lnTo>
                <a:lnTo>
                  <a:pt x="19811" y="295648"/>
                </a:lnTo>
                <a:lnTo>
                  <a:pt x="11429" y="291457"/>
                </a:lnTo>
                <a:lnTo>
                  <a:pt x="8381" y="289552"/>
                </a:lnTo>
                <a:lnTo>
                  <a:pt x="5714" y="287647"/>
                </a:lnTo>
                <a:lnTo>
                  <a:pt x="0" y="283075"/>
                </a:lnTo>
                <a:lnTo>
                  <a:pt x="0" y="279266"/>
                </a:lnTo>
                <a:lnTo>
                  <a:pt x="3047" y="277361"/>
                </a:lnTo>
                <a:lnTo>
                  <a:pt x="5333" y="277742"/>
                </a:lnTo>
                <a:lnTo>
                  <a:pt x="9905" y="278123"/>
                </a:lnTo>
                <a:lnTo>
                  <a:pt x="60892" y="281310"/>
                </a:lnTo>
                <a:lnTo>
                  <a:pt x="326019" y="281551"/>
                </a:lnTo>
                <a:lnTo>
                  <a:pt x="327651" y="282694"/>
                </a:lnTo>
                <a:lnTo>
                  <a:pt x="327651" y="292219"/>
                </a:lnTo>
                <a:lnTo>
                  <a:pt x="325696" y="294886"/>
                </a:lnTo>
                <a:lnTo>
                  <a:pt x="114931" y="294895"/>
                </a:lnTo>
                <a:lnTo>
                  <a:pt x="109463" y="294958"/>
                </a:lnTo>
                <a:lnTo>
                  <a:pt x="104174" y="295127"/>
                </a:lnTo>
                <a:lnTo>
                  <a:pt x="83817" y="296029"/>
                </a:lnTo>
                <a:lnTo>
                  <a:pt x="78484" y="296791"/>
                </a:lnTo>
                <a:lnTo>
                  <a:pt x="73531" y="297172"/>
                </a:lnTo>
                <a:lnTo>
                  <a:pt x="62101" y="299458"/>
                </a:lnTo>
                <a:lnTo>
                  <a:pt x="58291" y="300601"/>
                </a:lnTo>
                <a:lnTo>
                  <a:pt x="55243" y="301363"/>
                </a:lnTo>
                <a:lnTo>
                  <a:pt x="47623" y="304792"/>
                </a:lnTo>
                <a:lnTo>
                  <a:pt x="44575" y="306316"/>
                </a:lnTo>
                <a:close/>
              </a:path>
              <a:path w="327660" h="306705">
                <a:moveTo>
                  <a:pt x="323460" y="297934"/>
                </a:moveTo>
                <a:lnTo>
                  <a:pt x="316984" y="297934"/>
                </a:lnTo>
                <a:lnTo>
                  <a:pt x="298696" y="296410"/>
                </a:lnTo>
                <a:lnTo>
                  <a:pt x="291457" y="295648"/>
                </a:lnTo>
                <a:lnTo>
                  <a:pt x="266693" y="294886"/>
                </a:lnTo>
                <a:lnTo>
                  <a:pt x="325696" y="294886"/>
                </a:lnTo>
                <a:lnTo>
                  <a:pt x="323460" y="297934"/>
                </a:lnTo>
                <a:close/>
              </a:path>
              <a:path w="327660" h="306705">
                <a:moveTo>
                  <a:pt x="227832" y="24002"/>
                </a:moveTo>
                <a:lnTo>
                  <a:pt x="115059" y="24002"/>
                </a:lnTo>
                <a:lnTo>
                  <a:pt x="99819" y="19049"/>
                </a:lnTo>
                <a:lnTo>
                  <a:pt x="90675" y="14477"/>
                </a:lnTo>
                <a:lnTo>
                  <a:pt x="81912" y="6476"/>
                </a:lnTo>
                <a:lnTo>
                  <a:pt x="81912" y="1523"/>
                </a:lnTo>
                <a:lnTo>
                  <a:pt x="85722" y="0"/>
                </a:lnTo>
                <a:lnTo>
                  <a:pt x="87246" y="761"/>
                </a:lnTo>
                <a:lnTo>
                  <a:pt x="89532" y="1142"/>
                </a:lnTo>
                <a:lnTo>
                  <a:pt x="96009" y="3428"/>
                </a:lnTo>
                <a:lnTo>
                  <a:pt x="99819" y="4190"/>
                </a:lnTo>
                <a:lnTo>
                  <a:pt x="106296" y="5714"/>
                </a:lnTo>
                <a:lnTo>
                  <a:pt x="123059" y="7238"/>
                </a:lnTo>
                <a:lnTo>
                  <a:pt x="229795" y="7238"/>
                </a:lnTo>
                <a:lnTo>
                  <a:pt x="233166" y="9143"/>
                </a:lnTo>
                <a:lnTo>
                  <a:pt x="233166" y="19049"/>
                </a:lnTo>
                <a:lnTo>
                  <a:pt x="227832" y="24002"/>
                </a:lnTo>
                <a:close/>
              </a:path>
              <a:path w="327660" h="306705">
                <a:moveTo>
                  <a:pt x="229795" y="7238"/>
                </a:moveTo>
                <a:lnTo>
                  <a:pt x="184780" y="7238"/>
                </a:lnTo>
                <a:lnTo>
                  <a:pt x="194686" y="4571"/>
                </a:lnTo>
                <a:lnTo>
                  <a:pt x="198496" y="1523"/>
                </a:lnTo>
                <a:lnTo>
                  <a:pt x="203448" y="1904"/>
                </a:lnTo>
                <a:lnTo>
                  <a:pt x="215640" y="2666"/>
                </a:lnTo>
                <a:lnTo>
                  <a:pt x="219450" y="3428"/>
                </a:lnTo>
                <a:lnTo>
                  <a:pt x="224403" y="4190"/>
                </a:lnTo>
                <a:lnTo>
                  <a:pt x="229795" y="72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001529" y="1413450"/>
            <a:ext cx="327660" cy="344805"/>
          </a:xfrm>
          <a:custGeom>
            <a:avLst/>
            <a:gdLst/>
            <a:ahLst/>
            <a:cxnLst/>
            <a:rect l="l" t="t" r="r" b="b"/>
            <a:pathLst>
              <a:path w="327660" h="344805">
                <a:moveTo>
                  <a:pt x="79627" y="344415"/>
                </a:moveTo>
                <a:lnTo>
                  <a:pt x="75817" y="344415"/>
                </a:lnTo>
                <a:lnTo>
                  <a:pt x="73150" y="342129"/>
                </a:lnTo>
                <a:lnTo>
                  <a:pt x="72388" y="339843"/>
                </a:lnTo>
                <a:lnTo>
                  <a:pt x="71626" y="337938"/>
                </a:lnTo>
                <a:lnTo>
                  <a:pt x="70102" y="331461"/>
                </a:lnTo>
                <a:lnTo>
                  <a:pt x="69340" y="327651"/>
                </a:lnTo>
                <a:lnTo>
                  <a:pt x="68578" y="322317"/>
                </a:lnTo>
                <a:lnTo>
                  <a:pt x="67838" y="309745"/>
                </a:lnTo>
                <a:lnTo>
                  <a:pt x="67721" y="308602"/>
                </a:lnTo>
                <a:lnTo>
                  <a:pt x="67054" y="303268"/>
                </a:lnTo>
                <a:lnTo>
                  <a:pt x="62863" y="238500"/>
                </a:lnTo>
                <a:lnTo>
                  <a:pt x="62482" y="235452"/>
                </a:lnTo>
                <a:lnTo>
                  <a:pt x="43051" y="225927"/>
                </a:lnTo>
                <a:lnTo>
                  <a:pt x="33527" y="223260"/>
                </a:lnTo>
                <a:lnTo>
                  <a:pt x="33527" y="218688"/>
                </a:lnTo>
                <a:lnTo>
                  <a:pt x="41527" y="214497"/>
                </a:lnTo>
                <a:lnTo>
                  <a:pt x="52576" y="214497"/>
                </a:lnTo>
                <a:lnTo>
                  <a:pt x="72007" y="215640"/>
                </a:lnTo>
                <a:lnTo>
                  <a:pt x="76960" y="216402"/>
                </a:lnTo>
                <a:lnTo>
                  <a:pt x="80388" y="216783"/>
                </a:lnTo>
                <a:lnTo>
                  <a:pt x="86103" y="218307"/>
                </a:lnTo>
                <a:lnTo>
                  <a:pt x="87246" y="220212"/>
                </a:lnTo>
                <a:lnTo>
                  <a:pt x="280789" y="220212"/>
                </a:lnTo>
                <a:lnTo>
                  <a:pt x="280789" y="222879"/>
                </a:lnTo>
                <a:lnTo>
                  <a:pt x="276980" y="231261"/>
                </a:lnTo>
                <a:lnTo>
                  <a:pt x="276503" y="233166"/>
                </a:lnTo>
                <a:lnTo>
                  <a:pt x="85722" y="233166"/>
                </a:lnTo>
                <a:lnTo>
                  <a:pt x="86484" y="296410"/>
                </a:lnTo>
                <a:lnTo>
                  <a:pt x="86400" y="309745"/>
                </a:lnTo>
                <a:lnTo>
                  <a:pt x="86103" y="312412"/>
                </a:lnTo>
                <a:lnTo>
                  <a:pt x="272990" y="312412"/>
                </a:lnTo>
                <a:lnTo>
                  <a:pt x="279266" y="317746"/>
                </a:lnTo>
                <a:lnTo>
                  <a:pt x="279266" y="322698"/>
                </a:lnTo>
                <a:lnTo>
                  <a:pt x="275456" y="325365"/>
                </a:lnTo>
                <a:lnTo>
                  <a:pt x="85341" y="325365"/>
                </a:lnTo>
                <a:lnTo>
                  <a:pt x="84960" y="329937"/>
                </a:lnTo>
                <a:lnTo>
                  <a:pt x="83817" y="336033"/>
                </a:lnTo>
                <a:lnTo>
                  <a:pt x="83055" y="337938"/>
                </a:lnTo>
                <a:lnTo>
                  <a:pt x="81912" y="340986"/>
                </a:lnTo>
                <a:lnTo>
                  <a:pt x="79627" y="344415"/>
                </a:lnTo>
                <a:close/>
              </a:path>
              <a:path w="327660" h="344805">
                <a:moveTo>
                  <a:pt x="280789" y="220212"/>
                </a:moveTo>
                <a:lnTo>
                  <a:pt x="246500" y="220212"/>
                </a:lnTo>
                <a:lnTo>
                  <a:pt x="253739" y="214878"/>
                </a:lnTo>
                <a:lnTo>
                  <a:pt x="259073" y="215259"/>
                </a:lnTo>
                <a:lnTo>
                  <a:pt x="268217" y="215640"/>
                </a:lnTo>
                <a:lnTo>
                  <a:pt x="272789" y="216402"/>
                </a:lnTo>
                <a:lnTo>
                  <a:pt x="275837" y="216783"/>
                </a:lnTo>
                <a:lnTo>
                  <a:pt x="280789" y="219069"/>
                </a:lnTo>
                <a:lnTo>
                  <a:pt x="280789" y="220212"/>
                </a:lnTo>
                <a:close/>
              </a:path>
              <a:path w="327660" h="344805">
                <a:moveTo>
                  <a:pt x="272990" y="312412"/>
                </a:moveTo>
                <a:lnTo>
                  <a:pt x="247643" y="312412"/>
                </a:lnTo>
                <a:lnTo>
                  <a:pt x="252215" y="308602"/>
                </a:lnTo>
                <a:lnTo>
                  <a:pt x="252215" y="233166"/>
                </a:lnTo>
                <a:lnTo>
                  <a:pt x="276503" y="233166"/>
                </a:lnTo>
                <a:lnTo>
                  <a:pt x="275837" y="235833"/>
                </a:lnTo>
                <a:lnTo>
                  <a:pt x="267455" y="309745"/>
                </a:lnTo>
                <a:lnTo>
                  <a:pt x="271646" y="311269"/>
                </a:lnTo>
                <a:lnTo>
                  <a:pt x="272990" y="312412"/>
                </a:lnTo>
                <a:close/>
              </a:path>
              <a:path w="327660" h="344805">
                <a:moveTo>
                  <a:pt x="326538" y="166873"/>
                </a:moveTo>
                <a:lnTo>
                  <a:pt x="227451" y="166873"/>
                </a:lnTo>
                <a:lnTo>
                  <a:pt x="246119" y="166111"/>
                </a:lnTo>
                <a:lnTo>
                  <a:pt x="250691" y="165730"/>
                </a:lnTo>
                <a:lnTo>
                  <a:pt x="254501" y="164968"/>
                </a:lnTo>
                <a:lnTo>
                  <a:pt x="264788" y="163063"/>
                </a:lnTo>
                <a:lnTo>
                  <a:pt x="267455" y="161539"/>
                </a:lnTo>
                <a:lnTo>
                  <a:pt x="269360" y="160777"/>
                </a:lnTo>
                <a:lnTo>
                  <a:pt x="272789" y="158492"/>
                </a:lnTo>
                <a:lnTo>
                  <a:pt x="274313" y="157349"/>
                </a:lnTo>
                <a:lnTo>
                  <a:pt x="279647" y="157730"/>
                </a:lnTo>
                <a:lnTo>
                  <a:pt x="291076" y="158111"/>
                </a:lnTo>
                <a:lnTo>
                  <a:pt x="297172" y="158873"/>
                </a:lnTo>
                <a:lnTo>
                  <a:pt x="303268" y="159254"/>
                </a:lnTo>
                <a:lnTo>
                  <a:pt x="320412" y="162682"/>
                </a:lnTo>
                <a:lnTo>
                  <a:pt x="326538" y="166873"/>
                </a:lnTo>
                <a:close/>
              </a:path>
              <a:path w="327660" h="344805">
                <a:moveTo>
                  <a:pt x="43813" y="190495"/>
                </a:moveTo>
                <a:lnTo>
                  <a:pt x="42289" y="190495"/>
                </a:lnTo>
                <a:lnTo>
                  <a:pt x="32003" y="186304"/>
                </a:lnTo>
                <a:lnTo>
                  <a:pt x="27812" y="184399"/>
                </a:lnTo>
                <a:lnTo>
                  <a:pt x="23240" y="182494"/>
                </a:lnTo>
                <a:lnTo>
                  <a:pt x="9905" y="175255"/>
                </a:lnTo>
                <a:lnTo>
                  <a:pt x="6476" y="173350"/>
                </a:lnTo>
                <a:lnTo>
                  <a:pt x="0" y="168397"/>
                </a:lnTo>
                <a:lnTo>
                  <a:pt x="0" y="164206"/>
                </a:lnTo>
                <a:lnTo>
                  <a:pt x="3428" y="162301"/>
                </a:lnTo>
                <a:lnTo>
                  <a:pt x="5714" y="162682"/>
                </a:lnTo>
                <a:lnTo>
                  <a:pt x="9143" y="163063"/>
                </a:lnTo>
                <a:lnTo>
                  <a:pt x="56523" y="166552"/>
                </a:lnTo>
                <a:lnTo>
                  <a:pt x="326538" y="166873"/>
                </a:lnTo>
                <a:lnTo>
                  <a:pt x="327651" y="167635"/>
                </a:lnTo>
                <a:lnTo>
                  <a:pt x="327651" y="176779"/>
                </a:lnTo>
                <a:lnTo>
                  <a:pt x="325746" y="179827"/>
                </a:lnTo>
                <a:lnTo>
                  <a:pt x="119250" y="179827"/>
                </a:lnTo>
                <a:lnTo>
                  <a:pt x="106659" y="179851"/>
                </a:lnTo>
                <a:lnTo>
                  <a:pt x="65149" y="182875"/>
                </a:lnTo>
                <a:lnTo>
                  <a:pt x="47623" y="188590"/>
                </a:lnTo>
                <a:lnTo>
                  <a:pt x="43813" y="190495"/>
                </a:lnTo>
                <a:close/>
              </a:path>
              <a:path w="327660" h="344805">
                <a:moveTo>
                  <a:pt x="323841" y="182875"/>
                </a:moveTo>
                <a:lnTo>
                  <a:pt x="318508" y="182494"/>
                </a:lnTo>
                <a:lnTo>
                  <a:pt x="314698" y="182113"/>
                </a:lnTo>
                <a:lnTo>
                  <a:pt x="305935" y="181732"/>
                </a:lnTo>
                <a:lnTo>
                  <a:pt x="297172" y="180970"/>
                </a:lnTo>
                <a:lnTo>
                  <a:pt x="272408" y="179827"/>
                </a:lnTo>
                <a:lnTo>
                  <a:pt x="325746" y="179827"/>
                </a:lnTo>
                <a:lnTo>
                  <a:pt x="323841" y="182875"/>
                </a:lnTo>
                <a:close/>
              </a:path>
              <a:path w="327660" h="344805">
                <a:moveTo>
                  <a:pt x="276218" y="5333"/>
                </a:moveTo>
                <a:lnTo>
                  <a:pt x="241547" y="5333"/>
                </a:lnTo>
                <a:lnTo>
                  <a:pt x="248786" y="0"/>
                </a:lnTo>
                <a:lnTo>
                  <a:pt x="252977" y="380"/>
                </a:lnTo>
                <a:lnTo>
                  <a:pt x="263645" y="761"/>
                </a:lnTo>
                <a:lnTo>
                  <a:pt x="267836" y="1523"/>
                </a:lnTo>
                <a:lnTo>
                  <a:pt x="272027" y="1904"/>
                </a:lnTo>
                <a:lnTo>
                  <a:pt x="276218" y="4571"/>
                </a:lnTo>
                <a:lnTo>
                  <a:pt x="276218" y="5333"/>
                </a:lnTo>
                <a:close/>
              </a:path>
              <a:path w="327660" h="344805">
                <a:moveTo>
                  <a:pt x="73912" y="28193"/>
                </a:moveTo>
                <a:lnTo>
                  <a:pt x="73150" y="28193"/>
                </a:lnTo>
                <a:lnTo>
                  <a:pt x="67435" y="26669"/>
                </a:lnTo>
                <a:lnTo>
                  <a:pt x="65530" y="25907"/>
                </a:lnTo>
                <a:lnTo>
                  <a:pt x="62863" y="24764"/>
                </a:lnTo>
                <a:lnTo>
                  <a:pt x="56767" y="22478"/>
                </a:lnTo>
                <a:lnTo>
                  <a:pt x="49909" y="19049"/>
                </a:lnTo>
                <a:lnTo>
                  <a:pt x="44194" y="16001"/>
                </a:lnTo>
                <a:lnTo>
                  <a:pt x="41146" y="14477"/>
                </a:lnTo>
                <a:lnTo>
                  <a:pt x="38480" y="12572"/>
                </a:lnTo>
                <a:lnTo>
                  <a:pt x="31241" y="8000"/>
                </a:lnTo>
                <a:lnTo>
                  <a:pt x="31241" y="3047"/>
                </a:lnTo>
                <a:lnTo>
                  <a:pt x="35813" y="1904"/>
                </a:lnTo>
                <a:lnTo>
                  <a:pt x="37337" y="2285"/>
                </a:lnTo>
                <a:lnTo>
                  <a:pt x="39623" y="2666"/>
                </a:lnTo>
                <a:lnTo>
                  <a:pt x="48385" y="3428"/>
                </a:lnTo>
                <a:lnTo>
                  <a:pt x="52195" y="3809"/>
                </a:lnTo>
                <a:lnTo>
                  <a:pt x="59053" y="4190"/>
                </a:lnTo>
                <a:lnTo>
                  <a:pt x="80436" y="5092"/>
                </a:lnTo>
                <a:lnTo>
                  <a:pt x="86770" y="5262"/>
                </a:lnTo>
                <a:lnTo>
                  <a:pt x="276218" y="5333"/>
                </a:lnTo>
                <a:lnTo>
                  <a:pt x="276218" y="8381"/>
                </a:lnTo>
                <a:lnTo>
                  <a:pt x="272408" y="16382"/>
                </a:lnTo>
                <a:lnTo>
                  <a:pt x="271836" y="18287"/>
                </a:lnTo>
                <a:lnTo>
                  <a:pt x="135945" y="18296"/>
                </a:lnTo>
                <a:lnTo>
                  <a:pt x="130703" y="18358"/>
                </a:lnTo>
                <a:lnTo>
                  <a:pt x="125497" y="18528"/>
                </a:lnTo>
                <a:lnTo>
                  <a:pt x="105153" y="19430"/>
                </a:lnTo>
                <a:lnTo>
                  <a:pt x="99819" y="20192"/>
                </a:lnTo>
                <a:lnTo>
                  <a:pt x="96009" y="20573"/>
                </a:lnTo>
                <a:lnTo>
                  <a:pt x="86865" y="22478"/>
                </a:lnTo>
                <a:lnTo>
                  <a:pt x="80769" y="24764"/>
                </a:lnTo>
                <a:lnTo>
                  <a:pt x="76198" y="26669"/>
                </a:lnTo>
                <a:lnTo>
                  <a:pt x="73912" y="28193"/>
                </a:lnTo>
                <a:close/>
              </a:path>
              <a:path w="327660" h="344805">
                <a:moveTo>
                  <a:pt x="269100" y="61720"/>
                </a:moveTo>
                <a:lnTo>
                  <a:pt x="243452" y="61720"/>
                </a:lnTo>
                <a:lnTo>
                  <a:pt x="247643" y="57910"/>
                </a:lnTo>
                <a:lnTo>
                  <a:pt x="247643" y="18287"/>
                </a:lnTo>
                <a:lnTo>
                  <a:pt x="271836" y="18287"/>
                </a:lnTo>
                <a:lnTo>
                  <a:pt x="271265" y="20192"/>
                </a:lnTo>
                <a:lnTo>
                  <a:pt x="263645" y="58291"/>
                </a:lnTo>
                <a:lnTo>
                  <a:pt x="269100" y="61720"/>
                </a:lnTo>
                <a:close/>
              </a:path>
              <a:path w="327660" h="344805">
                <a:moveTo>
                  <a:pt x="287266" y="131822"/>
                </a:moveTo>
                <a:lnTo>
                  <a:pt x="91437" y="131822"/>
                </a:lnTo>
                <a:lnTo>
                  <a:pt x="82898" y="131763"/>
                </a:lnTo>
                <a:lnTo>
                  <a:pt x="77412" y="131346"/>
                </a:lnTo>
                <a:lnTo>
                  <a:pt x="72605" y="130215"/>
                </a:lnTo>
                <a:lnTo>
                  <a:pt x="66101" y="128012"/>
                </a:lnTo>
                <a:lnTo>
                  <a:pt x="55243" y="124202"/>
                </a:lnTo>
                <a:lnTo>
                  <a:pt x="55243" y="77722"/>
                </a:lnTo>
                <a:lnTo>
                  <a:pt x="50290" y="73531"/>
                </a:lnTo>
                <a:lnTo>
                  <a:pt x="44194" y="70483"/>
                </a:lnTo>
                <a:lnTo>
                  <a:pt x="37337" y="68578"/>
                </a:lnTo>
                <a:lnTo>
                  <a:pt x="33146" y="67816"/>
                </a:lnTo>
                <a:lnTo>
                  <a:pt x="30860" y="67054"/>
                </a:lnTo>
                <a:lnTo>
                  <a:pt x="24764" y="65149"/>
                </a:lnTo>
                <a:lnTo>
                  <a:pt x="24764" y="60577"/>
                </a:lnTo>
                <a:lnTo>
                  <a:pt x="34289" y="56767"/>
                </a:lnTo>
                <a:lnTo>
                  <a:pt x="48004" y="56767"/>
                </a:lnTo>
                <a:lnTo>
                  <a:pt x="64768" y="57529"/>
                </a:lnTo>
                <a:lnTo>
                  <a:pt x="68578" y="58291"/>
                </a:lnTo>
                <a:lnTo>
                  <a:pt x="71626" y="58672"/>
                </a:lnTo>
                <a:lnTo>
                  <a:pt x="77341" y="60577"/>
                </a:lnTo>
                <a:lnTo>
                  <a:pt x="78484" y="61720"/>
                </a:lnTo>
                <a:lnTo>
                  <a:pt x="269100" y="61720"/>
                </a:lnTo>
                <a:lnTo>
                  <a:pt x="276980" y="66673"/>
                </a:lnTo>
                <a:lnTo>
                  <a:pt x="270503" y="74293"/>
                </a:lnTo>
                <a:lnTo>
                  <a:pt x="76579" y="74293"/>
                </a:lnTo>
                <a:lnTo>
                  <a:pt x="76579" y="114678"/>
                </a:lnTo>
                <a:lnTo>
                  <a:pt x="86484" y="118869"/>
                </a:lnTo>
                <a:lnTo>
                  <a:pt x="291457" y="118869"/>
                </a:lnTo>
                <a:lnTo>
                  <a:pt x="291457" y="127631"/>
                </a:lnTo>
                <a:lnTo>
                  <a:pt x="287266" y="131822"/>
                </a:lnTo>
                <a:close/>
              </a:path>
              <a:path w="327660" h="344805">
                <a:moveTo>
                  <a:pt x="291457" y="118869"/>
                </a:moveTo>
                <a:lnTo>
                  <a:pt x="205353" y="118869"/>
                </a:lnTo>
                <a:lnTo>
                  <a:pt x="220593" y="117726"/>
                </a:lnTo>
                <a:lnTo>
                  <a:pt x="228975" y="115440"/>
                </a:lnTo>
                <a:lnTo>
                  <a:pt x="236214" y="111630"/>
                </a:lnTo>
                <a:lnTo>
                  <a:pt x="238119" y="109725"/>
                </a:lnTo>
                <a:lnTo>
                  <a:pt x="244976" y="110106"/>
                </a:lnTo>
                <a:lnTo>
                  <a:pt x="259454" y="110487"/>
                </a:lnTo>
                <a:lnTo>
                  <a:pt x="268598" y="111249"/>
                </a:lnTo>
                <a:lnTo>
                  <a:pt x="280789" y="112011"/>
                </a:lnTo>
                <a:lnTo>
                  <a:pt x="291457" y="117345"/>
                </a:lnTo>
                <a:lnTo>
                  <a:pt x="291457" y="1188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947549" y="2506649"/>
            <a:ext cx="438150" cy="436245"/>
          </a:xfrm>
          <a:custGeom>
            <a:avLst/>
            <a:gdLst/>
            <a:ahLst/>
            <a:cxnLst/>
            <a:rect l="l" t="t" r="r" b="b"/>
            <a:pathLst>
              <a:path w="438150" h="436244">
                <a:moveTo>
                  <a:pt x="365138" y="435850"/>
                </a:moveTo>
                <a:lnTo>
                  <a:pt x="366967" y="432192"/>
                </a:lnTo>
                <a:lnTo>
                  <a:pt x="370625" y="423049"/>
                </a:lnTo>
                <a:lnTo>
                  <a:pt x="370625" y="409028"/>
                </a:lnTo>
                <a:lnTo>
                  <a:pt x="0" y="409028"/>
                </a:lnTo>
                <a:lnTo>
                  <a:pt x="0" y="373063"/>
                </a:lnTo>
                <a:lnTo>
                  <a:pt x="370625" y="373063"/>
                </a:lnTo>
                <a:lnTo>
                  <a:pt x="370625" y="0"/>
                </a:lnTo>
                <a:lnTo>
                  <a:pt x="378549" y="1219"/>
                </a:lnTo>
                <a:lnTo>
                  <a:pt x="420001" y="14629"/>
                </a:lnTo>
                <a:lnTo>
                  <a:pt x="437679" y="32307"/>
                </a:lnTo>
                <a:lnTo>
                  <a:pt x="437679" y="420001"/>
                </a:lnTo>
                <a:lnTo>
                  <a:pt x="385840" y="435078"/>
                </a:lnTo>
                <a:lnTo>
                  <a:pt x="373830" y="435821"/>
                </a:lnTo>
                <a:lnTo>
                  <a:pt x="365138" y="435850"/>
                </a:lnTo>
                <a:close/>
              </a:path>
              <a:path w="438150" h="436244">
                <a:moveTo>
                  <a:pt x="196285" y="62786"/>
                </a:moveTo>
                <a:lnTo>
                  <a:pt x="126792" y="62786"/>
                </a:lnTo>
                <a:lnTo>
                  <a:pt x="126792" y="15239"/>
                </a:lnTo>
                <a:lnTo>
                  <a:pt x="196285" y="15239"/>
                </a:lnTo>
                <a:lnTo>
                  <a:pt x="196285" y="62786"/>
                </a:lnTo>
                <a:close/>
              </a:path>
              <a:path w="438150" h="436244">
                <a:moveTo>
                  <a:pt x="306009" y="102409"/>
                </a:moveTo>
                <a:lnTo>
                  <a:pt x="17677" y="102409"/>
                </a:lnTo>
                <a:lnTo>
                  <a:pt x="17677" y="62786"/>
                </a:lnTo>
                <a:lnTo>
                  <a:pt x="306009" y="62786"/>
                </a:lnTo>
                <a:lnTo>
                  <a:pt x="306009" y="102409"/>
                </a:lnTo>
                <a:close/>
              </a:path>
              <a:path w="438150" h="436244">
                <a:moveTo>
                  <a:pt x="43889" y="243832"/>
                </a:moveTo>
                <a:lnTo>
                  <a:pt x="39622" y="238955"/>
                </a:lnTo>
                <a:lnTo>
                  <a:pt x="34136" y="231640"/>
                </a:lnTo>
                <a:lnTo>
                  <a:pt x="30479" y="227373"/>
                </a:lnTo>
                <a:lnTo>
                  <a:pt x="18287" y="213962"/>
                </a:lnTo>
                <a:lnTo>
                  <a:pt x="32298" y="205676"/>
                </a:lnTo>
                <a:lnTo>
                  <a:pt x="41222" y="200247"/>
                </a:lnTo>
                <a:lnTo>
                  <a:pt x="75664" y="176626"/>
                </a:lnTo>
                <a:lnTo>
                  <a:pt x="88998" y="163977"/>
                </a:lnTo>
                <a:lnTo>
                  <a:pt x="96537" y="156700"/>
                </a:lnTo>
                <a:lnTo>
                  <a:pt x="119211" y="121839"/>
                </a:lnTo>
                <a:lnTo>
                  <a:pt x="126183" y="102409"/>
                </a:lnTo>
                <a:lnTo>
                  <a:pt x="195675" y="102409"/>
                </a:lnTo>
                <a:lnTo>
                  <a:pt x="213962" y="142032"/>
                </a:lnTo>
                <a:lnTo>
                  <a:pt x="225179" y="156052"/>
                </a:lnTo>
                <a:lnTo>
                  <a:pt x="160929" y="156052"/>
                </a:lnTo>
                <a:lnTo>
                  <a:pt x="132184" y="191813"/>
                </a:lnTo>
                <a:lnTo>
                  <a:pt x="97123" y="222139"/>
                </a:lnTo>
                <a:lnTo>
                  <a:pt x="61720" y="238765"/>
                </a:lnTo>
                <a:lnTo>
                  <a:pt x="54690" y="240913"/>
                </a:lnTo>
                <a:lnTo>
                  <a:pt x="43889" y="243832"/>
                </a:lnTo>
                <a:close/>
              </a:path>
              <a:path w="438150" h="436244">
                <a:moveTo>
                  <a:pt x="278578" y="241394"/>
                </a:moveTo>
                <a:lnTo>
                  <a:pt x="240670" y="232212"/>
                </a:lnTo>
                <a:lnTo>
                  <a:pt x="191660" y="198442"/>
                </a:lnTo>
                <a:lnTo>
                  <a:pt x="160929" y="156052"/>
                </a:lnTo>
                <a:lnTo>
                  <a:pt x="225179" y="156052"/>
                </a:lnTo>
                <a:lnTo>
                  <a:pt x="228592" y="160319"/>
                </a:lnTo>
                <a:lnTo>
                  <a:pt x="245661" y="174949"/>
                </a:lnTo>
                <a:lnTo>
                  <a:pt x="255414" y="181655"/>
                </a:lnTo>
                <a:lnTo>
                  <a:pt x="261591" y="185993"/>
                </a:lnTo>
                <a:lnTo>
                  <a:pt x="265967" y="188932"/>
                </a:lnTo>
                <a:lnTo>
                  <a:pt x="270630" y="191813"/>
                </a:lnTo>
                <a:lnTo>
                  <a:pt x="302961" y="210915"/>
                </a:lnTo>
                <a:lnTo>
                  <a:pt x="300523" y="215182"/>
                </a:lnTo>
                <a:lnTo>
                  <a:pt x="294427" y="221277"/>
                </a:lnTo>
                <a:lnTo>
                  <a:pt x="281626" y="237736"/>
                </a:lnTo>
                <a:lnTo>
                  <a:pt x="281016" y="238346"/>
                </a:lnTo>
                <a:lnTo>
                  <a:pt x="279797" y="240174"/>
                </a:lnTo>
                <a:lnTo>
                  <a:pt x="278578" y="241394"/>
                </a:lnTo>
                <a:close/>
              </a:path>
              <a:path w="438150" h="436244">
                <a:moveTo>
                  <a:pt x="277968" y="242613"/>
                </a:moveTo>
                <a:lnTo>
                  <a:pt x="278578" y="241394"/>
                </a:lnTo>
                <a:lnTo>
                  <a:pt x="280407" y="241394"/>
                </a:lnTo>
                <a:lnTo>
                  <a:pt x="277968" y="242613"/>
                </a:lnTo>
                <a:close/>
              </a:path>
              <a:path w="438150" h="436244">
                <a:moveTo>
                  <a:pt x="193846" y="373063"/>
                </a:moveTo>
                <a:lnTo>
                  <a:pt x="125573" y="373063"/>
                </a:lnTo>
                <a:lnTo>
                  <a:pt x="125573" y="254804"/>
                </a:lnTo>
                <a:lnTo>
                  <a:pt x="193846" y="254804"/>
                </a:lnTo>
                <a:lnTo>
                  <a:pt x="193846" y="373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426679" y="2510307"/>
            <a:ext cx="455930" cy="438784"/>
          </a:xfrm>
          <a:custGeom>
            <a:avLst/>
            <a:gdLst/>
            <a:ahLst/>
            <a:cxnLst/>
            <a:rect l="l" t="t" r="r" b="b"/>
            <a:pathLst>
              <a:path w="455929" h="438785">
                <a:moveTo>
                  <a:pt x="426706" y="35965"/>
                </a:moveTo>
                <a:lnTo>
                  <a:pt x="27431" y="35965"/>
                </a:lnTo>
                <a:lnTo>
                  <a:pt x="27431" y="0"/>
                </a:lnTo>
                <a:lnTo>
                  <a:pt x="426706" y="0"/>
                </a:lnTo>
                <a:lnTo>
                  <a:pt x="426706" y="35965"/>
                </a:lnTo>
                <a:close/>
              </a:path>
              <a:path w="455929" h="438785">
                <a:moveTo>
                  <a:pt x="43280" y="150566"/>
                </a:moveTo>
                <a:lnTo>
                  <a:pt x="22554" y="122525"/>
                </a:lnTo>
                <a:lnTo>
                  <a:pt x="20725" y="119477"/>
                </a:lnTo>
                <a:lnTo>
                  <a:pt x="29898" y="117625"/>
                </a:lnTo>
                <a:lnTo>
                  <a:pt x="36612" y="116163"/>
                </a:lnTo>
                <a:lnTo>
                  <a:pt x="76997" y="105571"/>
                </a:lnTo>
                <a:lnTo>
                  <a:pt x="121306" y="86560"/>
                </a:lnTo>
                <a:lnTo>
                  <a:pt x="157233" y="63739"/>
                </a:lnTo>
                <a:lnTo>
                  <a:pt x="187750" y="35965"/>
                </a:lnTo>
                <a:lnTo>
                  <a:pt x="259681" y="35965"/>
                </a:lnTo>
                <a:lnTo>
                  <a:pt x="287412" y="62539"/>
                </a:lnTo>
                <a:lnTo>
                  <a:pt x="312061" y="79245"/>
                </a:lnTo>
                <a:lnTo>
                  <a:pt x="223106" y="79245"/>
                </a:lnTo>
                <a:lnTo>
                  <a:pt x="193018" y="102647"/>
                </a:lnTo>
                <a:lnTo>
                  <a:pt x="154223" y="122525"/>
                </a:lnTo>
                <a:lnTo>
                  <a:pt x="115387" y="135717"/>
                </a:lnTo>
                <a:lnTo>
                  <a:pt x="69125" y="146708"/>
                </a:lnTo>
                <a:lnTo>
                  <a:pt x="53111" y="149437"/>
                </a:lnTo>
                <a:lnTo>
                  <a:pt x="43280" y="150566"/>
                </a:lnTo>
                <a:close/>
              </a:path>
              <a:path w="455929" h="438785">
                <a:moveTo>
                  <a:pt x="403542" y="150566"/>
                </a:moveTo>
                <a:lnTo>
                  <a:pt x="350628" y="141389"/>
                </a:lnTo>
                <a:lnTo>
                  <a:pt x="316982" y="131059"/>
                </a:lnTo>
                <a:lnTo>
                  <a:pt x="302152" y="126278"/>
                </a:lnTo>
                <a:lnTo>
                  <a:pt x="253195" y="102647"/>
                </a:lnTo>
                <a:lnTo>
                  <a:pt x="223106" y="79245"/>
                </a:lnTo>
                <a:lnTo>
                  <a:pt x="312061" y="79245"/>
                </a:lnTo>
                <a:lnTo>
                  <a:pt x="313072" y="79921"/>
                </a:lnTo>
                <a:lnTo>
                  <a:pt x="321896" y="85265"/>
                </a:lnTo>
                <a:lnTo>
                  <a:pt x="330778" y="89579"/>
                </a:lnTo>
                <a:lnTo>
                  <a:pt x="343803" y="95094"/>
                </a:lnTo>
                <a:lnTo>
                  <a:pt x="356819" y="100823"/>
                </a:lnTo>
                <a:lnTo>
                  <a:pt x="399223" y="114034"/>
                </a:lnTo>
                <a:lnTo>
                  <a:pt x="426097" y="119477"/>
                </a:lnTo>
                <a:lnTo>
                  <a:pt x="420001" y="128012"/>
                </a:lnTo>
                <a:lnTo>
                  <a:pt x="414515" y="135326"/>
                </a:lnTo>
                <a:lnTo>
                  <a:pt x="403542" y="150566"/>
                </a:lnTo>
                <a:close/>
              </a:path>
              <a:path w="455929" h="438785">
                <a:moveTo>
                  <a:pt x="254195" y="199332"/>
                </a:moveTo>
                <a:lnTo>
                  <a:pt x="192018" y="199332"/>
                </a:lnTo>
                <a:lnTo>
                  <a:pt x="192018" y="152395"/>
                </a:lnTo>
                <a:lnTo>
                  <a:pt x="254195" y="152395"/>
                </a:lnTo>
                <a:lnTo>
                  <a:pt x="254195" y="199332"/>
                </a:lnTo>
                <a:close/>
              </a:path>
              <a:path w="455929" h="438785">
                <a:moveTo>
                  <a:pt x="455356" y="235298"/>
                </a:moveTo>
                <a:lnTo>
                  <a:pt x="0" y="235298"/>
                </a:lnTo>
                <a:lnTo>
                  <a:pt x="0" y="199332"/>
                </a:lnTo>
                <a:lnTo>
                  <a:pt x="455356" y="199332"/>
                </a:lnTo>
                <a:lnTo>
                  <a:pt x="455356" y="235298"/>
                </a:lnTo>
                <a:close/>
              </a:path>
              <a:path w="455929" h="438785">
                <a:moveTo>
                  <a:pt x="224325" y="438288"/>
                </a:moveTo>
                <a:lnTo>
                  <a:pt x="172787" y="435345"/>
                </a:lnTo>
                <a:lnTo>
                  <a:pt x="146299" y="430973"/>
                </a:lnTo>
                <a:lnTo>
                  <a:pt x="135465" y="429135"/>
                </a:lnTo>
                <a:lnTo>
                  <a:pt x="94827" y="418172"/>
                </a:lnTo>
                <a:lnTo>
                  <a:pt x="48156" y="394398"/>
                </a:lnTo>
                <a:lnTo>
                  <a:pt x="40841" y="386474"/>
                </a:lnTo>
                <a:lnTo>
                  <a:pt x="32917" y="379159"/>
                </a:lnTo>
                <a:lnTo>
                  <a:pt x="24992" y="362091"/>
                </a:lnTo>
                <a:lnTo>
                  <a:pt x="24992" y="344413"/>
                </a:lnTo>
                <a:lnTo>
                  <a:pt x="48156" y="312105"/>
                </a:lnTo>
                <a:lnTo>
                  <a:pt x="88832" y="289708"/>
                </a:lnTo>
                <a:lnTo>
                  <a:pt x="128278" y="278768"/>
                </a:lnTo>
                <a:lnTo>
                  <a:pt x="146909" y="275530"/>
                </a:lnTo>
                <a:lnTo>
                  <a:pt x="157790" y="273382"/>
                </a:lnTo>
                <a:lnTo>
                  <a:pt x="196766" y="268506"/>
                </a:lnTo>
                <a:lnTo>
                  <a:pt x="224325" y="267606"/>
                </a:lnTo>
                <a:lnTo>
                  <a:pt x="247089" y="267706"/>
                </a:lnTo>
                <a:lnTo>
                  <a:pt x="319925" y="277878"/>
                </a:lnTo>
                <a:lnTo>
                  <a:pt x="362700" y="291379"/>
                </a:lnTo>
                <a:lnTo>
                  <a:pt x="384737" y="301132"/>
                </a:lnTo>
                <a:lnTo>
                  <a:pt x="224935" y="301132"/>
                </a:lnTo>
                <a:lnTo>
                  <a:pt x="209405" y="301185"/>
                </a:lnTo>
                <a:lnTo>
                  <a:pt x="160438" y="306528"/>
                </a:lnTo>
                <a:lnTo>
                  <a:pt x="121535" y="318572"/>
                </a:lnTo>
                <a:lnTo>
                  <a:pt x="92046" y="340755"/>
                </a:lnTo>
                <a:lnTo>
                  <a:pt x="92046" y="365138"/>
                </a:lnTo>
                <a:lnTo>
                  <a:pt x="141660" y="395284"/>
                </a:lnTo>
                <a:lnTo>
                  <a:pt x="187646" y="403828"/>
                </a:lnTo>
                <a:lnTo>
                  <a:pt x="382867" y="405371"/>
                </a:lnTo>
                <a:lnTo>
                  <a:pt x="379006" y="407733"/>
                </a:lnTo>
                <a:lnTo>
                  <a:pt x="327297" y="426044"/>
                </a:lnTo>
                <a:lnTo>
                  <a:pt x="302352" y="430973"/>
                </a:lnTo>
                <a:lnTo>
                  <a:pt x="291470" y="433116"/>
                </a:lnTo>
                <a:lnTo>
                  <a:pt x="252485" y="437517"/>
                </a:lnTo>
                <a:lnTo>
                  <a:pt x="236265" y="438260"/>
                </a:lnTo>
                <a:lnTo>
                  <a:pt x="224325" y="438288"/>
                </a:lnTo>
                <a:close/>
              </a:path>
              <a:path w="455929" h="438785">
                <a:moveTo>
                  <a:pt x="382867" y="405371"/>
                </a:moveTo>
                <a:lnTo>
                  <a:pt x="224935" y="405371"/>
                </a:lnTo>
                <a:lnTo>
                  <a:pt x="241170" y="405314"/>
                </a:lnTo>
                <a:lnTo>
                  <a:pt x="251947" y="404914"/>
                </a:lnTo>
                <a:lnTo>
                  <a:pt x="290651" y="399494"/>
                </a:lnTo>
                <a:lnTo>
                  <a:pt x="329192" y="387322"/>
                </a:lnTo>
                <a:lnTo>
                  <a:pt x="357214" y="365138"/>
                </a:lnTo>
                <a:lnTo>
                  <a:pt x="357214" y="340755"/>
                </a:lnTo>
                <a:lnTo>
                  <a:pt x="316982" y="314543"/>
                </a:lnTo>
                <a:lnTo>
                  <a:pt x="260767" y="302547"/>
                </a:lnTo>
                <a:lnTo>
                  <a:pt x="224935" y="301132"/>
                </a:lnTo>
                <a:lnTo>
                  <a:pt x="384737" y="301132"/>
                </a:lnTo>
                <a:lnTo>
                  <a:pt x="417196" y="327787"/>
                </a:lnTo>
                <a:lnTo>
                  <a:pt x="424268" y="352947"/>
                </a:lnTo>
                <a:lnTo>
                  <a:pt x="424268" y="362091"/>
                </a:lnTo>
                <a:lnTo>
                  <a:pt x="415124" y="379159"/>
                </a:lnTo>
                <a:lnTo>
                  <a:pt x="407809" y="387083"/>
                </a:lnTo>
                <a:lnTo>
                  <a:pt x="399885" y="394398"/>
                </a:lnTo>
                <a:lnTo>
                  <a:pt x="382867" y="4053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032113" y="2521279"/>
            <a:ext cx="454659" cy="421005"/>
          </a:xfrm>
          <a:custGeom>
            <a:avLst/>
            <a:gdLst/>
            <a:ahLst/>
            <a:cxnLst/>
            <a:rect l="l" t="t" r="r" b="b"/>
            <a:pathLst>
              <a:path w="454660" h="421005">
                <a:moveTo>
                  <a:pt x="419391" y="37184"/>
                </a:moveTo>
                <a:lnTo>
                  <a:pt x="24383" y="37184"/>
                </a:lnTo>
                <a:lnTo>
                  <a:pt x="24383" y="0"/>
                </a:lnTo>
                <a:lnTo>
                  <a:pt x="419391" y="0"/>
                </a:lnTo>
                <a:lnTo>
                  <a:pt x="419391" y="37184"/>
                </a:lnTo>
                <a:close/>
              </a:path>
              <a:path w="454660" h="421005">
                <a:moveTo>
                  <a:pt x="40841" y="212743"/>
                </a:moveTo>
                <a:lnTo>
                  <a:pt x="39013" y="210915"/>
                </a:lnTo>
                <a:lnTo>
                  <a:pt x="35922" y="206605"/>
                </a:lnTo>
                <a:lnTo>
                  <a:pt x="32917" y="203600"/>
                </a:lnTo>
                <a:lnTo>
                  <a:pt x="30479" y="199942"/>
                </a:lnTo>
                <a:lnTo>
                  <a:pt x="21944" y="190189"/>
                </a:lnTo>
                <a:lnTo>
                  <a:pt x="15239" y="182264"/>
                </a:lnTo>
                <a:lnTo>
                  <a:pt x="55829" y="169577"/>
                </a:lnTo>
                <a:lnTo>
                  <a:pt x="97647" y="150490"/>
                </a:lnTo>
                <a:lnTo>
                  <a:pt x="133293" y="123516"/>
                </a:lnTo>
                <a:lnTo>
                  <a:pt x="158795" y="92656"/>
                </a:lnTo>
                <a:lnTo>
                  <a:pt x="179412" y="55881"/>
                </a:lnTo>
                <a:lnTo>
                  <a:pt x="185312" y="37184"/>
                </a:lnTo>
                <a:lnTo>
                  <a:pt x="258462" y="37184"/>
                </a:lnTo>
                <a:lnTo>
                  <a:pt x="276506" y="79531"/>
                </a:lnTo>
                <a:lnTo>
                  <a:pt x="299005" y="109724"/>
                </a:lnTo>
                <a:lnTo>
                  <a:pt x="222497" y="109724"/>
                </a:lnTo>
                <a:lnTo>
                  <a:pt x="192322" y="140456"/>
                </a:lnTo>
                <a:lnTo>
                  <a:pt x="155290" y="167596"/>
                </a:lnTo>
                <a:lnTo>
                  <a:pt x="116949" y="187603"/>
                </a:lnTo>
                <a:lnTo>
                  <a:pt x="69944" y="204728"/>
                </a:lnTo>
                <a:lnTo>
                  <a:pt x="52485" y="209805"/>
                </a:lnTo>
                <a:lnTo>
                  <a:pt x="40841" y="212743"/>
                </a:lnTo>
                <a:close/>
              </a:path>
              <a:path w="454660" h="421005">
                <a:moveTo>
                  <a:pt x="402933" y="208476"/>
                </a:moveTo>
                <a:lnTo>
                  <a:pt x="346980" y="194184"/>
                </a:lnTo>
                <a:lnTo>
                  <a:pt x="299470" y="172859"/>
                </a:lnTo>
                <a:lnTo>
                  <a:pt x="266082" y="150871"/>
                </a:lnTo>
                <a:lnTo>
                  <a:pt x="234493" y="123740"/>
                </a:lnTo>
                <a:lnTo>
                  <a:pt x="222497" y="109724"/>
                </a:lnTo>
                <a:lnTo>
                  <a:pt x="299005" y="109724"/>
                </a:lnTo>
                <a:lnTo>
                  <a:pt x="306581" y="118334"/>
                </a:lnTo>
                <a:lnTo>
                  <a:pt x="315491" y="125773"/>
                </a:lnTo>
                <a:lnTo>
                  <a:pt x="350470" y="149423"/>
                </a:lnTo>
                <a:lnTo>
                  <a:pt x="390260" y="166425"/>
                </a:lnTo>
                <a:lnTo>
                  <a:pt x="428535" y="177997"/>
                </a:lnTo>
                <a:lnTo>
                  <a:pt x="425487" y="181655"/>
                </a:lnTo>
                <a:lnTo>
                  <a:pt x="420001" y="187141"/>
                </a:lnTo>
                <a:lnTo>
                  <a:pt x="402933" y="208476"/>
                </a:lnTo>
                <a:close/>
              </a:path>
              <a:path w="454660" h="421005">
                <a:moveTo>
                  <a:pt x="454137" y="286503"/>
                </a:moveTo>
                <a:lnTo>
                  <a:pt x="0" y="286503"/>
                </a:lnTo>
                <a:lnTo>
                  <a:pt x="0" y="250537"/>
                </a:lnTo>
                <a:lnTo>
                  <a:pt x="454137" y="250537"/>
                </a:lnTo>
                <a:lnTo>
                  <a:pt x="454137" y="286503"/>
                </a:lnTo>
                <a:close/>
              </a:path>
              <a:path w="454660" h="421005">
                <a:moveTo>
                  <a:pt x="260900" y="420610"/>
                </a:moveTo>
                <a:lnTo>
                  <a:pt x="193846" y="420610"/>
                </a:lnTo>
                <a:lnTo>
                  <a:pt x="193846" y="286503"/>
                </a:lnTo>
                <a:lnTo>
                  <a:pt x="260900" y="286503"/>
                </a:lnTo>
                <a:lnTo>
                  <a:pt x="260900" y="420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510634" y="2506649"/>
            <a:ext cx="457834" cy="436880"/>
          </a:xfrm>
          <a:custGeom>
            <a:avLst/>
            <a:gdLst/>
            <a:ahLst/>
            <a:cxnLst/>
            <a:rect l="l" t="t" r="r" b="b"/>
            <a:pathLst>
              <a:path w="457835" h="436880">
                <a:moveTo>
                  <a:pt x="299304" y="436459"/>
                </a:moveTo>
                <a:lnTo>
                  <a:pt x="290160" y="436459"/>
                </a:lnTo>
                <a:lnTo>
                  <a:pt x="291989" y="432802"/>
                </a:lnTo>
                <a:lnTo>
                  <a:pt x="294427" y="426097"/>
                </a:lnTo>
                <a:lnTo>
                  <a:pt x="295037" y="423658"/>
                </a:lnTo>
                <a:lnTo>
                  <a:pt x="295037" y="204209"/>
                </a:lnTo>
                <a:lnTo>
                  <a:pt x="237126" y="204209"/>
                </a:lnTo>
                <a:lnTo>
                  <a:pt x="237126" y="165806"/>
                </a:lnTo>
                <a:lnTo>
                  <a:pt x="295037" y="165806"/>
                </a:lnTo>
                <a:lnTo>
                  <a:pt x="295037" y="0"/>
                </a:lnTo>
                <a:lnTo>
                  <a:pt x="306009" y="1828"/>
                </a:lnTo>
                <a:lnTo>
                  <a:pt x="327344" y="8534"/>
                </a:lnTo>
                <a:lnTo>
                  <a:pt x="336488" y="13410"/>
                </a:lnTo>
                <a:lnTo>
                  <a:pt x="345632" y="17677"/>
                </a:lnTo>
                <a:lnTo>
                  <a:pt x="357214" y="30479"/>
                </a:lnTo>
                <a:lnTo>
                  <a:pt x="357214" y="420001"/>
                </a:lnTo>
                <a:lnTo>
                  <a:pt x="354776" y="423658"/>
                </a:lnTo>
                <a:lnTo>
                  <a:pt x="340146" y="430364"/>
                </a:lnTo>
                <a:lnTo>
                  <a:pt x="320639" y="434021"/>
                </a:lnTo>
                <a:lnTo>
                  <a:pt x="299304" y="436459"/>
                </a:lnTo>
                <a:close/>
              </a:path>
              <a:path w="457835" h="436880">
                <a:moveTo>
                  <a:pt x="224935" y="50595"/>
                </a:moveTo>
                <a:lnTo>
                  <a:pt x="14020" y="50595"/>
                </a:lnTo>
                <a:lnTo>
                  <a:pt x="14020" y="14629"/>
                </a:lnTo>
                <a:lnTo>
                  <a:pt x="224935" y="14629"/>
                </a:lnTo>
                <a:lnTo>
                  <a:pt x="224935" y="50595"/>
                </a:lnTo>
                <a:close/>
              </a:path>
              <a:path w="457835" h="436880">
                <a:moveTo>
                  <a:pt x="28650" y="379159"/>
                </a:moveTo>
                <a:lnTo>
                  <a:pt x="0" y="348070"/>
                </a:lnTo>
                <a:lnTo>
                  <a:pt x="17539" y="333878"/>
                </a:lnTo>
                <a:lnTo>
                  <a:pt x="28307" y="323687"/>
                </a:lnTo>
                <a:lnTo>
                  <a:pt x="57429" y="278597"/>
                </a:lnTo>
                <a:lnTo>
                  <a:pt x="73759" y="235907"/>
                </a:lnTo>
                <a:lnTo>
                  <a:pt x="83188" y="193175"/>
                </a:lnTo>
                <a:lnTo>
                  <a:pt x="86865" y="145499"/>
                </a:lnTo>
                <a:lnTo>
                  <a:pt x="87170" y="50595"/>
                </a:lnTo>
                <a:lnTo>
                  <a:pt x="153614" y="50595"/>
                </a:lnTo>
                <a:lnTo>
                  <a:pt x="153614" y="106067"/>
                </a:lnTo>
                <a:lnTo>
                  <a:pt x="154223" y="123744"/>
                </a:lnTo>
                <a:lnTo>
                  <a:pt x="154296" y="165806"/>
                </a:lnTo>
                <a:lnTo>
                  <a:pt x="161110" y="217334"/>
                </a:lnTo>
                <a:lnTo>
                  <a:pt x="172563" y="254328"/>
                </a:lnTo>
                <a:lnTo>
                  <a:pt x="176066" y="263338"/>
                </a:lnTo>
                <a:lnTo>
                  <a:pt x="120087" y="263338"/>
                </a:lnTo>
                <a:lnTo>
                  <a:pt x="100733" y="300561"/>
                </a:lnTo>
                <a:lnTo>
                  <a:pt x="65168" y="347742"/>
                </a:lnTo>
                <a:lnTo>
                  <a:pt x="44861" y="367429"/>
                </a:lnTo>
                <a:lnTo>
                  <a:pt x="28650" y="379159"/>
                </a:lnTo>
                <a:close/>
              </a:path>
              <a:path w="457835" h="436880">
                <a:moveTo>
                  <a:pt x="212743" y="379768"/>
                </a:moveTo>
                <a:lnTo>
                  <a:pt x="175025" y="348823"/>
                </a:lnTo>
                <a:lnTo>
                  <a:pt x="148204" y="314086"/>
                </a:lnTo>
                <a:lnTo>
                  <a:pt x="120087" y="263338"/>
                </a:lnTo>
                <a:lnTo>
                  <a:pt x="176066" y="263338"/>
                </a:lnTo>
                <a:lnTo>
                  <a:pt x="178411" y="269372"/>
                </a:lnTo>
                <a:lnTo>
                  <a:pt x="183140" y="279607"/>
                </a:lnTo>
                <a:lnTo>
                  <a:pt x="209100" y="318110"/>
                </a:lnTo>
                <a:lnTo>
                  <a:pt x="240174" y="348070"/>
                </a:lnTo>
                <a:lnTo>
                  <a:pt x="236517" y="352337"/>
                </a:lnTo>
                <a:lnTo>
                  <a:pt x="231640" y="357824"/>
                </a:lnTo>
                <a:lnTo>
                  <a:pt x="228592" y="361481"/>
                </a:lnTo>
                <a:lnTo>
                  <a:pt x="224935" y="365748"/>
                </a:lnTo>
                <a:lnTo>
                  <a:pt x="221887" y="369406"/>
                </a:lnTo>
                <a:lnTo>
                  <a:pt x="215791" y="376111"/>
                </a:lnTo>
                <a:lnTo>
                  <a:pt x="212743" y="379768"/>
                </a:lnTo>
                <a:close/>
              </a:path>
              <a:path w="457835" h="436880">
                <a:moveTo>
                  <a:pt x="390131" y="436459"/>
                </a:moveTo>
                <a:lnTo>
                  <a:pt x="392570" y="433412"/>
                </a:lnTo>
                <a:lnTo>
                  <a:pt x="393789" y="429145"/>
                </a:lnTo>
                <a:lnTo>
                  <a:pt x="394398" y="428535"/>
                </a:lnTo>
                <a:lnTo>
                  <a:pt x="394398" y="427316"/>
                </a:lnTo>
                <a:lnTo>
                  <a:pt x="395008" y="425487"/>
                </a:lnTo>
                <a:lnTo>
                  <a:pt x="395618" y="424877"/>
                </a:lnTo>
                <a:lnTo>
                  <a:pt x="395618" y="0"/>
                </a:lnTo>
                <a:lnTo>
                  <a:pt x="436459" y="12191"/>
                </a:lnTo>
                <a:lnTo>
                  <a:pt x="457795" y="29869"/>
                </a:lnTo>
                <a:lnTo>
                  <a:pt x="457795" y="420001"/>
                </a:lnTo>
                <a:lnTo>
                  <a:pt x="421220" y="434021"/>
                </a:lnTo>
                <a:lnTo>
                  <a:pt x="399275" y="435850"/>
                </a:lnTo>
                <a:lnTo>
                  <a:pt x="390131" y="436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43803" y="2622470"/>
            <a:ext cx="62230" cy="60960"/>
          </a:xfrm>
          <a:custGeom>
            <a:avLst/>
            <a:gdLst/>
            <a:ahLst/>
            <a:cxnLst/>
            <a:rect l="l" t="t" r="r" b="b"/>
            <a:pathLst>
              <a:path w="62229" h="60960">
                <a:moveTo>
                  <a:pt x="62177" y="60348"/>
                </a:moveTo>
                <a:lnTo>
                  <a:pt x="0" y="60348"/>
                </a:lnTo>
                <a:lnTo>
                  <a:pt x="0" y="0"/>
                </a:lnTo>
                <a:lnTo>
                  <a:pt x="62177" y="0"/>
                </a:lnTo>
                <a:lnTo>
                  <a:pt x="62177" y="603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43803" y="2793152"/>
            <a:ext cx="62230" cy="60960"/>
          </a:xfrm>
          <a:custGeom>
            <a:avLst/>
            <a:gdLst/>
            <a:ahLst/>
            <a:cxnLst/>
            <a:rect l="l" t="t" r="r" b="b"/>
            <a:pathLst>
              <a:path w="62229" h="60960">
                <a:moveTo>
                  <a:pt x="62177" y="60348"/>
                </a:moveTo>
                <a:lnTo>
                  <a:pt x="0" y="60348"/>
                </a:lnTo>
                <a:lnTo>
                  <a:pt x="0" y="0"/>
                </a:lnTo>
                <a:lnTo>
                  <a:pt x="62177" y="0"/>
                </a:lnTo>
                <a:lnTo>
                  <a:pt x="62177" y="603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359279" y="2510307"/>
            <a:ext cx="454659" cy="430530"/>
          </a:xfrm>
          <a:custGeom>
            <a:avLst/>
            <a:gdLst/>
            <a:ahLst/>
            <a:cxnLst/>
            <a:rect l="l" t="t" r="r" b="b"/>
            <a:pathLst>
              <a:path w="454660" h="430530">
                <a:moveTo>
                  <a:pt x="454137" y="223716"/>
                </a:moveTo>
                <a:lnTo>
                  <a:pt x="0" y="223716"/>
                </a:lnTo>
                <a:lnTo>
                  <a:pt x="0" y="187750"/>
                </a:lnTo>
                <a:lnTo>
                  <a:pt x="454137" y="187750"/>
                </a:lnTo>
                <a:lnTo>
                  <a:pt x="454137" y="223716"/>
                </a:lnTo>
                <a:close/>
              </a:path>
              <a:path w="454660" h="430530">
                <a:moveTo>
                  <a:pt x="262119" y="275530"/>
                </a:moveTo>
                <a:lnTo>
                  <a:pt x="195065" y="275530"/>
                </a:lnTo>
                <a:lnTo>
                  <a:pt x="195065" y="223716"/>
                </a:lnTo>
                <a:lnTo>
                  <a:pt x="262119" y="223716"/>
                </a:lnTo>
                <a:lnTo>
                  <a:pt x="262119" y="275530"/>
                </a:lnTo>
                <a:close/>
              </a:path>
              <a:path w="454660" h="430530">
                <a:moveTo>
                  <a:pt x="351728" y="430364"/>
                </a:moveTo>
                <a:lnTo>
                  <a:pt x="354166" y="426097"/>
                </a:lnTo>
                <a:lnTo>
                  <a:pt x="357214" y="420001"/>
                </a:lnTo>
                <a:lnTo>
                  <a:pt x="358433" y="416953"/>
                </a:lnTo>
                <a:lnTo>
                  <a:pt x="358433" y="311495"/>
                </a:lnTo>
                <a:lnTo>
                  <a:pt x="25602" y="311495"/>
                </a:lnTo>
                <a:lnTo>
                  <a:pt x="25602" y="275530"/>
                </a:lnTo>
                <a:lnTo>
                  <a:pt x="425487" y="275530"/>
                </a:lnTo>
                <a:lnTo>
                  <a:pt x="425487" y="413295"/>
                </a:lnTo>
                <a:lnTo>
                  <a:pt x="374101" y="428864"/>
                </a:lnTo>
                <a:lnTo>
                  <a:pt x="361471" y="429978"/>
                </a:lnTo>
                <a:lnTo>
                  <a:pt x="351728" y="430364"/>
                </a:lnTo>
                <a:close/>
              </a:path>
              <a:path w="454660" h="430530">
                <a:moveTo>
                  <a:pt x="352337" y="153004"/>
                </a:moveTo>
                <a:lnTo>
                  <a:pt x="358433" y="145689"/>
                </a:lnTo>
                <a:lnTo>
                  <a:pt x="360871" y="135936"/>
                </a:lnTo>
                <a:lnTo>
                  <a:pt x="360871" y="35965"/>
                </a:lnTo>
                <a:lnTo>
                  <a:pt x="28650" y="35965"/>
                </a:lnTo>
                <a:lnTo>
                  <a:pt x="28650" y="0"/>
                </a:lnTo>
                <a:lnTo>
                  <a:pt x="375501" y="0"/>
                </a:lnTo>
                <a:lnTo>
                  <a:pt x="384826" y="419"/>
                </a:lnTo>
                <a:lnTo>
                  <a:pt x="423049" y="22554"/>
                </a:lnTo>
                <a:lnTo>
                  <a:pt x="426706" y="39622"/>
                </a:lnTo>
                <a:lnTo>
                  <a:pt x="426706" y="132888"/>
                </a:lnTo>
                <a:lnTo>
                  <a:pt x="387693" y="149347"/>
                </a:lnTo>
                <a:lnTo>
                  <a:pt x="363310" y="152395"/>
                </a:lnTo>
                <a:lnTo>
                  <a:pt x="352337" y="1530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848772" y="2501773"/>
            <a:ext cx="433705" cy="431800"/>
          </a:xfrm>
          <a:custGeom>
            <a:avLst/>
            <a:gdLst/>
            <a:ahLst/>
            <a:cxnLst/>
            <a:rect l="l" t="t" r="r" b="b"/>
            <a:pathLst>
              <a:path w="433704" h="431800">
                <a:moveTo>
                  <a:pt x="272482" y="223106"/>
                </a:moveTo>
                <a:lnTo>
                  <a:pt x="48156" y="223106"/>
                </a:lnTo>
                <a:lnTo>
                  <a:pt x="24992" y="217620"/>
                </a:lnTo>
                <a:lnTo>
                  <a:pt x="9143" y="206647"/>
                </a:lnTo>
                <a:lnTo>
                  <a:pt x="0" y="188360"/>
                </a:lnTo>
                <a:lnTo>
                  <a:pt x="0" y="19506"/>
                </a:lnTo>
                <a:lnTo>
                  <a:pt x="272482" y="19506"/>
                </a:lnTo>
                <a:lnTo>
                  <a:pt x="272482" y="55471"/>
                </a:lnTo>
                <a:lnTo>
                  <a:pt x="67053" y="55471"/>
                </a:lnTo>
                <a:lnTo>
                  <a:pt x="67053" y="187141"/>
                </a:lnTo>
                <a:lnTo>
                  <a:pt x="272482" y="187141"/>
                </a:lnTo>
                <a:lnTo>
                  <a:pt x="272482" y="223106"/>
                </a:lnTo>
                <a:close/>
              </a:path>
              <a:path w="433704" h="431800">
                <a:moveTo>
                  <a:pt x="272482" y="187141"/>
                </a:moveTo>
                <a:lnTo>
                  <a:pt x="205428" y="187141"/>
                </a:lnTo>
                <a:lnTo>
                  <a:pt x="205428" y="55471"/>
                </a:lnTo>
                <a:lnTo>
                  <a:pt x="272482" y="55471"/>
                </a:lnTo>
                <a:lnTo>
                  <a:pt x="272482" y="187141"/>
                </a:lnTo>
                <a:close/>
              </a:path>
              <a:path w="433704" h="431800">
                <a:moveTo>
                  <a:pt x="423049" y="231031"/>
                </a:moveTo>
                <a:lnTo>
                  <a:pt x="360871" y="231031"/>
                </a:lnTo>
                <a:lnTo>
                  <a:pt x="360871" y="0"/>
                </a:lnTo>
                <a:lnTo>
                  <a:pt x="369406" y="1219"/>
                </a:lnTo>
                <a:lnTo>
                  <a:pt x="384645" y="4876"/>
                </a:lnTo>
                <a:lnTo>
                  <a:pt x="391350" y="7314"/>
                </a:lnTo>
                <a:lnTo>
                  <a:pt x="393586" y="7314"/>
                </a:lnTo>
                <a:lnTo>
                  <a:pt x="398056" y="8534"/>
                </a:lnTo>
                <a:lnTo>
                  <a:pt x="409028" y="14629"/>
                </a:lnTo>
                <a:lnTo>
                  <a:pt x="417562" y="21944"/>
                </a:lnTo>
                <a:lnTo>
                  <a:pt x="423049" y="32307"/>
                </a:lnTo>
                <a:lnTo>
                  <a:pt x="423049" y="231031"/>
                </a:lnTo>
                <a:close/>
              </a:path>
              <a:path w="433704" h="431800">
                <a:moveTo>
                  <a:pt x="393586" y="7314"/>
                </a:moveTo>
                <a:lnTo>
                  <a:pt x="391350" y="7314"/>
                </a:lnTo>
                <a:lnTo>
                  <a:pt x="391350" y="6705"/>
                </a:lnTo>
                <a:lnTo>
                  <a:pt x="393586" y="7314"/>
                </a:lnTo>
                <a:close/>
              </a:path>
              <a:path w="433704" h="431800">
                <a:moveTo>
                  <a:pt x="433412" y="431583"/>
                </a:moveTo>
                <a:lnTo>
                  <a:pt x="83512" y="431583"/>
                </a:lnTo>
                <a:lnTo>
                  <a:pt x="62177" y="426706"/>
                </a:lnTo>
                <a:lnTo>
                  <a:pt x="54252" y="421220"/>
                </a:lnTo>
                <a:lnTo>
                  <a:pt x="45108" y="415124"/>
                </a:lnTo>
                <a:lnTo>
                  <a:pt x="34136" y="398665"/>
                </a:lnTo>
                <a:lnTo>
                  <a:pt x="32917" y="387083"/>
                </a:lnTo>
                <a:lnTo>
                  <a:pt x="32917" y="268215"/>
                </a:lnTo>
                <a:lnTo>
                  <a:pt x="101190" y="268215"/>
                </a:lnTo>
                <a:lnTo>
                  <a:pt x="101190" y="395618"/>
                </a:lnTo>
                <a:lnTo>
                  <a:pt x="433412" y="395618"/>
                </a:lnTo>
                <a:lnTo>
                  <a:pt x="433412" y="4315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324855" y="2507259"/>
            <a:ext cx="433705" cy="426720"/>
          </a:xfrm>
          <a:custGeom>
            <a:avLst/>
            <a:gdLst/>
            <a:ahLst/>
            <a:cxnLst/>
            <a:rect l="l" t="t" r="r" b="b"/>
            <a:pathLst>
              <a:path w="433704" h="426719">
                <a:moveTo>
                  <a:pt x="196285" y="217010"/>
                </a:moveTo>
                <a:lnTo>
                  <a:pt x="198113" y="213962"/>
                </a:lnTo>
                <a:lnTo>
                  <a:pt x="202380" y="207867"/>
                </a:lnTo>
                <a:lnTo>
                  <a:pt x="204209" y="199332"/>
                </a:lnTo>
                <a:lnTo>
                  <a:pt x="204209" y="49376"/>
                </a:lnTo>
                <a:lnTo>
                  <a:pt x="0" y="49376"/>
                </a:lnTo>
                <a:lnTo>
                  <a:pt x="0" y="13410"/>
                </a:lnTo>
                <a:lnTo>
                  <a:pt x="218839" y="13410"/>
                </a:lnTo>
                <a:lnTo>
                  <a:pt x="228164" y="13844"/>
                </a:lnTo>
                <a:lnTo>
                  <a:pt x="261510" y="32307"/>
                </a:lnTo>
                <a:lnTo>
                  <a:pt x="271230" y="70859"/>
                </a:lnTo>
                <a:lnTo>
                  <a:pt x="271263" y="196285"/>
                </a:lnTo>
                <a:lnTo>
                  <a:pt x="268215" y="201161"/>
                </a:lnTo>
                <a:lnTo>
                  <a:pt x="252366" y="207867"/>
                </a:lnTo>
                <a:lnTo>
                  <a:pt x="242003" y="210305"/>
                </a:lnTo>
                <a:lnTo>
                  <a:pt x="231031" y="213353"/>
                </a:lnTo>
                <a:lnTo>
                  <a:pt x="206647" y="216401"/>
                </a:lnTo>
                <a:lnTo>
                  <a:pt x="196285" y="217010"/>
                </a:lnTo>
                <a:close/>
              </a:path>
              <a:path w="433704" h="426719">
                <a:moveTo>
                  <a:pt x="433412" y="233469"/>
                </a:moveTo>
                <a:lnTo>
                  <a:pt x="366358" y="233469"/>
                </a:lnTo>
                <a:lnTo>
                  <a:pt x="366358" y="135936"/>
                </a:lnTo>
                <a:lnTo>
                  <a:pt x="285283" y="135936"/>
                </a:lnTo>
                <a:lnTo>
                  <a:pt x="285283" y="97532"/>
                </a:lnTo>
                <a:lnTo>
                  <a:pt x="366358" y="97532"/>
                </a:lnTo>
                <a:lnTo>
                  <a:pt x="366358" y="0"/>
                </a:lnTo>
                <a:lnTo>
                  <a:pt x="376721" y="1219"/>
                </a:lnTo>
                <a:lnTo>
                  <a:pt x="400494" y="7314"/>
                </a:lnTo>
                <a:lnTo>
                  <a:pt x="410857" y="12191"/>
                </a:lnTo>
                <a:lnTo>
                  <a:pt x="420610" y="16458"/>
                </a:lnTo>
                <a:lnTo>
                  <a:pt x="433412" y="29259"/>
                </a:lnTo>
                <a:lnTo>
                  <a:pt x="433412" y="233469"/>
                </a:lnTo>
                <a:close/>
              </a:path>
              <a:path w="433704" h="426719">
                <a:moveTo>
                  <a:pt x="432802" y="426097"/>
                </a:moveTo>
                <a:lnTo>
                  <a:pt x="82903" y="426097"/>
                </a:lnTo>
                <a:lnTo>
                  <a:pt x="61567" y="421220"/>
                </a:lnTo>
                <a:lnTo>
                  <a:pt x="53643" y="415734"/>
                </a:lnTo>
                <a:lnTo>
                  <a:pt x="44499" y="409638"/>
                </a:lnTo>
                <a:lnTo>
                  <a:pt x="33526" y="393179"/>
                </a:lnTo>
                <a:lnTo>
                  <a:pt x="32307" y="381597"/>
                </a:lnTo>
                <a:lnTo>
                  <a:pt x="32307" y="262729"/>
                </a:lnTo>
                <a:lnTo>
                  <a:pt x="100580" y="262729"/>
                </a:lnTo>
                <a:lnTo>
                  <a:pt x="100580" y="390131"/>
                </a:lnTo>
                <a:lnTo>
                  <a:pt x="432802" y="390131"/>
                </a:lnTo>
                <a:lnTo>
                  <a:pt x="432802" y="4260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800328" y="2507259"/>
            <a:ext cx="457200" cy="437515"/>
          </a:xfrm>
          <a:custGeom>
            <a:avLst/>
            <a:gdLst/>
            <a:ahLst/>
            <a:cxnLst/>
            <a:rect l="l" t="t" r="r" b="b"/>
            <a:pathLst>
              <a:path w="457200" h="437514">
                <a:moveTo>
                  <a:pt x="196285" y="217010"/>
                </a:moveTo>
                <a:lnTo>
                  <a:pt x="198113" y="213962"/>
                </a:lnTo>
                <a:lnTo>
                  <a:pt x="202380" y="207867"/>
                </a:lnTo>
                <a:lnTo>
                  <a:pt x="204209" y="199332"/>
                </a:lnTo>
                <a:lnTo>
                  <a:pt x="204209" y="49376"/>
                </a:lnTo>
                <a:lnTo>
                  <a:pt x="0" y="49376"/>
                </a:lnTo>
                <a:lnTo>
                  <a:pt x="0" y="13410"/>
                </a:lnTo>
                <a:lnTo>
                  <a:pt x="218839" y="13410"/>
                </a:lnTo>
                <a:lnTo>
                  <a:pt x="228164" y="14191"/>
                </a:lnTo>
                <a:lnTo>
                  <a:pt x="266996" y="40841"/>
                </a:lnTo>
                <a:lnTo>
                  <a:pt x="271263" y="196285"/>
                </a:lnTo>
                <a:lnTo>
                  <a:pt x="268215" y="201161"/>
                </a:lnTo>
                <a:lnTo>
                  <a:pt x="252366" y="207867"/>
                </a:lnTo>
                <a:lnTo>
                  <a:pt x="242003" y="210305"/>
                </a:lnTo>
                <a:lnTo>
                  <a:pt x="231031" y="213353"/>
                </a:lnTo>
                <a:lnTo>
                  <a:pt x="206647" y="216401"/>
                </a:lnTo>
                <a:lnTo>
                  <a:pt x="196285" y="217010"/>
                </a:lnTo>
                <a:close/>
              </a:path>
              <a:path w="457200" h="437514">
                <a:moveTo>
                  <a:pt x="413905" y="217620"/>
                </a:moveTo>
                <a:lnTo>
                  <a:pt x="346851" y="217620"/>
                </a:lnTo>
                <a:lnTo>
                  <a:pt x="346851" y="0"/>
                </a:lnTo>
                <a:lnTo>
                  <a:pt x="391350" y="12191"/>
                </a:lnTo>
                <a:lnTo>
                  <a:pt x="413905" y="29259"/>
                </a:lnTo>
                <a:lnTo>
                  <a:pt x="413905" y="104847"/>
                </a:lnTo>
                <a:lnTo>
                  <a:pt x="456576" y="104847"/>
                </a:lnTo>
                <a:lnTo>
                  <a:pt x="456576" y="143251"/>
                </a:lnTo>
                <a:lnTo>
                  <a:pt x="413905" y="143251"/>
                </a:lnTo>
                <a:lnTo>
                  <a:pt x="413905" y="217620"/>
                </a:lnTo>
                <a:close/>
              </a:path>
              <a:path w="457200" h="437514">
                <a:moveTo>
                  <a:pt x="228592" y="437069"/>
                </a:moveTo>
                <a:lnTo>
                  <a:pt x="188855" y="436269"/>
                </a:lnTo>
                <a:lnTo>
                  <a:pt x="130693" y="426787"/>
                </a:lnTo>
                <a:lnTo>
                  <a:pt x="88389" y="412686"/>
                </a:lnTo>
                <a:lnTo>
                  <a:pt x="54571" y="393613"/>
                </a:lnTo>
                <a:lnTo>
                  <a:pt x="28902" y="358485"/>
                </a:lnTo>
                <a:lnTo>
                  <a:pt x="28650" y="346241"/>
                </a:lnTo>
                <a:lnTo>
                  <a:pt x="28902" y="334002"/>
                </a:lnTo>
                <a:lnTo>
                  <a:pt x="54571" y="299351"/>
                </a:lnTo>
                <a:lnTo>
                  <a:pt x="88389" y="280407"/>
                </a:lnTo>
                <a:lnTo>
                  <a:pt x="130693" y="266177"/>
                </a:lnTo>
                <a:lnTo>
                  <a:pt x="173687" y="258243"/>
                </a:lnTo>
                <a:lnTo>
                  <a:pt x="228592" y="255414"/>
                </a:lnTo>
                <a:lnTo>
                  <a:pt x="252173" y="255519"/>
                </a:lnTo>
                <a:lnTo>
                  <a:pt x="304485" y="261815"/>
                </a:lnTo>
                <a:lnTo>
                  <a:pt x="351761" y="273258"/>
                </a:lnTo>
                <a:lnTo>
                  <a:pt x="391875" y="291379"/>
                </a:lnTo>
                <a:lnTo>
                  <a:pt x="227983" y="291379"/>
                </a:lnTo>
                <a:lnTo>
                  <a:pt x="212453" y="291441"/>
                </a:lnTo>
                <a:lnTo>
                  <a:pt x="163486" y="297737"/>
                </a:lnTo>
                <a:lnTo>
                  <a:pt x="124587" y="310395"/>
                </a:lnTo>
                <a:lnTo>
                  <a:pt x="95704" y="333440"/>
                </a:lnTo>
                <a:lnTo>
                  <a:pt x="95704" y="359043"/>
                </a:lnTo>
                <a:lnTo>
                  <a:pt x="133498" y="386474"/>
                </a:lnTo>
                <a:lnTo>
                  <a:pt x="144446" y="391108"/>
                </a:lnTo>
                <a:lnTo>
                  <a:pt x="190222" y="399689"/>
                </a:lnTo>
                <a:lnTo>
                  <a:pt x="393204" y="401104"/>
                </a:lnTo>
                <a:lnTo>
                  <a:pt x="384302" y="405985"/>
                </a:lnTo>
                <a:lnTo>
                  <a:pt x="339688" y="424192"/>
                </a:lnTo>
                <a:lnTo>
                  <a:pt x="283369" y="434497"/>
                </a:lnTo>
                <a:lnTo>
                  <a:pt x="252414" y="436974"/>
                </a:lnTo>
                <a:lnTo>
                  <a:pt x="228592" y="437069"/>
                </a:lnTo>
                <a:close/>
              </a:path>
              <a:path w="457200" h="437514">
                <a:moveTo>
                  <a:pt x="393204" y="401104"/>
                </a:moveTo>
                <a:lnTo>
                  <a:pt x="227983" y="401104"/>
                </a:lnTo>
                <a:lnTo>
                  <a:pt x="244570" y="401051"/>
                </a:lnTo>
                <a:lnTo>
                  <a:pt x="255528" y="400685"/>
                </a:lnTo>
                <a:lnTo>
                  <a:pt x="294308" y="395689"/>
                </a:lnTo>
                <a:lnTo>
                  <a:pt x="322468" y="386474"/>
                </a:lnTo>
                <a:lnTo>
                  <a:pt x="332855" y="382435"/>
                </a:lnTo>
                <a:lnTo>
                  <a:pt x="361314" y="353804"/>
                </a:lnTo>
                <a:lnTo>
                  <a:pt x="361481" y="346241"/>
                </a:lnTo>
                <a:lnTo>
                  <a:pt x="361305" y="338684"/>
                </a:lnTo>
                <a:lnTo>
                  <a:pt x="331645" y="310395"/>
                </a:lnTo>
                <a:lnTo>
                  <a:pt x="292489" y="297737"/>
                </a:lnTo>
                <a:lnTo>
                  <a:pt x="253928" y="291874"/>
                </a:lnTo>
                <a:lnTo>
                  <a:pt x="227983" y="291379"/>
                </a:lnTo>
                <a:lnTo>
                  <a:pt x="391875" y="291379"/>
                </a:lnTo>
                <a:lnTo>
                  <a:pt x="421591" y="318767"/>
                </a:lnTo>
                <a:lnTo>
                  <a:pt x="428535" y="346241"/>
                </a:lnTo>
                <a:lnTo>
                  <a:pt x="428278" y="358838"/>
                </a:lnTo>
                <a:lnTo>
                  <a:pt x="402132" y="394222"/>
                </a:lnTo>
                <a:lnTo>
                  <a:pt x="394246" y="400532"/>
                </a:lnTo>
                <a:lnTo>
                  <a:pt x="393204" y="401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269705" y="2507259"/>
            <a:ext cx="434340" cy="437515"/>
          </a:xfrm>
          <a:custGeom>
            <a:avLst/>
            <a:gdLst/>
            <a:ahLst/>
            <a:cxnLst/>
            <a:rect l="l" t="t" r="r" b="b"/>
            <a:pathLst>
              <a:path w="434340" h="437514">
                <a:moveTo>
                  <a:pt x="141422" y="223716"/>
                </a:moveTo>
                <a:lnTo>
                  <a:pt x="96632" y="219987"/>
                </a:lnTo>
                <a:lnTo>
                  <a:pt x="55357" y="205314"/>
                </a:lnTo>
                <a:lnTo>
                  <a:pt x="19430" y="176130"/>
                </a:lnTo>
                <a:lnTo>
                  <a:pt x="1142" y="136889"/>
                </a:lnTo>
                <a:lnTo>
                  <a:pt x="0" y="115210"/>
                </a:lnTo>
                <a:lnTo>
                  <a:pt x="142" y="103633"/>
                </a:lnTo>
                <a:lnTo>
                  <a:pt x="14715" y="65153"/>
                </a:lnTo>
                <a:lnTo>
                  <a:pt x="47209" y="32488"/>
                </a:lnTo>
                <a:lnTo>
                  <a:pt x="96632" y="10820"/>
                </a:lnTo>
                <a:lnTo>
                  <a:pt x="141422" y="6705"/>
                </a:lnTo>
                <a:lnTo>
                  <a:pt x="162277" y="6857"/>
                </a:lnTo>
                <a:lnTo>
                  <a:pt x="203295" y="16458"/>
                </a:lnTo>
                <a:lnTo>
                  <a:pt x="245857" y="39622"/>
                </a:lnTo>
                <a:lnTo>
                  <a:pt x="141422" y="39622"/>
                </a:lnTo>
                <a:lnTo>
                  <a:pt x="129569" y="39746"/>
                </a:lnTo>
                <a:lnTo>
                  <a:pt x="93303" y="55852"/>
                </a:lnTo>
                <a:lnTo>
                  <a:pt x="70101" y="91132"/>
                </a:lnTo>
                <a:lnTo>
                  <a:pt x="65834" y="104238"/>
                </a:lnTo>
                <a:lnTo>
                  <a:pt x="65939" y="123182"/>
                </a:lnTo>
                <a:lnTo>
                  <a:pt x="79021" y="160115"/>
                </a:lnTo>
                <a:lnTo>
                  <a:pt x="84731" y="167025"/>
                </a:lnTo>
                <a:lnTo>
                  <a:pt x="90237" y="173830"/>
                </a:lnTo>
                <a:lnTo>
                  <a:pt x="129926" y="192518"/>
                </a:lnTo>
                <a:lnTo>
                  <a:pt x="245372" y="192627"/>
                </a:lnTo>
                <a:lnTo>
                  <a:pt x="236245" y="200004"/>
                </a:lnTo>
                <a:lnTo>
                  <a:pt x="186812" y="219987"/>
                </a:lnTo>
                <a:lnTo>
                  <a:pt x="161924" y="223578"/>
                </a:lnTo>
                <a:lnTo>
                  <a:pt x="141422" y="223716"/>
                </a:lnTo>
                <a:close/>
              </a:path>
              <a:path w="434340" h="437514">
                <a:moveTo>
                  <a:pt x="245372" y="192627"/>
                </a:moveTo>
                <a:lnTo>
                  <a:pt x="141422" y="192627"/>
                </a:lnTo>
                <a:lnTo>
                  <a:pt x="152264" y="192518"/>
                </a:lnTo>
                <a:lnTo>
                  <a:pt x="159214" y="191789"/>
                </a:lnTo>
                <a:lnTo>
                  <a:pt x="198113" y="167634"/>
                </a:lnTo>
                <a:lnTo>
                  <a:pt x="216401" y="128697"/>
                </a:lnTo>
                <a:lnTo>
                  <a:pt x="217010" y="104238"/>
                </a:lnTo>
                <a:lnTo>
                  <a:pt x="212438" y="91132"/>
                </a:lnTo>
                <a:lnTo>
                  <a:pt x="188932" y="55357"/>
                </a:lnTo>
                <a:lnTo>
                  <a:pt x="152923" y="39741"/>
                </a:lnTo>
                <a:lnTo>
                  <a:pt x="141422" y="39622"/>
                </a:lnTo>
                <a:lnTo>
                  <a:pt x="245857" y="39622"/>
                </a:lnTo>
                <a:lnTo>
                  <a:pt x="274921" y="76502"/>
                </a:lnTo>
                <a:lnTo>
                  <a:pt x="283921" y="103633"/>
                </a:lnTo>
                <a:lnTo>
                  <a:pt x="283858" y="128697"/>
                </a:lnTo>
                <a:lnTo>
                  <a:pt x="268868" y="168649"/>
                </a:lnTo>
                <a:lnTo>
                  <a:pt x="257600" y="182640"/>
                </a:lnTo>
                <a:lnTo>
                  <a:pt x="245372" y="192627"/>
                </a:lnTo>
                <a:close/>
              </a:path>
              <a:path w="434340" h="437514">
                <a:moveTo>
                  <a:pt x="431583" y="234688"/>
                </a:moveTo>
                <a:lnTo>
                  <a:pt x="363310" y="234688"/>
                </a:lnTo>
                <a:lnTo>
                  <a:pt x="363310" y="153004"/>
                </a:lnTo>
                <a:lnTo>
                  <a:pt x="288331" y="153004"/>
                </a:lnTo>
                <a:lnTo>
                  <a:pt x="288331" y="123135"/>
                </a:lnTo>
                <a:lnTo>
                  <a:pt x="363310" y="123135"/>
                </a:lnTo>
                <a:lnTo>
                  <a:pt x="363310" y="83512"/>
                </a:lnTo>
                <a:lnTo>
                  <a:pt x="288331" y="83512"/>
                </a:lnTo>
                <a:lnTo>
                  <a:pt x="288331" y="53643"/>
                </a:lnTo>
                <a:lnTo>
                  <a:pt x="363310" y="53643"/>
                </a:lnTo>
                <a:lnTo>
                  <a:pt x="363310" y="0"/>
                </a:lnTo>
                <a:lnTo>
                  <a:pt x="409028" y="12191"/>
                </a:lnTo>
                <a:lnTo>
                  <a:pt x="431583" y="29259"/>
                </a:lnTo>
                <a:lnTo>
                  <a:pt x="431583" y="234688"/>
                </a:lnTo>
                <a:close/>
              </a:path>
              <a:path w="434340" h="437514">
                <a:moveTo>
                  <a:pt x="234688" y="437069"/>
                </a:moveTo>
                <a:lnTo>
                  <a:pt x="194951" y="436269"/>
                </a:lnTo>
                <a:lnTo>
                  <a:pt x="136789" y="426787"/>
                </a:lnTo>
                <a:lnTo>
                  <a:pt x="94485" y="412686"/>
                </a:lnTo>
                <a:lnTo>
                  <a:pt x="60667" y="393613"/>
                </a:lnTo>
                <a:lnTo>
                  <a:pt x="34998" y="358485"/>
                </a:lnTo>
                <a:lnTo>
                  <a:pt x="34746" y="346241"/>
                </a:lnTo>
                <a:lnTo>
                  <a:pt x="34998" y="334002"/>
                </a:lnTo>
                <a:lnTo>
                  <a:pt x="60667" y="299351"/>
                </a:lnTo>
                <a:lnTo>
                  <a:pt x="94485" y="280407"/>
                </a:lnTo>
                <a:lnTo>
                  <a:pt x="136789" y="266177"/>
                </a:lnTo>
                <a:lnTo>
                  <a:pt x="179783" y="258243"/>
                </a:lnTo>
                <a:lnTo>
                  <a:pt x="234688" y="255414"/>
                </a:lnTo>
                <a:lnTo>
                  <a:pt x="258269" y="255519"/>
                </a:lnTo>
                <a:lnTo>
                  <a:pt x="310581" y="261815"/>
                </a:lnTo>
                <a:lnTo>
                  <a:pt x="357857" y="273258"/>
                </a:lnTo>
                <a:lnTo>
                  <a:pt x="397940" y="291379"/>
                </a:lnTo>
                <a:lnTo>
                  <a:pt x="234079" y="291379"/>
                </a:lnTo>
                <a:lnTo>
                  <a:pt x="218549" y="291441"/>
                </a:lnTo>
                <a:lnTo>
                  <a:pt x="169582" y="297737"/>
                </a:lnTo>
                <a:lnTo>
                  <a:pt x="130683" y="310395"/>
                </a:lnTo>
                <a:lnTo>
                  <a:pt x="101800" y="333440"/>
                </a:lnTo>
                <a:lnTo>
                  <a:pt x="101800" y="359043"/>
                </a:lnTo>
                <a:lnTo>
                  <a:pt x="139594" y="386474"/>
                </a:lnTo>
                <a:lnTo>
                  <a:pt x="150542" y="391108"/>
                </a:lnTo>
                <a:lnTo>
                  <a:pt x="196318" y="399689"/>
                </a:lnTo>
                <a:lnTo>
                  <a:pt x="399265" y="401104"/>
                </a:lnTo>
                <a:lnTo>
                  <a:pt x="390393" y="405985"/>
                </a:lnTo>
                <a:lnTo>
                  <a:pt x="345784" y="424192"/>
                </a:lnTo>
                <a:lnTo>
                  <a:pt x="289465" y="434497"/>
                </a:lnTo>
                <a:lnTo>
                  <a:pt x="258509" y="436974"/>
                </a:lnTo>
                <a:lnTo>
                  <a:pt x="234688" y="437069"/>
                </a:lnTo>
                <a:close/>
              </a:path>
              <a:path w="434340" h="437514">
                <a:moveTo>
                  <a:pt x="399265" y="401104"/>
                </a:moveTo>
                <a:lnTo>
                  <a:pt x="234079" y="401104"/>
                </a:lnTo>
                <a:lnTo>
                  <a:pt x="250666" y="401051"/>
                </a:lnTo>
                <a:lnTo>
                  <a:pt x="261624" y="400685"/>
                </a:lnTo>
                <a:lnTo>
                  <a:pt x="300404" y="395689"/>
                </a:lnTo>
                <a:lnTo>
                  <a:pt x="328564" y="386474"/>
                </a:lnTo>
                <a:lnTo>
                  <a:pt x="338950" y="382435"/>
                </a:lnTo>
                <a:lnTo>
                  <a:pt x="367410" y="353804"/>
                </a:lnTo>
                <a:lnTo>
                  <a:pt x="367577" y="346241"/>
                </a:lnTo>
                <a:lnTo>
                  <a:pt x="367401" y="338684"/>
                </a:lnTo>
                <a:lnTo>
                  <a:pt x="337741" y="310395"/>
                </a:lnTo>
                <a:lnTo>
                  <a:pt x="298585" y="297737"/>
                </a:lnTo>
                <a:lnTo>
                  <a:pt x="260024" y="291874"/>
                </a:lnTo>
                <a:lnTo>
                  <a:pt x="234079" y="291379"/>
                </a:lnTo>
                <a:lnTo>
                  <a:pt x="397940" y="291379"/>
                </a:lnTo>
                <a:lnTo>
                  <a:pt x="427206" y="318767"/>
                </a:lnTo>
                <a:lnTo>
                  <a:pt x="434021" y="346241"/>
                </a:lnTo>
                <a:lnTo>
                  <a:pt x="433769" y="358838"/>
                </a:lnTo>
                <a:lnTo>
                  <a:pt x="408100" y="394222"/>
                </a:lnTo>
                <a:lnTo>
                  <a:pt x="400304" y="400532"/>
                </a:lnTo>
                <a:lnTo>
                  <a:pt x="399265" y="401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745179" y="2507259"/>
            <a:ext cx="466090" cy="437515"/>
          </a:xfrm>
          <a:custGeom>
            <a:avLst/>
            <a:gdLst/>
            <a:ahLst/>
            <a:cxnLst/>
            <a:rect l="l" t="t" r="r" b="b"/>
            <a:pathLst>
              <a:path w="466090" h="437514">
                <a:moveTo>
                  <a:pt x="141422" y="223716"/>
                </a:moveTo>
                <a:lnTo>
                  <a:pt x="96632" y="219987"/>
                </a:lnTo>
                <a:lnTo>
                  <a:pt x="55357" y="205314"/>
                </a:lnTo>
                <a:lnTo>
                  <a:pt x="19430" y="176130"/>
                </a:lnTo>
                <a:lnTo>
                  <a:pt x="1142" y="136889"/>
                </a:lnTo>
                <a:lnTo>
                  <a:pt x="0" y="115210"/>
                </a:lnTo>
                <a:lnTo>
                  <a:pt x="142" y="103633"/>
                </a:lnTo>
                <a:lnTo>
                  <a:pt x="14715" y="65153"/>
                </a:lnTo>
                <a:lnTo>
                  <a:pt x="47209" y="32488"/>
                </a:lnTo>
                <a:lnTo>
                  <a:pt x="96632" y="10820"/>
                </a:lnTo>
                <a:lnTo>
                  <a:pt x="141422" y="6705"/>
                </a:lnTo>
                <a:lnTo>
                  <a:pt x="162277" y="6857"/>
                </a:lnTo>
                <a:lnTo>
                  <a:pt x="203295" y="16458"/>
                </a:lnTo>
                <a:lnTo>
                  <a:pt x="245857" y="39622"/>
                </a:lnTo>
                <a:lnTo>
                  <a:pt x="141422" y="39622"/>
                </a:lnTo>
                <a:lnTo>
                  <a:pt x="129569" y="39746"/>
                </a:lnTo>
                <a:lnTo>
                  <a:pt x="93303" y="55852"/>
                </a:lnTo>
                <a:lnTo>
                  <a:pt x="70101" y="91132"/>
                </a:lnTo>
                <a:lnTo>
                  <a:pt x="65834" y="104238"/>
                </a:lnTo>
                <a:lnTo>
                  <a:pt x="65939" y="123182"/>
                </a:lnTo>
                <a:lnTo>
                  <a:pt x="79021" y="160115"/>
                </a:lnTo>
                <a:lnTo>
                  <a:pt x="84731" y="167025"/>
                </a:lnTo>
                <a:lnTo>
                  <a:pt x="90237" y="173830"/>
                </a:lnTo>
                <a:lnTo>
                  <a:pt x="129926" y="192518"/>
                </a:lnTo>
                <a:lnTo>
                  <a:pt x="245372" y="192627"/>
                </a:lnTo>
                <a:lnTo>
                  <a:pt x="236245" y="200004"/>
                </a:lnTo>
                <a:lnTo>
                  <a:pt x="186812" y="219987"/>
                </a:lnTo>
                <a:lnTo>
                  <a:pt x="161924" y="223578"/>
                </a:lnTo>
                <a:lnTo>
                  <a:pt x="141422" y="223716"/>
                </a:lnTo>
                <a:close/>
              </a:path>
              <a:path w="466090" h="437514">
                <a:moveTo>
                  <a:pt x="245372" y="192627"/>
                </a:moveTo>
                <a:lnTo>
                  <a:pt x="141422" y="192627"/>
                </a:lnTo>
                <a:lnTo>
                  <a:pt x="152264" y="192518"/>
                </a:lnTo>
                <a:lnTo>
                  <a:pt x="159214" y="191789"/>
                </a:lnTo>
                <a:lnTo>
                  <a:pt x="198113" y="167634"/>
                </a:lnTo>
                <a:lnTo>
                  <a:pt x="216401" y="128697"/>
                </a:lnTo>
                <a:lnTo>
                  <a:pt x="217010" y="104238"/>
                </a:lnTo>
                <a:lnTo>
                  <a:pt x="212438" y="91132"/>
                </a:lnTo>
                <a:lnTo>
                  <a:pt x="188932" y="55357"/>
                </a:lnTo>
                <a:lnTo>
                  <a:pt x="152923" y="39741"/>
                </a:lnTo>
                <a:lnTo>
                  <a:pt x="141422" y="39622"/>
                </a:lnTo>
                <a:lnTo>
                  <a:pt x="245857" y="39622"/>
                </a:lnTo>
                <a:lnTo>
                  <a:pt x="274921" y="76502"/>
                </a:lnTo>
                <a:lnTo>
                  <a:pt x="283921" y="103633"/>
                </a:lnTo>
                <a:lnTo>
                  <a:pt x="283858" y="128697"/>
                </a:lnTo>
                <a:lnTo>
                  <a:pt x="268868" y="168649"/>
                </a:lnTo>
                <a:lnTo>
                  <a:pt x="257600" y="182640"/>
                </a:lnTo>
                <a:lnTo>
                  <a:pt x="245372" y="192627"/>
                </a:lnTo>
                <a:close/>
              </a:path>
              <a:path w="466090" h="437514">
                <a:moveTo>
                  <a:pt x="422439" y="221887"/>
                </a:moveTo>
                <a:lnTo>
                  <a:pt x="355385" y="221887"/>
                </a:lnTo>
                <a:lnTo>
                  <a:pt x="355385" y="0"/>
                </a:lnTo>
                <a:lnTo>
                  <a:pt x="399885" y="12191"/>
                </a:lnTo>
                <a:lnTo>
                  <a:pt x="422439" y="29259"/>
                </a:lnTo>
                <a:lnTo>
                  <a:pt x="422439" y="61567"/>
                </a:lnTo>
                <a:lnTo>
                  <a:pt x="465719" y="61567"/>
                </a:lnTo>
                <a:lnTo>
                  <a:pt x="465719" y="99971"/>
                </a:lnTo>
                <a:lnTo>
                  <a:pt x="422439" y="99971"/>
                </a:lnTo>
                <a:lnTo>
                  <a:pt x="422439" y="149956"/>
                </a:lnTo>
                <a:lnTo>
                  <a:pt x="465719" y="149956"/>
                </a:lnTo>
                <a:lnTo>
                  <a:pt x="465719" y="188360"/>
                </a:lnTo>
                <a:lnTo>
                  <a:pt x="422439" y="188360"/>
                </a:lnTo>
                <a:lnTo>
                  <a:pt x="422439" y="221887"/>
                </a:lnTo>
                <a:close/>
              </a:path>
              <a:path w="466090" h="437514">
                <a:moveTo>
                  <a:pt x="234688" y="437069"/>
                </a:moveTo>
                <a:lnTo>
                  <a:pt x="194951" y="436269"/>
                </a:lnTo>
                <a:lnTo>
                  <a:pt x="136789" y="426787"/>
                </a:lnTo>
                <a:lnTo>
                  <a:pt x="94485" y="412686"/>
                </a:lnTo>
                <a:lnTo>
                  <a:pt x="60667" y="393613"/>
                </a:lnTo>
                <a:lnTo>
                  <a:pt x="34998" y="358485"/>
                </a:lnTo>
                <a:lnTo>
                  <a:pt x="34746" y="346241"/>
                </a:lnTo>
                <a:lnTo>
                  <a:pt x="34998" y="334002"/>
                </a:lnTo>
                <a:lnTo>
                  <a:pt x="60667" y="299351"/>
                </a:lnTo>
                <a:lnTo>
                  <a:pt x="94485" y="280407"/>
                </a:lnTo>
                <a:lnTo>
                  <a:pt x="136789" y="266177"/>
                </a:lnTo>
                <a:lnTo>
                  <a:pt x="179783" y="258243"/>
                </a:lnTo>
                <a:lnTo>
                  <a:pt x="234688" y="255414"/>
                </a:lnTo>
                <a:lnTo>
                  <a:pt x="258269" y="255519"/>
                </a:lnTo>
                <a:lnTo>
                  <a:pt x="310581" y="261815"/>
                </a:lnTo>
                <a:lnTo>
                  <a:pt x="357857" y="273258"/>
                </a:lnTo>
                <a:lnTo>
                  <a:pt x="397970" y="291379"/>
                </a:lnTo>
                <a:lnTo>
                  <a:pt x="234079" y="291379"/>
                </a:lnTo>
                <a:lnTo>
                  <a:pt x="218549" y="291441"/>
                </a:lnTo>
                <a:lnTo>
                  <a:pt x="169582" y="297737"/>
                </a:lnTo>
                <a:lnTo>
                  <a:pt x="130683" y="310395"/>
                </a:lnTo>
                <a:lnTo>
                  <a:pt x="101800" y="333440"/>
                </a:lnTo>
                <a:lnTo>
                  <a:pt x="101800" y="359043"/>
                </a:lnTo>
                <a:lnTo>
                  <a:pt x="139594" y="386474"/>
                </a:lnTo>
                <a:lnTo>
                  <a:pt x="150542" y="391108"/>
                </a:lnTo>
                <a:lnTo>
                  <a:pt x="196318" y="399689"/>
                </a:lnTo>
                <a:lnTo>
                  <a:pt x="399300" y="401104"/>
                </a:lnTo>
                <a:lnTo>
                  <a:pt x="390398" y="405985"/>
                </a:lnTo>
                <a:lnTo>
                  <a:pt x="345784" y="424192"/>
                </a:lnTo>
                <a:lnTo>
                  <a:pt x="289465" y="434497"/>
                </a:lnTo>
                <a:lnTo>
                  <a:pt x="258509" y="436974"/>
                </a:lnTo>
                <a:lnTo>
                  <a:pt x="234688" y="437069"/>
                </a:lnTo>
                <a:close/>
              </a:path>
              <a:path w="466090" h="437514">
                <a:moveTo>
                  <a:pt x="399300" y="401104"/>
                </a:moveTo>
                <a:lnTo>
                  <a:pt x="234079" y="401104"/>
                </a:lnTo>
                <a:lnTo>
                  <a:pt x="250666" y="401051"/>
                </a:lnTo>
                <a:lnTo>
                  <a:pt x="261624" y="400685"/>
                </a:lnTo>
                <a:lnTo>
                  <a:pt x="300404" y="395689"/>
                </a:lnTo>
                <a:lnTo>
                  <a:pt x="328564" y="386474"/>
                </a:lnTo>
                <a:lnTo>
                  <a:pt x="338950" y="382435"/>
                </a:lnTo>
                <a:lnTo>
                  <a:pt x="367410" y="353804"/>
                </a:lnTo>
                <a:lnTo>
                  <a:pt x="367577" y="346241"/>
                </a:lnTo>
                <a:lnTo>
                  <a:pt x="367401" y="338684"/>
                </a:lnTo>
                <a:lnTo>
                  <a:pt x="337741" y="310395"/>
                </a:lnTo>
                <a:lnTo>
                  <a:pt x="298585" y="297737"/>
                </a:lnTo>
                <a:lnTo>
                  <a:pt x="260024" y="291874"/>
                </a:lnTo>
                <a:lnTo>
                  <a:pt x="234079" y="291379"/>
                </a:lnTo>
                <a:lnTo>
                  <a:pt x="397970" y="291379"/>
                </a:lnTo>
                <a:lnTo>
                  <a:pt x="427687" y="318767"/>
                </a:lnTo>
                <a:lnTo>
                  <a:pt x="434631" y="346241"/>
                </a:lnTo>
                <a:lnTo>
                  <a:pt x="434374" y="358838"/>
                </a:lnTo>
                <a:lnTo>
                  <a:pt x="408228" y="394222"/>
                </a:lnTo>
                <a:lnTo>
                  <a:pt x="400342" y="400532"/>
                </a:lnTo>
                <a:lnTo>
                  <a:pt x="399300" y="401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212728" y="2526766"/>
            <a:ext cx="454659" cy="379095"/>
          </a:xfrm>
          <a:custGeom>
            <a:avLst/>
            <a:gdLst/>
            <a:ahLst/>
            <a:cxnLst/>
            <a:rect l="l" t="t" r="r" b="b"/>
            <a:pathLst>
              <a:path w="454659" h="379094">
                <a:moveTo>
                  <a:pt x="430364" y="35965"/>
                </a:moveTo>
                <a:lnTo>
                  <a:pt x="24992" y="35965"/>
                </a:lnTo>
                <a:lnTo>
                  <a:pt x="24992" y="0"/>
                </a:lnTo>
                <a:lnTo>
                  <a:pt x="430364" y="0"/>
                </a:lnTo>
                <a:lnTo>
                  <a:pt x="430364" y="35965"/>
                </a:lnTo>
                <a:close/>
              </a:path>
              <a:path w="454659" h="379094">
                <a:moveTo>
                  <a:pt x="42670" y="228592"/>
                </a:moveTo>
                <a:lnTo>
                  <a:pt x="37265" y="222497"/>
                </a:lnTo>
                <a:lnTo>
                  <a:pt x="29869" y="213962"/>
                </a:lnTo>
                <a:lnTo>
                  <a:pt x="24992" y="208476"/>
                </a:lnTo>
                <a:lnTo>
                  <a:pt x="22554" y="206038"/>
                </a:lnTo>
                <a:lnTo>
                  <a:pt x="19506" y="201161"/>
                </a:lnTo>
                <a:lnTo>
                  <a:pt x="17068" y="198723"/>
                </a:lnTo>
                <a:lnTo>
                  <a:pt x="59329" y="185993"/>
                </a:lnTo>
                <a:lnTo>
                  <a:pt x="100733" y="164548"/>
                </a:lnTo>
                <a:lnTo>
                  <a:pt x="137765" y="135188"/>
                </a:lnTo>
                <a:lnTo>
                  <a:pt x="165196" y="99056"/>
                </a:lnTo>
                <a:lnTo>
                  <a:pt x="186718" y="56476"/>
                </a:lnTo>
                <a:lnTo>
                  <a:pt x="192627" y="35965"/>
                </a:lnTo>
                <a:lnTo>
                  <a:pt x="260900" y="35965"/>
                </a:lnTo>
                <a:lnTo>
                  <a:pt x="276759" y="81612"/>
                </a:lnTo>
                <a:lnTo>
                  <a:pt x="297732" y="113834"/>
                </a:lnTo>
                <a:lnTo>
                  <a:pt x="301683" y="118868"/>
                </a:lnTo>
                <a:lnTo>
                  <a:pt x="226764" y="118868"/>
                </a:lnTo>
                <a:lnTo>
                  <a:pt x="195346" y="153500"/>
                </a:lnTo>
                <a:lnTo>
                  <a:pt x="156167" y="183864"/>
                </a:lnTo>
                <a:lnTo>
                  <a:pt x="118520" y="204671"/>
                </a:lnTo>
                <a:lnTo>
                  <a:pt x="71773" y="221777"/>
                </a:lnTo>
                <a:lnTo>
                  <a:pt x="54314" y="226359"/>
                </a:lnTo>
                <a:lnTo>
                  <a:pt x="42670" y="228592"/>
                </a:lnTo>
                <a:close/>
              </a:path>
              <a:path w="454659" h="379094">
                <a:moveTo>
                  <a:pt x="410857" y="223716"/>
                </a:moveTo>
                <a:lnTo>
                  <a:pt x="367577" y="214572"/>
                </a:lnTo>
                <a:lnTo>
                  <a:pt x="321858" y="195675"/>
                </a:lnTo>
                <a:lnTo>
                  <a:pt x="307376" y="188670"/>
                </a:lnTo>
                <a:lnTo>
                  <a:pt x="272787" y="164282"/>
                </a:lnTo>
                <a:lnTo>
                  <a:pt x="239484" y="133979"/>
                </a:lnTo>
                <a:lnTo>
                  <a:pt x="226764" y="118868"/>
                </a:lnTo>
                <a:lnTo>
                  <a:pt x="301683" y="118868"/>
                </a:lnTo>
                <a:lnTo>
                  <a:pt x="305781" y="124087"/>
                </a:lnTo>
                <a:lnTo>
                  <a:pt x="315315" y="133026"/>
                </a:lnTo>
                <a:lnTo>
                  <a:pt x="352871" y="161577"/>
                </a:lnTo>
                <a:lnTo>
                  <a:pt x="394198" y="181974"/>
                </a:lnTo>
                <a:lnTo>
                  <a:pt x="436459" y="193846"/>
                </a:lnTo>
                <a:lnTo>
                  <a:pt x="430973" y="199942"/>
                </a:lnTo>
                <a:lnTo>
                  <a:pt x="424268" y="207867"/>
                </a:lnTo>
                <a:lnTo>
                  <a:pt x="419391" y="213353"/>
                </a:lnTo>
                <a:lnTo>
                  <a:pt x="410857" y="223716"/>
                </a:lnTo>
                <a:close/>
              </a:path>
              <a:path w="454659" h="379094">
                <a:moveTo>
                  <a:pt x="260900" y="342584"/>
                </a:moveTo>
                <a:lnTo>
                  <a:pt x="193846" y="342584"/>
                </a:lnTo>
                <a:lnTo>
                  <a:pt x="193846" y="222497"/>
                </a:lnTo>
                <a:lnTo>
                  <a:pt x="260900" y="222497"/>
                </a:lnTo>
                <a:lnTo>
                  <a:pt x="260900" y="342584"/>
                </a:lnTo>
                <a:close/>
              </a:path>
              <a:path w="454659" h="379094">
                <a:moveTo>
                  <a:pt x="454137" y="378549"/>
                </a:moveTo>
                <a:lnTo>
                  <a:pt x="0" y="378549"/>
                </a:lnTo>
                <a:lnTo>
                  <a:pt x="0" y="342584"/>
                </a:lnTo>
                <a:lnTo>
                  <a:pt x="454137" y="342584"/>
                </a:lnTo>
                <a:lnTo>
                  <a:pt x="454137" y="3785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683933" y="2506649"/>
            <a:ext cx="474980" cy="436880"/>
          </a:xfrm>
          <a:custGeom>
            <a:avLst/>
            <a:gdLst/>
            <a:ahLst/>
            <a:cxnLst/>
            <a:rect l="l" t="t" r="r" b="b"/>
            <a:pathLst>
              <a:path w="474979" h="436880">
                <a:moveTo>
                  <a:pt x="30479" y="391960"/>
                </a:moveTo>
                <a:lnTo>
                  <a:pt x="14020" y="364529"/>
                </a:lnTo>
                <a:lnTo>
                  <a:pt x="12191" y="362091"/>
                </a:lnTo>
                <a:lnTo>
                  <a:pt x="5486" y="354166"/>
                </a:lnTo>
                <a:lnTo>
                  <a:pt x="2438" y="351118"/>
                </a:lnTo>
                <a:lnTo>
                  <a:pt x="0" y="348070"/>
                </a:lnTo>
                <a:lnTo>
                  <a:pt x="36574" y="312105"/>
                </a:lnTo>
                <a:lnTo>
                  <a:pt x="65225" y="278578"/>
                </a:lnTo>
                <a:lnTo>
                  <a:pt x="72773" y="269163"/>
                </a:lnTo>
                <a:lnTo>
                  <a:pt x="96504" y="230383"/>
                </a:lnTo>
                <a:lnTo>
                  <a:pt x="110091" y="188846"/>
                </a:lnTo>
                <a:lnTo>
                  <a:pt x="118868" y="142032"/>
                </a:lnTo>
                <a:lnTo>
                  <a:pt x="123230" y="98661"/>
                </a:lnTo>
                <a:lnTo>
                  <a:pt x="123744" y="14629"/>
                </a:lnTo>
                <a:lnTo>
                  <a:pt x="192627" y="14629"/>
                </a:lnTo>
                <a:lnTo>
                  <a:pt x="192656" y="87236"/>
                </a:lnTo>
                <a:lnTo>
                  <a:pt x="192856" y="92884"/>
                </a:lnTo>
                <a:lnTo>
                  <a:pt x="193399" y="98875"/>
                </a:lnTo>
                <a:lnTo>
                  <a:pt x="195623" y="117815"/>
                </a:lnTo>
                <a:lnTo>
                  <a:pt x="196208" y="123287"/>
                </a:lnTo>
                <a:lnTo>
                  <a:pt x="196770" y="129840"/>
                </a:lnTo>
                <a:lnTo>
                  <a:pt x="197504" y="139594"/>
                </a:lnTo>
                <a:lnTo>
                  <a:pt x="198642" y="150109"/>
                </a:lnTo>
                <a:lnTo>
                  <a:pt x="207586" y="187350"/>
                </a:lnTo>
                <a:lnTo>
                  <a:pt x="221011" y="227411"/>
                </a:lnTo>
                <a:lnTo>
                  <a:pt x="223142" y="231640"/>
                </a:lnTo>
                <a:lnTo>
                  <a:pt x="157881" y="231640"/>
                </a:lnTo>
                <a:lnTo>
                  <a:pt x="138422" y="268844"/>
                </a:lnTo>
                <a:lnTo>
                  <a:pt x="116810" y="302504"/>
                </a:lnTo>
                <a:lnTo>
                  <a:pt x="101800" y="320639"/>
                </a:lnTo>
                <a:lnTo>
                  <a:pt x="93075" y="331473"/>
                </a:lnTo>
                <a:lnTo>
                  <a:pt x="59881" y="365686"/>
                </a:lnTo>
                <a:lnTo>
                  <a:pt x="43785" y="380421"/>
                </a:lnTo>
                <a:lnTo>
                  <a:pt x="30479" y="391960"/>
                </a:lnTo>
                <a:close/>
              </a:path>
              <a:path w="474979" h="436880">
                <a:moveTo>
                  <a:pt x="287112" y="390131"/>
                </a:moveTo>
                <a:lnTo>
                  <a:pt x="249309" y="359971"/>
                </a:lnTo>
                <a:lnTo>
                  <a:pt x="220935" y="333402"/>
                </a:lnTo>
                <a:lnTo>
                  <a:pt x="192627" y="297475"/>
                </a:lnTo>
                <a:lnTo>
                  <a:pt x="170011" y="258729"/>
                </a:lnTo>
                <a:lnTo>
                  <a:pt x="157881" y="231640"/>
                </a:lnTo>
                <a:lnTo>
                  <a:pt x="223142" y="231640"/>
                </a:lnTo>
                <a:lnTo>
                  <a:pt x="224301" y="233940"/>
                </a:lnTo>
                <a:lnTo>
                  <a:pt x="229507" y="243527"/>
                </a:lnTo>
                <a:lnTo>
                  <a:pt x="258452" y="286531"/>
                </a:lnTo>
                <a:lnTo>
                  <a:pt x="289655" y="320410"/>
                </a:lnTo>
                <a:lnTo>
                  <a:pt x="318201" y="344413"/>
                </a:lnTo>
                <a:lnTo>
                  <a:pt x="287112" y="390131"/>
                </a:lnTo>
                <a:close/>
              </a:path>
              <a:path w="474979" h="436880">
                <a:moveTo>
                  <a:pt x="358433" y="436459"/>
                </a:moveTo>
                <a:lnTo>
                  <a:pt x="346851" y="436459"/>
                </a:lnTo>
                <a:lnTo>
                  <a:pt x="349899" y="432802"/>
                </a:lnTo>
                <a:lnTo>
                  <a:pt x="352337" y="425487"/>
                </a:lnTo>
                <a:lnTo>
                  <a:pt x="352947" y="423049"/>
                </a:lnTo>
                <a:lnTo>
                  <a:pt x="352947" y="0"/>
                </a:lnTo>
                <a:lnTo>
                  <a:pt x="364529" y="1828"/>
                </a:lnTo>
                <a:lnTo>
                  <a:pt x="388303" y="8534"/>
                </a:lnTo>
                <a:lnTo>
                  <a:pt x="398056" y="12801"/>
                </a:lnTo>
                <a:lnTo>
                  <a:pt x="407809" y="17677"/>
                </a:lnTo>
                <a:lnTo>
                  <a:pt x="420001" y="29869"/>
                </a:lnTo>
                <a:lnTo>
                  <a:pt x="420001" y="171901"/>
                </a:lnTo>
                <a:lnTo>
                  <a:pt x="474863" y="171901"/>
                </a:lnTo>
                <a:lnTo>
                  <a:pt x="474863" y="210305"/>
                </a:lnTo>
                <a:lnTo>
                  <a:pt x="420001" y="210305"/>
                </a:lnTo>
                <a:lnTo>
                  <a:pt x="420001" y="419391"/>
                </a:lnTo>
                <a:lnTo>
                  <a:pt x="417562" y="423658"/>
                </a:lnTo>
                <a:lnTo>
                  <a:pt x="402933" y="429754"/>
                </a:lnTo>
                <a:lnTo>
                  <a:pt x="393179" y="432192"/>
                </a:lnTo>
                <a:lnTo>
                  <a:pt x="382816" y="434021"/>
                </a:lnTo>
                <a:lnTo>
                  <a:pt x="358433" y="436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165502" y="2510307"/>
            <a:ext cx="452755" cy="435609"/>
          </a:xfrm>
          <a:custGeom>
            <a:avLst/>
            <a:gdLst/>
            <a:ahLst/>
            <a:cxnLst/>
            <a:rect l="l" t="t" r="r" b="b"/>
            <a:pathLst>
              <a:path w="452754" h="435610">
                <a:moveTo>
                  <a:pt x="430364" y="157881"/>
                </a:moveTo>
                <a:lnTo>
                  <a:pt x="79245" y="157881"/>
                </a:lnTo>
                <a:lnTo>
                  <a:pt x="54862" y="153004"/>
                </a:lnTo>
                <a:lnTo>
                  <a:pt x="44499" y="148128"/>
                </a:lnTo>
                <a:lnTo>
                  <a:pt x="35965" y="142641"/>
                </a:lnTo>
                <a:lnTo>
                  <a:pt x="25602" y="126183"/>
                </a:lnTo>
                <a:lnTo>
                  <a:pt x="25602" y="64615"/>
                </a:lnTo>
                <a:lnTo>
                  <a:pt x="358433" y="64615"/>
                </a:lnTo>
                <a:lnTo>
                  <a:pt x="358433" y="34746"/>
                </a:lnTo>
                <a:lnTo>
                  <a:pt x="25602" y="34746"/>
                </a:lnTo>
                <a:lnTo>
                  <a:pt x="25602" y="0"/>
                </a:lnTo>
                <a:lnTo>
                  <a:pt x="424877" y="0"/>
                </a:lnTo>
                <a:lnTo>
                  <a:pt x="424877" y="93875"/>
                </a:lnTo>
                <a:lnTo>
                  <a:pt x="92656" y="93875"/>
                </a:lnTo>
                <a:lnTo>
                  <a:pt x="92656" y="121916"/>
                </a:lnTo>
                <a:lnTo>
                  <a:pt x="430364" y="121916"/>
                </a:lnTo>
                <a:lnTo>
                  <a:pt x="430364" y="157881"/>
                </a:lnTo>
                <a:close/>
              </a:path>
              <a:path w="452754" h="435610">
                <a:moveTo>
                  <a:pt x="452309" y="231031"/>
                </a:moveTo>
                <a:lnTo>
                  <a:pt x="0" y="231031"/>
                </a:lnTo>
                <a:lnTo>
                  <a:pt x="0" y="195065"/>
                </a:lnTo>
                <a:lnTo>
                  <a:pt x="452309" y="195065"/>
                </a:lnTo>
                <a:lnTo>
                  <a:pt x="452309" y="231031"/>
                </a:lnTo>
                <a:close/>
              </a:path>
              <a:path w="452754" h="435610">
                <a:moveTo>
                  <a:pt x="427925" y="435240"/>
                </a:moveTo>
                <a:lnTo>
                  <a:pt x="89608" y="435240"/>
                </a:lnTo>
                <a:lnTo>
                  <a:pt x="82012" y="435202"/>
                </a:lnTo>
                <a:lnTo>
                  <a:pt x="76845" y="434936"/>
                </a:lnTo>
                <a:lnTo>
                  <a:pt x="71735" y="434212"/>
                </a:lnTo>
                <a:lnTo>
                  <a:pt x="51814" y="430364"/>
                </a:lnTo>
                <a:lnTo>
                  <a:pt x="42670" y="424877"/>
                </a:lnTo>
                <a:lnTo>
                  <a:pt x="34136" y="420001"/>
                </a:lnTo>
                <a:lnTo>
                  <a:pt x="23164" y="402933"/>
                </a:lnTo>
                <a:lnTo>
                  <a:pt x="23164" y="335879"/>
                </a:lnTo>
                <a:lnTo>
                  <a:pt x="355995" y="335879"/>
                </a:lnTo>
                <a:lnTo>
                  <a:pt x="355995" y="303571"/>
                </a:lnTo>
                <a:lnTo>
                  <a:pt x="23164" y="303571"/>
                </a:lnTo>
                <a:lnTo>
                  <a:pt x="23164" y="270653"/>
                </a:lnTo>
                <a:lnTo>
                  <a:pt x="423049" y="270653"/>
                </a:lnTo>
                <a:lnTo>
                  <a:pt x="423049" y="366358"/>
                </a:lnTo>
                <a:lnTo>
                  <a:pt x="90217" y="366358"/>
                </a:lnTo>
                <a:lnTo>
                  <a:pt x="90217" y="401713"/>
                </a:lnTo>
                <a:lnTo>
                  <a:pt x="427925" y="401713"/>
                </a:lnTo>
                <a:lnTo>
                  <a:pt x="427925" y="435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768516" y="2510307"/>
            <a:ext cx="455930" cy="438784"/>
          </a:xfrm>
          <a:custGeom>
            <a:avLst/>
            <a:gdLst/>
            <a:ahLst/>
            <a:cxnLst/>
            <a:rect l="l" t="t" r="r" b="b"/>
            <a:pathLst>
              <a:path w="455929" h="438785">
                <a:moveTo>
                  <a:pt x="432802" y="157881"/>
                </a:moveTo>
                <a:lnTo>
                  <a:pt x="84731" y="157881"/>
                </a:lnTo>
                <a:lnTo>
                  <a:pt x="68282" y="157757"/>
                </a:lnTo>
                <a:lnTo>
                  <a:pt x="27431" y="128621"/>
                </a:lnTo>
                <a:lnTo>
                  <a:pt x="27431" y="0"/>
                </a:lnTo>
                <a:lnTo>
                  <a:pt x="426097" y="0"/>
                </a:lnTo>
                <a:lnTo>
                  <a:pt x="426097" y="35965"/>
                </a:lnTo>
                <a:lnTo>
                  <a:pt x="94485" y="35965"/>
                </a:lnTo>
                <a:lnTo>
                  <a:pt x="94485" y="61567"/>
                </a:lnTo>
                <a:lnTo>
                  <a:pt x="420610" y="61567"/>
                </a:lnTo>
                <a:lnTo>
                  <a:pt x="420610" y="95094"/>
                </a:lnTo>
                <a:lnTo>
                  <a:pt x="94485" y="95094"/>
                </a:lnTo>
                <a:lnTo>
                  <a:pt x="94485" y="124354"/>
                </a:lnTo>
                <a:lnTo>
                  <a:pt x="432802" y="124354"/>
                </a:lnTo>
                <a:lnTo>
                  <a:pt x="432802" y="157881"/>
                </a:lnTo>
                <a:close/>
              </a:path>
              <a:path w="455929" h="438785">
                <a:moveTo>
                  <a:pt x="254195" y="199332"/>
                </a:moveTo>
                <a:lnTo>
                  <a:pt x="192018" y="199332"/>
                </a:lnTo>
                <a:lnTo>
                  <a:pt x="192018" y="157881"/>
                </a:lnTo>
                <a:lnTo>
                  <a:pt x="254195" y="157881"/>
                </a:lnTo>
                <a:lnTo>
                  <a:pt x="254195" y="199332"/>
                </a:lnTo>
                <a:close/>
              </a:path>
              <a:path w="455929" h="438785">
                <a:moveTo>
                  <a:pt x="455356" y="235298"/>
                </a:moveTo>
                <a:lnTo>
                  <a:pt x="0" y="235298"/>
                </a:lnTo>
                <a:lnTo>
                  <a:pt x="0" y="199332"/>
                </a:lnTo>
                <a:lnTo>
                  <a:pt x="455356" y="199332"/>
                </a:lnTo>
                <a:lnTo>
                  <a:pt x="455356" y="235298"/>
                </a:lnTo>
                <a:close/>
              </a:path>
              <a:path w="455929" h="438785">
                <a:moveTo>
                  <a:pt x="224325" y="438288"/>
                </a:moveTo>
                <a:lnTo>
                  <a:pt x="172787" y="435345"/>
                </a:lnTo>
                <a:lnTo>
                  <a:pt x="146299" y="430973"/>
                </a:lnTo>
                <a:lnTo>
                  <a:pt x="135465" y="429135"/>
                </a:lnTo>
                <a:lnTo>
                  <a:pt x="94827" y="418172"/>
                </a:lnTo>
                <a:lnTo>
                  <a:pt x="48156" y="394398"/>
                </a:lnTo>
                <a:lnTo>
                  <a:pt x="40841" y="386474"/>
                </a:lnTo>
                <a:lnTo>
                  <a:pt x="32917" y="379159"/>
                </a:lnTo>
                <a:lnTo>
                  <a:pt x="24992" y="362091"/>
                </a:lnTo>
                <a:lnTo>
                  <a:pt x="24992" y="344413"/>
                </a:lnTo>
                <a:lnTo>
                  <a:pt x="48156" y="312105"/>
                </a:lnTo>
                <a:lnTo>
                  <a:pt x="88832" y="289708"/>
                </a:lnTo>
                <a:lnTo>
                  <a:pt x="128278" y="278768"/>
                </a:lnTo>
                <a:lnTo>
                  <a:pt x="146909" y="275530"/>
                </a:lnTo>
                <a:lnTo>
                  <a:pt x="157790" y="273382"/>
                </a:lnTo>
                <a:lnTo>
                  <a:pt x="196766" y="268506"/>
                </a:lnTo>
                <a:lnTo>
                  <a:pt x="224325" y="267606"/>
                </a:lnTo>
                <a:lnTo>
                  <a:pt x="247089" y="267706"/>
                </a:lnTo>
                <a:lnTo>
                  <a:pt x="319925" y="277878"/>
                </a:lnTo>
                <a:lnTo>
                  <a:pt x="362700" y="291379"/>
                </a:lnTo>
                <a:lnTo>
                  <a:pt x="384737" y="301132"/>
                </a:lnTo>
                <a:lnTo>
                  <a:pt x="224935" y="301132"/>
                </a:lnTo>
                <a:lnTo>
                  <a:pt x="209405" y="301185"/>
                </a:lnTo>
                <a:lnTo>
                  <a:pt x="160438" y="306528"/>
                </a:lnTo>
                <a:lnTo>
                  <a:pt x="121535" y="318572"/>
                </a:lnTo>
                <a:lnTo>
                  <a:pt x="92046" y="340755"/>
                </a:lnTo>
                <a:lnTo>
                  <a:pt x="92046" y="365138"/>
                </a:lnTo>
                <a:lnTo>
                  <a:pt x="141660" y="395284"/>
                </a:lnTo>
                <a:lnTo>
                  <a:pt x="187646" y="403828"/>
                </a:lnTo>
                <a:lnTo>
                  <a:pt x="382867" y="405371"/>
                </a:lnTo>
                <a:lnTo>
                  <a:pt x="379006" y="407733"/>
                </a:lnTo>
                <a:lnTo>
                  <a:pt x="327297" y="426044"/>
                </a:lnTo>
                <a:lnTo>
                  <a:pt x="302352" y="430973"/>
                </a:lnTo>
                <a:lnTo>
                  <a:pt x="291470" y="433116"/>
                </a:lnTo>
                <a:lnTo>
                  <a:pt x="252485" y="437517"/>
                </a:lnTo>
                <a:lnTo>
                  <a:pt x="236265" y="438260"/>
                </a:lnTo>
                <a:lnTo>
                  <a:pt x="224325" y="438288"/>
                </a:lnTo>
                <a:close/>
              </a:path>
              <a:path w="455929" h="438785">
                <a:moveTo>
                  <a:pt x="382867" y="405371"/>
                </a:moveTo>
                <a:lnTo>
                  <a:pt x="224935" y="405371"/>
                </a:lnTo>
                <a:lnTo>
                  <a:pt x="241170" y="405314"/>
                </a:lnTo>
                <a:lnTo>
                  <a:pt x="251947" y="404914"/>
                </a:lnTo>
                <a:lnTo>
                  <a:pt x="290651" y="399494"/>
                </a:lnTo>
                <a:lnTo>
                  <a:pt x="329192" y="387322"/>
                </a:lnTo>
                <a:lnTo>
                  <a:pt x="357214" y="365138"/>
                </a:lnTo>
                <a:lnTo>
                  <a:pt x="357214" y="340755"/>
                </a:lnTo>
                <a:lnTo>
                  <a:pt x="316982" y="314543"/>
                </a:lnTo>
                <a:lnTo>
                  <a:pt x="260767" y="302547"/>
                </a:lnTo>
                <a:lnTo>
                  <a:pt x="224935" y="301132"/>
                </a:lnTo>
                <a:lnTo>
                  <a:pt x="384737" y="301132"/>
                </a:lnTo>
                <a:lnTo>
                  <a:pt x="417196" y="327787"/>
                </a:lnTo>
                <a:lnTo>
                  <a:pt x="424268" y="352947"/>
                </a:lnTo>
                <a:lnTo>
                  <a:pt x="424268" y="362091"/>
                </a:lnTo>
                <a:lnTo>
                  <a:pt x="415124" y="379159"/>
                </a:lnTo>
                <a:lnTo>
                  <a:pt x="407809" y="387083"/>
                </a:lnTo>
                <a:lnTo>
                  <a:pt x="399885" y="394398"/>
                </a:lnTo>
                <a:lnTo>
                  <a:pt x="382867" y="4053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0251913" y="2505430"/>
            <a:ext cx="462915" cy="427990"/>
          </a:xfrm>
          <a:custGeom>
            <a:avLst/>
            <a:gdLst/>
            <a:ahLst/>
            <a:cxnLst/>
            <a:rect l="l" t="t" r="r" b="b"/>
            <a:pathLst>
              <a:path w="462915" h="427989">
                <a:moveTo>
                  <a:pt x="182874" y="29259"/>
                </a:moveTo>
                <a:lnTo>
                  <a:pt x="110943" y="29259"/>
                </a:lnTo>
                <a:lnTo>
                  <a:pt x="110943" y="0"/>
                </a:lnTo>
                <a:lnTo>
                  <a:pt x="182874" y="0"/>
                </a:lnTo>
                <a:lnTo>
                  <a:pt x="182874" y="29259"/>
                </a:lnTo>
                <a:close/>
              </a:path>
              <a:path w="462915" h="427989">
                <a:moveTo>
                  <a:pt x="283455" y="62786"/>
                </a:moveTo>
                <a:lnTo>
                  <a:pt x="0" y="62786"/>
                </a:lnTo>
                <a:lnTo>
                  <a:pt x="0" y="29259"/>
                </a:lnTo>
                <a:lnTo>
                  <a:pt x="283455" y="29259"/>
                </a:lnTo>
                <a:lnTo>
                  <a:pt x="283455" y="62786"/>
                </a:lnTo>
                <a:close/>
              </a:path>
              <a:path w="462915" h="427989">
                <a:moveTo>
                  <a:pt x="141422" y="223716"/>
                </a:moveTo>
                <a:lnTo>
                  <a:pt x="98218" y="220630"/>
                </a:lnTo>
                <a:lnTo>
                  <a:pt x="58291" y="208400"/>
                </a:lnTo>
                <a:lnTo>
                  <a:pt x="22973" y="183521"/>
                </a:lnTo>
                <a:lnTo>
                  <a:pt x="3195" y="143113"/>
                </a:lnTo>
                <a:lnTo>
                  <a:pt x="3047" y="132279"/>
                </a:lnTo>
                <a:lnTo>
                  <a:pt x="3047" y="123135"/>
                </a:lnTo>
                <a:lnTo>
                  <a:pt x="25497" y="87241"/>
                </a:lnTo>
                <a:lnTo>
                  <a:pt x="59546" y="65377"/>
                </a:lnTo>
                <a:lnTo>
                  <a:pt x="68882" y="62786"/>
                </a:lnTo>
                <a:lnTo>
                  <a:pt x="216401" y="62786"/>
                </a:lnTo>
                <a:lnTo>
                  <a:pt x="246400" y="78026"/>
                </a:lnTo>
                <a:lnTo>
                  <a:pt x="141422" y="78026"/>
                </a:lnTo>
                <a:lnTo>
                  <a:pt x="132760" y="78097"/>
                </a:lnTo>
                <a:lnTo>
                  <a:pt x="96413" y="90184"/>
                </a:lnTo>
                <a:lnTo>
                  <a:pt x="69492" y="121916"/>
                </a:lnTo>
                <a:lnTo>
                  <a:pt x="69492" y="143861"/>
                </a:lnTo>
                <a:lnTo>
                  <a:pt x="97101" y="177211"/>
                </a:lnTo>
                <a:lnTo>
                  <a:pt x="253349" y="188970"/>
                </a:lnTo>
                <a:lnTo>
                  <a:pt x="231640" y="203800"/>
                </a:lnTo>
                <a:lnTo>
                  <a:pt x="183426" y="220630"/>
                </a:lnTo>
                <a:lnTo>
                  <a:pt x="160148" y="223601"/>
                </a:lnTo>
                <a:lnTo>
                  <a:pt x="141422" y="223716"/>
                </a:lnTo>
                <a:close/>
              </a:path>
              <a:path w="462915" h="427989">
                <a:moveTo>
                  <a:pt x="253349" y="188970"/>
                </a:moveTo>
                <a:lnTo>
                  <a:pt x="141422" y="188970"/>
                </a:lnTo>
                <a:lnTo>
                  <a:pt x="149728" y="188903"/>
                </a:lnTo>
                <a:lnTo>
                  <a:pt x="155290" y="188436"/>
                </a:lnTo>
                <a:lnTo>
                  <a:pt x="191408" y="172511"/>
                </a:lnTo>
                <a:lnTo>
                  <a:pt x="201771" y="165196"/>
                </a:lnTo>
                <a:lnTo>
                  <a:pt x="214572" y="144470"/>
                </a:lnTo>
                <a:lnTo>
                  <a:pt x="214572" y="121916"/>
                </a:lnTo>
                <a:lnTo>
                  <a:pt x="187998" y="90184"/>
                </a:lnTo>
                <a:lnTo>
                  <a:pt x="150795" y="78097"/>
                </a:lnTo>
                <a:lnTo>
                  <a:pt x="141422" y="78026"/>
                </a:lnTo>
                <a:lnTo>
                  <a:pt x="246400" y="78026"/>
                </a:lnTo>
                <a:lnTo>
                  <a:pt x="280407" y="123135"/>
                </a:lnTo>
                <a:lnTo>
                  <a:pt x="280407" y="132279"/>
                </a:lnTo>
                <a:lnTo>
                  <a:pt x="264729" y="177340"/>
                </a:lnTo>
                <a:lnTo>
                  <a:pt x="259833" y="183560"/>
                </a:lnTo>
                <a:lnTo>
                  <a:pt x="253349" y="188970"/>
                </a:lnTo>
                <a:close/>
              </a:path>
              <a:path w="462915" h="427989">
                <a:moveTo>
                  <a:pt x="420001" y="219449"/>
                </a:moveTo>
                <a:lnTo>
                  <a:pt x="352947" y="219449"/>
                </a:lnTo>
                <a:lnTo>
                  <a:pt x="352947" y="1828"/>
                </a:lnTo>
                <a:lnTo>
                  <a:pt x="397446" y="14020"/>
                </a:lnTo>
                <a:lnTo>
                  <a:pt x="420001" y="31088"/>
                </a:lnTo>
                <a:lnTo>
                  <a:pt x="420001" y="106676"/>
                </a:lnTo>
                <a:lnTo>
                  <a:pt x="462671" y="106676"/>
                </a:lnTo>
                <a:lnTo>
                  <a:pt x="462671" y="145080"/>
                </a:lnTo>
                <a:lnTo>
                  <a:pt x="420001" y="145080"/>
                </a:lnTo>
                <a:lnTo>
                  <a:pt x="420001" y="219449"/>
                </a:lnTo>
                <a:close/>
              </a:path>
              <a:path w="462915" h="427989">
                <a:moveTo>
                  <a:pt x="438898" y="427925"/>
                </a:moveTo>
                <a:lnTo>
                  <a:pt x="88998" y="427925"/>
                </a:lnTo>
                <a:lnTo>
                  <a:pt x="67663" y="423049"/>
                </a:lnTo>
                <a:lnTo>
                  <a:pt x="59738" y="417562"/>
                </a:lnTo>
                <a:lnTo>
                  <a:pt x="50595" y="411467"/>
                </a:lnTo>
                <a:lnTo>
                  <a:pt x="39622" y="395008"/>
                </a:lnTo>
                <a:lnTo>
                  <a:pt x="38403" y="383426"/>
                </a:lnTo>
                <a:lnTo>
                  <a:pt x="38403" y="264558"/>
                </a:lnTo>
                <a:lnTo>
                  <a:pt x="106676" y="264558"/>
                </a:lnTo>
                <a:lnTo>
                  <a:pt x="106676" y="391960"/>
                </a:lnTo>
                <a:lnTo>
                  <a:pt x="438898" y="391960"/>
                </a:lnTo>
                <a:lnTo>
                  <a:pt x="438898" y="4279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853689" y="2506649"/>
            <a:ext cx="466725" cy="436880"/>
          </a:xfrm>
          <a:custGeom>
            <a:avLst/>
            <a:gdLst/>
            <a:ahLst/>
            <a:cxnLst/>
            <a:rect l="l" t="t" r="r" b="b"/>
            <a:pathLst>
              <a:path w="466725" h="436880">
                <a:moveTo>
                  <a:pt x="279188" y="50595"/>
                </a:moveTo>
                <a:lnTo>
                  <a:pt x="7924" y="50595"/>
                </a:lnTo>
                <a:lnTo>
                  <a:pt x="7924" y="14629"/>
                </a:lnTo>
                <a:lnTo>
                  <a:pt x="279188" y="14629"/>
                </a:lnTo>
                <a:lnTo>
                  <a:pt x="279188" y="50595"/>
                </a:lnTo>
                <a:close/>
              </a:path>
              <a:path w="466725" h="436880">
                <a:moveTo>
                  <a:pt x="26821" y="393179"/>
                </a:moveTo>
                <a:lnTo>
                  <a:pt x="0" y="352337"/>
                </a:lnTo>
                <a:lnTo>
                  <a:pt x="17601" y="337441"/>
                </a:lnTo>
                <a:lnTo>
                  <a:pt x="28802" y="326887"/>
                </a:lnTo>
                <a:lnTo>
                  <a:pt x="63748" y="281654"/>
                </a:lnTo>
                <a:lnTo>
                  <a:pt x="85950" y="239565"/>
                </a:lnTo>
                <a:lnTo>
                  <a:pt x="101723" y="195075"/>
                </a:lnTo>
                <a:lnTo>
                  <a:pt x="108981" y="155986"/>
                </a:lnTo>
                <a:lnTo>
                  <a:pt x="111553" y="50595"/>
                </a:lnTo>
                <a:lnTo>
                  <a:pt x="176168" y="50595"/>
                </a:lnTo>
                <a:lnTo>
                  <a:pt x="176259" y="127450"/>
                </a:lnTo>
                <a:lnTo>
                  <a:pt x="181959" y="174340"/>
                </a:lnTo>
                <a:lnTo>
                  <a:pt x="193318" y="220715"/>
                </a:lnTo>
                <a:lnTo>
                  <a:pt x="205098" y="248709"/>
                </a:lnTo>
                <a:lnTo>
                  <a:pt x="145080" y="248709"/>
                </a:lnTo>
                <a:lnTo>
                  <a:pt x="120392" y="293208"/>
                </a:lnTo>
                <a:lnTo>
                  <a:pt x="92656" y="334050"/>
                </a:lnTo>
                <a:lnTo>
                  <a:pt x="60653" y="368186"/>
                </a:lnTo>
                <a:lnTo>
                  <a:pt x="36951" y="387302"/>
                </a:lnTo>
                <a:lnTo>
                  <a:pt x="26821" y="393179"/>
                </a:lnTo>
                <a:close/>
              </a:path>
              <a:path w="466725" h="436880">
                <a:moveTo>
                  <a:pt x="260291" y="390131"/>
                </a:moveTo>
                <a:lnTo>
                  <a:pt x="227373" y="366053"/>
                </a:lnTo>
                <a:lnTo>
                  <a:pt x="196894" y="332221"/>
                </a:lnTo>
                <a:lnTo>
                  <a:pt x="188231" y="321315"/>
                </a:lnTo>
                <a:lnTo>
                  <a:pt x="161410" y="279911"/>
                </a:lnTo>
                <a:lnTo>
                  <a:pt x="145080" y="248709"/>
                </a:lnTo>
                <a:lnTo>
                  <a:pt x="205098" y="248709"/>
                </a:lnTo>
                <a:lnTo>
                  <a:pt x="209248" y="258348"/>
                </a:lnTo>
                <a:lnTo>
                  <a:pt x="215563" y="270958"/>
                </a:lnTo>
                <a:lnTo>
                  <a:pt x="248718" y="317810"/>
                </a:lnTo>
                <a:lnTo>
                  <a:pt x="287722" y="353556"/>
                </a:lnTo>
                <a:lnTo>
                  <a:pt x="280407" y="362091"/>
                </a:lnTo>
                <a:lnTo>
                  <a:pt x="267606" y="381597"/>
                </a:lnTo>
                <a:lnTo>
                  <a:pt x="260291" y="390131"/>
                </a:lnTo>
                <a:close/>
              </a:path>
              <a:path w="466725" h="436880">
                <a:moveTo>
                  <a:pt x="349899" y="436459"/>
                </a:moveTo>
                <a:lnTo>
                  <a:pt x="338317" y="436459"/>
                </a:lnTo>
                <a:lnTo>
                  <a:pt x="341365" y="432802"/>
                </a:lnTo>
                <a:lnTo>
                  <a:pt x="343803" y="425487"/>
                </a:lnTo>
                <a:lnTo>
                  <a:pt x="344413" y="423049"/>
                </a:lnTo>
                <a:lnTo>
                  <a:pt x="344413" y="0"/>
                </a:lnTo>
                <a:lnTo>
                  <a:pt x="355995" y="1828"/>
                </a:lnTo>
                <a:lnTo>
                  <a:pt x="379768" y="8534"/>
                </a:lnTo>
                <a:lnTo>
                  <a:pt x="389522" y="12801"/>
                </a:lnTo>
                <a:lnTo>
                  <a:pt x="399275" y="17677"/>
                </a:lnTo>
                <a:lnTo>
                  <a:pt x="411467" y="29869"/>
                </a:lnTo>
                <a:lnTo>
                  <a:pt x="411467" y="171901"/>
                </a:lnTo>
                <a:lnTo>
                  <a:pt x="466329" y="171901"/>
                </a:lnTo>
                <a:lnTo>
                  <a:pt x="466329" y="210305"/>
                </a:lnTo>
                <a:lnTo>
                  <a:pt x="411467" y="210305"/>
                </a:lnTo>
                <a:lnTo>
                  <a:pt x="411467" y="419391"/>
                </a:lnTo>
                <a:lnTo>
                  <a:pt x="409028" y="423658"/>
                </a:lnTo>
                <a:lnTo>
                  <a:pt x="394398" y="429754"/>
                </a:lnTo>
                <a:lnTo>
                  <a:pt x="384645" y="432192"/>
                </a:lnTo>
                <a:lnTo>
                  <a:pt x="374282" y="434021"/>
                </a:lnTo>
                <a:lnTo>
                  <a:pt x="349899" y="436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1323066" y="2507259"/>
            <a:ext cx="472440" cy="429259"/>
          </a:xfrm>
          <a:custGeom>
            <a:avLst/>
            <a:gdLst/>
            <a:ahLst/>
            <a:cxnLst/>
            <a:rect l="l" t="t" r="r" b="b"/>
            <a:pathLst>
              <a:path w="472440" h="429260">
                <a:moveTo>
                  <a:pt x="26821" y="217010"/>
                </a:moveTo>
                <a:lnTo>
                  <a:pt x="12801" y="199942"/>
                </a:lnTo>
                <a:lnTo>
                  <a:pt x="9753" y="196285"/>
                </a:lnTo>
                <a:lnTo>
                  <a:pt x="3047" y="188970"/>
                </a:lnTo>
                <a:lnTo>
                  <a:pt x="0" y="185312"/>
                </a:lnTo>
                <a:lnTo>
                  <a:pt x="38446" y="166839"/>
                </a:lnTo>
                <a:lnTo>
                  <a:pt x="74102" y="139708"/>
                </a:lnTo>
                <a:lnTo>
                  <a:pt x="100471" y="107124"/>
                </a:lnTo>
                <a:lnTo>
                  <a:pt x="120273" y="60834"/>
                </a:lnTo>
                <a:lnTo>
                  <a:pt x="123744" y="5486"/>
                </a:lnTo>
                <a:lnTo>
                  <a:pt x="184093" y="5486"/>
                </a:lnTo>
                <a:lnTo>
                  <a:pt x="185160" y="44994"/>
                </a:lnTo>
                <a:lnTo>
                  <a:pt x="197818" y="84403"/>
                </a:lnTo>
                <a:lnTo>
                  <a:pt x="217620" y="115820"/>
                </a:lnTo>
                <a:lnTo>
                  <a:pt x="222102" y="121916"/>
                </a:lnTo>
                <a:lnTo>
                  <a:pt x="153004" y="121916"/>
                </a:lnTo>
                <a:lnTo>
                  <a:pt x="143942" y="134150"/>
                </a:lnTo>
                <a:lnTo>
                  <a:pt x="137651" y="142070"/>
                </a:lnTo>
                <a:lnTo>
                  <a:pt x="105495" y="174378"/>
                </a:lnTo>
                <a:lnTo>
                  <a:pt x="73264" y="197618"/>
                </a:lnTo>
                <a:lnTo>
                  <a:pt x="35874" y="214777"/>
                </a:lnTo>
                <a:lnTo>
                  <a:pt x="26821" y="217010"/>
                </a:lnTo>
                <a:close/>
              </a:path>
              <a:path w="472440" h="429260">
                <a:moveTo>
                  <a:pt x="281016" y="210915"/>
                </a:moveTo>
                <a:lnTo>
                  <a:pt x="237727" y="197585"/>
                </a:lnTo>
                <a:lnTo>
                  <a:pt x="198694" y="171849"/>
                </a:lnTo>
                <a:lnTo>
                  <a:pt x="153004" y="121916"/>
                </a:lnTo>
                <a:lnTo>
                  <a:pt x="222102" y="121916"/>
                </a:lnTo>
                <a:lnTo>
                  <a:pt x="227140" y="128769"/>
                </a:lnTo>
                <a:lnTo>
                  <a:pt x="234345" y="137117"/>
                </a:lnTo>
                <a:lnTo>
                  <a:pt x="269991" y="164363"/>
                </a:lnTo>
                <a:lnTo>
                  <a:pt x="307838" y="180435"/>
                </a:lnTo>
                <a:lnTo>
                  <a:pt x="281016" y="210915"/>
                </a:lnTo>
                <a:close/>
              </a:path>
              <a:path w="472440" h="429260">
                <a:moveTo>
                  <a:pt x="429754" y="217620"/>
                </a:moveTo>
                <a:lnTo>
                  <a:pt x="362700" y="217620"/>
                </a:lnTo>
                <a:lnTo>
                  <a:pt x="362700" y="0"/>
                </a:lnTo>
                <a:lnTo>
                  <a:pt x="407200" y="12191"/>
                </a:lnTo>
                <a:lnTo>
                  <a:pt x="429754" y="29259"/>
                </a:lnTo>
                <a:lnTo>
                  <a:pt x="429754" y="104847"/>
                </a:lnTo>
                <a:lnTo>
                  <a:pt x="472425" y="104847"/>
                </a:lnTo>
                <a:lnTo>
                  <a:pt x="472425" y="143251"/>
                </a:lnTo>
                <a:lnTo>
                  <a:pt x="429754" y="143251"/>
                </a:lnTo>
                <a:lnTo>
                  <a:pt x="429754" y="217620"/>
                </a:lnTo>
                <a:close/>
              </a:path>
              <a:path w="472440" h="429260">
                <a:moveTo>
                  <a:pt x="445603" y="429145"/>
                </a:moveTo>
                <a:lnTo>
                  <a:pt x="115210" y="429145"/>
                </a:lnTo>
                <a:lnTo>
                  <a:pt x="107614" y="429102"/>
                </a:lnTo>
                <a:lnTo>
                  <a:pt x="68273" y="418782"/>
                </a:lnTo>
                <a:lnTo>
                  <a:pt x="48156" y="396837"/>
                </a:lnTo>
                <a:lnTo>
                  <a:pt x="48156" y="327954"/>
                </a:lnTo>
                <a:lnTo>
                  <a:pt x="375501" y="327954"/>
                </a:lnTo>
                <a:lnTo>
                  <a:pt x="375501" y="293818"/>
                </a:lnTo>
                <a:lnTo>
                  <a:pt x="48156" y="293818"/>
                </a:lnTo>
                <a:lnTo>
                  <a:pt x="48156" y="259071"/>
                </a:lnTo>
                <a:lnTo>
                  <a:pt x="440117" y="259071"/>
                </a:lnTo>
                <a:lnTo>
                  <a:pt x="440117" y="359043"/>
                </a:lnTo>
                <a:lnTo>
                  <a:pt x="116429" y="359043"/>
                </a:lnTo>
                <a:lnTo>
                  <a:pt x="116429" y="394398"/>
                </a:lnTo>
                <a:lnTo>
                  <a:pt x="445603" y="394398"/>
                </a:lnTo>
                <a:lnTo>
                  <a:pt x="445603" y="429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1800368" y="2521279"/>
            <a:ext cx="455295" cy="384175"/>
          </a:xfrm>
          <a:custGeom>
            <a:avLst/>
            <a:gdLst/>
            <a:ahLst/>
            <a:cxnLst/>
            <a:rect l="l" t="t" r="r" b="b"/>
            <a:pathLst>
              <a:path w="455295" h="384175">
                <a:moveTo>
                  <a:pt x="292598" y="233469"/>
                </a:moveTo>
                <a:lnTo>
                  <a:pt x="163367" y="233469"/>
                </a:lnTo>
                <a:lnTo>
                  <a:pt x="152519" y="231621"/>
                </a:lnTo>
                <a:lnTo>
                  <a:pt x="145156" y="230116"/>
                </a:lnTo>
                <a:lnTo>
                  <a:pt x="137908" y="228154"/>
                </a:lnTo>
                <a:lnTo>
                  <a:pt x="127402" y="224935"/>
                </a:lnTo>
                <a:lnTo>
                  <a:pt x="108714" y="219420"/>
                </a:lnTo>
                <a:lnTo>
                  <a:pt x="72540" y="201161"/>
                </a:lnTo>
                <a:lnTo>
                  <a:pt x="39013" y="165806"/>
                </a:lnTo>
                <a:lnTo>
                  <a:pt x="32307" y="155443"/>
                </a:lnTo>
                <a:lnTo>
                  <a:pt x="24992" y="132279"/>
                </a:lnTo>
                <a:lnTo>
                  <a:pt x="25064" y="111529"/>
                </a:lnTo>
                <a:lnTo>
                  <a:pt x="25564" y="106181"/>
                </a:lnTo>
                <a:lnTo>
                  <a:pt x="42061" y="69492"/>
                </a:lnTo>
                <a:lnTo>
                  <a:pt x="72159" y="40460"/>
                </a:lnTo>
                <a:lnTo>
                  <a:pt x="113343" y="17982"/>
                </a:lnTo>
                <a:lnTo>
                  <a:pt x="171011" y="3600"/>
                </a:lnTo>
                <a:lnTo>
                  <a:pt x="227373" y="0"/>
                </a:lnTo>
                <a:lnTo>
                  <a:pt x="238955" y="38"/>
                </a:lnTo>
                <a:lnTo>
                  <a:pt x="277949" y="3914"/>
                </a:lnTo>
                <a:lnTo>
                  <a:pt x="322315" y="13601"/>
                </a:lnTo>
                <a:lnTo>
                  <a:pt x="362253" y="27988"/>
                </a:lnTo>
                <a:lnTo>
                  <a:pt x="371580" y="32917"/>
                </a:lnTo>
                <a:lnTo>
                  <a:pt x="227373" y="32917"/>
                </a:lnTo>
                <a:lnTo>
                  <a:pt x="209714" y="33031"/>
                </a:lnTo>
                <a:lnTo>
                  <a:pt x="157776" y="44651"/>
                </a:lnTo>
                <a:lnTo>
                  <a:pt x="118501" y="67030"/>
                </a:lnTo>
                <a:lnTo>
                  <a:pt x="92084" y="103133"/>
                </a:lnTo>
                <a:lnTo>
                  <a:pt x="90827" y="119477"/>
                </a:lnTo>
                <a:lnTo>
                  <a:pt x="90984" y="130297"/>
                </a:lnTo>
                <a:lnTo>
                  <a:pt x="112048" y="169006"/>
                </a:lnTo>
                <a:lnTo>
                  <a:pt x="129840" y="181655"/>
                </a:lnTo>
                <a:lnTo>
                  <a:pt x="140456" y="188817"/>
                </a:lnTo>
                <a:lnTo>
                  <a:pt x="187898" y="205390"/>
                </a:lnTo>
                <a:lnTo>
                  <a:pt x="371120" y="208476"/>
                </a:lnTo>
                <a:lnTo>
                  <a:pt x="368786" y="209595"/>
                </a:lnTo>
                <a:lnTo>
                  <a:pt x="323144" y="226592"/>
                </a:lnTo>
                <a:lnTo>
                  <a:pt x="299913" y="232250"/>
                </a:lnTo>
                <a:lnTo>
                  <a:pt x="292598" y="233469"/>
                </a:lnTo>
                <a:close/>
              </a:path>
              <a:path w="455295" h="384175">
                <a:moveTo>
                  <a:pt x="371120" y="208476"/>
                </a:moveTo>
                <a:lnTo>
                  <a:pt x="227373" y="208476"/>
                </a:lnTo>
                <a:lnTo>
                  <a:pt x="243331" y="208362"/>
                </a:lnTo>
                <a:lnTo>
                  <a:pt x="253928" y="207600"/>
                </a:lnTo>
                <a:lnTo>
                  <a:pt x="293451" y="197223"/>
                </a:lnTo>
                <a:lnTo>
                  <a:pt x="333569" y="175316"/>
                </a:lnTo>
                <a:lnTo>
                  <a:pt x="359162" y="144894"/>
                </a:lnTo>
                <a:lnTo>
                  <a:pt x="363919" y="119477"/>
                </a:lnTo>
                <a:lnTo>
                  <a:pt x="363757" y="109367"/>
                </a:lnTo>
                <a:lnTo>
                  <a:pt x="342279" y="71740"/>
                </a:lnTo>
                <a:lnTo>
                  <a:pt x="305857" y="48080"/>
                </a:lnTo>
                <a:lnTo>
                  <a:pt x="266720" y="36003"/>
                </a:lnTo>
                <a:lnTo>
                  <a:pt x="227373" y="32917"/>
                </a:lnTo>
                <a:lnTo>
                  <a:pt x="371580" y="32917"/>
                </a:lnTo>
                <a:lnTo>
                  <a:pt x="403847" y="59281"/>
                </a:lnTo>
                <a:lnTo>
                  <a:pt x="425792" y="93570"/>
                </a:lnTo>
                <a:lnTo>
                  <a:pt x="430973" y="132279"/>
                </a:lnTo>
                <a:lnTo>
                  <a:pt x="423658" y="154833"/>
                </a:lnTo>
                <a:lnTo>
                  <a:pt x="394398" y="193237"/>
                </a:lnTo>
                <a:lnTo>
                  <a:pt x="373901" y="207143"/>
                </a:lnTo>
                <a:lnTo>
                  <a:pt x="371120" y="208476"/>
                </a:lnTo>
                <a:close/>
              </a:path>
              <a:path w="455295" h="384175">
                <a:moveTo>
                  <a:pt x="200552" y="348070"/>
                </a:moveTo>
                <a:lnTo>
                  <a:pt x="132888" y="348070"/>
                </a:lnTo>
                <a:lnTo>
                  <a:pt x="132893" y="310486"/>
                </a:lnTo>
                <a:lnTo>
                  <a:pt x="133017" y="299094"/>
                </a:lnTo>
                <a:lnTo>
                  <a:pt x="133369" y="282445"/>
                </a:lnTo>
                <a:lnTo>
                  <a:pt x="133460" y="276749"/>
                </a:lnTo>
                <a:lnTo>
                  <a:pt x="133498" y="233469"/>
                </a:lnTo>
                <a:lnTo>
                  <a:pt x="324906" y="233469"/>
                </a:lnTo>
                <a:lnTo>
                  <a:pt x="324906" y="237126"/>
                </a:lnTo>
                <a:lnTo>
                  <a:pt x="257852" y="237126"/>
                </a:lnTo>
                <a:lnTo>
                  <a:pt x="200552" y="237736"/>
                </a:lnTo>
                <a:lnTo>
                  <a:pt x="200552" y="348070"/>
                </a:lnTo>
                <a:close/>
              </a:path>
              <a:path w="455295" h="384175">
                <a:moveTo>
                  <a:pt x="324906" y="348070"/>
                </a:moveTo>
                <a:lnTo>
                  <a:pt x="257852" y="348070"/>
                </a:lnTo>
                <a:lnTo>
                  <a:pt x="257852" y="237126"/>
                </a:lnTo>
                <a:lnTo>
                  <a:pt x="324906" y="237126"/>
                </a:lnTo>
                <a:lnTo>
                  <a:pt x="324906" y="348070"/>
                </a:lnTo>
                <a:close/>
              </a:path>
              <a:path w="455295" h="384175">
                <a:moveTo>
                  <a:pt x="454747" y="384036"/>
                </a:moveTo>
                <a:lnTo>
                  <a:pt x="0" y="384036"/>
                </a:lnTo>
                <a:lnTo>
                  <a:pt x="0" y="348070"/>
                </a:lnTo>
                <a:lnTo>
                  <a:pt x="454747" y="348070"/>
                </a:lnTo>
                <a:lnTo>
                  <a:pt x="454747" y="3840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2283766" y="2501773"/>
            <a:ext cx="439420" cy="431800"/>
          </a:xfrm>
          <a:custGeom>
            <a:avLst/>
            <a:gdLst/>
            <a:ahLst/>
            <a:cxnLst/>
            <a:rect l="l" t="t" r="r" b="b"/>
            <a:pathLst>
              <a:path w="439420" h="431800">
                <a:moveTo>
                  <a:pt x="141422" y="229202"/>
                </a:moveTo>
                <a:lnTo>
                  <a:pt x="96632" y="225473"/>
                </a:lnTo>
                <a:lnTo>
                  <a:pt x="55357" y="210800"/>
                </a:lnTo>
                <a:lnTo>
                  <a:pt x="19430" y="181617"/>
                </a:lnTo>
                <a:lnTo>
                  <a:pt x="1142" y="142375"/>
                </a:lnTo>
                <a:lnTo>
                  <a:pt x="0" y="120697"/>
                </a:lnTo>
                <a:lnTo>
                  <a:pt x="142" y="109119"/>
                </a:lnTo>
                <a:lnTo>
                  <a:pt x="14715" y="70639"/>
                </a:lnTo>
                <a:lnTo>
                  <a:pt x="47209" y="37974"/>
                </a:lnTo>
                <a:lnTo>
                  <a:pt x="96632" y="16306"/>
                </a:lnTo>
                <a:lnTo>
                  <a:pt x="141422" y="12191"/>
                </a:lnTo>
                <a:lnTo>
                  <a:pt x="162277" y="12344"/>
                </a:lnTo>
                <a:lnTo>
                  <a:pt x="203295" y="21944"/>
                </a:lnTo>
                <a:lnTo>
                  <a:pt x="245857" y="45108"/>
                </a:lnTo>
                <a:lnTo>
                  <a:pt x="141422" y="45108"/>
                </a:lnTo>
                <a:lnTo>
                  <a:pt x="129569" y="45232"/>
                </a:lnTo>
                <a:lnTo>
                  <a:pt x="93303" y="61339"/>
                </a:lnTo>
                <a:lnTo>
                  <a:pt x="70101" y="96618"/>
                </a:lnTo>
                <a:lnTo>
                  <a:pt x="65834" y="109724"/>
                </a:lnTo>
                <a:lnTo>
                  <a:pt x="65939" y="128669"/>
                </a:lnTo>
                <a:lnTo>
                  <a:pt x="79021" y="165601"/>
                </a:lnTo>
                <a:lnTo>
                  <a:pt x="84731" y="172511"/>
                </a:lnTo>
                <a:lnTo>
                  <a:pt x="90237" y="179316"/>
                </a:lnTo>
                <a:lnTo>
                  <a:pt x="129926" y="198004"/>
                </a:lnTo>
                <a:lnTo>
                  <a:pt x="245372" y="198113"/>
                </a:lnTo>
                <a:lnTo>
                  <a:pt x="236245" y="205490"/>
                </a:lnTo>
                <a:lnTo>
                  <a:pt x="186812" y="225473"/>
                </a:lnTo>
                <a:lnTo>
                  <a:pt x="161924" y="229064"/>
                </a:lnTo>
                <a:lnTo>
                  <a:pt x="141422" y="229202"/>
                </a:lnTo>
                <a:close/>
              </a:path>
              <a:path w="439420" h="431800">
                <a:moveTo>
                  <a:pt x="245372" y="198113"/>
                </a:moveTo>
                <a:lnTo>
                  <a:pt x="141422" y="198113"/>
                </a:lnTo>
                <a:lnTo>
                  <a:pt x="152264" y="198004"/>
                </a:lnTo>
                <a:lnTo>
                  <a:pt x="159214" y="197275"/>
                </a:lnTo>
                <a:lnTo>
                  <a:pt x="198113" y="173120"/>
                </a:lnTo>
                <a:lnTo>
                  <a:pt x="216401" y="134184"/>
                </a:lnTo>
                <a:lnTo>
                  <a:pt x="217010" y="109724"/>
                </a:lnTo>
                <a:lnTo>
                  <a:pt x="212438" y="96618"/>
                </a:lnTo>
                <a:lnTo>
                  <a:pt x="188932" y="60843"/>
                </a:lnTo>
                <a:lnTo>
                  <a:pt x="152923" y="45228"/>
                </a:lnTo>
                <a:lnTo>
                  <a:pt x="141422" y="45108"/>
                </a:lnTo>
                <a:lnTo>
                  <a:pt x="245857" y="45108"/>
                </a:lnTo>
                <a:lnTo>
                  <a:pt x="274921" y="81988"/>
                </a:lnTo>
                <a:lnTo>
                  <a:pt x="283921" y="109119"/>
                </a:lnTo>
                <a:lnTo>
                  <a:pt x="283858" y="134184"/>
                </a:lnTo>
                <a:lnTo>
                  <a:pt x="268868" y="174135"/>
                </a:lnTo>
                <a:lnTo>
                  <a:pt x="257600" y="188127"/>
                </a:lnTo>
                <a:lnTo>
                  <a:pt x="245372" y="198113"/>
                </a:lnTo>
                <a:close/>
              </a:path>
              <a:path w="439420" h="431800">
                <a:moveTo>
                  <a:pt x="428535" y="231031"/>
                </a:moveTo>
                <a:lnTo>
                  <a:pt x="366358" y="231031"/>
                </a:lnTo>
                <a:lnTo>
                  <a:pt x="366358" y="0"/>
                </a:lnTo>
                <a:lnTo>
                  <a:pt x="374892" y="1219"/>
                </a:lnTo>
                <a:lnTo>
                  <a:pt x="390131" y="4876"/>
                </a:lnTo>
                <a:lnTo>
                  <a:pt x="396837" y="7314"/>
                </a:lnTo>
                <a:lnTo>
                  <a:pt x="399072" y="7314"/>
                </a:lnTo>
                <a:lnTo>
                  <a:pt x="403542" y="8534"/>
                </a:lnTo>
                <a:lnTo>
                  <a:pt x="414515" y="14629"/>
                </a:lnTo>
                <a:lnTo>
                  <a:pt x="423049" y="21944"/>
                </a:lnTo>
                <a:lnTo>
                  <a:pt x="428535" y="32307"/>
                </a:lnTo>
                <a:lnTo>
                  <a:pt x="428535" y="231031"/>
                </a:lnTo>
                <a:close/>
              </a:path>
              <a:path w="439420" h="431800">
                <a:moveTo>
                  <a:pt x="399072" y="7314"/>
                </a:moveTo>
                <a:lnTo>
                  <a:pt x="396837" y="7314"/>
                </a:lnTo>
                <a:lnTo>
                  <a:pt x="396837" y="6705"/>
                </a:lnTo>
                <a:lnTo>
                  <a:pt x="399072" y="7314"/>
                </a:lnTo>
                <a:close/>
              </a:path>
              <a:path w="439420" h="431800">
                <a:moveTo>
                  <a:pt x="438898" y="431583"/>
                </a:moveTo>
                <a:lnTo>
                  <a:pt x="88998" y="431583"/>
                </a:lnTo>
                <a:lnTo>
                  <a:pt x="67663" y="426706"/>
                </a:lnTo>
                <a:lnTo>
                  <a:pt x="59738" y="421220"/>
                </a:lnTo>
                <a:lnTo>
                  <a:pt x="50595" y="415124"/>
                </a:lnTo>
                <a:lnTo>
                  <a:pt x="39622" y="398665"/>
                </a:lnTo>
                <a:lnTo>
                  <a:pt x="38403" y="387083"/>
                </a:lnTo>
                <a:lnTo>
                  <a:pt x="38403" y="268215"/>
                </a:lnTo>
                <a:lnTo>
                  <a:pt x="106676" y="268215"/>
                </a:lnTo>
                <a:lnTo>
                  <a:pt x="106676" y="395618"/>
                </a:lnTo>
                <a:lnTo>
                  <a:pt x="438898" y="395618"/>
                </a:lnTo>
                <a:lnTo>
                  <a:pt x="438898" y="4315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2751315" y="2507259"/>
            <a:ext cx="455295" cy="432434"/>
          </a:xfrm>
          <a:custGeom>
            <a:avLst/>
            <a:gdLst/>
            <a:ahLst/>
            <a:cxnLst/>
            <a:rect l="l" t="t" r="r" b="b"/>
            <a:pathLst>
              <a:path w="455294" h="432435">
                <a:moveTo>
                  <a:pt x="427925" y="156052"/>
                </a:moveTo>
                <a:lnTo>
                  <a:pt x="88389" y="156052"/>
                </a:lnTo>
                <a:lnTo>
                  <a:pt x="71921" y="155876"/>
                </a:lnTo>
                <a:lnTo>
                  <a:pt x="34374" y="137874"/>
                </a:lnTo>
                <a:lnTo>
                  <a:pt x="27431" y="109114"/>
                </a:lnTo>
                <a:lnTo>
                  <a:pt x="27431" y="0"/>
                </a:lnTo>
                <a:lnTo>
                  <a:pt x="76807" y="14020"/>
                </a:lnTo>
                <a:lnTo>
                  <a:pt x="95094" y="46937"/>
                </a:lnTo>
                <a:lnTo>
                  <a:pt x="427925" y="46937"/>
                </a:lnTo>
                <a:lnTo>
                  <a:pt x="427925" y="80464"/>
                </a:lnTo>
                <a:lnTo>
                  <a:pt x="95094" y="80464"/>
                </a:lnTo>
                <a:lnTo>
                  <a:pt x="95094" y="120087"/>
                </a:lnTo>
                <a:lnTo>
                  <a:pt x="427925" y="120087"/>
                </a:lnTo>
                <a:lnTo>
                  <a:pt x="427925" y="156052"/>
                </a:lnTo>
                <a:close/>
              </a:path>
              <a:path w="455294" h="432435">
                <a:moveTo>
                  <a:pt x="427925" y="46937"/>
                </a:moveTo>
                <a:lnTo>
                  <a:pt x="360871" y="46937"/>
                </a:lnTo>
                <a:lnTo>
                  <a:pt x="360871" y="609"/>
                </a:lnTo>
                <a:lnTo>
                  <a:pt x="398665" y="12191"/>
                </a:lnTo>
                <a:lnTo>
                  <a:pt x="427925" y="34746"/>
                </a:lnTo>
                <a:lnTo>
                  <a:pt x="427925" y="46937"/>
                </a:lnTo>
                <a:close/>
              </a:path>
              <a:path w="455294" h="432435">
                <a:moveTo>
                  <a:pt x="427925" y="120087"/>
                </a:moveTo>
                <a:lnTo>
                  <a:pt x="360871" y="120087"/>
                </a:lnTo>
                <a:lnTo>
                  <a:pt x="360871" y="80464"/>
                </a:lnTo>
                <a:lnTo>
                  <a:pt x="427925" y="80464"/>
                </a:lnTo>
                <a:lnTo>
                  <a:pt x="427925" y="120087"/>
                </a:lnTo>
                <a:close/>
              </a:path>
              <a:path w="455294" h="432435">
                <a:moveTo>
                  <a:pt x="454747" y="239565"/>
                </a:moveTo>
                <a:lnTo>
                  <a:pt x="0" y="239565"/>
                </a:lnTo>
                <a:lnTo>
                  <a:pt x="0" y="203600"/>
                </a:lnTo>
                <a:lnTo>
                  <a:pt x="454747" y="203600"/>
                </a:lnTo>
                <a:lnTo>
                  <a:pt x="454747" y="239565"/>
                </a:lnTo>
                <a:close/>
              </a:path>
              <a:path w="455294" h="432435">
                <a:moveTo>
                  <a:pt x="269434" y="313324"/>
                </a:moveTo>
                <a:lnTo>
                  <a:pt x="202380" y="313324"/>
                </a:lnTo>
                <a:lnTo>
                  <a:pt x="202380" y="239565"/>
                </a:lnTo>
                <a:lnTo>
                  <a:pt x="269434" y="239565"/>
                </a:lnTo>
                <a:lnTo>
                  <a:pt x="269434" y="313324"/>
                </a:lnTo>
                <a:close/>
              </a:path>
              <a:path w="455294" h="432435">
                <a:moveTo>
                  <a:pt x="429754" y="432192"/>
                </a:moveTo>
                <a:lnTo>
                  <a:pt x="74978" y="432192"/>
                </a:lnTo>
                <a:lnTo>
                  <a:pt x="53643" y="426706"/>
                </a:lnTo>
                <a:lnTo>
                  <a:pt x="36574" y="415734"/>
                </a:lnTo>
                <a:lnTo>
                  <a:pt x="26211" y="398665"/>
                </a:lnTo>
                <a:lnTo>
                  <a:pt x="24992" y="387083"/>
                </a:lnTo>
                <a:lnTo>
                  <a:pt x="24992" y="279188"/>
                </a:lnTo>
                <a:lnTo>
                  <a:pt x="94485" y="279188"/>
                </a:lnTo>
                <a:lnTo>
                  <a:pt x="94485" y="396227"/>
                </a:lnTo>
                <a:lnTo>
                  <a:pt x="429754" y="396227"/>
                </a:lnTo>
                <a:lnTo>
                  <a:pt x="429754" y="4321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3224960" y="2507259"/>
            <a:ext cx="443230" cy="426084"/>
          </a:xfrm>
          <a:custGeom>
            <a:avLst/>
            <a:gdLst/>
            <a:ahLst/>
            <a:cxnLst/>
            <a:rect l="l" t="t" r="r" b="b"/>
            <a:pathLst>
              <a:path w="443230" h="426085">
                <a:moveTo>
                  <a:pt x="443165" y="233469"/>
                </a:moveTo>
                <a:lnTo>
                  <a:pt x="376111" y="233469"/>
                </a:lnTo>
                <a:lnTo>
                  <a:pt x="376111" y="118868"/>
                </a:lnTo>
                <a:lnTo>
                  <a:pt x="266996" y="118868"/>
                </a:lnTo>
                <a:lnTo>
                  <a:pt x="266996" y="80464"/>
                </a:lnTo>
                <a:lnTo>
                  <a:pt x="376111" y="80464"/>
                </a:lnTo>
                <a:lnTo>
                  <a:pt x="376111" y="0"/>
                </a:lnTo>
                <a:lnTo>
                  <a:pt x="413295" y="9143"/>
                </a:lnTo>
                <a:lnTo>
                  <a:pt x="443165" y="31698"/>
                </a:lnTo>
                <a:lnTo>
                  <a:pt x="443165" y="233469"/>
                </a:lnTo>
                <a:close/>
              </a:path>
              <a:path w="443230" h="426085">
                <a:moveTo>
                  <a:pt x="26821" y="217010"/>
                </a:moveTo>
                <a:lnTo>
                  <a:pt x="12801" y="199942"/>
                </a:lnTo>
                <a:lnTo>
                  <a:pt x="9753" y="196285"/>
                </a:lnTo>
                <a:lnTo>
                  <a:pt x="3047" y="188970"/>
                </a:lnTo>
                <a:lnTo>
                  <a:pt x="0" y="185312"/>
                </a:lnTo>
                <a:lnTo>
                  <a:pt x="38446" y="166839"/>
                </a:lnTo>
                <a:lnTo>
                  <a:pt x="74102" y="139708"/>
                </a:lnTo>
                <a:lnTo>
                  <a:pt x="100471" y="107124"/>
                </a:lnTo>
                <a:lnTo>
                  <a:pt x="120273" y="60834"/>
                </a:lnTo>
                <a:lnTo>
                  <a:pt x="123744" y="5486"/>
                </a:lnTo>
                <a:lnTo>
                  <a:pt x="184093" y="5486"/>
                </a:lnTo>
                <a:lnTo>
                  <a:pt x="185160" y="44994"/>
                </a:lnTo>
                <a:lnTo>
                  <a:pt x="197818" y="84403"/>
                </a:lnTo>
                <a:lnTo>
                  <a:pt x="217620" y="115820"/>
                </a:lnTo>
                <a:lnTo>
                  <a:pt x="222102" y="121916"/>
                </a:lnTo>
                <a:lnTo>
                  <a:pt x="153004" y="121916"/>
                </a:lnTo>
                <a:lnTo>
                  <a:pt x="143942" y="134150"/>
                </a:lnTo>
                <a:lnTo>
                  <a:pt x="137651" y="142070"/>
                </a:lnTo>
                <a:lnTo>
                  <a:pt x="105495" y="174378"/>
                </a:lnTo>
                <a:lnTo>
                  <a:pt x="73264" y="197618"/>
                </a:lnTo>
                <a:lnTo>
                  <a:pt x="35874" y="214777"/>
                </a:lnTo>
                <a:lnTo>
                  <a:pt x="26821" y="217010"/>
                </a:lnTo>
                <a:close/>
              </a:path>
              <a:path w="443230" h="426085">
                <a:moveTo>
                  <a:pt x="281016" y="210915"/>
                </a:moveTo>
                <a:lnTo>
                  <a:pt x="237727" y="197585"/>
                </a:lnTo>
                <a:lnTo>
                  <a:pt x="198694" y="171849"/>
                </a:lnTo>
                <a:lnTo>
                  <a:pt x="153004" y="121916"/>
                </a:lnTo>
                <a:lnTo>
                  <a:pt x="222102" y="121916"/>
                </a:lnTo>
                <a:lnTo>
                  <a:pt x="227140" y="128769"/>
                </a:lnTo>
                <a:lnTo>
                  <a:pt x="234345" y="137117"/>
                </a:lnTo>
                <a:lnTo>
                  <a:pt x="269991" y="164363"/>
                </a:lnTo>
                <a:lnTo>
                  <a:pt x="307838" y="180435"/>
                </a:lnTo>
                <a:lnTo>
                  <a:pt x="281016" y="210915"/>
                </a:lnTo>
                <a:close/>
              </a:path>
              <a:path w="443230" h="426085">
                <a:moveTo>
                  <a:pt x="366967" y="425487"/>
                </a:moveTo>
                <a:lnTo>
                  <a:pt x="369406" y="421830"/>
                </a:lnTo>
                <a:lnTo>
                  <a:pt x="372453" y="414515"/>
                </a:lnTo>
                <a:lnTo>
                  <a:pt x="373063" y="412076"/>
                </a:lnTo>
                <a:lnTo>
                  <a:pt x="373063" y="298694"/>
                </a:lnTo>
                <a:lnTo>
                  <a:pt x="47547" y="298694"/>
                </a:lnTo>
                <a:lnTo>
                  <a:pt x="47547" y="262729"/>
                </a:lnTo>
                <a:lnTo>
                  <a:pt x="440117" y="262729"/>
                </a:lnTo>
                <a:lnTo>
                  <a:pt x="440117" y="408419"/>
                </a:lnTo>
                <a:lnTo>
                  <a:pt x="438288" y="410857"/>
                </a:lnTo>
                <a:lnTo>
                  <a:pt x="429754" y="415734"/>
                </a:lnTo>
                <a:lnTo>
                  <a:pt x="425182" y="417562"/>
                </a:lnTo>
                <a:lnTo>
                  <a:pt x="423658" y="417562"/>
                </a:lnTo>
                <a:lnTo>
                  <a:pt x="417081" y="419358"/>
                </a:lnTo>
                <a:lnTo>
                  <a:pt x="376363" y="425101"/>
                </a:lnTo>
                <a:lnTo>
                  <a:pt x="366967" y="425487"/>
                </a:lnTo>
                <a:close/>
              </a:path>
              <a:path w="443230" h="426085">
                <a:moveTo>
                  <a:pt x="423658" y="418172"/>
                </a:moveTo>
                <a:lnTo>
                  <a:pt x="423658" y="417562"/>
                </a:lnTo>
                <a:lnTo>
                  <a:pt x="425182" y="417562"/>
                </a:lnTo>
                <a:lnTo>
                  <a:pt x="423658" y="4181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385365" y="3451963"/>
            <a:ext cx="1956767" cy="3447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474931" y="3469108"/>
            <a:ext cx="327660" cy="340995"/>
          </a:xfrm>
          <a:custGeom>
            <a:avLst/>
            <a:gdLst/>
            <a:ahLst/>
            <a:cxnLst/>
            <a:rect l="l" t="t" r="r" b="b"/>
            <a:pathLst>
              <a:path w="327660" h="340995">
                <a:moveTo>
                  <a:pt x="284980" y="5714"/>
                </a:moveTo>
                <a:lnTo>
                  <a:pt x="249167" y="5714"/>
                </a:lnTo>
                <a:lnTo>
                  <a:pt x="256406" y="0"/>
                </a:lnTo>
                <a:lnTo>
                  <a:pt x="261740" y="380"/>
                </a:lnTo>
                <a:lnTo>
                  <a:pt x="272027" y="761"/>
                </a:lnTo>
                <a:lnTo>
                  <a:pt x="276218" y="1523"/>
                </a:lnTo>
                <a:lnTo>
                  <a:pt x="279266" y="1904"/>
                </a:lnTo>
                <a:lnTo>
                  <a:pt x="284980" y="4571"/>
                </a:lnTo>
                <a:lnTo>
                  <a:pt x="284980" y="5714"/>
                </a:lnTo>
                <a:close/>
              </a:path>
              <a:path w="327660" h="340995">
                <a:moveTo>
                  <a:pt x="78484" y="29717"/>
                </a:moveTo>
                <a:lnTo>
                  <a:pt x="77722" y="29717"/>
                </a:lnTo>
                <a:lnTo>
                  <a:pt x="70864" y="27431"/>
                </a:lnTo>
                <a:lnTo>
                  <a:pt x="59434" y="22478"/>
                </a:lnTo>
                <a:lnTo>
                  <a:pt x="53338" y="19430"/>
                </a:lnTo>
                <a:lnTo>
                  <a:pt x="46861" y="16001"/>
                </a:lnTo>
                <a:lnTo>
                  <a:pt x="43813" y="14477"/>
                </a:lnTo>
                <a:lnTo>
                  <a:pt x="41146" y="12572"/>
                </a:lnTo>
                <a:lnTo>
                  <a:pt x="34289" y="8381"/>
                </a:lnTo>
                <a:lnTo>
                  <a:pt x="34289" y="3428"/>
                </a:lnTo>
                <a:lnTo>
                  <a:pt x="38861" y="2285"/>
                </a:lnTo>
                <a:lnTo>
                  <a:pt x="40384" y="2666"/>
                </a:lnTo>
                <a:lnTo>
                  <a:pt x="42670" y="3047"/>
                </a:lnTo>
                <a:lnTo>
                  <a:pt x="51433" y="3809"/>
                </a:lnTo>
                <a:lnTo>
                  <a:pt x="55243" y="4190"/>
                </a:lnTo>
                <a:lnTo>
                  <a:pt x="62101" y="4571"/>
                </a:lnTo>
                <a:lnTo>
                  <a:pt x="83484" y="5473"/>
                </a:lnTo>
                <a:lnTo>
                  <a:pt x="89818" y="5643"/>
                </a:lnTo>
                <a:lnTo>
                  <a:pt x="284980" y="5714"/>
                </a:lnTo>
                <a:lnTo>
                  <a:pt x="284980" y="9905"/>
                </a:lnTo>
                <a:lnTo>
                  <a:pt x="280789" y="16763"/>
                </a:lnTo>
                <a:lnTo>
                  <a:pt x="280408" y="18668"/>
                </a:lnTo>
                <a:lnTo>
                  <a:pt x="143178" y="18680"/>
                </a:lnTo>
                <a:lnTo>
                  <a:pt x="99438" y="21716"/>
                </a:lnTo>
                <a:lnTo>
                  <a:pt x="80388" y="28574"/>
                </a:lnTo>
                <a:lnTo>
                  <a:pt x="78484" y="29717"/>
                </a:lnTo>
                <a:close/>
              </a:path>
              <a:path w="327660" h="340995">
                <a:moveTo>
                  <a:pt x="326538" y="131441"/>
                </a:moveTo>
                <a:lnTo>
                  <a:pt x="241547" y="131441"/>
                </a:lnTo>
                <a:lnTo>
                  <a:pt x="243071" y="124583"/>
                </a:lnTo>
                <a:lnTo>
                  <a:pt x="245357" y="109725"/>
                </a:lnTo>
                <a:lnTo>
                  <a:pt x="251072" y="69721"/>
                </a:lnTo>
                <a:lnTo>
                  <a:pt x="253358" y="48004"/>
                </a:lnTo>
                <a:lnTo>
                  <a:pt x="253739" y="44194"/>
                </a:lnTo>
                <a:lnTo>
                  <a:pt x="254120" y="40004"/>
                </a:lnTo>
                <a:lnTo>
                  <a:pt x="255644" y="18668"/>
                </a:lnTo>
                <a:lnTo>
                  <a:pt x="280408" y="18668"/>
                </a:lnTo>
                <a:lnTo>
                  <a:pt x="280028" y="20573"/>
                </a:lnTo>
                <a:lnTo>
                  <a:pt x="279266" y="25907"/>
                </a:lnTo>
                <a:lnTo>
                  <a:pt x="276218" y="41527"/>
                </a:lnTo>
                <a:lnTo>
                  <a:pt x="273551" y="54100"/>
                </a:lnTo>
                <a:lnTo>
                  <a:pt x="270503" y="70483"/>
                </a:lnTo>
                <a:lnTo>
                  <a:pt x="268598" y="76960"/>
                </a:lnTo>
                <a:lnTo>
                  <a:pt x="266973" y="83436"/>
                </a:lnTo>
                <a:lnTo>
                  <a:pt x="262121" y="101724"/>
                </a:lnTo>
                <a:lnTo>
                  <a:pt x="260216" y="107439"/>
                </a:lnTo>
                <a:lnTo>
                  <a:pt x="258692" y="112773"/>
                </a:lnTo>
                <a:lnTo>
                  <a:pt x="252596" y="130679"/>
                </a:lnTo>
                <a:lnTo>
                  <a:pt x="325424" y="130679"/>
                </a:lnTo>
                <a:lnTo>
                  <a:pt x="326538" y="131441"/>
                </a:lnTo>
                <a:close/>
              </a:path>
              <a:path w="327660" h="340995">
                <a:moveTo>
                  <a:pt x="325424" y="130679"/>
                </a:moveTo>
                <a:lnTo>
                  <a:pt x="252596" y="130679"/>
                </a:lnTo>
                <a:lnTo>
                  <a:pt x="252977" y="130298"/>
                </a:lnTo>
                <a:lnTo>
                  <a:pt x="254120" y="130298"/>
                </a:lnTo>
                <a:lnTo>
                  <a:pt x="258311" y="129536"/>
                </a:lnTo>
                <a:lnTo>
                  <a:pt x="267455" y="127631"/>
                </a:lnTo>
                <a:lnTo>
                  <a:pt x="270122" y="126107"/>
                </a:lnTo>
                <a:lnTo>
                  <a:pt x="272027" y="125345"/>
                </a:lnTo>
                <a:lnTo>
                  <a:pt x="275456" y="123059"/>
                </a:lnTo>
                <a:lnTo>
                  <a:pt x="276980" y="121916"/>
                </a:lnTo>
                <a:lnTo>
                  <a:pt x="282313" y="122297"/>
                </a:lnTo>
                <a:lnTo>
                  <a:pt x="291076" y="122678"/>
                </a:lnTo>
                <a:lnTo>
                  <a:pt x="297172" y="123440"/>
                </a:lnTo>
                <a:lnTo>
                  <a:pt x="303268" y="123821"/>
                </a:lnTo>
                <a:lnTo>
                  <a:pt x="312412" y="125345"/>
                </a:lnTo>
                <a:lnTo>
                  <a:pt x="316603" y="126488"/>
                </a:lnTo>
                <a:lnTo>
                  <a:pt x="320412" y="127250"/>
                </a:lnTo>
                <a:lnTo>
                  <a:pt x="325424" y="130679"/>
                </a:lnTo>
                <a:close/>
              </a:path>
              <a:path w="327660" h="340995">
                <a:moveTo>
                  <a:pt x="43813" y="155063"/>
                </a:moveTo>
                <a:lnTo>
                  <a:pt x="42289" y="155063"/>
                </a:lnTo>
                <a:lnTo>
                  <a:pt x="32003" y="150872"/>
                </a:lnTo>
                <a:lnTo>
                  <a:pt x="27812" y="148967"/>
                </a:lnTo>
                <a:lnTo>
                  <a:pt x="23240" y="147062"/>
                </a:lnTo>
                <a:lnTo>
                  <a:pt x="9905" y="139823"/>
                </a:lnTo>
                <a:lnTo>
                  <a:pt x="6476" y="137918"/>
                </a:lnTo>
                <a:lnTo>
                  <a:pt x="0" y="132965"/>
                </a:lnTo>
                <a:lnTo>
                  <a:pt x="0" y="128774"/>
                </a:lnTo>
                <a:lnTo>
                  <a:pt x="3428" y="126869"/>
                </a:lnTo>
                <a:lnTo>
                  <a:pt x="5714" y="127250"/>
                </a:lnTo>
                <a:lnTo>
                  <a:pt x="9143" y="127631"/>
                </a:lnTo>
                <a:lnTo>
                  <a:pt x="56523" y="131120"/>
                </a:lnTo>
                <a:lnTo>
                  <a:pt x="326538" y="131441"/>
                </a:lnTo>
                <a:lnTo>
                  <a:pt x="327651" y="132203"/>
                </a:lnTo>
                <a:lnTo>
                  <a:pt x="327651" y="141347"/>
                </a:lnTo>
                <a:lnTo>
                  <a:pt x="325746" y="144395"/>
                </a:lnTo>
                <a:lnTo>
                  <a:pt x="119250" y="144395"/>
                </a:lnTo>
                <a:lnTo>
                  <a:pt x="106659" y="144419"/>
                </a:lnTo>
                <a:lnTo>
                  <a:pt x="65149" y="147443"/>
                </a:lnTo>
                <a:lnTo>
                  <a:pt x="47623" y="153158"/>
                </a:lnTo>
                <a:lnTo>
                  <a:pt x="43813" y="155063"/>
                </a:lnTo>
                <a:close/>
              </a:path>
              <a:path w="327660" h="340995">
                <a:moveTo>
                  <a:pt x="168778" y="224784"/>
                </a:moveTo>
                <a:lnTo>
                  <a:pt x="158111" y="224784"/>
                </a:lnTo>
                <a:lnTo>
                  <a:pt x="156587" y="221736"/>
                </a:lnTo>
                <a:lnTo>
                  <a:pt x="155063" y="213354"/>
                </a:lnTo>
                <a:lnTo>
                  <a:pt x="154682" y="210306"/>
                </a:lnTo>
                <a:lnTo>
                  <a:pt x="154301" y="204972"/>
                </a:lnTo>
                <a:lnTo>
                  <a:pt x="153539" y="188971"/>
                </a:lnTo>
                <a:lnTo>
                  <a:pt x="153539" y="144395"/>
                </a:lnTo>
                <a:lnTo>
                  <a:pt x="174874" y="144395"/>
                </a:lnTo>
                <a:lnTo>
                  <a:pt x="174798" y="188971"/>
                </a:lnTo>
                <a:lnTo>
                  <a:pt x="174493" y="199639"/>
                </a:lnTo>
                <a:lnTo>
                  <a:pt x="173731" y="205734"/>
                </a:lnTo>
                <a:lnTo>
                  <a:pt x="173350" y="209544"/>
                </a:lnTo>
                <a:lnTo>
                  <a:pt x="171064" y="220593"/>
                </a:lnTo>
                <a:lnTo>
                  <a:pt x="168778" y="224784"/>
                </a:lnTo>
                <a:close/>
              </a:path>
              <a:path w="327660" h="340995">
                <a:moveTo>
                  <a:pt x="323841" y="147443"/>
                </a:moveTo>
                <a:lnTo>
                  <a:pt x="318508" y="147062"/>
                </a:lnTo>
                <a:lnTo>
                  <a:pt x="314698" y="146681"/>
                </a:lnTo>
                <a:lnTo>
                  <a:pt x="305935" y="146300"/>
                </a:lnTo>
                <a:lnTo>
                  <a:pt x="297172" y="145538"/>
                </a:lnTo>
                <a:lnTo>
                  <a:pt x="272408" y="144395"/>
                </a:lnTo>
                <a:lnTo>
                  <a:pt x="325746" y="144395"/>
                </a:lnTo>
                <a:lnTo>
                  <a:pt x="323841" y="147443"/>
                </a:lnTo>
                <a:close/>
              </a:path>
              <a:path w="327660" h="340995">
                <a:moveTo>
                  <a:pt x="273932" y="224784"/>
                </a:moveTo>
                <a:lnTo>
                  <a:pt x="242690" y="224784"/>
                </a:lnTo>
                <a:lnTo>
                  <a:pt x="250310" y="219450"/>
                </a:lnTo>
                <a:lnTo>
                  <a:pt x="254882" y="219831"/>
                </a:lnTo>
                <a:lnTo>
                  <a:pt x="261740" y="220212"/>
                </a:lnTo>
                <a:lnTo>
                  <a:pt x="264407" y="220593"/>
                </a:lnTo>
                <a:lnTo>
                  <a:pt x="268217" y="220974"/>
                </a:lnTo>
                <a:lnTo>
                  <a:pt x="273932" y="223260"/>
                </a:lnTo>
                <a:lnTo>
                  <a:pt x="273932" y="224784"/>
                </a:lnTo>
                <a:close/>
              </a:path>
              <a:path w="327660" h="340995">
                <a:moveTo>
                  <a:pt x="82674" y="248786"/>
                </a:moveTo>
                <a:lnTo>
                  <a:pt x="81150" y="248786"/>
                </a:lnTo>
                <a:lnTo>
                  <a:pt x="72388" y="245357"/>
                </a:lnTo>
                <a:lnTo>
                  <a:pt x="68197" y="243833"/>
                </a:lnTo>
                <a:lnTo>
                  <a:pt x="64006" y="241928"/>
                </a:lnTo>
                <a:lnTo>
                  <a:pt x="52195" y="236214"/>
                </a:lnTo>
                <a:lnTo>
                  <a:pt x="48004" y="233928"/>
                </a:lnTo>
                <a:lnTo>
                  <a:pt x="45337" y="232023"/>
                </a:lnTo>
                <a:lnTo>
                  <a:pt x="38099" y="227451"/>
                </a:lnTo>
                <a:lnTo>
                  <a:pt x="38099" y="222879"/>
                </a:lnTo>
                <a:lnTo>
                  <a:pt x="41527" y="220974"/>
                </a:lnTo>
                <a:lnTo>
                  <a:pt x="46099" y="221736"/>
                </a:lnTo>
                <a:lnTo>
                  <a:pt x="57910" y="222879"/>
                </a:lnTo>
                <a:lnTo>
                  <a:pt x="96200" y="224712"/>
                </a:lnTo>
                <a:lnTo>
                  <a:pt x="273932" y="224784"/>
                </a:lnTo>
                <a:lnTo>
                  <a:pt x="273932" y="228213"/>
                </a:lnTo>
                <a:lnTo>
                  <a:pt x="270884" y="236214"/>
                </a:lnTo>
                <a:lnTo>
                  <a:pt x="270884" y="237738"/>
                </a:lnTo>
                <a:lnTo>
                  <a:pt x="145041" y="237749"/>
                </a:lnTo>
                <a:lnTo>
                  <a:pt x="139656" y="237833"/>
                </a:lnTo>
                <a:lnTo>
                  <a:pt x="134593" y="238059"/>
                </a:lnTo>
                <a:lnTo>
                  <a:pt x="115440" y="239262"/>
                </a:lnTo>
                <a:lnTo>
                  <a:pt x="111249" y="240024"/>
                </a:lnTo>
                <a:lnTo>
                  <a:pt x="105915" y="240785"/>
                </a:lnTo>
                <a:lnTo>
                  <a:pt x="97152" y="242690"/>
                </a:lnTo>
                <a:lnTo>
                  <a:pt x="93723" y="243833"/>
                </a:lnTo>
                <a:lnTo>
                  <a:pt x="90675" y="244976"/>
                </a:lnTo>
                <a:lnTo>
                  <a:pt x="84960" y="247262"/>
                </a:lnTo>
                <a:lnTo>
                  <a:pt x="82674" y="248786"/>
                </a:lnTo>
                <a:close/>
              </a:path>
              <a:path w="327660" h="340995">
                <a:moveTo>
                  <a:pt x="259454" y="340986"/>
                </a:moveTo>
                <a:lnTo>
                  <a:pt x="256787" y="340986"/>
                </a:lnTo>
                <a:lnTo>
                  <a:pt x="254501" y="338700"/>
                </a:lnTo>
                <a:lnTo>
                  <a:pt x="250691" y="322317"/>
                </a:lnTo>
                <a:lnTo>
                  <a:pt x="250276" y="318127"/>
                </a:lnTo>
                <a:lnTo>
                  <a:pt x="249929" y="314317"/>
                </a:lnTo>
                <a:lnTo>
                  <a:pt x="249548" y="296791"/>
                </a:lnTo>
                <a:lnTo>
                  <a:pt x="249548" y="237738"/>
                </a:lnTo>
                <a:lnTo>
                  <a:pt x="270884" y="237738"/>
                </a:lnTo>
                <a:lnTo>
                  <a:pt x="270884" y="281170"/>
                </a:lnTo>
                <a:lnTo>
                  <a:pt x="270503" y="293743"/>
                </a:lnTo>
                <a:lnTo>
                  <a:pt x="269741" y="304411"/>
                </a:lnTo>
                <a:lnTo>
                  <a:pt x="269360" y="314317"/>
                </a:lnTo>
                <a:lnTo>
                  <a:pt x="268598" y="318127"/>
                </a:lnTo>
                <a:lnTo>
                  <a:pt x="268217" y="320793"/>
                </a:lnTo>
                <a:lnTo>
                  <a:pt x="267074" y="327651"/>
                </a:lnTo>
                <a:lnTo>
                  <a:pt x="266312" y="329556"/>
                </a:lnTo>
                <a:lnTo>
                  <a:pt x="265550" y="332223"/>
                </a:lnTo>
                <a:lnTo>
                  <a:pt x="264026" y="335652"/>
                </a:lnTo>
                <a:lnTo>
                  <a:pt x="262883" y="337557"/>
                </a:lnTo>
                <a:lnTo>
                  <a:pt x="262121" y="339081"/>
                </a:lnTo>
                <a:lnTo>
                  <a:pt x="259454" y="3409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814393" y="3451963"/>
            <a:ext cx="306705" cy="344805"/>
          </a:xfrm>
          <a:custGeom>
            <a:avLst/>
            <a:gdLst/>
            <a:ahLst/>
            <a:cxnLst/>
            <a:rect l="l" t="t" r="r" b="b"/>
            <a:pathLst>
              <a:path w="306704" h="344804">
                <a:moveTo>
                  <a:pt x="43813" y="224784"/>
                </a:moveTo>
                <a:lnTo>
                  <a:pt x="40765" y="224784"/>
                </a:lnTo>
                <a:lnTo>
                  <a:pt x="38480" y="222498"/>
                </a:lnTo>
                <a:lnTo>
                  <a:pt x="32725" y="182875"/>
                </a:lnTo>
                <a:lnTo>
                  <a:pt x="32384" y="176398"/>
                </a:lnTo>
                <a:lnTo>
                  <a:pt x="28193" y="62482"/>
                </a:lnTo>
                <a:lnTo>
                  <a:pt x="15620" y="50671"/>
                </a:lnTo>
                <a:lnTo>
                  <a:pt x="14096" y="49909"/>
                </a:lnTo>
                <a:lnTo>
                  <a:pt x="8381" y="48766"/>
                </a:lnTo>
                <a:lnTo>
                  <a:pt x="5333" y="48004"/>
                </a:lnTo>
                <a:lnTo>
                  <a:pt x="0" y="46861"/>
                </a:lnTo>
                <a:lnTo>
                  <a:pt x="0" y="42289"/>
                </a:lnTo>
                <a:lnTo>
                  <a:pt x="4190" y="39242"/>
                </a:lnTo>
                <a:lnTo>
                  <a:pt x="5714" y="38861"/>
                </a:lnTo>
                <a:lnTo>
                  <a:pt x="7619" y="38099"/>
                </a:lnTo>
                <a:lnTo>
                  <a:pt x="14477" y="37337"/>
                </a:lnTo>
                <a:lnTo>
                  <a:pt x="20192" y="37337"/>
                </a:lnTo>
                <a:lnTo>
                  <a:pt x="30098" y="37718"/>
                </a:lnTo>
                <a:lnTo>
                  <a:pt x="35051" y="38480"/>
                </a:lnTo>
                <a:lnTo>
                  <a:pt x="38099" y="38861"/>
                </a:lnTo>
                <a:lnTo>
                  <a:pt x="46861" y="40384"/>
                </a:lnTo>
                <a:lnTo>
                  <a:pt x="50290" y="41527"/>
                </a:lnTo>
                <a:lnTo>
                  <a:pt x="51814" y="42670"/>
                </a:lnTo>
                <a:lnTo>
                  <a:pt x="52195" y="43813"/>
                </a:lnTo>
                <a:lnTo>
                  <a:pt x="193543" y="43813"/>
                </a:lnTo>
                <a:lnTo>
                  <a:pt x="193416" y="46861"/>
                </a:lnTo>
                <a:lnTo>
                  <a:pt x="192019" y="51052"/>
                </a:lnTo>
                <a:lnTo>
                  <a:pt x="191257" y="52957"/>
                </a:lnTo>
                <a:lnTo>
                  <a:pt x="190876" y="54481"/>
                </a:lnTo>
                <a:lnTo>
                  <a:pt x="190440" y="56005"/>
                </a:lnTo>
                <a:lnTo>
                  <a:pt x="51052" y="56005"/>
                </a:lnTo>
                <a:lnTo>
                  <a:pt x="50983" y="184399"/>
                </a:lnTo>
                <a:lnTo>
                  <a:pt x="50671" y="187828"/>
                </a:lnTo>
                <a:lnTo>
                  <a:pt x="185868" y="187828"/>
                </a:lnTo>
                <a:lnTo>
                  <a:pt x="191257" y="191257"/>
                </a:lnTo>
                <a:lnTo>
                  <a:pt x="191257" y="197353"/>
                </a:lnTo>
                <a:lnTo>
                  <a:pt x="188209" y="200020"/>
                </a:lnTo>
                <a:lnTo>
                  <a:pt x="50290" y="200020"/>
                </a:lnTo>
                <a:lnTo>
                  <a:pt x="49909" y="203829"/>
                </a:lnTo>
                <a:lnTo>
                  <a:pt x="49528" y="208782"/>
                </a:lnTo>
                <a:lnTo>
                  <a:pt x="49084" y="211068"/>
                </a:lnTo>
                <a:lnTo>
                  <a:pt x="48766" y="212973"/>
                </a:lnTo>
                <a:lnTo>
                  <a:pt x="47623" y="218688"/>
                </a:lnTo>
                <a:lnTo>
                  <a:pt x="46861" y="220212"/>
                </a:lnTo>
                <a:lnTo>
                  <a:pt x="46480" y="221736"/>
                </a:lnTo>
                <a:lnTo>
                  <a:pt x="43813" y="224784"/>
                </a:lnTo>
                <a:close/>
              </a:path>
              <a:path w="306704" h="344804">
                <a:moveTo>
                  <a:pt x="193543" y="43813"/>
                </a:moveTo>
                <a:lnTo>
                  <a:pt x="159254" y="43813"/>
                </a:lnTo>
                <a:lnTo>
                  <a:pt x="167254" y="38480"/>
                </a:lnTo>
                <a:lnTo>
                  <a:pt x="170302" y="38480"/>
                </a:lnTo>
                <a:lnTo>
                  <a:pt x="178303" y="38861"/>
                </a:lnTo>
                <a:lnTo>
                  <a:pt x="183637" y="39623"/>
                </a:lnTo>
                <a:lnTo>
                  <a:pt x="188971" y="40004"/>
                </a:lnTo>
                <a:lnTo>
                  <a:pt x="193543" y="43051"/>
                </a:lnTo>
                <a:lnTo>
                  <a:pt x="193543" y="43813"/>
                </a:lnTo>
                <a:close/>
              </a:path>
              <a:path w="306704" h="344804">
                <a:moveTo>
                  <a:pt x="185868" y="187828"/>
                </a:moveTo>
                <a:lnTo>
                  <a:pt x="159635" y="187828"/>
                </a:lnTo>
                <a:lnTo>
                  <a:pt x="165349" y="182875"/>
                </a:lnTo>
                <a:lnTo>
                  <a:pt x="165349" y="56005"/>
                </a:lnTo>
                <a:lnTo>
                  <a:pt x="190440" y="56005"/>
                </a:lnTo>
                <a:lnTo>
                  <a:pt x="189352" y="59815"/>
                </a:lnTo>
                <a:lnTo>
                  <a:pt x="188971" y="61720"/>
                </a:lnTo>
                <a:lnTo>
                  <a:pt x="179827" y="184399"/>
                </a:lnTo>
                <a:lnTo>
                  <a:pt x="182875" y="185923"/>
                </a:lnTo>
                <a:lnTo>
                  <a:pt x="185868" y="187828"/>
                </a:lnTo>
                <a:close/>
              </a:path>
              <a:path w="306704" h="344804">
                <a:moveTo>
                  <a:pt x="270884" y="272408"/>
                </a:moveTo>
                <a:lnTo>
                  <a:pt x="267836" y="272408"/>
                </a:lnTo>
                <a:lnTo>
                  <a:pt x="265931" y="269360"/>
                </a:lnTo>
                <a:lnTo>
                  <a:pt x="262502" y="250310"/>
                </a:lnTo>
                <a:lnTo>
                  <a:pt x="262121" y="245738"/>
                </a:lnTo>
                <a:lnTo>
                  <a:pt x="261740" y="239262"/>
                </a:lnTo>
                <a:lnTo>
                  <a:pt x="261468" y="224022"/>
                </a:lnTo>
                <a:lnTo>
                  <a:pt x="261359" y="36194"/>
                </a:lnTo>
                <a:lnTo>
                  <a:pt x="259454" y="29717"/>
                </a:lnTo>
                <a:lnTo>
                  <a:pt x="256406" y="25907"/>
                </a:lnTo>
                <a:lnTo>
                  <a:pt x="252596" y="22097"/>
                </a:lnTo>
                <a:lnTo>
                  <a:pt x="250310" y="20573"/>
                </a:lnTo>
                <a:lnTo>
                  <a:pt x="247643" y="18668"/>
                </a:lnTo>
                <a:lnTo>
                  <a:pt x="241166" y="15239"/>
                </a:lnTo>
                <a:lnTo>
                  <a:pt x="238881" y="14096"/>
                </a:lnTo>
                <a:lnTo>
                  <a:pt x="230118" y="10286"/>
                </a:lnTo>
                <a:lnTo>
                  <a:pt x="227832" y="9524"/>
                </a:lnTo>
                <a:lnTo>
                  <a:pt x="225927" y="8762"/>
                </a:lnTo>
                <a:lnTo>
                  <a:pt x="220593" y="6476"/>
                </a:lnTo>
                <a:lnTo>
                  <a:pt x="220593" y="2285"/>
                </a:lnTo>
                <a:lnTo>
                  <a:pt x="226689" y="0"/>
                </a:lnTo>
                <a:lnTo>
                  <a:pt x="232785" y="0"/>
                </a:lnTo>
                <a:lnTo>
                  <a:pt x="248024" y="2285"/>
                </a:lnTo>
                <a:lnTo>
                  <a:pt x="254120" y="3809"/>
                </a:lnTo>
                <a:lnTo>
                  <a:pt x="259073" y="4952"/>
                </a:lnTo>
                <a:lnTo>
                  <a:pt x="269360" y="8000"/>
                </a:lnTo>
                <a:lnTo>
                  <a:pt x="274694" y="9905"/>
                </a:lnTo>
                <a:lnTo>
                  <a:pt x="278504" y="11429"/>
                </a:lnTo>
                <a:lnTo>
                  <a:pt x="285361" y="15239"/>
                </a:lnTo>
                <a:lnTo>
                  <a:pt x="285361" y="19811"/>
                </a:lnTo>
                <a:lnTo>
                  <a:pt x="283837" y="24383"/>
                </a:lnTo>
                <a:lnTo>
                  <a:pt x="283075" y="27050"/>
                </a:lnTo>
                <a:lnTo>
                  <a:pt x="282694" y="29336"/>
                </a:lnTo>
                <a:lnTo>
                  <a:pt x="282009" y="36194"/>
                </a:lnTo>
                <a:lnTo>
                  <a:pt x="281932" y="191638"/>
                </a:lnTo>
                <a:lnTo>
                  <a:pt x="281551" y="210687"/>
                </a:lnTo>
                <a:lnTo>
                  <a:pt x="280789" y="224022"/>
                </a:lnTo>
                <a:lnTo>
                  <a:pt x="280028" y="240024"/>
                </a:lnTo>
                <a:lnTo>
                  <a:pt x="279647" y="242309"/>
                </a:lnTo>
                <a:lnTo>
                  <a:pt x="278123" y="253739"/>
                </a:lnTo>
                <a:lnTo>
                  <a:pt x="277361" y="257930"/>
                </a:lnTo>
                <a:lnTo>
                  <a:pt x="276980" y="261359"/>
                </a:lnTo>
                <a:lnTo>
                  <a:pt x="273932" y="268979"/>
                </a:lnTo>
                <a:lnTo>
                  <a:pt x="273170" y="270503"/>
                </a:lnTo>
                <a:lnTo>
                  <a:pt x="270884" y="272408"/>
                </a:lnTo>
                <a:close/>
              </a:path>
              <a:path w="306704" h="344804">
                <a:moveTo>
                  <a:pt x="302506" y="344796"/>
                </a:moveTo>
                <a:lnTo>
                  <a:pt x="116964" y="344796"/>
                </a:lnTo>
                <a:lnTo>
                  <a:pt x="108415" y="344736"/>
                </a:lnTo>
                <a:lnTo>
                  <a:pt x="102867" y="344320"/>
                </a:lnTo>
                <a:lnTo>
                  <a:pt x="97890" y="343189"/>
                </a:lnTo>
                <a:lnTo>
                  <a:pt x="91056" y="340986"/>
                </a:lnTo>
                <a:lnTo>
                  <a:pt x="79627" y="337176"/>
                </a:lnTo>
                <a:lnTo>
                  <a:pt x="79627" y="273170"/>
                </a:lnTo>
                <a:lnTo>
                  <a:pt x="76198" y="268217"/>
                </a:lnTo>
                <a:lnTo>
                  <a:pt x="74293" y="266693"/>
                </a:lnTo>
                <a:lnTo>
                  <a:pt x="72769" y="265169"/>
                </a:lnTo>
                <a:lnTo>
                  <a:pt x="66292" y="261740"/>
                </a:lnTo>
                <a:lnTo>
                  <a:pt x="63625" y="260597"/>
                </a:lnTo>
                <a:lnTo>
                  <a:pt x="59815" y="258692"/>
                </a:lnTo>
                <a:lnTo>
                  <a:pt x="52195" y="256025"/>
                </a:lnTo>
                <a:lnTo>
                  <a:pt x="49528" y="255263"/>
                </a:lnTo>
                <a:lnTo>
                  <a:pt x="47623" y="254501"/>
                </a:lnTo>
                <a:lnTo>
                  <a:pt x="42289" y="252977"/>
                </a:lnTo>
                <a:lnTo>
                  <a:pt x="42289" y="248786"/>
                </a:lnTo>
                <a:lnTo>
                  <a:pt x="48385" y="245738"/>
                </a:lnTo>
                <a:lnTo>
                  <a:pt x="56005" y="245738"/>
                </a:lnTo>
                <a:lnTo>
                  <a:pt x="69721" y="247643"/>
                </a:lnTo>
                <a:lnTo>
                  <a:pt x="74293" y="248405"/>
                </a:lnTo>
                <a:lnTo>
                  <a:pt x="79246" y="249167"/>
                </a:lnTo>
                <a:lnTo>
                  <a:pt x="91437" y="252215"/>
                </a:lnTo>
                <a:lnTo>
                  <a:pt x="94866" y="253358"/>
                </a:lnTo>
                <a:lnTo>
                  <a:pt x="97533" y="254120"/>
                </a:lnTo>
                <a:lnTo>
                  <a:pt x="102867" y="257549"/>
                </a:lnTo>
                <a:lnTo>
                  <a:pt x="102867" y="262502"/>
                </a:lnTo>
                <a:lnTo>
                  <a:pt x="101081" y="268217"/>
                </a:lnTo>
                <a:lnTo>
                  <a:pt x="100962" y="328032"/>
                </a:lnTo>
                <a:lnTo>
                  <a:pt x="110868" y="332223"/>
                </a:lnTo>
                <a:lnTo>
                  <a:pt x="306697" y="332223"/>
                </a:lnTo>
                <a:lnTo>
                  <a:pt x="306697" y="340986"/>
                </a:lnTo>
                <a:lnTo>
                  <a:pt x="302506" y="344796"/>
                </a:lnTo>
                <a:close/>
              </a:path>
              <a:path w="306704" h="344804">
                <a:moveTo>
                  <a:pt x="306697" y="332223"/>
                </a:moveTo>
                <a:lnTo>
                  <a:pt x="215640" y="332223"/>
                </a:lnTo>
                <a:lnTo>
                  <a:pt x="232023" y="330699"/>
                </a:lnTo>
                <a:lnTo>
                  <a:pt x="241166" y="327651"/>
                </a:lnTo>
                <a:lnTo>
                  <a:pt x="247643" y="323841"/>
                </a:lnTo>
                <a:lnTo>
                  <a:pt x="249548" y="321936"/>
                </a:lnTo>
                <a:lnTo>
                  <a:pt x="257168" y="322317"/>
                </a:lnTo>
                <a:lnTo>
                  <a:pt x="275075" y="323460"/>
                </a:lnTo>
                <a:lnTo>
                  <a:pt x="283456" y="324222"/>
                </a:lnTo>
                <a:lnTo>
                  <a:pt x="296410" y="325746"/>
                </a:lnTo>
                <a:lnTo>
                  <a:pt x="306697" y="331080"/>
                </a:lnTo>
                <a:lnTo>
                  <a:pt x="306697" y="3322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249066" y="3451963"/>
            <a:ext cx="314325" cy="344805"/>
          </a:xfrm>
          <a:custGeom>
            <a:avLst/>
            <a:gdLst/>
            <a:ahLst/>
            <a:cxnLst/>
            <a:rect l="l" t="t" r="r" b="b"/>
            <a:pathLst>
              <a:path w="314325" h="344804">
                <a:moveTo>
                  <a:pt x="289171" y="129536"/>
                </a:moveTo>
                <a:lnTo>
                  <a:pt x="268598" y="129536"/>
                </a:lnTo>
                <a:lnTo>
                  <a:pt x="268598" y="36194"/>
                </a:lnTo>
                <a:lnTo>
                  <a:pt x="266693" y="29717"/>
                </a:lnTo>
                <a:lnTo>
                  <a:pt x="263645" y="25907"/>
                </a:lnTo>
                <a:lnTo>
                  <a:pt x="259835" y="22097"/>
                </a:lnTo>
                <a:lnTo>
                  <a:pt x="257549" y="20573"/>
                </a:lnTo>
                <a:lnTo>
                  <a:pt x="254882" y="18668"/>
                </a:lnTo>
                <a:lnTo>
                  <a:pt x="248405" y="15239"/>
                </a:lnTo>
                <a:lnTo>
                  <a:pt x="246119" y="14096"/>
                </a:lnTo>
                <a:lnTo>
                  <a:pt x="237357" y="10286"/>
                </a:lnTo>
                <a:lnTo>
                  <a:pt x="235071" y="9524"/>
                </a:lnTo>
                <a:lnTo>
                  <a:pt x="233166" y="8762"/>
                </a:lnTo>
                <a:lnTo>
                  <a:pt x="227832" y="6476"/>
                </a:lnTo>
                <a:lnTo>
                  <a:pt x="227832" y="2285"/>
                </a:lnTo>
                <a:lnTo>
                  <a:pt x="233928" y="0"/>
                </a:lnTo>
                <a:lnTo>
                  <a:pt x="240024" y="0"/>
                </a:lnTo>
                <a:lnTo>
                  <a:pt x="255263" y="2285"/>
                </a:lnTo>
                <a:lnTo>
                  <a:pt x="261359" y="3809"/>
                </a:lnTo>
                <a:lnTo>
                  <a:pt x="266312" y="4952"/>
                </a:lnTo>
                <a:lnTo>
                  <a:pt x="276599" y="8000"/>
                </a:lnTo>
                <a:lnTo>
                  <a:pt x="281932" y="9905"/>
                </a:lnTo>
                <a:lnTo>
                  <a:pt x="285742" y="11429"/>
                </a:lnTo>
                <a:lnTo>
                  <a:pt x="292600" y="15239"/>
                </a:lnTo>
                <a:lnTo>
                  <a:pt x="292600" y="19811"/>
                </a:lnTo>
                <a:lnTo>
                  <a:pt x="291076" y="24383"/>
                </a:lnTo>
                <a:lnTo>
                  <a:pt x="290314" y="27050"/>
                </a:lnTo>
                <a:lnTo>
                  <a:pt x="289933" y="29336"/>
                </a:lnTo>
                <a:lnTo>
                  <a:pt x="289247" y="36194"/>
                </a:lnTo>
                <a:lnTo>
                  <a:pt x="289171" y="129536"/>
                </a:lnTo>
                <a:close/>
              </a:path>
              <a:path w="314325" h="344804">
                <a:moveTo>
                  <a:pt x="195448" y="41908"/>
                </a:moveTo>
                <a:lnTo>
                  <a:pt x="162301" y="41908"/>
                </a:lnTo>
                <a:lnTo>
                  <a:pt x="169540" y="36956"/>
                </a:lnTo>
                <a:lnTo>
                  <a:pt x="173350" y="37337"/>
                </a:lnTo>
                <a:lnTo>
                  <a:pt x="180589" y="37718"/>
                </a:lnTo>
                <a:lnTo>
                  <a:pt x="183637" y="38099"/>
                </a:lnTo>
                <a:lnTo>
                  <a:pt x="187447" y="38480"/>
                </a:lnTo>
                <a:lnTo>
                  <a:pt x="195448" y="40765"/>
                </a:lnTo>
                <a:lnTo>
                  <a:pt x="195448" y="41908"/>
                </a:lnTo>
                <a:close/>
              </a:path>
              <a:path w="314325" h="344804">
                <a:moveTo>
                  <a:pt x="55243" y="64006"/>
                </a:moveTo>
                <a:lnTo>
                  <a:pt x="54481" y="64006"/>
                </a:lnTo>
                <a:lnTo>
                  <a:pt x="49528" y="62101"/>
                </a:lnTo>
                <a:lnTo>
                  <a:pt x="45718" y="60577"/>
                </a:lnTo>
                <a:lnTo>
                  <a:pt x="40004" y="57910"/>
                </a:lnTo>
                <a:lnTo>
                  <a:pt x="33146" y="54481"/>
                </a:lnTo>
                <a:lnTo>
                  <a:pt x="27050" y="51052"/>
                </a:lnTo>
                <a:lnTo>
                  <a:pt x="24002" y="49528"/>
                </a:lnTo>
                <a:lnTo>
                  <a:pt x="21716" y="48004"/>
                </a:lnTo>
                <a:lnTo>
                  <a:pt x="16382" y="43432"/>
                </a:lnTo>
                <a:lnTo>
                  <a:pt x="16382" y="40004"/>
                </a:lnTo>
                <a:lnTo>
                  <a:pt x="19811" y="38480"/>
                </a:lnTo>
                <a:lnTo>
                  <a:pt x="21716" y="38861"/>
                </a:lnTo>
                <a:lnTo>
                  <a:pt x="24002" y="39242"/>
                </a:lnTo>
                <a:lnTo>
                  <a:pt x="32384" y="40004"/>
                </a:lnTo>
                <a:lnTo>
                  <a:pt x="35813" y="40384"/>
                </a:lnTo>
                <a:lnTo>
                  <a:pt x="41527" y="40765"/>
                </a:lnTo>
                <a:lnTo>
                  <a:pt x="62101" y="41908"/>
                </a:lnTo>
                <a:lnTo>
                  <a:pt x="195448" y="41908"/>
                </a:lnTo>
                <a:lnTo>
                  <a:pt x="195448" y="46099"/>
                </a:lnTo>
                <a:lnTo>
                  <a:pt x="190876" y="52576"/>
                </a:lnTo>
                <a:lnTo>
                  <a:pt x="189961" y="54100"/>
                </a:lnTo>
                <a:lnTo>
                  <a:pt x="109281" y="54115"/>
                </a:lnTo>
                <a:lnTo>
                  <a:pt x="102748" y="54219"/>
                </a:lnTo>
                <a:lnTo>
                  <a:pt x="97750" y="54502"/>
                </a:lnTo>
                <a:lnTo>
                  <a:pt x="81531" y="56005"/>
                </a:lnTo>
                <a:lnTo>
                  <a:pt x="76198" y="56767"/>
                </a:lnTo>
                <a:lnTo>
                  <a:pt x="72388" y="57148"/>
                </a:lnTo>
                <a:lnTo>
                  <a:pt x="64387" y="59434"/>
                </a:lnTo>
                <a:lnTo>
                  <a:pt x="61720" y="60577"/>
                </a:lnTo>
                <a:lnTo>
                  <a:pt x="59815" y="61339"/>
                </a:lnTo>
                <a:lnTo>
                  <a:pt x="56767" y="63244"/>
                </a:lnTo>
                <a:lnTo>
                  <a:pt x="55243" y="64006"/>
                </a:lnTo>
                <a:close/>
              </a:path>
              <a:path w="314325" h="344804">
                <a:moveTo>
                  <a:pt x="4571" y="233928"/>
                </a:moveTo>
                <a:lnTo>
                  <a:pt x="0" y="227832"/>
                </a:lnTo>
                <a:lnTo>
                  <a:pt x="4952" y="225165"/>
                </a:lnTo>
                <a:lnTo>
                  <a:pt x="11810" y="220974"/>
                </a:lnTo>
                <a:lnTo>
                  <a:pt x="58672" y="188209"/>
                </a:lnTo>
                <a:lnTo>
                  <a:pt x="86865" y="165349"/>
                </a:lnTo>
                <a:lnTo>
                  <a:pt x="93342" y="160016"/>
                </a:lnTo>
                <a:lnTo>
                  <a:pt x="125345" y="126107"/>
                </a:lnTo>
                <a:lnTo>
                  <a:pt x="145157" y="98295"/>
                </a:lnTo>
                <a:lnTo>
                  <a:pt x="148967" y="92199"/>
                </a:lnTo>
                <a:lnTo>
                  <a:pt x="164968" y="54100"/>
                </a:lnTo>
                <a:lnTo>
                  <a:pt x="189961" y="54100"/>
                </a:lnTo>
                <a:lnTo>
                  <a:pt x="188590" y="56386"/>
                </a:lnTo>
                <a:lnTo>
                  <a:pt x="187066" y="61339"/>
                </a:lnTo>
                <a:lnTo>
                  <a:pt x="182494" y="73531"/>
                </a:lnTo>
                <a:lnTo>
                  <a:pt x="179827" y="80008"/>
                </a:lnTo>
                <a:lnTo>
                  <a:pt x="177160" y="86865"/>
                </a:lnTo>
                <a:lnTo>
                  <a:pt x="171445" y="99057"/>
                </a:lnTo>
                <a:lnTo>
                  <a:pt x="167635" y="105534"/>
                </a:lnTo>
                <a:lnTo>
                  <a:pt x="163825" y="111630"/>
                </a:lnTo>
                <a:lnTo>
                  <a:pt x="154682" y="126488"/>
                </a:lnTo>
                <a:lnTo>
                  <a:pt x="126869" y="156968"/>
                </a:lnTo>
                <a:lnTo>
                  <a:pt x="99438" y="179827"/>
                </a:lnTo>
                <a:lnTo>
                  <a:pt x="92961" y="184780"/>
                </a:lnTo>
                <a:lnTo>
                  <a:pt x="75436" y="196210"/>
                </a:lnTo>
                <a:lnTo>
                  <a:pt x="68578" y="200400"/>
                </a:lnTo>
                <a:lnTo>
                  <a:pt x="61339" y="204972"/>
                </a:lnTo>
                <a:lnTo>
                  <a:pt x="16382" y="229356"/>
                </a:lnTo>
                <a:lnTo>
                  <a:pt x="9524" y="232404"/>
                </a:lnTo>
                <a:lnTo>
                  <a:pt x="4571" y="233928"/>
                </a:lnTo>
                <a:close/>
              </a:path>
              <a:path w="314325" h="344804">
                <a:moveTo>
                  <a:pt x="201162" y="151634"/>
                </a:moveTo>
                <a:lnTo>
                  <a:pt x="164968" y="131441"/>
                </a:lnTo>
                <a:lnTo>
                  <a:pt x="164968" y="128012"/>
                </a:lnTo>
                <a:lnTo>
                  <a:pt x="168016" y="126107"/>
                </a:lnTo>
                <a:lnTo>
                  <a:pt x="170302" y="126488"/>
                </a:lnTo>
                <a:lnTo>
                  <a:pt x="175255" y="126869"/>
                </a:lnTo>
                <a:lnTo>
                  <a:pt x="182494" y="128012"/>
                </a:lnTo>
                <a:lnTo>
                  <a:pt x="187828" y="128393"/>
                </a:lnTo>
                <a:lnTo>
                  <a:pt x="192400" y="128774"/>
                </a:lnTo>
                <a:lnTo>
                  <a:pt x="211830" y="129536"/>
                </a:lnTo>
                <a:lnTo>
                  <a:pt x="289171" y="129536"/>
                </a:lnTo>
                <a:lnTo>
                  <a:pt x="289171" y="141728"/>
                </a:lnTo>
                <a:lnTo>
                  <a:pt x="237738" y="141728"/>
                </a:lnTo>
                <a:lnTo>
                  <a:pt x="220212" y="144014"/>
                </a:lnTo>
                <a:lnTo>
                  <a:pt x="214116" y="145919"/>
                </a:lnTo>
                <a:lnTo>
                  <a:pt x="210306" y="147062"/>
                </a:lnTo>
                <a:lnTo>
                  <a:pt x="203829" y="150110"/>
                </a:lnTo>
                <a:lnTo>
                  <a:pt x="201162" y="151634"/>
                </a:lnTo>
                <a:close/>
              </a:path>
              <a:path w="314325" h="344804">
                <a:moveTo>
                  <a:pt x="278123" y="272408"/>
                </a:moveTo>
                <a:lnTo>
                  <a:pt x="275075" y="272408"/>
                </a:lnTo>
                <a:lnTo>
                  <a:pt x="273170" y="269360"/>
                </a:lnTo>
                <a:lnTo>
                  <a:pt x="269741" y="250310"/>
                </a:lnTo>
                <a:lnTo>
                  <a:pt x="269360" y="245738"/>
                </a:lnTo>
                <a:lnTo>
                  <a:pt x="268979" y="239262"/>
                </a:lnTo>
                <a:lnTo>
                  <a:pt x="268707" y="224022"/>
                </a:lnTo>
                <a:lnTo>
                  <a:pt x="268598" y="141728"/>
                </a:lnTo>
                <a:lnTo>
                  <a:pt x="289171" y="141728"/>
                </a:lnTo>
                <a:lnTo>
                  <a:pt x="289080" y="196210"/>
                </a:lnTo>
                <a:lnTo>
                  <a:pt x="288790" y="210687"/>
                </a:lnTo>
                <a:lnTo>
                  <a:pt x="287974" y="225165"/>
                </a:lnTo>
                <a:lnTo>
                  <a:pt x="287266" y="240024"/>
                </a:lnTo>
                <a:lnTo>
                  <a:pt x="286885" y="242309"/>
                </a:lnTo>
                <a:lnTo>
                  <a:pt x="285361" y="253739"/>
                </a:lnTo>
                <a:lnTo>
                  <a:pt x="284599" y="257930"/>
                </a:lnTo>
                <a:lnTo>
                  <a:pt x="284218" y="261359"/>
                </a:lnTo>
                <a:lnTo>
                  <a:pt x="281170" y="268979"/>
                </a:lnTo>
                <a:lnTo>
                  <a:pt x="280408" y="270503"/>
                </a:lnTo>
                <a:lnTo>
                  <a:pt x="278123" y="272408"/>
                </a:lnTo>
                <a:close/>
              </a:path>
              <a:path w="314325" h="344804">
                <a:moveTo>
                  <a:pt x="309745" y="344796"/>
                </a:moveTo>
                <a:lnTo>
                  <a:pt x="124202" y="344796"/>
                </a:lnTo>
                <a:lnTo>
                  <a:pt x="115654" y="344736"/>
                </a:lnTo>
                <a:lnTo>
                  <a:pt x="110106" y="344320"/>
                </a:lnTo>
                <a:lnTo>
                  <a:pt x="105129" y="343189"/>
                </a:lnTo>
                <a:lnTo>
                  <a:pt x="98295" y="340986"/>
                </a:lnTo>
                <a:lnTo>
                  <a:pt x="86865" y="337176"/>
                </a:lnTo>
                <a:lnTo>
                  <a:pt x="86865" y="273170"/>
                </a:lnTo>
                <a:lnTo>
                  <a:pt x="83436" y="268217"/>
                </a:lnTo>
                <a:lnTo>
                  <a:pt x="81531" y="266693"/>
                </a:lnTo>
                <a:lnTo>
                  <a:pt x="80008" y="265169"/>
                </a:lnTo>
                <a:lnTo>
                  <a:pt x="73531" y="261740"/>
                </a:lnTo>
                <a:lnTo>
                  <a:pt x="70864" y="260597"/>
                </a:lnTo>
                <a:lnTo>
                  <a:pt x="67054" y="258692"/>
                </a:lnTo>
                <a:lnTo>
                  <a:pt x="59434" y="256025"/>
                </a:lnTo>
                <a:lnTo>
                  <a:pt x="56767" y="255263"/>
                </a:lnTo>
                <a:lnTo>
                  <a:pt x="54862" y="254501"/>
                </a:lnTo>
                <a:lnTo>
                  <a:pt x="49528" y="252977"/>
                </a:lnTo>
                <a:lnTo>
                  <a:pt x="49528" y="248786"/>
                </a:lnTo>
                <a:lnTo>
                  <a:pt x="55624" y="245738"/>
                </a:lnTo>
                <a:lnTo>
                  <a:pt x="63244" y="245738"/>
                </a:lnTo>
                <a:lnTo>
                  <a:pt x="76960" y="247643"/>
                </a:lnTo>
                <a:lnTo>
                  <a:pt x="81531" y="248405"/>
                </a:lnTo>
                <a:lnTo>
                  <a:pt x="86484" y="249167"/>
                </a:lnTo>
                <a:lnTo>
                  <a:pt x="98676" y="252215"/>
                </a:lnTo>
                <a:lnTo>
                  <a:pt x="102105" y="253358"/>
                </a:lnTo>
                <a:lnTo>
                  <a:pt x="104772" y="254120"/>
                </a:lnTo>
                <a:lnTo>
                  <a:pt x="110106" y="257549"/>
                </a:lnTo>
                <a:lnTo>
                  <a:pt x="110106" y="262502"/>
                </a:lnTo>
                <a:lnTo>
                  <a:pt x="108320" y="268217"/>
                </a:lnTo>
                <a:lnTo>
                  <a:pt x="108201" y="328032"/>
                </a:lnTo>
                <a:lnTo>
                  <a:pt x="118107" y="332223"/>
                </a:lnTo>
                <a:lnTo>
                  <a:pt x="313936" y="332223"/>
                </a:lnTo>
                <a:lnTo>
                  <a:pt x="313936" y="340986"/>
                </a:lnTo>
                <a:lnTo>
                  <a:pt x="309745" y="344796"/>
                </a:lnTo>
                <a:close/>
              </a:path>
              <a:path w="314325" h="344804">
                <a:moveTo>
                  <a:pt x="313936" y="332223"/>
                </a:moveTo>
                <a:lnTo>
                  <a:pt x="222879" y="332223"/>
                </a:lnTo>
                <a:lnTo>
                  <a:pt x="239262" y="330699"/>
                </a:lnTo>
                <a:lnTo>
                  <a:pt x="248405" y="327651"/>
                </a:lnTo>
                <a:lnTo>
                  <a:pt x="254882" y="323841"/>
                </a:lnTo>
                <a:lnTo>
                  <a:pt x="256787" y="321936"/>
                </a:lnTo>
                <a:lnTo>
                  <a:pt x="264407" y="322317"/>
                </a:lnTo>
                <a:lnTo>
                  <a:pt x="282313" y="323460"/>
                </a:lnTo>
                <a:lnTo>
                  <a:pt x="290695" y="324222"/>
                </a:lnTo>
                <a:lnTo>
                  <a:pt x="303649" y="325746"/>
                </a:lnTo>
                <a:lnTo>
                  <a:pt x="313936" y="331080"/>
                </a:lnTo>
                <a:lnTo>
                  <a:pt x="313936" y="3322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586242" y="3451963"/>
            <a:ext cx="338455" cy="347980"/>
          </a:xfrm>
          <a:custGeom>
            <a:avLst/>
            <a:gdLst/>
            <a:ahLst/>
            <a:cxnLst/>
            <a:rect l="l" t="t" r="r" b="b"/>
            <a:pathLst>
              <a:path w="338454" h="347979">
                <a:moveTo>
                  <a:pt x="264407" y="226060"/>
                </a:moveTo>
                <a:lnTo>
                  <a:pt x="262502" y="226060"/>
                </a:lnTo>
                <a:lnTo>
                  <a:pt x="260216" y="223520"/>
                </a:lnTo>
                <a:lnTo>
                  <a:pt x="258692" y="220980"/>
                </a:lnTo>
                <a:lnTo>
                  <a:pt x="257549" y="215900"/>
                </a:lnTo>
                <a:lnTo>
                  <a:pt x="257168" y="213360"/>
                </a:lnTo>
                <a:lnTo>
                  <a:pt x="256787" y="212090"/>
                </a:lnTo>
                <a:lnTo>
                  <a:pt x="256406" y="205740"/>
                </a:lnTo>
                <a:lnTo>
                  <a:pt x="255644" y="195580"/>
                </a:lnTo>
                <a:lnTo>
                  <a:pt x="255390" y="182880"/>
                </a:lnTo>
                <a:lnTo>
                  <a:pt x="255263" y="35560"/>
                </a:lnTo>
                <a:lnTo>
                  <a:pt x="244214" y="20320"/>
                </a:lnTo>
                <a:lnTo>
                  <a:pt x="241547" y="17780"/>
                </a:lnTo>
                <a:lnTo>
                  <a:pt x="235071" y="13970"/>
                </a:lnTo>
                <a:lnTo>
                  <a:pt x="232785" y="13970"/>
                </a:lnTo>
                <a:lnTo>
                  <a:pt x="224022" y="10160"/>
                </a:lnTo>
                <a:lnTo>
                  <a:pt x="221736" y="8890"/>
                </a:lnTo>
                <a:lnTo>
                  <a:pt x="219831" y="7620"/>
                </a:lnTo>
                <a:lnTo>
                  <a:pt x="214497" y="6350"/>
                </a:lnTo>
                <a:lnTo>
                  <a:pt x="214497" y="1270"/>
                </a:lnTo>
                <a:lnTo>
                  <a:pt x="220593" y="0"/>
                </a:lnTo>
                <a:lnTo>
                  <a:pt x="226689" y="0"/>
                </a:lnTo>
                <a:lnTo>
                  <a:pt x="241928" y="1270"/>
                </a:lnTo>
                <a:lnTo>
                  <a:pt x="248024" y="2540"/>
                </a:lnTo>
                <a:lnTo>
                  <a:pt x="252977" y="3810"/>
                </a:lnTo>
                <a:lnTo>
                  <a:pt x="263264" y="7620"/>
                </a:lnTo>
                <a:lnTo>
                  <a:pt x="268598" y="8890"/>
                </a:lnTo>
                <a:lnTo>
                  <a:pt x="272408" y="10160"/>
                </a:lnTo>
                <a:lnTo>
                  <a:pt x="279266" y="13970"/>
                </a:lnTo>
                <a:lnTo>
                  <a:pt x="279266" y="19050"/>
                </a:lnTo>
                <a:lnTo>
                  <a:pt x="276980" y="26670"/>
                </a:lnTo>
                <a:lnTo>
                  <a:pt x="276599" y="29210"/>
                </a:lnTo>
                <a:lnTo>
                  <a:pt x="275964" y="35560"/>
                </a:lnTo>
                <a:lnTo>
                  <a:pt x="275837" y="121920"/>
                </a:lnTo>
                <a:lnTo>
                  <a:pt x="338319" y="121920"/>
                </a:lnTo>
                <a:lnTo>
                  <a:pt x="338319" y="130810"/>
                </a:lnTo>
                <a:lnTo>
                  <a:pt x="332985" y="134620"/>
                </a:lnTo>
                <a:lnTo>
                  <a:pt x="275837" y="134620"/>
                </a:lnTo>
                <a:lnTo>
                  <a:pt x="275767" y="160020"/>
                </a:lnTo>
                <a:lnTo>
                  <a:pt x="275456" y="171450"/>
                </a:lnTo>
                <a:lnTo>
                  <a:pt x="275075" y="176530"/>
                </a:lnTo>
                <a:lnTo>
                  <a:pt x="273932" y="195580"/>
                </a:lnTo>
                <a:lnTo>
                  <a:pt x="273170" y="200660"/>
                </a:lnTo>
                <a:lnTo>
                  <a:pt x="272027" y="210820"/>
                </a:lnTo>
                <a:lnTo>
                  <a:pt x="271265" y="213360"/>
                </a:lnTo>
                <a:lnTo>
                  <a:pt x="270884" y="215900"/>
                </a:lnTo>
                <a:lnTo>
                  <a:pt x="268598" y="220980"/>
                </a:lnTo>
                <a:lnTo>
                  <a:pt x="267074" y="223520"/>
                </a:lnTo>
                <a:lnTo>
                  <a:pt x="264407" y="226060"/>
                </a:lnTo>
                <a:close/>
              </a:path>
              <a:path w="338454" h="347979">
                <a:moveTo>
                  <a:pt x="198496" y="40640"/>
                </a:moveTo>
                <a:lnTo>
                  <a:pt x="165730" y="40640"/>
                </a:lnTo>
                <a:lnTo>
                  <a:pt x="172969" y="35560"/>
                </a:lnTo>
                <a:lnTo>
                  <a:pt x="184780" y="36830"/>
                </a:lnTo>
                <a:lnTo>
                  <a:pt x="190495" y="36830"/>
                </a:lnTo>
                <a:lnTo>
                  <a:pt x="198496" y="39370"/>
                </a:lnTo>
                <a:lnTo>
                  <a:pt x="198496" y="40640"/>
                </a:lnTo>
                <a:close/>
              </a:path>
              <a:path w="338454" h="347979">
                <a:moveTo>
                  <a:pt x="55243" y="62230"/>
                </a:moveTo>
                <a:lnTo>
                  <a:pt x="54481" y="62230"/>
                </a:lnTo>
                <a:lnTo>
                  <a:pt x="49528" y="59690"/>
                </a:lnTo>
                <a:lnTo>
                  <a:pt x="45718" y="58420"/>
                </a:lnTo>
                <a:lnTo>
                  <a:pt x="40004" y="55880"/>
                </a:lnTo>
                <a:lnTo>
                  <a:pt x="33146" y="52070"/>
                </a:lnTo>
                <a:lnTo>
                  <a:pt x="24002" y="48260"/>
                </a:lnTo>
                <a:lnTo>
                  <a:pt x="21716" y="45720"/>
                </a:lnTo>
                <a:lnTo>
                  <a:pt x="16382" y="41910"/>
                </a:lnTo>
                <a:lnTo>
                  <a:pt x="16382" y="38100"/>
                </a:lnTo>
                <a:lnTo>
                  <a:pt x="19811" y="36830"/>
                </a:lnTo>
                <a:lnTo>
                  <a:pt x="24002" y="36830"/>
                </a:lnTo>
                <a:lnTo>
                  <a:pt x="32384" y="38100"/>
                </a:lnTo>
                <a:lnTo>
                  <a:pt x="35813" y="38100"/>
                </a:lnTo>
                <a:lnTo>
                  <a:pt x="41527" y="39370"/>
                </a:lnTo>
                <a:lnTo>
                  <a:pt x="62101" y="40640"/>
                </a:lnTo>
                <a:lnTo>
                  <a:pt x="198496" y="40640"/>
                </a:lnTo>
                <a:lnTo>
                  <a:pt x="198496" y="44450"/>
                </a:lnTo>
                <a:lnTo>
                  <a:pt x="193924" y="50800"/>
                </a:lnTo>
                <a:lnTo>
                  <a:pt x="193162" y="52070"/>
                </a:lnTo>
                <a:lnTo>
                  <a:pt x="102748" y="52070"/>
                </a:lnTo>
                <a:lnTo>
                  <a:pt x="97750" y="53340"/>
                </a:lnTo>
                <a:lnTo>
                  <a:pt x="91628" y="53340"/>
                </a:lnTo>
                <a:lnTo>
                  <a:pt x="81531" y="54610"/>
                </a:lnTo>
                <a:lnTo>
                  <a:pt x="76198" y="54610"/>
                </a:lnTo>
                <a:lnTo>
                  <a:pt x="72388" y="55880"/>
                </a:lnTo>
                <a:lnTo>
                  <a:pt x="64387" y="57150"/>
                </a:lnTo>
                <a:lnTo>
                  <a:pt x="61720" y="58420"/>
                </a:lnTo>
                <a:lnTo>
                  <a:pt x="59815" y="59690"/>
                </a:lnTo>
                <a:lnTo>
                  <a:pt x="56767" y="60960"/>
                </a:lnTo>
                <a:lnTo>
                  <a:pt x="55243" y="62230"/>
                </a:lnTo>
                <a:close/>
              </a:path>
              <a:path w="338454" h="347979">
                <a:moveTo>
                  <a:pt x="4952" y="217170"/>
                </a:moveTo>
                <a:lnTo>
                  <a:pt x="0" y="210820"/>
                </a:lnTo>
                <a:lnTo>
                  <a:pt x="4952" y="208280"/>
                </a:lnTo>
                <a:lnTo>
                  <a:pt x="11429" y="204470"/>
                </a:lnTo>
                <a:lnTo>
                  <a:pt x="27812" y="195580"/>
                </a:lnTo>
                <a:lnTo>
                  <a:pt x="33908" y="191770"/>
                </a:lnTo>
                <a:lnTo>
                  <a:pt x="54100" y="177800"/>
                </a:lnTo>
                <a:lnTo>
                  <a:pt x="59815" y="173990"/>
                </a:lnTo>
                <a:lnTo>
                  <a:pt x="65911" y="170180"/>
                </a:lnTo>
                <a:lnTo>
                  <a:pt x="80388" y="160020"/>
                </a:lnTo>
                <a:lnTo>
                  <a:pt x="86103" y="154940"/>
                </a:lnTo>
                <a:lnTo>
                  <a:pt x="92580" y="149860"/>
                </a:lnTo>
                <a:lnTo>
                  <a:pt x="129536" y="115570"/>
                </a:lnTo>
                <a:lnTo>
                  <a:pt x="137918" y="105410"/>
                </a:lnTo>
                <a:lnTo>
                  <a:pt x="147062" y="93980"/>
                </a:lnTo>
                <a:lnTo>
                  <a:pt x="153158" y="83820"/>
                </a:lnTo>
                <a:lnTo>
                  <a:pt x="158111" y="74930"/>
                </a:lnTo>
                <a:lnTo>
                  <a:pt x="160396" y="71120"/>
                </a:lnTo>
                <a:lnTo>
                  <a:pt x="162301" y="66040"/>
                </a:lnTo>
                <a:lnTo>
                  <a:pt x="166492" y="55880"/>
                </a:lnTo>
                <a:lnTo>
                  <a:pt x="168016" y="52070"/>
                </a:lnTo>
                <a:lnTo>
                  <a:pt x="193162" y="52070"/>
                </a:lnTo>
                <a:lnTo>
                  <a:pt x="191638" y="54610"/>
                </a:lnTo>
                <a:lnTo>
                  <a:pt x="190114" y="59690"/>
                </a:lnTo>
                <a:lnTo>
                  <a:pt x="185161" y="71120"/>
                </a:lnTo>
                <a:lnTo>
                  <a:pt x="182875" y="74930"/>
                </a:lnTo>
                <a:lnTo>
                  <a:pt x="180208" y="81280"/>
                </a:lnTo>
                <a:lnTo>
                  <a:pt x="174112" y="92710"/>
                </a:lnTo>
                <a:lnTo>
                  <a:pt x="171064" y="97790"/>
                </a:lnTo>
                <a:lnTo>
                  <a:pt x="167254" y="102870"/>
                </a:lnTo>
                <a:lnTo>
                  <a:pt x="156587" y="118110"/>
                </a:lnTo>
                <a:lnTo>
                  <a:pt x="146681" y="128270"/>
                </a:lnTo>
                <a:lnTo>
                  <a:pt x="133346" y="142240"/>
                </a:lnTo>
                <a:lnTo>
                  <a:pt x="127631" y="147320"/>
                </a:lnTo>
                <a:lnTo>
                  <a:pt x="121535" y="152400"/>
                </a:lnTo>
                <a:lnTo>
                  <a:pt x="106296" y="162560"/>
                </a:lnTo>
                <a:lnTo>
                  <a:pt x="92961" y="172720"/>
                </a:lnTo>
                <a:lnTo>
                  <a:pt x="75055" y="182880"/>
                </a:lnTo>
                <a:lnTo>
                  <a:pt x="62101" y="190500"/>
                </a:lnTo>
                <a:lnTo>
                  <a:pt x="36956" y="203200"/>
                </a:lnTo>
                <a:lnTo>
                  <a:pt x="31241" y="205740"/>
                </a:lnTo>
                <a:lnTo>
                  <a:pt x="17525" y="212090"/>
                </a:lnTo>
                <a:lnTo>
                  <a:pt x="9905" y="215900"/>
                </a:lnTo>
                <a:lnTo>
                  <a:pt x="4952" y="217170"/>
                </a:lnTo>
                <a:close/>
              </a:path>
              <a:path w="338454" h="347979">
                <a:moveTo>
                  <a:pt x="338319" y="121920"/>
                </a:moveTo>
                <a:lnTo>
                  <a:pt x="284980" y="121920"/>
                </a:lnTo>
                <a:lnTo>
                  <a:pt x="292219" y="120650"/>
                </a:lnTo>
                <a:lnTo>
                  <a:pt x="296029" y="118110"/>
                </a:lnTo>
                <a:lnTo>
                  <a:pt x="298315" y="115570"/>
                </a:lnTo>
                <a:lnTo>
                  <a:pt x="302506" y="111760"/>
                </a:lnTo>
                <a:lnTo>
                  <a:pt x="303268" y="110490"/>
                </a:lnTo>
                <a:lnTo>
                  <a:pt x="307459" y="110490"/>
                </a:lnTo>
                <a:lnTo>
                  <a:pt x="316603" y="111760"/>
                </a:lnTo>
                <a:lnTo>
                  <a:pt x="321174" y="113030"/>
                </a:lnTo>
                <a:lnTo>
                  <a:pt x="328413" y="113030"/>
                </a:lnTo>
                <a:lnTo>
                  <a:pt x="338319" y="119380"/>
                </a:lnTo>
                <a:lnTo>
                  <a:pt x="338319" y="121920"/>
                </a:lnTo>
                <a:close/>
              </a:path>
              <a:path w="338454" h="347979">
                <a:moveTo>
                  <a:pt x="185557" y="347980"/>
                </a:moveTo>
                <a:lnTo>
                  <a:pt x="149794" y="347980"/>
                </a:lnTo>
                <a:lnTo>
                  <a:pt x="124964" y="345440"/>
                </a:lnTo>
                <a:lnTo>
                  <a:pt x="87627" y="335280"/>
                </a:lnTo>
                <a:lnTo>
                  <a:pt x="59434" y="314960"/>
                </a:lnTo>
                <a:lnTo>
                  <a:pt x="54481" y="308610"/>
                </a:lnTo>
                <a:lnTo>
                  <a:pt x="49909" y="292100"/>
                </a:lnTo>
                <a:lnTo>
                  <a:pt x="49909" y="280670"/>
                </a:lnTo>
                <a:lnTo>
                  <a:pt x="54481" y="264160"/>
                </a:lnTo>
                <a:lnTo>
                  <a:pt x="59434" y="257810"/>
                </a:lnTo>
                <a:lnTo>
                  <a:pt x="64006" y="251460"/>
                </a:lnTo>
                <a:lnTo>
                  <a:pt x="75055" y="242570"/>
                </a:lnTo>
                <a:lnTo>
                  <a:pt x="81150" y="240030"/>
                </a:lnTo>
                <a:lnTo>
                  <a:pt x="87627" y="236220"/>
                </a:lnTo>
                <a:lnTo>
                  <a:pt x="107820" y="229870"/>
                </a:lnTo>
                <a:lnTo>
                  <a:pt x="117345" y="228600"/>
                </a:lnTo>
                <a:lnTo>
                  <a:pt x="124964" y="227330"/>
                </a:lnTo>
                <a:lnTo>
                  <a:pt x="149794" y="224790"/>
                </a:lnTo>
                <a:lnTo>
                  <a:pt x="185557" y="224790"/>
                </a:lnTo>
                <a:lnTo>
                  <a:pt x="210687" y="227330"/>
                </a:lnTo>
                <a:lnTo>
                  <a:pt x="217926" y="228600"/>
                </a:lnTo>
                <a:lnTo>
                  <a:pt x="248024" y="236220"/>
                </a:lnTo>
                <a:lnTo>
                  <a:pt x="250056" y="237490"/>
                </a:lnTo>
                <a:lnTo>
                  <a:pt x="151991" y="237490"/>
                </a:lnTo>
                <a:lnTo>
                  <a:pt x="145588" y="238760"/>
                </a:lnTo>
                <a:lnTo>
                  <a:pt x="105153" y="246380"/>
                </a:lnTo>
                <a:lnTo>
                  <a:pt x="87246" y="256540"/>
                </a:lnTo>
                <a:lnTo>
                  <a:pt x="83436" y="259080"/>
                </a:lnTo>
                <a:lnTo>
                  <a:pt x="78103" y="265430"/>
                </a:lnTo>
                <a:lnTo>
                  <a:pt x="74293" y="273050"/>
                </a:lnTo>
                <a:lnTo>
                  <a:pt x="72388" y="281940"/>
                </a:lnTo>
                <a:lnTo>
                  <a:pt x="72388" y="290830"/>
                </a:lnTo>
                <a:lnTo>
                  <a:pt x="74293" y="298450"/>
                </a:lnTo>
                <a:lnTo>
                  <a:pt x="78103" y="306070"/>
                </a:lnTo>
                <a:lnTo>
                  <a:pt x="83436" y="312420"/>
                </a:lnTo>
                <a:lnTo>
                  <a:pt x="87246" y="314960"/>
                </a:lnTo>
                <a:lnTo>
                  <a:pt x="91056" y="318770"/>
                </a:lnTo>
                <a:lnTo>
                  <a:pt x="105153" y="325120"/>
                </a:lnTo>
                <a:lnTo>
                  <a:pt x="112392" y="327660"/>
                </a:lnTo>
                <a:lnTo>
                  <a:pt x="120392" y="330200"/>
                </a:lnTo>
                <a:lnTo>
                  <a:pt x="136204" y="331470"/>
                </a:lnTo>
                <a:lnTo>
                  <a:pt x="145588" y="332740"/>
                </a:lnTo>
                <a:lnTo>
                  <a:pt x="151991" y="334010"/>
                </a:lnTo>
                <a:lnTo>
                  <a:pt x="251072" y="334010"/>
                </a:lnTo>
                <a:lnTo>
                  <a:pt x="248024" y="335280"/>
                </a:lnTo>
                <a:lnTo>
                  <a:pt x="227832" y="341630"/>
                </a:lnTo>
                <a:lnTo>
                  <a:pt x="217926" y="344170"/>
                </a:lnTo>
                <a:lnTo>
                  <a:pt x="210687" y="345440"/>
                </a:lnTo>
                <a:lnTo>
                  <a:pt x="185557" y="347980"/>
                </a:lnTo>
                <a:close/>
              </a:path>
              <a:path w="338454" h="347979">
                <a:moveTo>
                  <a:pt x="251072" y="334010"/>
                </a:moveTo>
                <a:lnTo>
                  <a:pt x="183280" y="334010"/>
                </a:lnTo>
                <a:lnTo>
                  <a:pt x="189682" y="332740"/>
                </a:lnTo>
                <a:lnTo>
                  <a:pt x="199067" y="331470"/>
                </a:lnTo>
                <a:lnTo>
                  <a:pt x="214878" y="330200"/>
                </a:lnTo>
                <a:lnTo>
                  <a:pt x="222879" y="327660"/>
                </a:lnTo>
                <a:lnTo>
                  <a:pt x="230499" y="325120"/>
                </a:lnTo>
                <a:lnTo>
                  <a:pt x="244214" y="318770"/>
                </a:lnTo>
                <a:lnTo>
                  <a:pt x="248024" y="314960"/>
                </a:lnTo>
                <a:lnTo>
                  <a:pt x="251834" y="312420"/>
                </a:lnTo>
                <a:lnTo>
                  <a:pt x="257549" y="306070"/>
                </a:lnTo>
                <a:lnTo>
                  <a:pt x="259073" y="302260"/>
                </a:lnTo>
                <a:lnTo>
                  <a:pt x="260978" y="298450"/>
                </a:lnTo>
                <a:lnTo>
                  <a:pt x="262883" y="290830"/>
                </a:lnTo>
                <a:lnTo>
                  <a:pt x="262883" y="280670"/>
                </a:lnTo>
                <a:lnTo>
                  <a:pt x="260978" y="273050"/>
                </a:lnTo>
                <a:lnTo>
                  <a:pt x="259073" y="269240"/>
                </a:lnTo>
                <a:lnTo>
                  <a:pt x="257549" y="265430"/>
                </a:lnTo>
                <a:lnTo>
                  <a:pt x="251834" y="259080"/>
                </a:lnTo>
                <a:lnTo>
                  <a:pt x="248024" y="256540"/>
                </a:lnTo>
                <a:lnTo>
                  <a:pt x="244214" y="252730"/>
                </a:lnTo>
                <a:lnTo>
                  <a:pt x="230499" y="246380"/>
                </a:lnTo>
                <a:lnTo>
                  <a:pt x="222879" y="243840"/>
                </a:lnTo>
                <a:lnTo>
                  <a:pt x="199067" y="240030"/>
                </a:lnTo>
                <a:lnTo>
                  <a:pt x="189682" y="238760"/>
                </a:lnTo>
                <a:lnTo>
                  <a:pt x="183280" y="237490"/>
                </a:lnTo>
                <a:lnTo>
                  <a:pt x="250056" y="237490"/>
                </a:lnTo>
                <a:lnTo>
                  <a:pt x="254120" y="240030"/>
                </a:lnTo>
                <a:lnTo>
                  <a:pt x="260597" y="242570"/>
                </a:lnTo>
                <a:lnTo>
                  <a:pt x="271265" y="251460"/>
                </a:lnTo>
                <a:lnTo>
                  <a:pt x="275837" y="257810"/>
                </a:lnTo>
                <a:lnTo>
                  <a:pt x="281170" y="264160"/>
                </a:lnTo>
                <a:lnTo>
                  <a:pt x="285361" y="280670"/>
                </a:lnTo>
                <a:lnTo>
                  <a:pt x="285361" y="292100"/>
                </a:lnTo>
                <a:lnTo>
                  <a:pt x="281170" y="308610"/>
                </a:lnTo>
                <a:lnTo>
                  <a:pt x="275837" y="314960"/>
                </a:lnTo>
                <a:lnTo>
                  <a:pt x="271265" y="321310"/>
                </a:lnTo>
                <a:lnTo>
                  <a:pt x="260597" y="330200"/>
                </a:lnTo>
                <a:lnTo>
                  <a:pt x="254120" y="332740"/>
                </a:lnTo>
                <a:lnTo>
                  <a:pt x="251072" y="3340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044546" y="3451963"/>
            <a:ext cx="281940" cy="347980"/>
          </a:xfrm>
          <a:custGeom>
            <a:avLst/>
            <a:gdLst/>
            <a:ahLst/>
            <a:cxnLst/>
            <a:rect l="l" t="t" r="r" b="b"/>
            <a:pathLst>
              <a:path w="281939" h="347979">
                <a:moveTo>
                  <a:pt x="272789" y="67310"/>
                </a:moveTo>
                <a:lnTo>
                  <a:pt x="252215" y="67310"/>
                </a:lnTo>
                <a:lnTo>
                  <a:pt x="252215" y="35560"/>
                </a:lnTo>
                <a:lnTo>
                  <a:pt x="250310" y="29210"/>
                </a:lnTo>
                <a:lnTo>
                  <a:pt x="247262" y="25400"/>
                </a:lnTo>
                <a:lnTo>
                  <a:pt x="243452" y="21590"/>
                </a:lnTo>
                <a:lnTo>
                  <a:pt x="241166" y="20320"/>
                </a:lnTo>
                <a:lnTo>
                  <a:pt x="238500" y="17780"/>
                </a:lnTo>
                <a:lnTo>
                  <a:pt x="232023" y="13970"/>
                </a:lnTo>
                <a:lnTo>
                  <a:pt x="229737" y="13970"/>
                </a:lnTo>
                <a:lnTo>
                  <a:pt x="220974" y="10160"/>
                </a:lnTo>
                <a:lnTo>
                  <a:pt x="218688" y="8890"/>
                </a:lnTo>
                <a:lnTo>
                  <a:pt x="216783" y="7620"/>
                </a:lnTo>
                <a:lnTo>
                  <a:pt x="211449" y="6350"/>
                </a:lnTo>
                <a:lnTo>
                  <a:pt x="211449" y="1270"/>
                </a:lnTo>
                <a:lnTo>
                  <a:pt x="217545" y="0"/>
                </a:lnTo>
                <a:lnTo>
                  <a:pt x="223641" y="0"/>
                </a:lnTo>
                <a:lnTo>
                  <a:pt x="238881" y="1270"/>
                </a:lnTo>
                <a:lnTo>
                  <a:pt x="244976" y="2540"/>
                </a:lnTo>
                <a:lnTo>
                  <a:pt x="249929" y="3810"/>
                </a:lnTo>
                <a:lnTo>
                  <a:pt x="260216" y="7620"/>
                </a:lnTo>
                <a:lnTo>
                  <a:pt x="265550" y="8890"/>
                </a:lnTo>
                <a:lnTo>
                  <a:pt x="269360" y="10160"/>
                </a:lnTo>
                <a:lnTo>
                  <a:pt x="276218" y="13970"/>
                </a:lnTo>
                <a:lnTo>
                  <a:pt x="276218" y="19050"/>
                </a:lnTo>
                <a:lnTo>
                  <a:pt x="273932" y="26670"/>
                </a:lnTo>
                <a:lnTo>
                  <a:pt x="273551" y="29210"/>
                </a:lnTo>
                <a:lnTo>
                  <a:pt x="272916" y="35560"/>
                </a:lnTo>
                <a:lnTo>
                  <a:pt x="272789" y="67310"/>
                </a:lnTo>
                <a:close/>
              </a:path>
              <a:path w="281939" h="347979">
                <a:moveTo>
                  <a:pt x="96771" y="201930"/>
                </a:moveTo>
                <a:lnTo>
                  <a:pt x="75055" y="201930"/>
                </a:lnTo>
                <a:lnTo>
                  <a:pt x="55243" y="198120"/>
                </a:lnTo>
                <a:lnTo>
                  <a:pt x="18668" y="173990"/>
                </a:lnTo>
                <a:lnTo>
                  <a:pt x="0" y="124460"/>
                </a:lnTo>
                <a:lnTo>
                  <a:pt x="0" y="105410"/>
                </a:lnTo>
                <a:lnTo>
                  <a:pt x="18668" y="57150"/>
                </a:lnTo>
                <a:lnTo>
                  <a:pt x="49528" y="34290"/>
                </a:lnTo>
                <a:lnTo>
                  <a:pt x="72007" y="29210"/>
                </a:lnTo>
                <a:lnTo>
                  <a:pt x="75055" y="27940"/>
                </a:lnTo>
                <a:lnTo>
                  <a:pt x="78103" y="25400"/>
                </a:lnTo>
                <a:lnTo>
                  <a:pt x="78484" y="22860"/>
                </a:lnTo>
                <a:lnTo>
                  <a:pt x="78484" y="21590"/>
                </a:lnTo>
                <a:lnTo>
                  <a:pt x="76198" y="17780"/>
                </a:lnTo>
                <a:lnTo>
                  <a:pt x="74293" y="16510"/>
                </a:lnTo>
                <a:lnTo>
                  <a:pt x="72769" y="13970"/>
                </a:lnTo>
                <a:lnTo>
                  <a:pt x="68197" y="11430"/>
                </a:lnTo>
                <a:lnTo>
                  <a:pt x="68578" y="10160"/>
                </a:lnTo>
                <a:lnTo>
                  <a:pt x="69340" y="8890"/>
                </a:lnTo>
                <a:lnTo>
                  <a:pt x="73150" y="7620"/>
                </a:lnTo>
                <a:lnTo>
                  <a:pt x="78484" y="7620"/>
                </a:lnTo>
                <a:lnTo>
                  <a:pt x="86484" y="10160"/>
                </a:lnTo>
                <a:lnTo>
                  <a:pt x="89151" y="11430"/>
                </a:lnTo>
                <a:lnTo>
                  <a:pt x="92199" y="12700"/>
                </a:lnTo>
                <a:lnTo>
                  <a:pt x="98676" y="16510"/>
                </a:lnTo>
                <a:lnTo>
                  <a:pt x="98676" y="19050"/>
                </a:lnTo>
                <a:lnTo>
                  <a:pt x="97914" y="21590"/>
                </a:lnTo>
                <a:lnTo>
                  <a:pt x="95247" y="26670"/>
                </a:lnTo>
                <a:lnTo>
                  <a:pt x="93723" y="29210"/>
                </a:lnTo>
                <a:lnTo>
                  <a:pt x="102486" y="29210"/>
                </a:lnTo>
                <a:lnTo>
                  <a:pt x="117345" y="33020"/>
                </a:lnTo>
                <a:lnTo>
                  <a:pt x="121916" y="34290"/>
                </a:lnTo>
                <a:lnTo>
                  <a:pt x="129536" y="38100"/>
                </a:lnTo>
                <a:lnTo>
                  <a:pt x="133600" y="40640"/>
                </a:lnTo>
                <a:lnTo>
                  <a:pt x="77341" y="40640"/>
                </a:lnTo>
                <a:lnTo>
                  <a:pt x="61720" y="44450"/>
                </a:lnTo>
                <a:lnTo>
                  <a:pt x="56005" y="48260"/>
                </a:lnTo>
                <a:lnTo>
                  <a:pt x="50671" y="50800"/>
                </a:lnTo>
                <a:lnTo>
                  <a:pt x="40384" y="58420"/>
                </a:lnTo>
                <a:lnTo>
                  <a:pt x="36956" y="63500"/>
                </a:lnTo>
                <a:lnTo>
                  <a:pt x="32765" y="68580"/>
                </a:lnTo>
                <a:lnTo>
                  <a:pt x="26669" y="82550"/>
                </a:lnTo>
                <a:lnTo>
                  <a:pt x="23621" y="92710"/>
                </a:lnTo>
                <a:lnTo>
                  <a:pt x="21716" y="109220"/>
                </a:lnTo>
                <a:lnTo>
                  <a:pt x="21716" y="121920"/>
                </a:lnTo>
                <a:lnTo>
                  <a:pt x="32765" y="162560"/>
                </a:lnTo>
                <a:lnTo>
                  <a:pt x="56005" y="181610"/>
                </a:lnTo>
                <a:lnTo>
                  <a:pt x="61720" y="185420"/>
                </a:lnTo>
                <a:lnTo>
                  <a:pt x="77341" y="189230"/>
                </a:lnTo>
                <a:lnTo>
                  <a:pt x="135632" y="189230"/>
                </a:lnTo>
                <a:lnTo>
                  <a:pt x="129536" y="193040"/>
                </a:lnTo>
                <a:lnTo>
                  <a:pt x="116202" y="198120"/>
                </a:lnTo>
                <a:lnTo>
                  <a:pt x="96771" y="201930"/>
                </a:lnTo>
                <a:close/>
              </a:path>
              <a:path w="281939" h="347979">
                <a:moveTo>
                  <a:pt x="135632" y="189230"/>
                </a:moveTo>
                <a:lnTo>
                  <a:pt x="94485" y="189230"/>
                </a:lnTo>
                <a:lnTo>
                  <a:pt x="110106" y="185420"/>
                </a:lnTo>
                <a:lnTo>
                  <a:pt x="115821" y="181610"/>
                </a:lnTo>
                <a:lnTo>
                  <a:pt x="144776" y="147320"/>
                </a:lnTo>
                <a:lnTo>
                  <a:pt x="149729" y="121920"/>
                </a:lnTo>
                <a:lnTo>
                  <a:pt x="149729" y="109220"/>
                </a:lnTo>
                <a:lnTo>
                  <a:pt x="147824" y="92710"/>
                </a:lnTo>
                <a:lnTo>
                  <a:pt x="144776" y="82550"/>
                </a:lnTo>
                <a:lnTo>
                  <a:pt x="138680" y="68580"/>
                </a:lnTo>
                <a:lnTo>
                  <a:pt x="134489" y="63500"/>
                </a:lnTo>
                <a:lnTo>
                  <a:pt x="131060" y="58420"/>
                </a:lnTo>
                <a:lnTo>
                  <a:pt x="121154" y="50800"/>
                </a:lnTo>
                <a:lnTo>
                  <a:pt x="115821" y="48260"/>
                </a:lnTo>
                <a:lnTo>
                  <a:pt x="110106" y="44450"/>
                </a:lnTo>
                <a:lnTo>
                  <a:pt x="94485" y="40640"/>
                </a:lnTo>
                <a:lnTo>
                  <a:pt x="133600" y="40640"/>
                </a:lnTo>
                <a:lnTo>
                  <a:pt x="141728" y="45720"/>
                </a:lnTo>
                <a:lnTo>
                  <a:pt x="146681" y="50800"/>
                </a:lnTo>
                <a:lnTo>
                  <a:pt x="153158" y="57150"/>
                </a:lnTo>
                <a:lnTo>
                  <a:pt x="161920" y="69850"/>
                </a:lnTo>
                <a:lnTo>
                  <a:pt x="164968" y="77470"/>
                </a:lnTo>
                <a:lnTo>
                  <a:pt x="168016" y="86360"/>
                </a:lnTo>
                <a:lnTo>
                  <a:pt x="171445" y="105410"/>
                </a:lnTo>
                <a:lnTo>
                  <a:pt x="171445" y="124460"/>
                </a:lnTo>
                <a:lnTo>
                  <a:pt x="153158" y="173990"/>
                </a:lnTo>
                <a:lnTo>
                  <a:pt x="146681" y="180340"/>
                </a:lnTo>
                <a:lnTo>
                  <a:pt x="141728" y="185420"/>
                </a:lnTo>
                <a:lnTo>
                  <a:pt x="135632" y="189230"/>
                </a:lnTo>
                <a:close/>
              </a:path>
              <a:path w="281939" h="347979">
                <a:moveTo>
                  <a:pt x="201543" y="88900"/>
                </a:moveTo>
                <a:lnTo>
                  <a:pt x="201162" y="88900"/>
                </a:lnTo>
                <a:lnTo>
                  <a:pt x="197734" y="87630"/>
                </a:lnTo>
                <a:lnTo>
                  <a:pt x="193924" y="86360"/>
                </a:lnTo>
                <a:lnTo>
                  <a:pt x="187066" y="82550"/>
                </a:lnTo>
                <a:lnTo>
                  <a:pt x="179065" y="77470"/>
                </a:lnTo>
                <a:lnTo>
                  <a:pt x="177160" y="76200"/>
                </a:lnTo>
                <a:lnTo>
                  <a:pt x="174493" y="74930"/>
                </a:lnTo>
                <a:lnTo>
                  <a:pt x="169540" y="69850"/>
                </a:lnTo>
                <a:lnTo>
                  <a:pt x="169540" y="66040"/>
                </a:lnTo>
                <a:lnTo>
                  <a:pt x="172969" y="64770"/>
                </a:lnTo>
                <a:lnTo>
                  <a:pt x="174874" y="64770"/>
                </a:lnTo>
                <a:lnTo>
                  <a:pt x="177541" y="66040"/>
                </a:lnTo>
                <a:lnTo>
                  <a:pt x="184780" y="66040"/>
                </a:lnTo>
                <a:lnTo>
                  <a:pt x="188209" y="67310"/>
                </a:lnTo>
                <a:lnTo>
                  <a:pt x="272789" y="67310"/>
                </a:lnTo>
                <a:lnTo>
                  <a:pt x="272789" y="80010"/>
                </a:lnTo>
                <a:lnTo>
                  <a:pt x="228594" y="80010"/>
                </a:lnTo>
                <a:lnTo>
                  <a:pt x="214878" y="82550"/>
                </a:lnTo>
                <a:lnTo>
                  <a:pt x="208782" y="85090"/>
                </a:lnTo>
                <a:lnTo>
                  <a:pt x="203448" y="87630"/>
                </a:lnTo>
                <a:lnTo>
                  <a:pt x="201543" y="88900"/>
                </a:lnTo>
                <a:close/>
              </a:path>
              <a:path w="281939" h="347979">
                <a:moveTo>
                  <a:pt x="272789" y="151130"/>
                </a:moveTo>
                <a:lnTo>
                  <a:pt x="252215" y="151130"/>
                </a:lnTo>
                <a:lnTo>
                  <a:pt x="252215" y="80010"/>
                </a:lnTo>
                <a:lnTo>
                  <a:pt x="272789" y="80010"/>
                </a:lnTo>
                <a:lnTo>
                  <a:pt x="272789" y="151130"/>
                </a:lnTo>
                <a:close/>
              </a:path>
              <a:path w="281939" h="347979">
                <a:moveTo>
                  <a:pt x="202686" y="172720"/>
                </a:moveTo>
                <a:lnTo>
                  <a:pt x="202305" y="172720"/>
                </a:lnTo>
                <a:lnTo>
                  <a:pt x="198877" y="171450"/>
                </a:lnTo>
                <a:lnTo>
                  <a:pt x="195067" y="170180"/>
                </a:lnTo>
                <a:lnTo>
                  <a:pt x="188209" y="166370"/>
                </a:lnTo>
                <a:lnTo>
                  <a:pt x="180208" y="161290"/>
                </a:lnTo>
                <a:lnTo>
                  <a:pt x="178303" y="160020"/>
                </a:lnTo>
                <a:lnTo>
                  <a:pt x="175636" y="157480"/>
                </a:lnTo>
                <a:lnTo>
                  <a:pt x="170683" y="153670"/>
                </a:lnTo>
                <a:lnTo>
                  <a:pt x="170683" y="149860"/>
                </a:lnTo>
                <a:lnTo>
                  <a:pt x="174112" y="148590"/>
                </a:lnTo>
                <a:lnTo>
                  <a:pt x="178684" y="148590"/>
                </a:lnTo>
                <a:lnTo>
                  <a:pt x="185923" y="149860"/>
                </a:lnTo>
                <a:lnTo>
                  <a:pt x="189352" y="149860"/>
                </a:lnTo>
                <a:lnTo>
                  <a:pt x="195829" y="151130"/>
                </a:lnTo>
                <a:lnTo>
                  <a:pt x="272789" y="151130"/>
                </a:lnTo>
                <a:lnTo>
                  <a:pt x="272685" y="162560"/>
                </a:lnTo>
                <a:lnTo>
                  <a:pt x="272650" y="163830"/>
                </a:lnTo>
                <a:lnTo>
                  <a:pt x="230118" y="163830"/>
                </a:lnTo>
                <a:lnTo>
                  <a:pt x="216021" y="166370"/>
                </a:lnTo>
                <a:lnTo>
                  <a:pt x="209925" y="168910"/>
                </a:lnTo>
                <a:lnTo>
                  <a:pt x="204591" y="171450"/>
                </a:lnTo>
                <a:lnTo>
                  <a:pt x="202686" y="172720"/>
                </a:lnTo>
                <a:close/>
              </a:path>
              <a:path w="281939" h="347979">
                <a:moveTo>
                  <a:pt x="261359" y="227330"/>
                </a:moveTo>
                <a:lnTo>
                  <a:pt x="259454" y="227330"/>
                </a:lnTo>
                <a:lnTo>
                  <a:pt x="257168" y="224790"/>
                </a:lnTo>
                <a:lnTo>
                  <a:pt x="255644" y="222250"/>
                </a:lnTo>
                <a:lnTo>
                  <a:pt x="254501" y="217170"/>
                </a:lnTo>
                <a:lnTo>
                  <a:pt x="254120" y="214630"/>
                </a:lnTo>
                <a:lnTo>
                  <a:pt x="253739" y="213360"/>
                </a:lnTo>
                <a:lnTo>
                  <a:pt x="253358" y="207010"/>
                </a:lnTo>
                <a:lnTo>
                  <a:pt x="252596" y="196850"/>
                </a:lnTo>
                <a:lnTo>
                  <a:pt x="252291" y="181610"/>
                </a:lnTo>
                <a:lnTo>
                  <a:pt x="252215" y="163830"/>
                </a:lnTo>
                <a:lnTo>
                  <a:pt x="272650" y="163830"/>
                </a:lnTo>
                <a:lnTo>
                  <a:pt x="272408" y="172720"/>
                </a:lnTo>
                <a:lnTo>
                  <a:pt x="272027" y="177800"/>
                </a:lnTo>
                <a:lnTo>
                  <a:pt x="270884" y="196850"/>
                </a:lnTo>
                <a:lnTo>
                  <a:pt x="270122" y="201930"/>
                </a:lnTo>
                <a:lnTo>
                  <a:pt x="268979" y="212090"/>
                </a:lnTo>
                <a:lnTo>
                  <a:pt x="268217" y="214630"/>
                </a:lnTo>
                <a:lnTo>
                  <a:pt x="267836" y="217170"/>
                </a:lnTo>
                <a:lnTo>
                  <a:pt x="265550" y="222250"/>
                </a:lnTo>
                <a:lnTo>
                  <a:pt x="264026" y="224790"/>
                </a:lnTo>
                <a:lnTo>
                  <a:pt x="261359" y="227330"/>
                </a:lnTo>
                <a:close/>
              </a:path>
              <a:path w="281939" h="347979">
                <a:moveTo>
                  <a:pt x="173160" y="226060"/>
                </a:moveTo>
                <a:lnTo>
                  <a:pt x="148395" y="226060"/>
                </a:lnTo>
                <a:lnTo>
                  <a:pt x="153693" y="224790"/>
                </a:lnTo>
                <a:lnTo>
                  <a:pt x="167862" y="224790"/>
                </a:lnTo>
                <a:lnTo>
                  <a:pt x="173160" y="226060"/>
                </a:lnTo>
                <a:close/>
              </a:path>
              <a:path w="281939" h="347979">
                <a:moveTo>
                  <a:pt x="179315" y="347980"/>
                </a:moveTo>
                <a:lnTo>
                  <a:pt x="142240" y="347980"/>
                </a:lnTo>
                <a:lnTo>
                  <a:pt x="116202" y="345440"/>
                </a:lnTo>
                <a:lnTo>
                  <a:pt x="78103" y="335280"/>
                </a:lnTo>
                <a:lnTo>
                  <a:pt x="49528" y="314960"/>
                </a:lnTo>
                <a:lnTo>
                  <a:pt x="44194" y="308610"/>
                </a:lnTo>
                <a:lnTo>
                  <a:pt x="40004" y="292100"/>
                </a:lnTo>
                <a:lnTo>
                  <a:pt x="40004" y="280670"/>
                </a:lnTo>
                <a:lnTo>
                  <a:pt x="65530" y="243840"/>
                </a:lnTo>
                <a:lnTo>
                  <a:pt x="108582" y="229870"/>
                </a:lnTo>
                <a:lnTo>
                  <a:pt x="116202" y="227330"/>
                </a:lnTo>
                <a:lnTo>
                  <a:pt x="142240" y="226060"/>
                </a:lnTo>
                <a:lnTo>
                  <a:pt x="179315" y="226060"/>
                </a:lnTo>
                <a:lnTo>
                  <a:pt x="205353" y="227330"/>
                </a:lnTo>
                <a:lnTo>
                  <a:pt x="212973" y="229870"/>
                </a:lnTo>
                <a:lnTo>
                  <a:pt x="222879" y="231140"/>
                </a:lnTo>
                <a:lnTo>
                  <a:pt x="243833" y="237490"/>
                </a:lnTo>
                <a:lnTo>
                  <a:pt x="246881" y="238760"/>
                </a:lnTo>
                <a:lnTo>
                  <a:pt x="138061" y="238760"/>
                </a:lnTo>
                <a:lnTo>
                  <a:pt x="128774" y="240030"/>
                </a:lnTo>
                <a:lnTo>
                  <a:pt x="82293" y="254000"/>
                </a:lnTo>
                <a:lnTo>
                  <a:pt x="62482" y="281940"/>
                </a:lnTo>
                <a:lnTo>
                  <a:pt x="62482" y="290830"/>
                </a:lnTo>
                <a:lnTo>
                  <a:pt x="95628" y="325120"/>
                </a:lnTo>
                <a:lnTo>
                  <a:pt x="128774" y="332740"/>
                </a:lnTo>
                <a:lnTo>
                  <a:pt x="138061" y="332740"/>
                </a:lnTo>
                <a:lnTo>
                  <a:pt x="144490" y="334010"/>
                </a:lnTo>
                <a:lnTo>
                  <a:pt x="246881" y="334010"/>
                </a:lnTo>
                <a:lnTo>
                  <a:pt x="243833" y="335280"/>
                </a:lnTo>
                <a:lnTo>
                  <a:pt x="222879" y="341630"/>
                </a:lnTo>
                <a:lnTo>
                  <a:pt x="212973" y="344170"/>
                </a:lnTo>
                <a:lnTo>
                  <a:pt x="205353" y="345440"/>
                </a:lnTo>
                <a:lnTo>
                  <a:pt x="179315" y="347980"/>
                </a:lnTo>
                <a:close/>
              </a:path>
              <a:path w="281939" h="347979">
                <a:moveTo>
                  <a:pt x="246881" y="334010"/>
                </a:moveTo>
                <a:lnTo>
                  <a:pt x="177065" y="334010"/>
                </a:lnTo>
                <a:lnTo>
                  <a:pt x="183494" y="332740"/>
                </a:lnTo>
                <a:lnTo>
                  <a:pt x="192781" y="332740"/>
                </a:lnTo>
                <a:lnTo>
                  <a:pt x="208401" y="330200"/>
                </a:lnTo>
                <a:lnTo>
                  <a:pt x="248405" y="312420"/>
                </a:lnTo>
                <a:lnTo>
                  <a:pt x="255263" y="302260"/>
                </a:lnTo>
                <a:lnTo>
                  <a:pt x="257168" y="298450"/>
                </a:lnTo>
                <a:lnTo>
                  <a:pt x="259073" y="290830"/>
                </a:lnTo>
                <a:lnTo>
                  <a:pt x="259073" y="280670"/>
                </a:lnTo>
                <a:lnTo>
                  <a:pt x="226308" y="247650"/>
                </a:lnTo>
                <a:lnTo>
                  <a:pt x="183494" y="238760"/>
                </a:lnTo>
                <a:lnTo>
                  <a:pt x="246881" y="238760"/>
                </a:lnTo>
                <a:lnTo>
                  <a:pt x="277361" y="265430"/>
                </a:lnTo>
                <a:lnTo>
                  <a:pt x="281551" y="280670"/>
                </a:lnTo>
                <a:lnTo>
                  <a:pt x="281551" y="292100"/>
                </a:lnTo>
                <a:lnTo>
                  <a:pt x="277361" y="308610"/>
                </a:lnTo>
                <a:lnTo>
                  <a:pt x="272027" y="314960"/>
                </a:lnTo>
                <a:lnTo>
                  <a:pt x="267836" y="320040"/>
                </a:lnTo>
                <a:lnTo>
                  <a:pt x="256406" y="330200"/>
                </a:lnTo>
                <a:lnTo>
                  <a:pt x="249929" y="332740"/>
                </a:lnTo>
                <a:lnTo>
                  <a:pt x="246881" y="3340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380960" y="3451963"/>
            <a:ext cx="323215" cy="347980"/>
          </a:xfrm>
          <a:custGeom>
            <a:avLst/>
            <a:gdLst/>
            <a:ahLst/>
            <a:cxnLst/>
            <a:rect l="l" t="t" r="r" b="b"/>
            <a:pathLst>
              <a:path w="323215" h="347979">
                <a:moveTo>
                  <a:pt x="248786" y="226060"/>
                </a:moveTo>
                <a:lnTo>
                  <a:pt x="246881" y="226060"/>
                </a:lnTo>
                <a:lnTo>
                  <a:pt x="244595" y="223520"/>
                </a:lnTo>
                <a:lnTo>
                  <a:pt x="243071" y="220980"/>
                </a:lnTo>
                <a:lnTo>
                  <a:pt x="241928" y="215900"/>
                </a:lnTo>
                <a:lnTo>
                  <a:pt x="241547" y="213360"/>
                </a:lnTo>
                <a:lnTo>
                  <a:pt x="241166" y="212090"/>
                </a:lnTo>
                <a:lnTo>
                  <a:pt x="240785" y="205740"/>
                </a:lnTo>
                <a:lnTo>
                  <a:pt x="240024" y="195580"/>
                </a:lnTo>
                <a:lnTo>
                  <a:pt x="239719" y="180340"/>
                </a:lnTo>
                <a:lnTo>
                  <a:pt x="239643" y="35560"/>
                </a:lnTo>
                <a:lnTo>
                  <a:pt x="228594" y="20320"/>
                </a:lnTo>
                <a:lnTo>
                  <a:pt x="225927" y="17780"/>
                </a:lnTo>
                <a:lnTo>
                  <a:pt x="219450" y="13970"/>
                </a:lnTo>
                <a:lnTo>
                  <a:pt x="217164" y="13970"/>
                </a:lnTo>
                <a:lnTo>
                  <a:pt x="208401" y="10160"/>
                </a:lnTo>
                <a:lnTo>
                  <a:pt x="206115" y="8890"/>
                </a:lnTo>
                <a:lnTo>
                  <a:pt x="204210" y="7620"/>
                </a:lnTo>
                <a:lnTo>
                  <a:pt x="198877" y="6350"/>
                </a:lnTo>
                <a:lnTo>
                  <a:pt x="198877" y="1270"/>
                </a:lnTo>
                <a:lnTo>
                  <a:pt x="204972" y="0"/>
                </a:lnTo>
                <a:lnTo>
                  <a:pt x="211068" y="0"/>
                </a:lnTo>
                <a:lnTo>
                  <a:pt x="226308" y="1270"/>
                </a:lnTo>
                <a:lnTo>
                  <a:pt x="232404" y="2540"/>
                </a:lnTo>
                <a:lnTo>
                  <a:pt x="237357" y="3810"/>
                </a:lnTo>
                <a:lnTo>
                  <a:pt x="247643" y="7620"/>
                </a:lnTo>
                <a:lnTo>
                  <a:pt x="252977" y="8890"/>
                </a:lnTo>
                <a:lnTo>
                  <a:pt x="256787" y="10160"/>
                </a:lnTo>
                <a:lnTo>
                  <a:pt x="263645" y="13970"/>
                </a:lnTo>
                <a:lnTo>
                  <a:pt x="263645" y="19050"/>
                </a:lnTo>
                <a:lnTo>
                  <a:pt x="261359" y="26670"/>
                </a:lnTo>
                <a:lnTo>
                  <a:pt x="260978" y="29210"/>
                </a:lnTo>
                <a:lnTo>
                  <a:pt x="260343" y="35560"/>
                </a:lnTo>
                <a:lnTo>
                  <a:pt x="260216" y="80010"/>
                </a:lnTo>
                <a:lnTo>
                  <a:pt x="322698" y="80010"/>
                </a:lnTo>
                <a:lnTo>
                  <a:pt x="322698" y="88900"/>
                </a:lnTo>
                <a:lnTo>
                  <a:pt x="317365" y="92710"/>
                </a:lnTo>
                <a:lnTo>
                  <a:pt x="260216" y="92710"/>
                </a:lnTo>
                <a:lnTo>
                  <a:pt x="260216" y="153670"/>
                </a:lnTo>
                <a:lnTo>
                  <a:pt x="259835" y="154940"/>
                </a:lnTo>
                <a:lnTo>
                  <a:pt x="322698" y="154940"/>
                </a:lnTo>
                <a:lnTo>
                  <a:pt x="322698" y="162560"/>
                </a:lnTo>
                <a:lnTo>
                  <a:pt x="317365" y="166370"/>
                </a:lnTo>
                <a:lnTo>
                  <a:pt x="259835" y="166370"/>
                </a:lnTo>
                <a:lnTo>
                  <a:pt x="259835" y="170180"/>
                </a:lnTo>
                <a:lnTo>
                  <a:pt x="259454" y="173990"/>
                </a:lnTo>
                <a:lnTo>
                  <a:pt x="259378" y="177800"/>
                </a:lnTo>
                <a:lnTo>
                  <a:pt x="258311" y="195580"/>
                </a:lnTo>
                <a:lnTo>
                  <a:pt x="257549" y="200660"/>
                </a:lnTo>
                <a:lnTo>
                  <a:pt x="256406" y="210820"/>
                </a:lnTo>
                <a:lnTo>
                  <a:pt x="255644" y="213360"/>
                </a:lnTo>
                <a:lnTo>
                  <a:pt x="255263" y="215900"/>
                </a:lnTo>
                <a:lnTo>
                  <a:pt x="252977" y="220980"/>
                </a:lnTo>
                <a:lnTo>
                  <a:pt x="251453" y="223520"/>
                </a:lnTo>
                <a:lnTo>
                  <a:pt x="248786" y="226060"/>
                </a:lnTo>
                <a:close/>
              </a:path>
              <a:path w="323215" h="347979">
                <a:moveTo>
                  <a:pt x="99819" y="196850"/>
                </a:moveTo>
                <a:lnTo>
                  <a:pt x="76960" y="196850"/>
                </a:lnTo>
                <a:lnTo>
                  <a:pt x="56767" y="193040"/>
                </a:lnTo>
                <a:lnTo>
                  <a:pt x="51052" y="190500"/>
                </a:lnTo>
                <a:lnTo>
                  <a:pt x="43051" y="187960"/>
                </a:lnTo>
                <a:lnTo>
                  <a:pt x="9524" y="154940"/>
                </a:lnTo>
                <a:lnTo>
                  <a:pt x="0" y="123190"/>
                </a:lnTo>
                <a:lnTo>
                  <a:pt x="0" y="105410"/>
                </a:lnTo>
                <a:lnTo>
                  <a:pt x="3428" y="86360"/>
                </a:lnTo>
                <a:lnTo>
                  <a:pt x="6857" y="78740"/>
                </a:lnTo>
                <a:lnTo>
                  <a:pt x="9524" y="72390"/>
                </a:lnTo>
                <a:lnTo>
                  <a:pt x="43051" y="40640"/>
                </a:lnTo>
                <a:lnTo>
                  <a:pt x="75055" y="31750"/>
                </a:lnTo>
                <a:lnTo>
                  <a:pt x="78103" y="30480"/>
                </a:lnTo>
                <a:lnTo>
                  <a:pt x="80769" y="26670"/>
                </a:lnTo>
                <a:lnTo>
                  <a:pt x="81150" y="25400"/>
                </a:lnTo>
                <a:lnTo>
                  <a:pt x="81150" y="22860"/>
                </a:lnTo>
                <a:lnTo>
                  <a:pt x="78865" y="20320"/>
                </a:lnTo>
                <a:lnTo>
                  <a:pt x="76960" y="17780"/>
                </a:lnTo>
                <a:lnTo>
                  <a:pt x="75436" y="16510"/>
                </a:lnTo>
                <a:lnTo>
                  <a:pt x="70864" y="13970"/>
                </a:lnTo>
                <a:lnTo>
                  <a:pt x="72007" y="10160"/>
                </a:lnTo>
                <a:lnTo>
                  <a:pt x="81150" y="10160"/>
                </a:lnTo>
                <a:lnTo>
                  <a:pt x="89151" y="12700"/>
                </a:lnTo>
                <a:lnTo>
                  <a:pt x="91818" y="13970"/>
                </a:lnTo>
                <a:lnTo>
                  <a:pt x="94866" y="15240"/>
                </a:lnTo>
                <a:lnTo>
                  <a:pt x="101343" y="19050"/>
                </a:lnTo>
                <a:lnTo>
                  <a:pt x="101343" y="21590"/>
                </a:lnTo>
                <a:lnTo>
                  <a:pt x="100581" y="24130"/>
                </a:lnTo>
                <a:lnTo>
                  <a:pt x="97914" y="29210"/>
                </a:lnTo>
                <a:lnTo>
                  <a:pt x="96390" y="31750"/>
                </a:lnTo>
                <a:lnTo>
                  <a:pt x="105915" y="31750"/>
                </a:lnTo>
                <a:lnTo>
                  <a:pt x="121154" y="35560"/>
                </a:lnTo>
                <a:lnTo>
                  <a:pt x="125726" y="36830"/>
                </a:lnTo>
                <a:lnTo>
                  <a:pt x="133727" y="40640"/>
                </a:lnTo>
                <a:lnTo>
                  <a:pt x="138045" y="43180"/>
                </a:lnTo>
                <a:lnTo>
                  <a:pt x="79627" y="43180"/>
                </a:lnTo>
                <a:lnTo>
                  <a:pt x="63625" y="46990"/>
                </a:lnTo>
                <a:lnTo>
                  <a:pt x="27050" y="83820"/>
                </a:lnTo>
                <a:lnTo>
                  <a:pt x="21716" y="106680"/>
                </a:lnTo>
                <a:lnTo>
                  <a:pt x="21716" y="120650"/>
                </a:lnTo>
                <a:lnTo>
                  <a:pt x="38099" y="162560"/>
                </a:lnTo>
                <a:lnTo>
                  <a:pt x="79627" y="184150"/>
                </a:lnTo>
                <a:lnTo>
                  <a:pt x="140204" y="184150"/>
                </a:lnTo>
                <a:lnTo>
                  <a:pt x="133727" y="187960"/>
                </a:lnTo>
                <a:lnTo>
                  <a:pt x="125726" y="190500"/>
                </a:lnTo>
                <a:lnTo>
                  <a:pt x="120012" y="193040"/>
                </a:lnTo>
                <a:lnTo>
                  <a:pt x="99819" y="196850"/>
                </a:lnTo>
                <a:close/>
              </a:path>
              <a:path w="323215" h="347979">
                <a:moveTo>
                  <a:pt x="140204" y="184150"/>
                </a:moveTo>
                <a:lnTo>
                  <a:pt x="97152" y="184150"/>
                </a:lnTo>
                <a:lnTo>
                  <a:pt x="113535" y="180340"/>
                </a:lnTo>
                <a:lnTo>
                  <a:pt x="119250" y="177800"/>
                </a:lnTo>
                <a:lnTo>
                  <a:pt x="149729" y="143510"/>
                </a:lnTo>
                <a:lnTo>
                  <a:pt x="151253" y="138430"/>
                </a:lnTo>
                <a:lnTo>
                  <a:pt x="153158" y="133350"/>
                </a:lnTo>
                <a:lnTo>
                  <a:pt x="155063" y="120650"/>
                </a:lnTo>
                <a:lnTo>
                  <a:pt x="155063" y="106680"/>
                </a:lnTo>
                <a:lnTo>
                  <a:pt x="153158" y="93980"/>
                </a:lnTo>
                <a:lnTo>
                  <a:pt x="151253" y="88900"/>
                </a:lnTo>
                <a:lnTo>
                  <a:pt x="149729" y="83820"/>
                </a:lnTo>
                <a:lnTo>
                  <a:pt x="124583" y="52070"/>
                </a:lnTo>
                <a:lnTo>
                  <a:pt x="97152" y="43180"/>
                </a:lnTo>
                <a:lnTo>
                  <a:pt x="138045" y="43180"/>
                </a:lnTo>
                <a:lnTo>
                  <a:pt x="167254" y="72390"/>
                </a:lnTo>
                <a:lnTo>
                  <a:pt x="169921" y="78740"/>
                </a:lnTo>
                <a:lnTo>
                  <a:pt x="173350" y="86360"/>
                </a:lnTo>
                <a:lnTo>
                  <a:pt x="176779" y="105410"/>
                </a:lnTo>
                <a:lnTo>
                  <a:pt x="176779" y="123190"/>
                </a:lnTo>
                <a:lnTo>
                  <a:pt x="158111" y="168910"/>
                </a:lnTo>
                <a:lnTo>
                  <a:pt x="151634" y="175260"/>
                </a:lnTo>
                <a:lnTo>
                  <a:pt x="146681" y="180340"/>
                </a:lnTo>
                <a:lnTo>
                  <a:pt x="140204" y="184150"/>
                </a:lnTo>
                <a:close/>
              </a:path>
              <a:path w="323215" h="347979">
                <a:moveTo>
                  <a:pt x="322698" y="80010"/>
                </a:moveTo>
                <a:lnTo>
                  <a:pt x="269360" y="80010"/>
                </a:lnTo>
                <a:lnTo>
                  <a:pt x="277361" y="78740"/>
                </a:lnTo>
                <a:lnTo>
                  <a:pt x="280408" y="76200"/>
                </a:lnTo>
                <a:lnTo>
                  <a:pt x="282694" y="74930"/>
                </a:lnTo>
                <a:lnTo>
                  <a:pt x="286885" y="71120"/>
                </a:lnTo>
                <a:lnTo>
                  <a:pt x="287647" y="69850"/>
                </a:lnTo>
                <a:lnTo>
                  <a:pt x="291838" y="69850"/>
                </a:lnTo>
                <a:lnTo>
                  <a:pt x="301744" y="71120"/>
                </a:lnTo>
                <a:lnTo>
                  <a:pt x="306316" y="71120"/>
                </a:lnTo>
                <a:lnTo>
                  <a:pt x="313936" y="72390"/>
                </a:lnTo>
                <a:lnTo>
                  <a:pt x="322698" y="78740"/>
                </a:lnTo>
                <a:lnTo>
                  <a:pt x="322698" y="80010"/>
                </a:lnTo>
                <a:close/>
              </a:path>
              <a:path w="323215" h="347979">
                <a:moveTo>
                  <a:pt x="322698" y="154940"/>
                </a:moveTo>
                <a:lnTo>
                  <a:pt x="269360" y="154940"/>
                </a:lnTo>
                <a:lnTo>
                  <a:pt x="277361" y="152400"/>
                </a:lnTo>
                <a:lnTo>
                  <a:pt x="280408" y="151130"/>
                </a:lnTo>
                <a:lnTo>
                  <a:pt x="282694" y="149860"/>
                </a:lnTo>
                <a:lnTo>
                  <a:pt x="286885" y="144780"/>
                </a:lnTo>
                <a:lnTo>
                  <a:pt x="287647" y="143510"/>
                </a:lnTo>
                <a:lnTo>
                  <a:pt x="291838" y="144780"/>
                </a:lnTo>
                <a:lnTo>
                  <a:pt x="301744" y="144780"/>
                </a:lnTo>
                <a:lnTo>
                  <a:pt x="306316" y="146050"/>
                </a:lnTo>
                <a:lnTo>
                  <a:pt x="313936" y="147320"/>
                </a:lnTo>
                <a:lnTo>
                  <a:pt x="322698" y="152400"/>
                </a:lnTo>
                <a:lnTo>
                  <a:pt x="322698" y="154940"/>
                </a:lnTo>
                <a:close/>
              </a:path>
              <a:path w="323215" h="347979">
                <a:moveTo>
                  <a:pt x="169636" y="347980"/>
                </a:moveTo>
                <a:lnTo>
                  <a:pt x="133712" y="347980"/>
                </a:lnTo>
                <a:lnTo>
                  <a:pt x="108582" y="345440"/>
                </a:lnTo>
                <a:lnTo>
                  <a:pt x="71245" y="335280"/>
                </a:lnTo>
                <a:lnTo>
                  <a:pt x="43051" y="314960"/>
                </a:lnTo>
                <a:lnTo>
                  <a:pt x="38099" y="308610"/>
                </a:lnTo>
                <a:lnTo>
                  <a:pt x="33527" y="292100"/>
                </a:lnTo>
                <a:lnTo>
                  <a:pt x="33527" y="280670"/>
                </a:lnTo>
                <a:lnTo>
                  <a:pt x="38099" y="264160"/>
                </a:lnTo>
                <a:lnTo>
                  <a:pt x="43051" y="257810"/>
                </a:lnTo>
                <a:lnTo>
                  <a:pt x="47623" y="251460"/>
                </a:lnTo>
                <a:lnTo>
                  <a:pt x="58672" y="242570"/>
                </a:lnTo>
                <a:lnTo>
                  <a:pt x="64768" y="240030"/>
                </a:lnTo>
                <a:lnTo>
                  <a:pt x="71245" y="236220"/>
                </a:lnTo>
                <a:lnTo>
                  <a:pt x="91437" y="229870"/>
                </a:lnTo>
                <a:lnTo>
                  <a:pt x="100962" y="228600"/>
                </a:lnTo>
                <a:lnTo>
                  <a:pt x="108582" y="227330"/>
                </a:lnTo>
                <a:lnTo>
                  <a:pt x="133712" y="224790"/>
                </a:lnTo>
                <a:lnTo>
                  <a:pt x="169636" y="224790"/>
                </a:lnTo>
                <a:lnTo>
                  <a:pt x="195067" y="227330"/>
                </a:lnTo>
                <a:lnTo>
                  <a:pt x="202305" y="228600"/>
                </a:lnTo>
                <a:lnTo>
                  <a:pt x="232404" y="236220"/>
                </a:lnTo>
                <a:lnTo>
                  <a:pt x="234436" y="237490"/>
                </a:lnTo>
                <a:lnTo>
                  <a:pt x="135965" y="237490"/>
                </a:lnTo>
                <a:lnTo>
                  <a:pt x="129507" y="238760"/>
                </a:lnTo>
                <a:lnTo>
                  <a:pt x="88770" y="246380"/>
                </a:lnTo>
                <a:lnTo>
                  <a:pt x="70864" y="256540"/>
                </a:lnTo>
                <a:lnTo>
                  <a:pt x="67054" y="259080"/>
                </a:lnTo>
                <a:lnTo>
                  <a:pt x="61720" y="265430"/>
                </a:lnTo>
                <a:lnTo>
                  <a:pt x="57910" y="273050"/>
                </a:lnTo>
                <a:lnTo>
                  <a:pt x="56005" y="281940"/>
                </a:lnTo>
                <a:lnTo>
                  <a:pt x="56005" y="290830"/>
                </a:lnTo>
                <a:lnTo>
                  <a:pt x="57910" y="298450"/>
                </a:lnTo>
                <a:lnTo>
                  <a:pt x="61720" y="306070"/>
                </a:lnTo>
                <a:lnTo>
                  <a:pt x="67054" y="312420"/>
                </a:lnTo>
                <a:lnTo>
                  <a:pt x="70864" y="314960"/>
                </a:lnTo>
                <a:lnTo>
                  <a:pt x="74674" y="318770"/>
                </a:lnTo>
                <a:lnTo>
                  <a:pt x="88770" y="325120"/>
                </a:lnTo>
                <a:lnTo>
                  <a:pt x="96009" y="327660"/>
                </a:lnTo>
                <a:lnTo>
                  <a:pt x="104010" y="330200"/>
                </a:lnTo>
                <a:lnTo>
                  <a:pt x="120012" y="331470"/>
                </a:lnTo>
                <a:lnTo>
                  <a:pt x="129507" y="332740"/>
                </a:lnTo>
                <a:lnTo>
                  <a:pt x="135965" y="334010"/>
                </a:lnTo>
                <a:lnTo>
                  <a:pt x="235452" y="334010"/>
                </a:lnTo>
                <a:lnTo>
                  <a:pt x="232404" y="335280"/>
                </a:lnTo>
                <a:lnTo>
                  <a:pt x="212211" y="341630"/>
                </a:lnTo>
                <a:lnTo>
                  <a:pt x="202305" y="344170"/>
                </a:lnTo>
                <a:lnTo>
                  <a:pt x="195067" y="345440"/>
                </a:lnTo>
                <a:lnTo>
                  <a:pt x="169636" y="347980"/>
                </a:lnTo>
                <a:close/>
              </a:path>
              <a:path w="323215" h="347979">
                <a:moveTo>
                  <a:pt x="235452" y="334010"/>
                </a:moveTo>
                <a:lnTo>
                  <a:pt x="167302" y="334010"/>
                </a:lnTo>
                <a:lnTo>
                  <a:pt x="173761" y="332740"/>
                </a:lnTo>
                <a:lnTo>
                  <a:pt x="183256" y="331470"/>
                </a:lnTo>
                <a:lnTo>
                  <a:pt x="199258" y="330200"/>
                </a:lnTo>
                <a:lnTo>
                  <a:pt x="207258" y="327660"/>
                </a:lnTo>
                <a:lnTo>
                  <a:pt x="214878" y="325120"/>
                </a:lnTo>
                <a:lnTo>
                  <a:pt x="228594" y="318770"/>
                </a:lnTo>
                <a:lnTo>
                  <a:pt x="232404" y="314960"/>
                </a:lnTo>
                <a:lnTo>
                  <a:pt x="236214" y="312420"/>
                </a:lnTo>
                <a:lnTo>
                  <a:pt x="241928" y="306070"/>
                </a:lnTo>
                <a:lnTo>
                  <a:pt x="243452" y="302260"/>
                </a:lnTo>
                <a:lnTo>
                  <a:pt x="245357" y="298450"/>
                </a:lnTo>
                <a:lnTo>
                  <a:pt x="247262" y="290830"/>
                </a:lnTo>
                <a:lnTo>
                  <a:pt x="247262" y="280670"/>
                </a:lnTo>
                <a:lnTo>
                  <a:pt x="245357" y="273050"/>
                </a:lnTo>
                <a:lnTo>
                  <a:pt x="243452" y="269240"/>
                </a:lnTo>
                <a:lnTo>
                  <a:pt x="241928" y="265430"/>
                </a:lnTo>
                <a:lnTo>
                  <a:pt x="236214" y="259080"/>
                </a:lnTo>
                <a:lnTo>
                  <a:pt x="232404" y="256540"/>
                </a:lnTo>
                <a:lnTo>
                  <a:pt x="228594" y="252730"/>
                </a:lnTo>
                <a:lnTo>
                  <a:pt x="214878" y="246380"/>
                </a:lnTo>
                <a:lnTo>
                  <a:pt x="207258" y="243840"/>
                </a:lnTo>
                <a:lnTo>
                  <a:pt x="183256" y="240030"/>
                </a:lnTo>
                <a:lnTo>
                  <a:pt x="173761" y="238760"/>
                </a:lnTo>
                <a:lnTo>
                  <a:pt x="167302" y="237490"/>
                </a:lnTo>
                <a:lnTo>
                  <a:pt x="234436" y="237490"/>
                </a:lnTo>
                <a:lnTo>
                  <a:pt x="238500" y="240030"/>
                </a:lnTo>
                <a:lnTo>
                  <a:pt x="244976" y="242570"/>
                </a:lnTo>
                <a:lnTo>
                  <a:pt x="255644" y="251460"/>
                </a:lnTo>
                <a:lnTo>
                  <a:pt x="260216" y="257810"/>
                </a:lnTo>
                <a:lnTo>
                  <a:pt x="265550" y="264160"/>
                </a:lnTo>
                <a:lnTo>
                  <a:pt x="269741" y="280670"/>
                </a:lnTo>
                <a:lnTo>
                  <a:pt x="269741" y="292100"/>
                </a:lnTo>
                <a:lnTo>
                  <a:pt x="265550" y="308610"/>
                </a:lnTo>
                <a:lnTo>
                  <a:pt x="260216" y="314960"/>
                </a:lnTo>
                <a:lnTo>
                  <a:pt x="255644" y="321310"/>
                </a:lnTo>
                <a:lnTo>
                  <a:pt x="244976" y="330200"/>
                </a:lnTo>
                <a:lnTo>
                  <a:pt x="238500" y="332740"/>
                </a:lnTo>
                <a:lnTo>
                  <a:pt x="235452" y="3340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812461" y="3483205"/>
            <a:ext cx="327660" cy="300355"/>
          </a:xfrm>
          <a:custGeom>
            <a:avLst/>
            <a:gdLst/>
            <a:ahLst/>
            <a:cxnLst/>
            <a:rect l="l" t="t" r="r" b="b"/>
            <a:pathLst>
              <a:path w="327659" h="300354">
                <a:moveTo>
                  <a:pt x="289699" y="9143"/>
                </a:moveTo>
                <a:lnTo>
                  <a:pt x="203829" y="9143"/>
                </a:lnTo>
                <a:lnTo>
                  <a:pt x="223641" y="8000"/>
                </a:lnTo>
                <a:lnTo>
                  <a:pt x="228975" y="6857"/>
                </a:lnTo>
                <a:lnTo>
                  <a:pt x="232785" y="6095"/>
                </a:lnTo>
                <a:lnTo>
                  <a:pt x="241547" y="1904"/>
                </a:lnTo>
                <a:lnTo>
                  <a:pt x="243833" y="0"/>
                </a:lnTo>
                <a:lnTo>
                  <a:pt x="249167" y="380"/>
                </a:lnTo>
                <a:lnTo>
                  <a:pt x="258311" y="761"/>
                </a:lnTo>
                <a:lnTo>
                  <a:pt x="264407" y="1523"/>
                </a:lnTo>
                <a:lnTo>
                  <a:pt x="269741" y="1904"/>
                </a:lnTo>
                <a:lnTo>
                  <a:pt x="278885" y="3809"/>
                </a:lnTo>
                <a:lnTo>
                  <a:pt x="282694" y="4952"/>
                </a:lnTo>
                <a:lnTo>
                  <a:pt x="285742" y="5714"/>
                </a:lnTo>
                <a:lnTo>
                  <a:pt x="289699" y="9143"/>
                </a:lnTo>
                <a:close/>
              </a:path>
              <a:path w="327659" h="300354">
                <a:moveTo>
                  <a:pt x="66673" y="33146"/>
                </a:moveTo>
                <a:lnTo>
                  <a:pt x="65149" y="33146"/>
                </a:lnTo>
                <a:lnTo>
                  <a:pt x="56005" y="28955"/>
                </a:lnTo>
                <a:lnTo>
                  <a:pt x="52576" y="27431"/>
                </a:lnTo>
                <a:lnTo>
                  <a:pt x="25907" y="11429"/>
                </a:lnTo>
                <a:lnTo>
                  <a:pt x="25907" y="7619"/>
                </a:lnTo>
                <a:lnTo>
                  <a:pt x="29717" y="5333"/>
                </a:lnTo>
                <a:lnTo>
                  <a:pt x="31622" y="5714"/>
                </a:lnTo>
                <a:lnTo>
                  <a:pt x="44194" y="7238"/>
                </a:lnTo>
                <a:lnTo>
                  <a:pt x="48004" y="7619"/>
                </a:lnTo>
                <a:lnTo>
                  <a:pt x="53719" y="8000"/>
                </a:lnTo>
                <a:lnTo>
                  <a:pt x="75817" y="9143"/>
                </a:lnTo>
                <a:lnTo>
                  <a:pt x="289699" y="9143"/>
                </a:lnTo>
                <a:lnTo>
                  <a:pt x="291457" y="10667"/>
                </a:lnTo>
                <a:lnTo>
                  <a:pt x="291457" y="19811"/>
                </a:lnTo>
                <a:lnTo>
                  <a:pt x="289362" y="22478"/>
                </a:lnTo>
                <a:lnTo>
                  <a:pt x="115059" y="22478"/>
                </a:lnTo>
                <a:lnTo>
                  <a:pt x="97914" y="23240"/>
                </a:lnTo>
                <a:lnTo>
                  <a:pt x="93723" y="24002"/>
                </a:lnTo>
                <a:lnTo>
                  <a:pt x="89913" y="24383"/>
                </a:lnTo>
                <a:lnTo>
                  <a:pt x="80769" y="26669"/>
                </a:lnTo>
                <a:lnTo>
                  <a:pt x="77722" y="27812"/>
                </a:lnTo>
                <a:lnTo>
                  <a:pt x="75055" y="28955"/>
                </a:lnTo>
                <a:lnTo>
                  <a:pt x="69340" y="31622"/>
                </a:lnTo>
                <a:lnTo>
                  <a:pt x="66673" y="33146"/>
                </a:lnTo>
                <a:close/>
              </a:path>
              <a:path w="327659" h="300354">
                <a:moveTo>
                  <a:pt x="14096" y="171445"/>
                </a:moveTo>
                <a:lnTo>
                  <a:pt x="9905" y="165349"/>
                </a:lnTo>
                <a:lnTo>
                  <a:pt x="15239" y="162682"/>
                </a:lnTo>
                <a:lnTo>
                  <a:pt x="21716" y="159254"/>
                </a:lnTo>
                <a:lnTo>
                  <a:pt x="38099" y="150110"/>
                </a:lnTo>
                <a:lnTo>
                  <a:pt x="44194" y="146300"/>
                </a:lnTo>
                <a:lnTo>
                  <a:pt x="50671" y="142490"/>
                </a:lnTo>
                <a:lnTo>
                  <a:pt x="64387" y="133727"/>
                </a:lnTo>
                <a:lnTo>
                  <a:pt x="70864" y="129155"/>
                </a:lnTo>
                <a:lnTo>
                  <a:pt x="76579" y="124964"/>
                </a:lnTo>
                <a:lnTo>
                  <a:pt x="89913" y="115440"/>
                </a:lnTo>
                <a:lnTo>
                  <a:pt x="112011" y="96771"/>
                </a:lnTo>
                <a:lnTo>
                  <a:pt x="121535" y="88008"/>
                </a:lnTo>
                <a:lnTo>
                  <a:pt x="132584" y="76960"/>
                </a:lnTo>
                <a:lnTo>
                  <a:pt x="136775" y="72007"/>
                </a:lnTo>
                <a:lnTo>
                  <a:pt x="140966" y="67435"/>
                </a:lnTo>
                <a:lnTo>
                  <a:pt x="147062" y="59815"/>
                </a:lnTo>
                <a:lnTo>
                  <a:pt x="149729" y="56005"/>
                </a:lnTo>
                <a:lnTo>
                  <a:pt x="152777" y="52195"/>
                </a:lnTo>
                <a:lnTo>
                  <a:pt x="158111" y="44575"/>
                </a:lnTo>
                <a:lnTo>
                  <a:pt x="159635" y="41908"/>
                </a:lnTo>
                <a:lnTo>
                  <a:pt x="159254" y="38480"/>
                </a:lnTo>
                <a:lnTo>
                  <a:pt x="153920" y="27812"/>
                </a:lnTo>
                <a:lnTo>
                  <a:pt x="150872" y="22478"/>
                </a:lnTo>
                <a:lnTo>
                  <a:pt x="163063" y="22478"/>
                </a:lnTo>
                <a:lnTo>
                  <a:pt x="165349" y="24383"/>
                </a:lnTo>
                <a:lnTo>
                  <a:pt x="170302" y="29336"/>
                </a:lnTo>
                <a:lnTo>
                  <a:pt x="172588" y="31241"/>
                </a:lnTo>
                <a:lnTo>
                  <a:pt x="176398" y="34289"/>
                </a:lnTo>
                <a:lnTo>
                  <a:pt x="183637" y="40384"/>
                </a:lnTo>
                <a:lnTo>
                  <a:pt x="185161" y="42670"/>
                </a:lnTo>
                <a:lnTo>
                  <a:pt x="184399" y="45718"/>
                </a:lnTo>
                <a:lnTo>
                  <a:pt x="178303" y="55624"/>
                </a:lnTo>
                <a:lnTo>
                  <a:pt x="175636" y="59434"/>
                </a:lnTo>
                <a:lnTo>
                  <a:pt x="173350" y="62863"/>
                </a:lnTo>
                <a:lnTo>
                  <a:pt x="167635" y="69721"/>
                </a:lnTo>
                <a:lnTo>
                  <a:pt x="164587" y="73531"/>
                </a:lnTo>
                <a:lnTo>
                  <a:pt x="169921" y="76579"/>
                </a:lnTo>
                <a:lnTo>
                  <a:pt x="182621" y="84198"/>
                </a:lnTo>
                <a:lnTo>
                  <a:pt x="155063" y="84198"/>
                </a:lnTo>
                <a:lnTo>
                  <a:pt x="151634" y="88008"/>
                </a:lnTo>
                <a:lnTo>
                  <a:pt x="143252" y="96390"/>
                </a:lnTo>
                <a:lnTo>
                  <a:pt x="139442" y="99819"/>
                </a:lnTo>
                <a:lnTo>
                  <a:pt x="133346" y="105534"/>
                </a:lnTo>
                <a:lnTo>
                  <a:pt x="118107" y="116583"/>
                </a:lnTo>
                <a:lnTo>
                  <a:pt x="73150" y="145157"/>
                </a:lnTo>
                <a:lnTo>
                  <a:pt x="25145" y="167635"/>
                </a:lnTo>
                <a:lnTo>
                  <a:pt x="19049" y="169921"/>
                </a:lnTo>
                <a:lnTo>
                  <a:pt x="14096" y="171445"/>
                </a:lnTo>
                <a:close/>
              </a:path>
              <a:path w="327659" h="300354">
                <a:moveTo>
                  <a:pt x="287266" y="25145"/>
                </a:moveTo>
                <a:lnTo>
                  <a:pt x="281932" y="25145"/>
                </a:lnTo>
                <a:lnTo>
                  <a:pt x="271265" y="24383"/>
                </a:lnTo>
                <a:lnTo>
                  <a:pt x="267074" y="24002"/>
                </a:lnTo>
                <a:lnTo>
                  <a:pt x="260978" y="23240"/>
                </a:lnTo>
                <a:lnTo>
                  <a:pt x="236214" y="22478"/>
                </a:lnTo>
                <a:lnTo>
                  <a:pt x="289362" y="22478"/>
                </a:lnTo>
                <a:lnTo>
                  <a:pt x="287266" y="25145"/>
                </a:lnTo>
                <a:close/>
              </a:path>
              <a:path w="327659" h="300354">
                <a:moveTo>
                  <a:pt x="300982" y="160396"/>
                </a:moveTo>
                <a:lnTo>
                  <a:pt x="200020" y="110487"/>
                </a:lnTo>
                <a:lnTo>
                  <a:pt x="186304" y="102105"/>
                </a:lnTo>
                <a:lnTo>
                  <a:pt x="164206" y="89151"/>
                </a:lnTo>
                <a:lnTo>
                  <a:pt x="155063" y="84198"/>
                </a:lnTo>
                <a:lnTo>
                  <a:pt x="182621" y="84198"/>
                </a:lnTo>
                <a:lnTo>
                  <a:pt x="187828" y="87246"/>
                </a:lnTo>
                <a:lnTo>
                  <a:pt x="194305" y="90675"/>
                </a:lnTo>
                <a:lnTo>
                  <a:pt x="236976" y="108582"/>
                </a:lnTo>
                <a:lnTo>
                  <a:pt x="262502" y="113154"/>
                </a:lnTo>
                <a:lnTo>
                  <a:pt x="265550" y="115059"/>
                </a:lnTo>
                <a:lnTo>
                  <a:pt x="299077" y="139442"/>
                </a:lnTo>
                <a:lnTo>
                  <a:pt x="304030" y="143633"/>
                </a:lnTo>
                <a:lnTo>
                  <a:pt x="306697" y="150872"/>
                </a:lnTo>
                <a:lnTo>
                  <a:pt x="306697" y="156587"/>
                </a:lnTo>
                <a:lnTo>
                  <a:pt x="300982" y="160396"/>
                </a:lnTo>
                <a:close/>
              </a:path>
              <a:path w="327659" h="300354">
                <a:moveTo>
                  <a:pt x="175636" y="275456"/>
                </a:moveTo>
                <a:lnTo>
                  <a:pt x="154301" y="275456"/>
                </a:lnTo>
                <a:lnTo>
                  <a:pt x="154301" y="191638"/>
                </a:lnTo>
                <a:lnTo>
                  <a:pt x="151634" y="186304"/>
                </a:lnTo>
                <a:lnTo>
                  <a:pt x="124583" y="171445"/>
                </a:lnTo>
                <a:lnTo>
                  <a:pt x="119631" y="168778"/>
                </a:lnTo>
                <a:lnTo>
                  <a:pt x="119631" y="164968"/>
                </a:lnTo>
                <a:lnTo>
                  <a:pt x="124964" y="162301"/>
                </a:lnTo>
                <a:lnTo>
                  <a:pt x="130298" y="162301"/>
                </a:lnTo>
                <a:lnTo>
                  <a:pt x="142109" y="163825"/>
                </a:lnTo>
                <a:lnTo>
                  <a:pt x="147443" y="164968"/>
                </a:lnTo>
                <a:lnTo>
                  <a:pt x="151634" y="165730"/>
                </a:lnTo>
                <a:lnTo>
                  <a:pt x="164206" y="169159"/>
                </a:lnTo>
                <a:lnTo>
                  <a:pt x="170302" y="171064"/>
                </a:lnTo>
                <a:lnTo>
                  <a:pt x="173350" y="172207"/>
                </a:lnTo>
                <a:lnTo>
                  <a:pt x="178303" y="175636"/>
                </a:lnTo>
                <a:lnTo>
                  <a:pt x="178303" y="179446"/>
                </a:lnTo>
                <a:lnTo>
                  <a:pt x="175636" y="188590"/>
                </a:lnTo>
                <a:lnTo>
                  <a:pt x="175636" y="275456"/>
                </a:lnTo>
                <a:close/>
              </a:path>
              <a:path w="327659" h="300354">
                <a:moveTo>
                  <a:pt x="326019" y="275456"/>
                </a:moveTo>
                <a:lnTo>
                  <a:pt x="222498" y="275456"/>
                </a:lnTo>
                <a:lnTo>
                  <a:pt x="237357" y="275075"/>
                </a:lnTo>
                <a:lnTo>
                  <a:pt x="245738" y="274313"/>
                </a:lnTo>
                <a:lnTo>
                  <a:pt x="258311" y="272789"/>
                </a:lnTo>
                <a:lnTo>
                  <a:pt x="262502" y="271265"/>
                </a:lnTo>
                <a:lnTo>
                  <a:pt x="266312" y="270122"/>
                </a:lnTo>
                <a:lnTo>
                  <a:pt x="272027" y="267074"/>
                </a:lnTo>
                <a:lnTo>
                  <a:pt x="273932" y="265550"/>
                </a:lnTo>
                <a:lnTo>
                  <a:pt x="279266" y="265931"/>
                </a:lnTo>
                <a:lnTo>
                  <a:pt x="289552" y="266312"/>
                </a:lnTo>
                <a:lnTo>
                  <a:pt x="294505" y="267074"/>
                </a:lnTo>
                <a:lnTo>
                  <a:pt x="300601" y="267455"/>
                </a:lnTo>
                <a:lnTo>
                  <a:pt x="310507" y="269360"/>
                </a:lnTo>
                <a:lnTo>
                  <a:pt x="314698" y="270122"/>
                </a:lnTo>
                <a:lnTo>
                  <a:pt x="320032" y="271265"/>
                </a:lnTo>
                <a:lnTo>
                  <a:pt x="326019" y="275456"/>
                </a:lnTo>
                <a:close/>
              </a:path>
              <a:path w="327659" h="300354">
                <a:moveTo>
                  <a:pt x="44575" y="300220"/>
                </a:moveTo>
                <a:lnTo>
                  <a:pt x="43813" y="300220"/>
                </a:lnTo>
                <a:lnTo>
                  <a:pt x="38480" y="298315"/>
                </a:lnTo>
                <a:lnTo>
                  <a:pt x="36575" y="297553"/>
                </a:lnTo>
                <a:lnTo>
                  <a:pt x="33908" y="296410"/>
                </a:lnTo>
                <a:lnTo>
                  <a:pt x="27431" y="293362"/>
                </a:lnTo>
                <a:lnTo>
                  <a:pt x="23240" y="291457"/>
                </a:lnTo>
                <a:lnTo>
                  <a:pt x="19811" y="289552"/>
                </a:lnTo>
                <a:lnTo>
                  <a:pt x="11429" y="285361"/>
                </a:lnTo>
                <a:lnTo>
                  <a:pt x="8381" y="283456"/>
                </a:lnTo>
                <a:lnTo>
                  <a:pt x="5714" y="281551"/>
                </a:lnTo>
                <a:lnTo>
                  <a:pt x="0" y="276980"/>
                </a:lnTo>
                <a:lnTo>
                  <a:pt x="0" y="273170"/>
                </a:lnTo>
                <a:lnTo>
                  <a:pt x="3047" y="271265"/>
                </a:lnTo>
                <a:lnTo>
                  <a:pt x="5333" y="271646"/>
                </a:lnTo>
                <a:lnTo>
                  <a:pt x="9905" y="272027"/>
                </a:lnTo>
                <a:lnTo>
                  <a:pt x="60892" y="275215"/>
                </a:lnTo>
                <a:lnTo>
                  <a:pt x="326019" y="275456"/>
                </a:lnTo>
                <a:lnTo>
                  <a:pt x="327651" y="276599"/>
                </a:lnTo>
                <a:lnTo>
                  <a:pt x="327651" y="286123"/>
                </a:lnTo>
                <a:lnTo>
                  <a:pt x="325696" y="288790"/>
                </a:lnTo>
                <a:lnTo>
                  <a:pt x="114931" y="288799"/>
                </a:lnTo>
                <a:lnTo>
                  <a:pt x="109463" y="288862"/>
                </a:lnTo>
                <a:lnTo>
                  <a:pt x="104174" y="289031"/>
                </a:lnTo>
                <a:lnTo>
                  <a:pt x="83817" y="289933"/>
                </a:lnTo>
                <a:lnTo>
                  <a:pt x="78484" y="290695"/>
                </a:lnTo>
                <a:lnTo>
                  <a:pt x="73531" y="291076"/>
                </a:lnTo>
                <a:lnTo>
                  <a:pt x="62101" y="293362"/>
                </a:lnTo>
                <a:lnTo>
                  <a:pt x="58291" y="294505"/>
                </a:lnTo>
                <a:lnTo>
                  <a:pt x="55243" y="295267"/>
                </a:lnTo>
                <a:lnTo>
                  <a:pt x="47623" y="298696"/>
                </a:lnTo>
                <a:lnTo>
                  <a:pt x="44575" y="300220"/>
                </a:lnTo>
                <a:close/>
              </a:path>
              <a:path w="327659" h="300354">
                <a:moveTo>
                  <a:pt x="323460" y="291838"/>
                </a:moveTo>
                <a:lnTo>
                  <a:pt x="316984" y="291838"/>
                </a:lnTo>
                <a:lnTo>
                  <a:pt x="298696" y="290314"/>
                </a:lnTo>
                <a:lnTo>
                  <a:pt x="291457" y="289552"/>
                </a:lnTo>
                <a:lnTo>
                  <a:pt x="266693" y="288790"/>
                </a:lnTo>
                <a:lnTo>
                  <a:pt x="325696" y="288790"/>
                </a:lnTo>
                <a:lnTo>
                  <a:pt x="323460" y="2918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141637" y="3451963"/>
            <a:ext cx="341630" cy="358140"/>
          </a:xfrm>
          <a:custGeom>
            <a:avLst/>
            <a:gdLst/>
            <a:ahLst/>
            <a:cxnLst/>
            <a:rect l="l" t="t" r="r" b="b"/>
            <a:pathLst>
              <a:path w="341629" h="358139">
                <a:moveTo>
                  <a:pt x="6095" y="291457"/>
                </a:moveTo>
                <a:lnTo>
                  <a:pt x="0" y="286504"/>
                </a:lnTo>
                <a:lnTo>
                  <a:pt x="3047" y="282694"/>
                </a:lnTo>
                <a:lnTo>
                  <a:pt x="8381" y="276218"/>
                </a:lnTo>
                <a:lnTo>
                  <a:pt x="17906" y="262121"/>
                </a:lnTo>
                <a:lnTo>
                  <a:pt x="27050" y="248024"/>
                </a:lnTo>
                <a:lnTo>
                  <a:pt x="37337" y="232023"/>
                </a:lnTo>
                <a:lnTo>
                  <a:pt x="41527" y="224784"/>
                </a:lnTo>
                <a:lnTo>
                  <a:pt x="45718" y="217926"/>
                </a:lnTo>
                <a:lnTo>
                  <a:pt x="55243" y="200781"/>
                </a:lnTo>
                <a:lnTo>
                  <a:pt x="70864" y="171064"/>
                </a:lnTo>
                <a:lnTo>
                  <a:pt x="73531" y="164968"/>
                </a:lnTo>
                <a:lnTo>
                  <a:pt x="76579" y="158492"/>
                </a:lnTo>
                <a:lnTo>
                  <a:pt x="85722" y="136394"/>
                </a:lnTo>
                <a:lnTo>
                  <a:pt x="88008" y="131060"/>
                </a:lnTo>
                <a:lnTo>
                  <a:pt x="93723" y="114678"/>
                </a:lnTo>
                <a:lnTo>
                  <a:pt x="95247" y="109725"/>
                </a:lnTo>
                <a:lnTo>
                  <a:pt x="97152" y="104010"/>
                </a:lnTo>
                <a:lnTo>
                  <a:pt x="100962" y="92199"/>
                </a:lnTo>
                <a:lnTo>
                  <a:pt x="102486" y="86484"/>
                </a:lnTo>
                <a:lnTo>
                  <a:pt x="104010" y="81150"/>
                </a:lnTo>
                <a:lnTo>
                  <a:pt x="107439" y="67816"/>
                </a:lnTo>
                <a:lnTo>
                  <a:pt x="107820" y="64768"/>
                </a:lnTo>
                <a:lnTo>
                  <a:pt x="107439" y="62863"/>
                </a:lnTo>
                <a:lnTo>
                  <a:pt x="102486" y="57910"/>
                </a:lnTo>
                <a:lnTo>
                  <a:pt x="97152" y="54100"/>
                </a:lnTo>
                <a:lnTo>
                  <a:pt x="89532" y="49147"/>
                </a:lnTo>
                <a:lnTo>
                  <a:pt x="86103" y="47623"/>
                </a:lnTo>
                <a:lnTo>
                  <a:pt x="84579" y="46861"/>
                </a:lnTo>
                <a:lnTo>
                  <a:pt x="79246" y="43813"/>
                </a:lnTo>
                <a:lnTo>
                  <a:pt x="80008" y="40004"/>
                </a:lnTo>
                <a:lnTo>
                  <a:pt x="83436" y="38099"/>
                </a:lnTo>
                <a:lnTo>
                  <a:pt x="89151" y="38099"/>
                </a:lnTo>
                <a:lnTo>
                  <a:pt x="97914" y="40004"/>
                </a:lnTo>
                <a:lnTo>
                  <a:pt x="100581" y="40765"/>
                </a:lnTo>
                <a:lnTo>
                  <a:pt x="103629" y="41527"/>
                </a:lnTo>
                <a:lnTo>
                  <a:pt x="133727" y="55243"/>
                </a:lnTo>
                <a:lnTo>
                  <a:pt x="133651" y="57910"/>
                </a:lnTo>
                <a:lnTo>
                  <a:pt x="116964" y="117345"/>
                </a:lnTo>
                <a:lnTo>
                  <a:pt x="111249" y="131822"/>
                </a:lnTo>
                <a:lnTo>
                  <a:pt x="107058" y="142490"/>
                </a:lnTo>
                <a:lnTo>
                  <a:pt x="104772" y="147824"/>
                </a:lnTo>
                <a:lnTo>
                  <a:pt x="108963" y="153920"/>
                </a:lnTo>
                <a:lnTo>
                  <a:pt x="116392" y="164206"/>
                </a:lnTo>
                <a:lnTo>
                  <a:pt x="96771" y="164206"/>
                </a:lnTo>
                <a:lnTo>
                  <a:pt x="96390" y="164587"/>
                </a:lnTo>
                <a:lnTo>
                  <a:pt x="96390" y="165349"/>
                </a:lnTo>
                <a:lnTo>
                  <a:pt x="96009" y="165730"/>
                </a:lnTo>
                <a:lnTo>
                  <a:pt x="91437" y="174493"/>
                </a:lnTo>
                <a:lnTo>
                  <a:pt x="81531" y="192781"/>
                </a:lnTo>
                <a:lnTo>
                  <a:pt x="76579" y="200400"/>
                </a:lnTo>
                <a:lnTo>
                  <a:pt x="71245" y="208782"/>
                </a:lnTo>
                <a:lnTo>
                  <a:pt x="48766" y="241547"/>
                </a:lnTo>
                <a:lnTo>
                  <a:pt x="32765" y="262121"/>
                </a:lnTo>
                <a:lnTo>
                  <a:pt x="26669" y="269741"/>
                </a:lnTo>
                <a:lnTo>
                  <a:pt x="15239" y="283075"/>
                </a:lnTo>
                <a:lnTo>
                  <a:pt x="9905" y="288028"/>
                </a:lnTo>
                <a:lnTo>
                  <a:pt x="6095" y="291457"/>
                </a:lnTo>
                <a:close/>
              </a:path>
              <a:path w="341629" h="358139">
                <a:moveTo>
                  <a:pt x="199258" y="276980"/>
                </a:moveTo>
                <a:lnTo>
                  <a:pt x="192781" y="276599"/>
                </a:lnTo>
                <a:lnTo>
                  <a:pt x="184018" y="267836"/>
                </a:lnTo>
                <a:lnTo>
                  <a:pt x="172207" y="254120"/>
                </a:lnTo>
                <a:lnTo>
                  <a:pt x="167635" y="249167"/>
                </a:lnTo>
                <a:lnTo>
                  <a:pt x="142490" y="219450"/>
                </a:lnTo>
                <a:lnTo>
                  <a:pt x="136775" y="212973"/>
                </a:lnTo>
                <a:lnTo>
                  <a:pt x="124202" y="197734"/>
                </a:lnTo>
                <a:lnTo>
                  <a:pt x="113154" y="184780"/>
                </a:lnTo>
                <a:lnTo>
                  <a:pt x="102105" y="170683"/>
                </a:lnTo>
                <a:lnTo>
                  <a:pt x="96771" y="164206"/>
                </a:lnTo>
                <a:lnTo>
                  <a:pt x="116392" y="164206"/>
                </a:lnTo>
                <a:lnTo>
                  <a:pt x="118869" y="167635"/>
                </a:lnTo>
                <a:lnTo>
                  <a:pt x="122678" y="172588"/>
                </a:lnTo>
                <a:lnTo>
                  <a:pt x="156206" y="206115"/>
                </a:lnTo>
                <a:lnTo>
                  <a:pt x="176398" y="217545"/>
                </a:lnTo>
                <a:lnTo>
                  <a:pt x="178684" y="220593"/>
                </a:lnTo>
                <a:lnTo>
                  <a:pt x="184780" y="229737"/>
                </a:lnTo>
                <a:lnTo>
                  <a:pt x="186685" y="233166"/>
                </a:lnTo>
                <a:lnTo>
                  <a:pt x="189733" y="238119"/>
                </a:lnTo>
                <a:lnTo>
                  <a:pt x="195448" y="248405"/>
                </a:lnTo>
                <a:lnTo>
                  <a:pt x="196972" y="252215"/>
                </a:lnTo>
                <a:lnTo>
                  <a:pt x="199258" y="257168"/>
                </a:lnTo>
                <a:lnTo>
                  <a:pt x="204591" y="271646"/>
                </a:lnTo>
                <a:lnTo>
                  <a:pt x="199258" y="276980"/>
                </a:lnTo>
                <a:close/>
              </a:path>
              <a:path w="341629" h="358139">
                <a:moveTo>
                  <a:pt x="268217" y="358131"/>
                </a:moveTo>
                <a:lnTo>
                  <a:pt x="264788" y="358131"/>
                </a:lnTo>
                <a:lnTo>
                  <a:pt x="262502" y="354702"/>
                </a:lnTo>
                <a:lnTo>
                  <a:pt x="261740" y="353178"/>
                </a:lnTo>
                <a:lnTo>
                  <a:pt x="261271" y="350892"/>
                </a:lnTo>
                <a:lnTo>
                  <a:pt x="260216" y="346320"/>
                </a:lnTo>
                <a:lnTo>
                  <a:pt x="259835" y="343653"/>
                </a:lnTo>
                <a:lnTo>
                  <a:pt x="259454" y="338319"/>
                </a:lnTo>
                <a:lnTo>
                  <a:pt x="259073" y="330699"/>
                </a:lnTo>
                <a:lnTo>
                  <a:pt x="258692" y="323841"/>
                </a:lnTo>
                <a:lnTo>
                  <a:pt x="258311" y="315460"/>
                </a:lnTo>
                <a:lnTo>
                  <a:pt x="258311" y="36575"/>
                </a:lnTo>
                <a:lnTo>
                  <a:pt x="256787" y="30479"/>
                </a:lnTo>
                <a:lnTo>
                  <a:pt x="255263" y="28193"/>
                </a:lnTo>
                <a:lnTo>
                  <a:pt x="253739" y="26288"/>
                </a:lnTo>
                <a:lnTo>
                  <a:pt x="249929" y="22097"/>
                </a:lnTo>
                <a:lnTo>
                  <a:pt x="247262" y="20573"/>
                </a:lnTo>
                <a:lnTo>
                  <a:pt x="244595" y="18668"/>
                </a:lnTo>
                <a:lnTo>
                  <a:pt x="222117" y="8762"/>
                </a:lnTo>
                <a:lnTo>
                  <a:pt x="217164" y="6476"/>
                </a:lnTo>
                <a:lnTo>
                  <a:pt x="217164" y="2285"/>
                </a:lnTo>
                <a:lnTo>
                  <a:pt x="223260" y="0"/>
                </a:lnTo>
                <a:lnTo>
                  <a:pt x="229356" y="0"/>
                </a:lnTo>
                <a:lnTo>
                  <a:pt x="243452" y="1904"/>
                </a:lnTo>
                <a:lnTo>
                  <a:pt x="249929" y="3809"/>
                </a:lnTo>
                <a:lnTo>
                  <a:pt x="254501" y="4952"/>
                </a:lnTo>
                <a:lnTo>
                  <a:pt x="266693" y="8381"/>
                </a:lnTo>
                <a:lnTo>
                  <a:pt x="272027" y="10286"/>
                </a:lnTo>
                <a:lnTo>
                  <a:pt x="275837" y="11810"/>
                </a:lnTo>
                <a:lnTo>
                  <a:pt x="282313" y="15620"/>
                </a:lnTo>
                <a:lnTo>
                  <a:pt x="282313" y="20192"/>
                </a:lnTo>
                <a:lnTo>
                  <a:pt x="280789" y="24383"/>
                </a:lnTo>
                <a:lnTo>
                  <a:pt x="280028" y="27050"/>
                </a:lnTo>
                <a:lnTo>
                  <a:pt x="279647" y="29336"/>
                </a:lnTo>
                <a:lnTo>
                  <a:pt x="278923" y="36575"/>
                </a:lnTo>
                <a:lnTo>
                  <a:pt x="278885" y="171064"/>
                </a:lnTo>
                <a:lnTo>
                  <a:pt x="341367" y="171064"/>
                </a:lnTo>
                <a:lnTo>
                  <a:pt x="341367" y="179065"/>
                </a:lnTo>
                <a:lnTo>
                  <a:pt x="336414" y="183256"/>
                </a:lnTo>
                <a:lnTo>
                  <a:pt x="278885" y="183256"/>
                </a:lnTo>
                <a:lnTo>
                  <a:pt x="278885" y="279647"/>
                </a:lnTo>
                <a:lnTo>
                  <a:pt x="278123" y="302125"/>
                </a:lnTo>
                <a:lnTo>
                  <a:pt x="277742" y="308602"/>
                </a:lnTo>
                <a:lnTo>
                  <a:pt x="277361" y="320032"/>
                </a:lnTo>
                <a:lnTo>
                  <a:pt x="275837" y="335652"/>
                </a:lnTo>
                <a:lnTo>
                  <a:pt x="275075" y="339081"/>
                </a:lnTo>
                <a:lnTo>
                  <a:pt x="274313" y="344034"/>
                </a:lnTo>
                <a:lnTo>
                  <a:pt x="272408" y="350892"/>
                </a:lnTo>
                <a:lnTo>
                  <a:pt x="270884" y="354702"/>
                </a:lnTo>
                <a:lnTo>
                  <a:pt x="268217" y="358131"/>
                </a:lnTo>
                <a:close/>
              </a:path>
              <a:path w="341629" h="358139">
                <a:moveTo>
                  <a:pt x="341367" y="171064"/>
                </a:moveTo>
                <a:lnTo>
                  <a:pt x="288028" y="171064"/>
                </a:lnTo>
                <a:lnTo>
                  <a:pt x="295648" y="169159"/>
                </a:lnTo>
                <a:lnTo>
                  <a:pt x="299077" y="166873"/>
                </a:lnTo>
                <a:lnTo>
                  <a:pt x="301744" y="164968"/>
                </a:lnTo>
                <a:lnTo>
                  <a:pt x="305554" y="161158"/>
                </a:lnTo>
                <a:lnTo>
                  <a:pt x="306316" y="159635"/>
                </a:lnTo>
                <a:lnTo>
                  <a:pt x="310507" y="160016"/>
                </a:lnTo>
                <a:lnTo>
                  <a:pt x="321555" y="160777"/>
                </a:lnTo>
                <a:lnTo>
                  <a:pt x="325365" y="161539"/>
                </a:lnTo>
                <a:lnTo>
                  <a:pt x="331842" y="162301"/>
                </a:lnTo>
                <a:lnTo>
                  <a:pt x="341367" y="168016"/>
                </a:lnTo>
                <a:lnTo>
                  <a:pt x="341367" y="1710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591177" y="3451963"/>
            <a:ext cx="293370" cy="358140"/>
          </a:xfrm>
          <a:custGeom>
            <a:avLst/>
            <a:gdLst/>
            <a:ahLst/>
            <a:cxnLst/>
            <a:rect l="l" t="t" r="r" b="b"/>
            <a:pathLst>
              <a:path w="293370" h="358139">
                <a:moveTo>
                  <a:pt x="225927" y="149729"/>
                </a:moveTo>
                <a:lnTo>
                  <a:pt x="206115" y="149729"/>
                </a:lnTo>
                <a:lnTo>
                  <a:pt x="206115" y="48766"/>
                </a:lnTo>
                <a:lnTo>
                  <a:pt x="204972" y="43432"/>
                </a:lnTo>
                <a:lnTo>
                  <a:pt x="203829" y="41908"/>
                </a:lnTo>
                <a:lnTo>
                  <a:pt x="202686" y="40004"/>
                </a:lnTo>
                <a:lnTo>
                  <a:pt x="200020" y="36956"/>
                </a:lnTo>
                <a:lnTo>
                  <a:pt x="197734" y="35432"/>
                </a:lnTo>
                <a:lnTo>
                  <a:pt x="195829" y="33908"/>
                </a:lnTo>
                <a:lnTo>
                  <a:pt x="191257" y="31241"/>
                </a:lnTo>
                <a:lnTo>
                  <a:pt x="187447" y="29336"/>
                </a:lnTo>
                <a:lnTo>
                  <a:pt x="182494" y="27050"/>
                </a:lnTo>
                <a:lnTo>
                  <a:pt x="180208" y="26288"/>
                </a:lnTo>
                <a:lnTo>
                  <a:pt x="178303" y="25526"/>
                </a:lnTo>
                <a:lnTo>
                  <a:pt x="173350" y="23240"/>
                </a:lnTo>
                <a:lnTo>
                  <a:pt x="173350" y="19049"/>
                </a:lnTo>
                <a:lnTo>
                  <a:pt x="179065" y="17144"/>
                </a:lnTo>
                <a:lnTo>
                  <a:pt x="183637" y="17144"/>
                </a:lnTo>
                <a:lnTo>
                  <a:pt x="194305" y="18668"/>
                </a:lnTo>
                <a:lnTo>
                  <a:pt x="199258" y="19811"/>
                </a:lnTo>
                <a:lnTo>
                  <a:pt x="204591" y="20954"/>
                </a:lnTo>
                <a:lnTo>
                  <a:pt x="217164" y="24383"/>
                </a:lnTo>
                <a:lnTo>
                  <a:pt x="220974" y="25907"/>
                </a:lnTo>
                <a:lnTo>
                  <a:pt x="223260" y="26669"/>
                </a:lnTo>
                <a:lnTo>
                  <a:pt x="228594" y="30098"/>
                </a:lnTo>
                <a:lnTo>
                  <a:pt x="228594" y="34289"/>
                </a:lnTo>
                <a:lnTo>
                  <a:pt x="227070" y="40004"/>
                </a:lnTo>
                <a:lnTo>
                  <a:pt x="226689" y="41908"/>
                </a:lnTo>
                <a:lnTo>
                  <a:pt x="226308" y="43432"/>
                </a:lnTo>
                <a:lnTo>
                  <a:pt x="226012" y="48766"/>
                </a:lnTo>
                <a:lnTo>
                  <a:pt x="225927" y="149729"/>
                </a:lnTo>
                <a:close/>
              </a:path>
              <a:path w="293370" h="358139">
                <a:moveTo>
                  <a:pt x="160396" y="66673"/>
                </a:moveTo>
                <a:lnTo>
                  <a:pt x="93342" y="66673"/>
                </a:lnTo>
                <a:lnTo>
                  <a:pt x="105534" y="65149"/>
                </a:lnTo>
                <a:lnTo>
                  <a:pt x="108963" y="63625"/>
                </a:lnTo>
                <a:lnTo>
                  <a:pt x="112011" y="62482"/>
                </a:lnTo>
                <a:lnTo>
                  <a:pt x="116964" y="58672"/>
                </a:lnTo>
                <a:lnTo>
                  <a:pt x="118488" y="57148"/>
                </a:lnTo>
                <a:lnTo>
                  <a:pt x="124202" y="57529"/>
                </a:lnTo>
                <a:lnTo>
                  <a:pt x="132965" y="57529"/>
                </a:lnTo>
                <a:lnTo>
                  <a:pt x="139061" y="58291"/>
                </a:lnTo>
                <a:lnTo>
                  <a:pt x="149348" y="59053"/>
                </a:lnTo>
                <a:lnTo>
                  <a:pt x="160396" y="65149"/>
                </a:lnTo>
                <a:lnTo>
                  <a:pt x="160396" y="66673"/>
                </a:lnTo>
                <a:close/>
              </a:path>
              <a:path w="293370" h="358139">
                <a:moveTo>
                  <a:pt x="48766" y="285742"/>
                </a:moveTo>
                <a:lnTo>
                  <a:pt x="44956" y="285742"/>
                </a:lnTo>
                <a:lnTo>
                  <a:pt x="28955" y="274313"/>
                </a:lnTo>
                <a:lnTo>
                  <a:pt x="28955" y="83055"/>
                </a:lnTo>
                <a:lnTo>
                  <a:pt x="25907" y="77722"/>
                </a:lnTo>
                <a:lnTo>
                  <a:pt x="23240" y="76198"/>
                </a:lnTo>
                <a:lnTo>
                  <a:pt x="20192" y="74293"/>
                </a:lnTo>
                <a:lnTo>
                  <a:pt x="11810" y="71245"/>
                </a:lnTo>
                <a:lnTo>
                  <a:pt x="7238" y="70102"/>
                </a:lnTo>
                <a:lnTo>
                  <a:pt x="4952" y="69340"/>
                </a:lnTo>
                <a:lnTo>
                  <a:pt x="0" y="67816"/>
                </a:lnTo>
                <a:lnTo>
                  <a:pt x="0" y="62863"/>
                </a:lnTo>
                <a:lnTo>
                  <a:pt x="8000" y="59434"/>
                </a:lnTo>
                <a:lnTo>
                  <a:pt x="14096" y="59434"/>
                </a:lnTo>
                <a:lnTo>
                  <a:pt x="22433" y="59470"/>
                </a:lnTo>
                <a:lnTo>
                  <a:pt x="27931" y="59720"/>
                </a:lnTo>
                <a:lnTo>
                  <a:pt x="33036" y="60398"/>
                </a:lnTo>
                <a:lnTo>
                  <a:pt x="52195" y="64006"/>
                </a:lnTo>
                <a:lnTo>
                  <a:pt x="53719" y="66673"/>
                </a:lnTo>
                <a:lnTo>
                  <a:pt x="160396" y="66673"/>
                </a:lnTo>
                <a:lnTo>
                  <a:pt x="160396" y="75055"/>
                </a:lnTo>
                <a:lnTo>
                  <a:pt x="156206" y="78865"/>
                </a:lnTo>
                <a:lnTo>
                  <a:pt x="49909" y="78865"/>
                </a:lnTo>
                <a:lnTo>
                  <a:pt x="49909" y="262502"/>
                </a:lnTo>
                <a:lnTo>
                  <a:pt x="137211" y="262502"/>
                </a:lnTo>
                <a:lnTo>
                  <a:pt x="126107" y="265550"/>
                </a:lnTo>
                <a:lnTo>
                  <a:pt x="117345" y="268217"/>
                </a:lnTo>
                <a:lnTo>
                  <a:pt x="110106" y="270503"/>
                </a:lnTo>
                <a:lnTo>
                  <a:pt x="93342" y="275075"/>
                </a:lnTo>
                <a:lnTo>
                  <a:pt x="84579" y="277361"/>
                </a:lnTo>
                <a:lnTo>
                  <a:pt x="75055" y="280028"/>
                </a:lnTo>
                <a:lnTo>
                  <a:pt x="54481" y="284599"/>
                </a:lnTo>
                <a:lnTo>
                  <a:pt x="48766" y="285742"/>
                </a:lnTo>
                <a:close/>
              </a:path>
              <a:path w="293370" h="358139">
                <a:moveTo>
                  <a:pt x="144395" y="171826"/>
                </a:moveTo>
                <a:lnTo>
                  <a:pt x="143252" y="171826"/>
                </a:lnTo>
                <a:lnTo>
                  <a:pt x="135251" y="168397"/>
                </a:lnTo>
                <a:lnTo>
                  <a:pt x="132203" y="166873"/>
                </a:lnTo>
                <a:lnTo>
                  <a:pt x="128774" y="164968"/>
                </a:lnTo>
                <a:lnTo>
                  <a:pt x="120392" y="160396"/>
                </a:lnTo>
                <a:lnTo>
                  <a:pt x="117345" y="158492"/>
                </a:lnTo>
                <a:lnTo>
                  <a:pt x="115059" y="156968"/>
                </a:lnTo>
                <a:lnTo>
                  <a:pt x="108963" y="152015"/>
                </a:lnTo>
                <a:lnTo>
                  <a:pt x="108963" y="148205"/>
                </a:lnTo>
                <a:lnTo>
                  <a:pt x="111630" y="146681"/>
                </a:lnTo>
                <a:lnTo>
                  <a:pt x="116202" y="147443"/>
                </a:lnTo>
                <a:lnTo>
                  <a:pt x="124964" y="148205"/>
                </a:lnTo>
                <a:lnTo>
                  <a:pt x="128012" y="148586"/>
                </a:lnTo>
                <a:lnTo>
                  <a:pt x="132203" y="148967"/>
                </a:lnTo>
                <a:lnTo>
                  <a:pt x="153158" y="149729"/>
                </a:lnTo>
                <a:lnTo>
                  <a:pt x="225927" y="149729"/>
                </a:lnTo>
                <a:lnTo>
                  <a:pt x="225927" y="161920"/>
                </a:lnTo>
                <a:lnTo>
                  <a:pt x="173350" y="161920"/>
                </a:lnTo>
                <a:lnTo>
                  <a:pt x="158111" y="164968"/>
                </a:lnTo>
                <a:lnTo>
                  <a:pt x="154301" y="166492"/>
                </a:lnTo>
                <a:lnTo>
                  <a:pt x="151634" y="167635"/>
                </a:lnTo>
                <a:lnTo>
                  <a:pt x="146681" y="170302"/>
                </a:lnTo>
                <a:lnTo>
                  <a:pt x="144395" y="171826"/>
                </a:lnTo>
                <a:close/>
              </a:path>
              <a:path w="293370" h="358139">
                <a:moveTo>
                  <a:pt x="215259" y="337176"/>
                </a:moveTo>
                <a:lnTo>
                  <a:pt x="212592" y="337176"/>
                </a:lnTo>
                <a:lnTo>
                  <a:pt x="210687" y="334890"/>
                </a:lnTo>
                <a:lnTo>
                  <a:pt x="209925" y="333366"/>
                </a:lnTo>
                <a:lnTo>
                  <a:pt x="209544" y="331842"/>
                </a:lnTo>
                <a:lnTo>
                  <a:pt x="208401" y="327651"/>
                </a:lnTo>
                <a:lnTo>
                  <a:pt x="206115" y="302887"/>
                </a:lnTo>
                <a:lnTo>
                  <a:pt x="206115" y="161920"/>
                </a:lnTo>
                <a:lnTo>
                  <a:pt x="225927" y="161920"/>
                </a:lnTo>
                <a:lnTo>
                  <a:pt x="225901" y="270503"/>
                </a:lnTo>
                <a:lnTo>
                  <a:pt x="225165" y="292600"/>
                </a:lnTo>
                <a:lnTo>
                  <a:pt x="224403" y="299839"/>
                </a:lnTo>
                <a:lnTo>
                  <a:pt x="224022" y="307840"/>
                </a:lnTo>
                <a:lnTo>
                  <a:pt x="222498" y="319651"/>
                </a:lnTo>
                <a:lnTo>
                  <a:pt x="221736" y="322698"/>
                </a:lnTo>
                <a:lnTo>
                  <a:pt x="221355" y="325365"/>
                </a:lnTo>
                <a:lnTo>
                  <a:pt x="219069" y="331842"/>
                </a:lnTo>
                <a:lnTo>
                  <a:pt x="217545" y="334890"/>
                </a:lnTo>
                <a:lnTo>
                  <a:pt x="215259" y="337176"/>
                </a:lnTo>
                <a:close/>
              </a:path>
              <a:path w="293370" h="358139">
                <a:moveTo>
                  <a:pt x="137211" y="262502"/>
                </a:moveTo>
                <a:lnTo>
                  <a:pt x="49909" y="262502"/>
                </a:lnTo>
                <a:lnTo>
                  <a:pt x="55243" y="261740"/>
                </a:lnTo>
                <a:lnTo>
                  <a:pt x="75436" y="259073"/>
                </a:lnTo>
                <a:lnTo>
                  <a:pt x="81912" y="257930"/>
                </a:lnTo>
                <a:lnTo>
                  <a:pt x="107439" y="253739"/>
                </a:lnTo>
                <a:lnTo>
                  <a:pt x="143252" y="246500"/>
                </a:lnTo>
                <a:lnTo>
                  <a:pt x="151253" y="244976"/>
                </a:lnTo>
                <a:lnTo>
                  <a:pt x="158873" y="243071"/>
                </a:lnTo>
                <a:lnTo>
                  <a:pt x="174874" y="239262"/>
                </a:lnTo>
                <a:lnTo>
                  <a:pt x="180970" y="237738"/>
                </a:lnTo>
                <a:lnTo>
                  <a:pt x="185542" y="236214"/>
                </a:lnTo>
                <a:lnTo>
                  <a:pt x="188590" y="244214"/>
                </a:lnTo>
                <a:lnTo>
                  <a:pt x="183256" y="246881"/>
                </a:lnTo>
                <a:lnTo>
                  <a:pt x="178303" y="249167"/>
                </a:lnTo>
                <a:lnTo>
                  <a:pt x="158492" y="255644"/>
                </a:lnTo>
                <a:lnTo>
                  <a:pt x="145538" y="260216"/>
                </a:lnTo>
                <a:lnTo>
                  <a:pt x="137211" y="262502"/>
                </a:lnTo>
                <a:close/>
              </a:path>
              <a:path w="293370" h="358139">
                <a:moveTo>
                  <a:pt x="279647" y="358131"/>
                </a:moveTo>
                <a:lnTo>
                  <a:pt x="276218" y="358131"/>
                </a:lnTo>
                <a:lnTo>
                  <a:pt x="273932" y="354702"/>
                </a:lnTo>
                <a:lnTo>
                  <a:pt x="273170" y="353178"/>
                </a:lnTo>
                <a:lnTo>
                  <a:pt x="272701" y="350892"/>
                </a:lnTo>
                <a:lnTo>
                  <a:pt x="271646" y="346320"/>
                </a:lnTo>
                <a:lnTo>
                  <a:pt x="271265" y="343653"/>
                </a:lnTo>
                <a:lnTo>
                  <a:pt x="270884" y="338319"/>
                </a:lnTo>
                <a:lnTo>
                  <a:pt x="270503" y="330699"/>
                </a:lnTo>
                <a:lnTo>
                  <a:pt x="270122" y="323841"/>
                </a:lnTo>
                <a:lnTo>
                  <a:pt x="269741" y="315460"/>
                </a:lnTo>
                <a:lnTo>
                  <a:pt x="269741" y="35432"/>
                </a:lnTo>
                <a:lnTo>
                  <a:pt x="268979" y="30479"/>
                </a:lnTo>
                <a:lnTo>
                  <a:pt x="267455" y="28193"/>
                </a:lnTo>
                <a:lnTo>
                  <a:pt x="266312" y="26288"/>
                </a:lnTo>
                <a:lnTo>
                  <a:pt x="262883" y="22478"/>
                </a:lnTo>
                <a:lnTo>
                  <a:pt x="260978" y="20954"/>
                </a:lnTo>
                <a:lnTo>
                  <a:pt x="259073" y="19049"/>
                </a:lnTo>
                <a:lnTo>
                  <a:pt x="248405" y="12953"/>
                </a:lnTo>
                <a:lnTo>
                  <a:pt x="242309" y="10286"/>
                </a:lnTo>
                <a:lnTo>
                  <a:pt x="240024" y="9524"/>
                </a:lnTo>
                <a:lnTo>
                  <a:pt x="238119" y="8762"/>
                </a:lnTo>
                <a:lnTo>
                  <a:pt x="233166" y="6095"/>
                </a:lnTo>
                <a:lnTo>
                  <a:pt x="233166" y="2285"/>
                </a:lnTo>
                <a:lnTo>
                  <a:pt x="239643" y="0"/>
                </a:lnTo>
                <a:lnTo>
                  <a:pt x="245738" y="0"/>
                </a:lnTo>
                <a:lnTo>
                  <a:pt x="259454" y="2285"/>
                </a:lnTo>
                <a:lnTo>
                  <a:pt x="264407" y="3809"/>
                </a:lnTo>
                <a:lnTo>
                  <a:pt x="268979" y="4952"/>
                </a:lnTo>
                <a:lnTo>
                  <a:pt x="281932" y="8762"/>
                </a:lnTo>
                <a:lnTo>
                  <a:pt x="285361" y="10286"/>
                </a:lnTo>
                <a:lnTo>
                  <a:pt x="288409" y="11810"/>
                </a:lnTo>
                <a:lnTo>
                  <a:pt x="293362" y="14858"/>
                </a:lnTo>
                <a:lnTo>
                  <a:pt x="293362" y="19430"/>
                </a:lnTo>
                <a:lnTo>
                  <a:pt x="292219" y="23621"/>
                </a:lnTo>
                <a:lnTo>
                  <a:pt x="291457" y="26288"/>
                </a:lnTo>
                <a:lnTo>
                  <a:pt x="291076" y="28574"/>
                </a:lnTo>
                <a:lnTo>
                  <a:pt x="290423" y="35432"/>
                </a:lnTo>
                <a:lnTo>
                  <a:pt x="290314" y="279647"/>
                </a:lnTo>
                <a:lnTo>
                  <a:pt x="289552" y="302125"/>
                </a:lnTo>
                <a:lnTo>
                  <a:pt x="289171" y="308602"/>
                </a:lnTo>
                <a:lnTo>
                  <a:pt x="288790" y="320032"/>
                </a:lnTo>
                <a:lnTo>
                  <a:pt x="287266" y="335652"/>
                </a:lnTo>
                <a:lnTo>
                  <a:pt x="286504" y="339081"/>
                </a:lnTo>
                <a:lnTo>
                  <a:pt x="285742" y="344034"/>
                </a:lnTo>
                <a:lnTo>
                  <a:pt x="283837" y="350892"/>
                </a:lnTo>
                <a:lnTo>
                  <a:pt x="282313" y="354702"/>
                </a:lnTo>
                <a:lnTo>
                  <a:pt x="279647" y="3581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942450" y="3451963"/>
            <a:ext cx="274320" cy="358140"/>
          </a:xfrm>
          <a:custGeom>
            <a:avLst/>
            <a:gdLst/>
            <a:ahLst/>
            <a:cxnLst/>
            <a:rect l="l" t="t" r="r" b="b"/>
            <a:pathLst>
              <a:path w="274320" h="358139">
                <a:moveTo>
                  <a:pt x="105153" y="261740"/>
                </a:moveTo>
                <a:lnTo>
                  <a:pt x="81150" y="261740"/>
                </a:lnTo>
                <a:lnTo>
                  <a:pt x="59434" y="257168"/>
                </a:lnTo>
                <a:lnTo>
                  <a:pt x="53719" y="254501"/>
                </a:lnTo>
                <a:lnTo>
                  <a:pt x="46099" y="251072"/>
                </a:lnTo>
                <a:lnTo>
                  <a:pt x="10667" y="212592"/>
                </a:lnTo>
                <a:lnTo>
                  <a:pt x="7619" y="204591"/>
                </a:lnTo>
                <a:lnTo>
                  <a:pt x="3809" y="195448"/>
                </a:lnTo>
                <a:lnTo>
                  <a:pt x="0" y="169540"/>
                </a:lnTo>
                <a:lnTo>
                  <a:pt x="0" y="148205"/>
                </a:lnTo>
                <a:lnTo>
                  <a:pt x="3809" y="122297"/>
                </a:lnTo>
                <a:lnTo>
                  <a:pt x="7619" y="113154"/>
                </a:lnTo>
                <a:lnTo>
                  <a:pt x="10667" y="105153"/>
                </a:lnTo>
                <a:lnTo>
                  <a:pt x="46099" y="66673"/>
                </a:lnTo>
                <a:lnTo>
                  <a:pt x="79246" y="57148"/>
                </a:lnTo>
                <a:lnTo>
                  <a:pt x="82293" y="55243"/>
                </a:lnTo>
                <a:lnTo>
                  <a:pt x="85341" y="52195"/>
                </a:lnTo>
                <a:lnTo>
                  <a:pt x="85722" y="51052"/>
                </a:lnTo>
                <a:lnTo>
                  <a:pt x="85722" y="49147"/>
                </a:lnTo>
                <a:lnTo>
                  <a:pt x="83436" y="45718"/>
                </a:lnTo>
                <a:lnTo>
                  <a:pt x="81531" y="44194"/>
                </a:lnTo>
                <a:lnTo>
                  <a:pt x="80008" y="42670"/>
                </a:lnTo>
                <a:lnTo>
                  <a:pt x="75817" y="40384"/>
                </a:lnTo>
                <a:lnTo>
                  <a:pt x="75817" y="37337"/>
                </a:lnTo>
                <a:lnTo>
                  <a:pt x="80388" y="35813"/>
                </a:lnTo>
                <a:lnTo>
                  <a:pt x="82293" y="36194"/>
                </a:lnTo>
                <a:lnTo>
                  <a:pt x="84579" y="36575"/>
                </a:lnTo>
                <a:lnTo>
                  <a:pt x="93723" y="38480"/>
                </a:lnTo>
                <a:lnTo>
                  <a:pt x="96771" y="39623"/>
                </a:lnTo>
                <a:lnTo>
                  <a:pt x="99057" y="40384"/>
                </a:lnTo>
                <a:lnTo>
                  <a:pt x="105915" y="44575"/>
                </a:lnTo>
                <a:lnTo>
                  <a:pt x="105915" y="47242"/>
                </a:lnTo>
                <a:lnTo>
                  <a:pt x="105534" y="49147"/>
                </a:lnTo>
                <a:lnTo>
                  <a:pt x="102867" y="54100"/>
                </a:lnTo>
                <a:lnTo>
                  <a:pt x="100962" y="56386"/>
                </a:lnTo>
                <a:lnTo>
                  <a:pt x="110868" y="56767"/>
                </a:lnTo>
                <a:lnTo>
                  <a:pt x="127250" y="61339"/>
                </a:lnTo>
                <a:lnTo>
                  <a:pt x="132203" y="63244"/>
                </a:lnTo>
                <a:lnTo>
                  <a:pt x="139823" y="66673"/>
                </a:lnTo>
                <a:lnTo>
                  <a:pt x="143881" y="69340"/>
                </a:lnTo>
                <a:lnTo>
                  <a:pt x="83436" y="69340"/>
                </a:lnTo>
                <a:lnTo>
                  <a:pt x="65911" y="73531"/>
                </a:lnTo>
                <a:lnTo>
                  <a:pt x="33527" y="102486"/>
                </a:lnTo>
                <a:lnTo>
                  <a:pt x="21716" y="149729"/>
                </a:lnTo>
                <a:lnTo>
                  <a:pt x="21716" y="166873"/>
                </a:lnTo>
                <a:lnTo>
                  <a:pt x="33527" y="214116"/>
                </a:lnTo>
                <a:lnTo>
                  <a:pt x="65911" y="243452"/>
                </a:lnTo>
                <a:lnTo>
                  <a:pt x="83436" y="247643"/>
                </a:lnTo>
                <a:lnTo>
                  <a:pt x="144824" y="247643"/>
                </a:lnTo>
                <a:lnTo>
                  <a:pt x="139823" y="251072"/>
                </a:lnTo>
                <a:lnTo>
                  <a:pt x="132203" y="254501"/>
                </a:lnTo>
                <a:lnTo>
                  <a:pt x="126488" y="257168"/>
                </a:lnTo>
                <a:lnTo>
                  <a:pt x="105153" y="261740"/>
                </a:lnTo>
                <a:close/>
              </a:path>
              <a:path w="274320" h="358139">
                <a:moveTo>
                  <a:pt x="144824" y="247643"/>
                </a:moveTo>
                <a:lnTo>
                  <a:pt x="102867" y="247643"/>
                </a:lnTo>
                <a:lnTo>
                  <a:pt x="120012" y="243452"/>
                </a:lnTo>
                <a:lnTo>
                  <a:pt x="132965" y="236595"/>
                </a:lnTo>
                <a:lnTo>
                  <a:pt x="144395" y="226689"/>
                </a:lnTo>
                <a:lnTo>
                  <a:pt x="148205" y="220593"/>
                </a:lnTo>
                <a:lnTo>
                  <a:pt x="152396" y="214116"/>
                </a:lnTo>
                <a:lnTo>
                  <a:pt x="158492" y="200020"/>
                </a:lnTo>
                <a:lnTo>
                  <a:pt x="160016" y="193924"/>
                </a:lnTo>
                <a:lnTo>
                  <a:pt x="161920" y="187447"/>
                </a:lnTo>
                <a:lnTo>
                  <a:pt x="164206" y="166873"/>
                </a:lnTo>
                <a:lnTo>
                  <a:pt x="164206" y="149729"/>
                </a:lnTo>
                <a:lnTo>
                  <a:pt x="161920" y="129155"/>
                </a:lnTo>
                <a:lnTo>
                  <a:pt x="160016" y="123059"/>
                </a:lnTo>
                <a:lnTo>
                  <a:pt x="158492" y="116964"/>
                </a:lnTo>
                <a:lnTo>
                  <a:pt x="152396" y="102486"/>
                </a:lnTo>
                <a:lnTo>
                  <a:pt x="148205" y="96390"/>
                </a:lnTo>
                <a:lnTo>
                  <a:pt x="144395" y="90294"/>
                </a:lnTo>
                <a:lnTo>
                  <a:pt x="132965" y="80388"/>
                </a:lnTo>
                <a:lnTo>
                  <a:pt x="120012" y="73531"/>
                </a:lnTo>
                <a:lnTo>
                  <a:pt x="102867" y="69340"/>
                </a:lnTo>
                <a:lnTo>
                  <a:pt x="143881" y="69340"/>
                </a:lnTo>
                <a:lnTo>
                  <a:pt x="153158" y="75436"/>
                </a:lnTo>
                <a:lnTo>
                  <a:pt x="165730" y="88770"/>
                </a:lnTo>
                <a:lnTo>
                  <a:pt x="175255" y="105153"/>
                </a:lnTo>
                <a:lnTo>
                  <a:pt x="178303" y="113154"/>
                </a:lnTo>
                <a:lnTo>
                  <a:pt x="182113" y="122297"/>
                </a:lnTo>
                <a:lnTo>
                  <a:pt x="185923" y="148205"/>
                </a:lnTo>
                <a:lnTo>
                  <a:pt x="185923" y="169540"/>
                </a:lnTo>
                <a:lnTo>
                  <a:pt x="182113" y="195448"/>
                </a:lnTo>
                <a:lnTo>
                  <a:pt x="178303" y="204591"/>
                </a:lnTo>
                <a:lnTo>
                  <a:pt x="175255" y="212592"/>
                </a:lnTo>
                <a:lnTo>
                  <a:pt x="165730" y="228975"/>
                </a:lnTo>
                <a:lnTo>
                  <a:pt x="159254" y="235833"/>
                </a:lnTo>
                <a:lnTo>
                  <a:pt x="153158" y="241928"/>
                </a:lnTo>
                <a:lnTo>
                  <a:pt x="144824" y="247643"/>
                </a:lnTo>
                <a:close/>
              </a:path>
              <a:path w="274320" h="358139">
                <a:moveTo>
                  <a:pt x="259835" y="358131"/>
                </a:moveTo>
                <a:lnTo>
                  <a:pt x="256406" y="358131"/>
                </a:lnTo>
                <a:lnTo>
                  <a:pt x="254120" y="354702"/>
                </a:lnTo>
                <a:lnTo>
                  <a:pt x="253358" y="353178"/>
                </a:lnTo>
                <a:lnTo>
                  <a:pt x="252889" y="350892"/>
                </a:lnTo>
                <a:lnTo>
                  <a:pt x="251834" y="346320"/>
                </a:lnTo>
                <a:lnTo>
                  <a:pt x="251453" y="343653"/>
                </a:lnTo>
                <a:lnTo>
                  <a:pt x="251072" y="338319"/>
                </a:lnTo>
                <a:lnTo>
                  <a:pt x="250691" y="330699"/>
                </a:lnTo>
                <a:lnTo>
                  <a:pt x="250310" y="323841"/>
                </a:lnTo>
                <a:lnTo>
                  <a:pt x="249929" y="315460"/>
                </a:lnTo>
                <a:lnTo>
                  <a:pt x="249929" y="36575"/>
                </a:lnTo>
                <a:lnTo>
                  <a:pt x="248405" y="30479"/>
                </a:lnTo>
                <a:lnTo>
                  <a:pt x="246881" y="28193"/>
                </a:lnTo>
                <a:lnTo>
                  <a:pt x="245357" y="26288"/>
                </a:lnTo>
                <a:lnTo>
                  <a:pt x="241547" y="22097"/>
                </a:lnTo>
                <a:lnTo>
                  <a:pt x="238881" y="20573"/>
                </a:lnTo>
                <a:lnTo>
                  <a:pt x="236214" y="18668"/>
                </a:lnTo>
                <a:lnTo>
                  <a:pt x="213735" y="8762"/>
                </a:lnTo>
                <a:lnTo>
                  <a:pt x="208782" y="6476"/>
                </a:lnTo>
                <a:lnTo>
                  <a:pt x="208782" y="2285"/>
                </a:lnTo>
                <a:lnTo>
                  <a:pt x="214878" y="0"/>
                </a:lnTo>
                <a:lnTo>
                  <a:pt x="220974" y="0"/>
                </a:lnTo>
                <a:lnTo>
                  <a:pt x="235071" y="1904"/>
                </a:lnTo>
                <a:lnTo>
                  <a:pt x="241547" y="3809"/>
                </a:lnTo>
                <a:lnTo>
                  <a:pt x="246119" y="4952"/>
                </a:lnTo>
                <a:lnTo>
                  <a:pt x="258311" y="8381"/>
                </a:lnTo>
                <a:lnTo>
                  <a:pt x="263645" y="10286"/>
                </a:lnTo>
                <a:lnTo>
                  <a:pt x="267455" y="11810"/>
                </a:lnTo>
                <a:lnTo>
                  <a:pt x="273932" y="15620"/>
                </a:lnTo>
                <a:lnTo>
                  <a:pt x="273932" y="20192"/>
                </a:lnTo>
                <a:lnTo>
                  <a:pt x="272408" y="24383"/>
                </a:lnTo>
                <a:lnTo>
                  <a:pt x="271646" y="27050"/>
                </a:lnTo>
                <a:lnTo>
                  <a:pt x="271265" y="29336"/>
                </a:lnTo>
                <a:lnTo>
                  <a:pt x="270541" y="36575"/>
                </a:lnTo>
                <a:lnTo>
                  <a:pt x="270503" y="279647"/>
                </a:lnTo>
                <a:lnTo>
                  <a:pt x="269741" y="302125"/>
                </a:lnTo>
                <a:lnTo>
                  <a:pt x="269360" y="308602"/>
                </a:lnTo>
                <a:lnTo>
                  <a:pt x="268979" y="320032"/>
                </a:lnTo>
                <a:lnTo>
                  <a:pt x="267455" y="335652"/>
                </a:lnTo>
                <a:lnTo>
                  <a:pt x="266693" y="339081"/>
                </a:lnTo>
                <a:lnTo>
                  <a:pt x="265931" y="344034"/>
                </a:lnTo>
                <a:lnTo>
                  <a:pt x="264026" y="350892"/>
                </a:lnTo>
                <a:lnTo>
                  <a:pt x="262502" y="354702"/>
                </a:lnTo>
                <a:lnTo>
                  <a:pt x="259835" y="3581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8265912" y="3451963"/>
            <a:ext cx="287655" cy="358140"/>
          </a:xfrm>
          <a:custGeom>
            <a:avLst/>
            <a:gdLst/>
            <a:ahLst/>
            <a:cxnLst/>
            <a:rect l="l" t="t" r="r" b="b"/>
            <a:pathLst>
              <a:path w="287654" h="358139">
                <a:moveTo>
                  <a:pt x="284218" y="149729"/>
                </a:moveTo>
                <a:lnTo>
                  <a:pt x="263645" y="149729"/>
                </a:lnTo>
                <a:lnTo>
                  <a:pt x="263645" y="36575"/>
                </a:lnTo>
                <a:lnTo>
                  <a:pt x="262121" y="30479"/>
                </a:lnTo>
                <a:lnTo>
                  <a:pt x="260597" y="28193"/>
                </a:lnTo>
                <a:lnTo>
                  <a:pt x="259073" y="26288"/>
                </a:lnTo>
                <a:lnTo>
                  <a:pt x="255263" y="22097"/>
                </a:lnTo>
                <a:lnTo>
                  <a:pt x="252596" y="20573"/>
                </a:lnTo>
                <a:lnTo>
                  <a:pt x="249929" y="18668"/>
                </a:lnTo>
                <a:lnTo>
                  <a:pt x="227451" y="8762"/>
                </a:lnTo>
                <a:lnTo>
                  <a:pt x="222498" y="6476"/>
                </a:lnTo>
                <a:lnTo>
                  <a:pt x="222498" y="2285"/>
                </a:lnTo>
                <a:lnTo>
                  <a:pt x="228594" y="0"/>
                </a:lnTo>
                <a:lnTo>
                  <a:pt x="234690" y="0"/>
                </a:lnTo>
                <a:lnTo>
                  <a:pt x="248786" y="1904"/>
                </a:lnTo>
                <a:lnTo>
                  <a:pt x="255263" y="3809"/>
                </a:lnTo>
                <a:lnTo>
                  <a:pt x="259835" y="4952"/>
                </a:lnTo>
                <a:lnTo>
                  <a:pt x="272027" y="8381"/>
                </a:lnTo>
                <a:lnTo>
                  <a:pt x="277361" y="10286"/>
                </a:lnTo>
                <a:lnTo>
                  <a:pt x="281170" y="11810"/>
                </a:lnTo>
                <a:lnTo>
                  <a:pt x="287647" y="15620"/>
                </a:lnTo>
                <a:lnTo>
                  <a:pt x="287647" y="20192"/>
                </a:lnTo>
                <a:lnTo>
                  <a:pt x="286123" y="24383"/>
                </a:lnTo>
                <a:lnTo>
                  <a:pt x="285361" y="27050"/>
                </a:lnTo>
                <a:lnTo>
                  <a:pt x="284980" y="29336"/>
                </a:lnTo>
                <a:lnTo>
                  <a:pt x="284257" y="36575"/>
                </a:lnTo>
                <a:lnTo>
                  <a:pt x="284218" y="149729"/>
                </a:lnTo>
                <a:close/>
              </a:path>
              <a:path w="287654" h="358139">
                <a:moveTo>
                  <a:pt x="195448" y="53338"/>
                </a:moveTo>
                <a:lnTo>
                  <a:pt x="116964" y="53338"/>
                </a:lnTo>
                <a:lnTo>
                  <a:pt x="132203" y="51814"/>
                </a:lnTo>
                <a:lnTo>
                  <a:pt x="136013" y="50290"/>
                </a:lnTo>
                <a:lnTo>
                  <a:pt x="139061" y="49147"/>
                </a:lnTo>
                <a:lnTo>
                  <a:pt x="144776" y="46099"/>
                </a:lnTo>
                <a:lnTo>
                  <a:pt x="147062" y="43813"/>
                </a:lnTo>
                <a:lnTo>
                  <a:pt x="153539" y="44194"/>
                </a:lnTo>
                <a:lnTo>
                  <a:pt x="164968" y="44194"/>
                </a:lnTo>
                <a:lnTo>
                  <a:pt x="172207" y="44956"/>
                </a:lnTo>
                <a:lnTo>
                  <a:pt x="183256" y="45718"/>
                </a:lnTo>
                <a:lnTo>
                  <a:pt x="195448" y="51433"/>
                </a:lnTo>
                <a:lnTo>
                  <a:pt x="195448" y="53338"/>
                </a:lnTo>
                <a:close/>
              </a:path>
              <a:path w="287654" h="358139">
                <a:moveTo>
                  <a:pt x="49909" y="295267"/>
                </a:moveTo>
                <a:lnTo>
                  <a:pt x="45337" y="295267"/>
                </a:lnTo>
                <a:lnTo>
                  <a:pt x="30479" y="283456"/>
                </a:lnTo>
                <a:lnTo>
                  <a:pt x="30479" y="69340"/>
                </a:lnTo>
                <a:lnTo>
                  <a:pt x="27431" y="64387"/>
                </a:lnTo>
                <a:lnTo>
                  <a:pt x="24764" y="62863"/>
                </a:lnTo>
                <a:lnTo>
                  <a:pt x="21716" y="60958"/>
                </a:lnTo>
                <a:lnTo>
                  <a:pt x="12191" y="57529"/>
                </a:lnTo>
                <a:lnTo>
                  <a:pt x="8000" y="56386"/>
                </a:lnTo>
                <a:lnTo>
                  <a:pt x="6095" y="55624"/>
                </a:lnTo>
                <a:lnTo>
                  <a:pt x="0" y="54481"/>
                </a:lnTo>
                <a:lnTo>
                  <a:pt x="0" y="49528"/>
                </a:lnTo>
                <a:lnTo>
                  <a:pt x="8000" y="46099"/>
                </a:lnTo>
                <a:lnTo>
                  <a:pt x="20573" y="46099"/>
                </a:lnTo>
                <a:lnTo>
                  <a:pt x="33146" y="47242"/>
                </a:lnTo>
                <a:lnTo>
                  <a:pt x="43813" y="48766"/>
                </a:lnTo>
                <a:lnTo>
                  <a:pt x="54481" y="51814"/>
                </a:lnTo>
                <a:lnTo>
                  <a:pt x="55243" y="53338"/>
                </a:lnTo>
                <a:lnTo>
                  <a:pt x="195448" y="53338"/>
                </a:lnTo>
                <a:lnTo>
                  <a:pt x="195448" y="62101"/>
                </a:lnTo>
                <a:lnTo>
                  <a:pt x="191257" y="65911"/>
                </a:lnTo>
                <a:lnTo>
                  <a:pt x="51433" y="65911"/>
                </a:lnTo>
                <a:lnTo>
                  <a:pt x="51433" y="152396"/>
                </a:lnTo>
                <a:lnTo>
                  <a:pt x="161920" y="152396"/>
                </a:lnTo>
                <a:lnTo>
                  <a:pt x="161920" y="160016"/>
                </a:lnTo>
                <a:lnTo>
                  <a:pt x="157730" y="164968"/>
                </a:lnTo>
                <a:lnTo>
                  <a:pt x="51433" y="164968"/>
                </a:lnTo>
                <a:lnTo>
                  <a:pt x="51433" y="272408"/>
                </a:lnTo>
                <a:lnTo>
                  <a:pt x="161158" y="272408"/>
                </a:lnTo>
                <a:lnTo>
                  <a:pt x="148967" y="275456"/>
                </a:lnTo>
                <a:lnTo>
                  <a:pt x="139442" y="277742"/>
                </a:lnTo>
                <a:lnTo>
                  <a:pt x="127631" y="280408"/>
                </a:lnTo>
                <a:lnTo>
                  <a:pt x="92580" y="287647"/>
                </a:lnTo>
                <a:lnTo>
                  <a:pt x="80388" y="290314"/>
                </a:lnTo>
                <a:lnTo>
                  <a:pt x="58291" y="294124"/>
                </a:lnTo>
                <a:lnTo>
                  <a:pt x="49909" y="295267"/>
                </a:lnTo>
                <a:close/>
              </a:path>
              <a:path w="287654" h="358139">
                <a:moveTo>
                  <a:pt x="161920" y="152396"/>
                </a:moveTo>
                <a:lnTo>
                  <a:pt x="89532" y="152396"/>
                </a:lnTo>
                <a:lnTo>
                  <a:pt x="104010" y="150872"/>
                </a:lnTo>
                <a:lnTo>
                  <a:pt x="108963" y="149348"/>
                </a:lnTo>
                <a:lnTo>
                  <a:pt x="112773" y="147824"/>
                </a:lnTo>
                <a:lnTo>
                  <a:pt x="118107" y="144395"/>
                </a:lnTo>
                <a:lnTo>
                  <a:pt x="120012" y="142490"/>
                </a:lnTo>
                <a:lnTo>
                  <a:pt x="125345" y="142871"/>
                </a:lnTo>
                <a:lnTo>
                  <a:pt x="136013" y="143252"/>
                </a:lnTo>
                <a:lnTo>
                  <a:pt x="141728" y="144014"/>
                </a:lnTo>
                <a:lnTo>
                  <a:pt x="151253" y="144776"/>
                </a:lnTo>
                <a:lnTo>
                  <a:pt x="161920" y="150110"/>
                </a:lnTo>
                <a:lnTo>
                  <a:pt x="161920" y="152396"/>
                </a:lnTo>
                <a:close/>
              </a:path>
              <a:path w="287654" h="358139">
                <a:moveTo>
                  <a:pt x="207258" y="171826"/>
                </a:moveTo>
                <a:lnTo>
                  <a:pt x="206115" y="171826"/>
                </a:lnTo>
                <a:lnTo>
                  <a:pt x="197353" y="167635"/>
                </a:lnTo>
                <a:lnTo>
                  <a:pt x="190495" y="164206"/>
                </a:lnTo>
                <a:lnTo>
                  <a:pt x="182494" y="159254"/>
                </a:lnTo>
                <a:lnTo>
                  <a:pt x="179827" y="157730"/>
                </a:lnTo>
                <a:lnTo>
                  <a:pt x="177541" y="156206"/>
                </a:lnTo>
                <a:lnTo>
                  <a:pt x="171826" y="151634"/>
                </a:lnTo>
                <a:lnTo>
                  <a:pt x="171826" y="148205"/>
                </a:lnTo>
                <a:lnTo>
                  <a:pt x="174874" y="146681"/>
                </a:lnTo>
                <a:lnTo>
                  <a:pt x="177160" y="147062"/>
                </a:lnTo>
                <a:lnTo>
                  <a:pt x="181351" y="147443"/>
                </a:lnTo>
                <a:lnTo>
                  <a:pt x="191257" y="148586"/>
                </a:lnTo>
                <a:lnTo>
                  <a:pt x="200020" y="149348"/>
                </a:lnTo>
                <a:lnTo>
                  <a:pt x="216783" y="149729"/>
                </a:lnTo>
                <a:lnTo>
                  <a:pt x="284218" y="149729"/>
                </a:lnTo>
                <a:lnTo>
                  <a:pt x="284218" y="161920"/>
                </a:lnTo>
                <a:lnTo>
                  <a:pt x="239643" y="161920"/>
                </a:lnTo>
                <a:lnTo>
                  <a:pt x="223260" y="164587"/>
                </a:lnTo>
                <a:lnTo>
                  <a:pt x="219069" y="166111"/>
                </a:lnTo>
                <a:lnTo>
                  <a:pt x="216021" y="167254"/>
                </a:lnTo>
                <a:lnTo>
                  <a:pt x="209544" y="170302"/>
                </a:lnTo>
                <a:lnTo>
                  <a:pt x="207258" y="171826"/>
                </a:lnTo>
                <a:close/>
              </a:path>
              <a:path w="287654" h="358139">
                <a:moveTo>
                  <a:pt x="273551" y="358131"/>
                </a:moveTo>
                <a:lnTo>
                  <a:pt x="270122" y="358131"/>
                </a:lnTo>
                <a:lnTo>
                  <a:pt x="267836" y="354702"/>
                </a:lnTo>
                <a:lnTo>
                  <a:pt x="267074" y="353178"/>
                </a:lnTo>
                <a:lnTo>
                  <a:pt x="266605" y="350892"/>
                </a:lnTo>
                <a:lnTo>
                  <a:pt x="265550" y="346320"/>
                </a:lnTo>
                <a:lnTo>
                  <a:pt x="265169" y="343653"/>
                </a:lnTo>
                <a:lnTo>
                  <a:pt x="264788" y="338319"/>
                </a:lnTo>
                <a:lnTo>
                  <a:pt x="264407" y="330699"/>
                </a:lnTo>
                <a:lnTo>
                  <a:pt x="264026" y="323841"/>
                </a:lnTo>
                <a:lnTo>
                  <a:pt x="263645" y="315460"/>
                </a:lnTo>
                <a:lnTo>
                  <a:pt x="263645" y="161920"/>
                </a:lnTo>
                <a:lnTo>
                  <a:pt x="284218" y="161920"/>
                </a:lnTo>
                <a:lnTo>
                  <a:pt x="284193" y="280408"/>
                </a:lnTo>
                <a:lnTo>
                  <a:pt x="283456" y="302125"/>
                </a:lnTo>
                <a:lnTo>
                  <a:pt x="283075" y="308602"/>
                </a:lnTo>
                <a:lnTo>
                  <a:pt x="282694" y="320032"/>
                </a:lnTo>
                <a:lnTo>
                  <a:pt x="281170" y="335652"/>
                </a:lnTo>
                <a:lnTo>
                  <a:pt x="280408" y="339081"/>
                </a:lnTo>
                <a:lnTo>
                  <a:pt x="279647" y="344034"/>
                </a:lnTo>
                <a:lnTo>
                  <a:pt x="277742" y="350892"/>
                </a:lnTo>
                <a:lnTo>
                  <a:pt x="276218" y="354702"/>
                </a:lnTo>
                <a:lnTo>
                  <a:pt x="273551" y="358131"/>
                </a:lnTo>
                <a:close/>
              </a:path>
              <a:path w="287654" h="358139">
                <a:moveTo>
                  <a:pt x="161158" y="272408"/>
                </a:moveTo>
                <a:lnTo>
                  <a:pt x="51433" y="272408"/>
                </a:lnTo>
                <a:lnTo>
                  <a:pt x="61339" y="271646"/>
                </a:lnTo>
                <a:lnTo>
                  <a:pt x="84579" y="268979"/>
                </a:lnTo>
                <a:lnTo>
                  <a:pt x="137537" y="261740"/>
                </a:lnTo>
                <a:lnTo>
                  <a:pt x="146300" y="260216"/>
                </a:lnTo>
                <a:lnTo>
                  <a:pt x="172207" y="256025"/>
                </a:lnTo>
                <a:lnTo>
                  <a:pt x="182875" y="254120"/>
                </a:lnTo>
                <a:lnTo>
                  <a:pt x="211068" y="248405"/>
                </a:lnTo>
                <a:lnTo>
                  <a:pt x="217926" y="246881"/>
                </a:lnTo>
                <a:lnTo>
                  <a:pt x="222498" y="245357"/>
                </a:lnTo>
                <a:lnTo>
                  <a:pt x="224403" y="253739"/>
                </a:lnTo>
                <a:lnTo>
                  <a:pt x="220212" y="255644"/>
                </a:lnTo>
                <a:lnTo>
                  <a:pt x="214116" y="257930"/>
                </a:lnTo>
                <a:lnTo>
                  <a:pt x="192019" y="264407"/>
                </a:lnTo>
                <a:lnTo>
                  <a:pt x="183637" y="266693"/>
                </a:lnTo>
                <a:lnTo>
                  <a:pt x="161158" y="272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8603088" y="3464917"/>
            <a:ext cx="327660" cy="334010"/>
          </a:xfrm>
          <a:custGeom>
            <a:avLst/>
            <a:gdLst/>
            <a:ahLst/>
            <a:cxnLst/>
            <a:rect l="l" t="t" r="r" b="b"/>
            <a:pathLst>
              <a:path w="327659" h="334010">
                <a:moveTo>
                  <a:pt x="276218" y="5333"/>
                </a:moveTo>
                <a:lnTo>
                  <a:pt x="241547" y="5333"/>
                </a:lnTo>
                <a:lnTo>
                  <a:pt x="248786" y="0"/>
                </a:lnTo>
                <a:lnTo>
                  <a:pt x="252977" y="380"/>
                </a:lnTo>
                <a:lnTo>
                  <a:pt x="263645" y="761"/>
                </a:lnTo>
                <a:lnTo>
                  <a:pt x="267836" y="1523"/>
                </a:lnTo>
                <a:lnTo>
                  <a:pt x="272027" y="1904"/>
                </a:lnTo>
                <a:lnTo>
                  <a:pt x="276218" y="4571"/>
                </a:lnTo>
                <a:lnTo>
                  <a:pt x="276218" y="5333"/>
                </a:lnTo>
                <a:close/>
              </a:path>
              <a:path w="327659" h="334010">
                <a:moveTo>
                  <a:pt x="73912" y="28193"/>
                </a:moveTo>
                <a:lnTo>
                  <a:pt x="73150" y="28193"/>
                </a:lnTo>
                <a:lnTo>
                  <a:pt x="67435" y="26669"/>
                </a:lnTo>
                <a:lnTo>
                  <a:pt x="65530" y="25907"/>
                </a:lnTo>
                <a:lnTo>
                  <a:pt x="62863" y="24764"/>
                </a:lnTo>
                <a:lnTo>
                  <a:pt x="56767" y="22478"/>
                </a:lnTo>
                <a:lnTo>
                  <a:pt x="49909" y="19049"/>
                </a:lnTo>
                <a:lnTo>
                  <a:pt x="44194" y="16001"/>
                </a:lnTo>
                <a:lnTo>
                  <a:pt x="41146" y="14477"/>
                </a:lnTo>
                <a:lnTo>
                  <a:pt x="38480" y="12572"/>
                </a:lnTo>
                <a:lnTo>
                  <a:pt x="31241" y="8000"/>
                </a:lnTo>
                <a:lnTo>
                  <a:pt x="31241" y="3047"/>
                </a:lnTo>
                <a:lnTo>
                  <a:pt x="35813" y="1904"/>
                </a:lnTo>
                <a:lnTo>
                  <a:pt x="37337" y="2285"/>
                </a:lnTo>
                <a:lnTo>
                  <a:pt x="39623" y="2666"/>
                </a:lnTo>
                <a:lnTo>
                  <a:pt x="48385" y="3428"/>
                </a:lnTo>
                <a:lnTo>
                  <a:pt x="52195" y="3809"/>
                </a:lnTo>
                <a:lnTo>
                  <a:pt x="59053" y="4190"/>
                </a:lnTo>
                <a:lnTo>
                  <a:pt x="80436" y="5092"/>
                </a:lnTo>
                <a:lnTo>
                  <a:pt x="86770" y="5262"/>
                </a:lnTo>
                <a:lnTo>
                  <a:pt x="276218" y="5333"/>
                </a:lnTo>
                <a:lnTo>
                  <a:pt x="276218" y="8381"/>
                </a:lnTo>
                <a:lnTo>
                  <a:pt x="272408" y="16382"/>
                </a:lnTo>
                <a:lnTo>
                  <a:pt x="271836" y="18287"/>
                </a:lnTo>
                <a:lnTo>
                  <a:pt x="135945" y="18296"/>
                </a:lnTo>
                <a:lnTo>
                  <a:pt x="130703" y="18358"/>
                </a:lnTo>
                <a:lnTo>
                  <a:pt x="125497" y="18528"/>
                </a:lnTo>
                <a:lnTo>
                  <a:pt x="105153" y="19430"/>
                </a:lnTo>
                <a:lnTo>
                  <a:pt x="99819" y="20192"/>
                </a:lnTo>
                <a:lnTo>
                  <a:pt x="96009" y="20573"/>
                </a:lnTo>
                <a:lnTo>
                  <a:pt x="86865" y="22478"/>
                </a:lnTo>
                <a:lnTo>
                  <a:pt x="80769" y="24764"/>
                </a:lnTo>
                <a:lnTo>
                  <a:pt x="76198" y="26669"/>
                </a:lnTo>
                <a:lnTo>
                  <a:pt x="73912" y="28193"/>
                </a:lnTo>
                <a:close/>
              </a:path>
              <a:path w="327659" h="334010">
                <a:moveTo>
                  <a:pt x="269100" y="58672"/>
                </a:moveTo>
                <a:lnTo>
                  <a:pt x="243452" y="58672"/>
                </a:lnTo>
                <a:lnTo>
                  <a:pt x="247643" y="54862"/>
                </a:lnTo>
                <a:lnTo>
                  <a:pt x="247643" y="18287"/>
                </a:lnTo>
                <a:lnTo>
                  <a:pt x="271836" y="18287"/>
                </a:lnTo>
                <a:lnTo>
                  <a:pt x="271265" y="20192"/>
                </a:lnTo>
                <a:lnTo>
                  <a:pt x="263645" y="55243"/>
                </a:lnTo>
                <a:lnTo>
                  <a:pt x="269100" y="58672"/>
                </a:lnTo>
                <a:close/>
              </a:path>
              <a:path w="327659" h="334010">
                <a:moveTo>
                  <a:pt x="287266" y="125726"/>
                </a:moveTo>
                <a:lnTo>
                  <a:pt x="91437" y="125726"/>
                </a:lnTo>
                <a:lnTo>
                  <a:pt x="82898" y="125667"/>
                </a:lnTo>
                <a:lnTo>
                  <a:pt x="77412" y="125250"/>
                </a:lnTo>
                <a:lnTo>
                  <a:pt x="72605" y="124119"/>
                </a:lnTo>
                <a:lnTo>
                  <a:pt x="66101" y="121916"/>
                </a:lnTo>
                <a:lnTo>
                  <a:pt x="55243" y="118107"/>
                </a:lnTo>
                <a:lnTo>
                  <a:pt x="55243" y="74674"/>
                </a:lnTo>
                <a:lnTo>
                  <a:pt x="50290" y="70483"/>
                </a:lnTo>
                <a:lnTo>
                  <a:pt x="44194" y="67435"/>
                </a:lnTo>
                <a:lnTo>
                  <a:pt x="37337" y="65530"/>
                </a:lnTo>
                <a:lnTo>
                  <a:pt x="33146" y="64768"/>
                </a:lnTo>
                <a:lnTo>
                  <a:pt x="30860" y="64006"/>
                </a:lnTo>
                <a:lnTo>
                  <a:pt x="24764" y="62101"/>
                </a:lnTo>
                <a:lnTo>
                  <a:pt x="24764" y="57529"/>
                </a:lnTo>
                <a:lnTo>
                  <a:pt x="34289" y="53719"/>
                </a:lnTo>
                <a:lnTo>
                  <a:pt x="48004" y="53719"/>
                </a:lnTo>
                <a:lnTo>
                  <a:pt x="64768" y="54481"/>
                </a:lnTo>
                <a:lnTo>
                  <a:pt x="68578" y="55243"/>
                </a:lnTo>
                <a:lnTo>
                  <a:pt x="71626" y="55624"/>
                </a:lnTo>
                <a:lnTo>
                  <a:pt x="77341" y="57529"/>
                </a:lnTo>
                <a:lnTo>
                  <a:pt x="78484" y="58672"/>
                </a:lnTo>
                <a:lnTo>
                  <a:pt x="269100" y="58672"/>
                </a:lnTo>
                <a:lnTo>
                  <a:pt x="276980" y="63625"/>
                </a:lnTo>
                <a:lnTo>
                  <a:pt x="270503" y="71245"/>
                </a:lnTo>
                <a:lnTo>
                  <a:pt x="76579" y="71245"/>
                </a:lnTo>
                <a:lnTo>
                  <a:pt x="76579" y="108963"/>
                </a:lnTo>
                <a:lnTo>
                  <a:pt x="86484" y="113154"/>
                </a:lnTo>
                <a:lnTo>
                  <a:pt x="291457" y="113154"/>
                </a:lnTo>
                <a:lnTo>
                  <a:pt x="291457" y="121535"/>
                </a:lnTo>
                <a:lnTo>
                  <a:pt x="287266" y="125726"/>
                </a:lnTo>
                <a:close/>
              </a:path>
              <a:path w="327659" h="334010">
                <a:moveTo>
                  <a:pt x="291457" y="113154"/>
                </a:moveTo>
                <a:lnTo>
                  <a:pt x="205353" y="113154"/>
                </a:lnTo>
                <a:lnTo>
                  <a:pt x="220593" y="112011"/>
                </a:lnTo>
                <a:lnTo>
                  <a:pt x="228975" y="109725"/>
                </a:lnTo>
                <a:lnTo>
                  <a:pt x="236214" y="105915"/>
                </a:lnTo>
                <a:lnTo>
                  <a:pt x="238119" y="104010"/>
                </a:lnTo>
                <a:lnTo>
                  <a:pt x="244976" y="104391"/>
                </a:lnTo>
                <a:lnTo>
                  <a:pt x="259454" y="104772"/>
                </a:lnTo>
                <a:lnTo>
                  <a:pt x="268598" y="105534"/>
                </a:lnTo>
                <a:lnTo>
                  <a:pt x="280789" y="106296"/>
                </a:lnTo>
                <a:lnTo>
                  <a:pt x="291457" y="111630"/>
                </a:lnTo>
                <a:lnTo>
                  <a:pt x="291457" y="113154"/>
                </a:lnTo>
                <a:close/>
              </a:path>
              <a:path w="327659" h="334010">
                <a:moveTo>
                  <a:pt x="326538" y="158492"/>
                </a:moveTo>
                <a:lnTo>
                  <a:pt x="227451" y="158492"/>
                </a:lnTo>
                <a:lnTo>
                  <a:pt x="246119" y="157730"/>
                </a:lnTo>
                <a:lnTo>
                  <a:pt x="250691" y="157349"/>
                </a:lnTo>
                <a:lnTo>
                  <a:pt x="254501" y="156587"/>
                </a:lnTo>
                <a:lnTo>
                  <a:pt x="264788" y="154682"/>
                </a:lnTo>
                <a:lnTo>
                  <a:pt x="267455" y="153158"/>
                </a:lnTo>
                <a:lnTo>
                  <a:pt x="269360" y="152396"/>
                </a:lnTo>
                <a:lnTo>
                  <a:pt x="272789" y="150110"/>
                </a:lnTo>
                <a:lnTo>
                  <a:pt x="274313" y="148967"/>
                </a:lnTo>
                <a:lnTo>
                  <a:pt x="279647" y="149348"/>
                </a:lnTo>
                <a:lnTo>
                  <a:pt x="291076" y="149729"/>
                </a:lnTo>
                <a:lnTo>
                  <a:pt x="297172" y="150491"/>
                </a:lnTo>
                <a:lnTo>
                  <a:pt x="303268" y="150872"/>
                </a:lnTo>
                <a:lnTo>
                  <a:pt x="320412" y="154301"/>
                </a:lnTo>
                <a:lnTo>
                  <a:pt x="326538" y="158492"/>
                </a:lnTo>
                <a:close/>
              </a:path>
              <a:path w="327659" h="334010">
                <a:moveTo>
                  <a:pt x="43813" y="182113"/>
                </a:moveTo>
                <a:lnTo>
                  <a:pt x="42289" y="182113"/>
                </a:lnTo>
                <a:lnTo>
                  <a:pt x="32003" y="177922"/>
                </a:lnTo>
                <a:lnTo>
                  <a:pt x="27812" y="176017"/>
                </a:lnTo>
                <a:lnTo>
                  <a:pt x="23240" y="174112"/>
                </a:lnTo>
                <a:lnTo>
                  <a:pt x="9905" y="166873"/>
                </a:lnTo>
                <a:lnTo>
                  <a:pt x="6476" y="164968"/>
                </a:lnTo>
                <a:lnTo>
                  <a:pt x="0" y="160016"/>
                </a:lnTo>
                <a:lnTo>
                  <a:pt x="0" y="155825"/>
                </a:lnTo>
                <a:lnTo>
                  <a:pt x="3428" y="153920"/>
                </a:lnTo>
                <a:lnTo>
                  <a:pt x="5714" y="154301"/>
                </a:lnTo>
                <a:lnTo>
                  <a:pt x="9143" y="154682"/>
                </a:lnTo>
                <a:lnTo>
                  <a:pt x="56523" y="158170"/>
                </a:lnTo>
                <a:lnTo>
                  <a:pt x="326538" y="158492"/>
                </a:lnTo>
                <a:lnTo>
                  <a:pt x="327651" y="159254"/>
                </a:lnTo>
                <a:lnTo>
                  <a:pt x="327651" y="168397"/>
                </a:lnTo>
                <a:lnTo>
                  <a:pt x="325746" y="171445"/>
                </a:lnTo>
                <a:lnTo>
                  <a:pt x="119250" y="171445"/>
                </a:lnTo>
                <a:lnTo>
                  <a:pt x="106659" y="171469"/>
                </a:lnTo>
                <a:lnTo>
                  <a:pt x="65149" y="174493"/>
                </a:lnTo>
                <a:lnTo>
                  <a:pt x="47623" y="180208"/>
                </a:lnTo>
                <a:lnTo>
                  <a:pt x="43813" y="182113"/>
                </a:lnTo>
                <a:close/>
              </a:path>
              <a:path w="327659" h="334010">
                <a:moveTo>
                  <a:pt x="323841" y="174493"/>
                </a:moveTo>
                <a:lnTo>
                  <a:pt x="318508" y="174112"/>
                </a:lnTo>
                <a:lnTo>
                  <a:pt x="314698" y="173731"/>
                </a:lnTo>
                <a:lnTo>
                  <a:pt x="305935" y="173350"/>
                </a:lnTo>
                <a:lnTo>
                  <a:pt x="297172" y="172588"/>
                </a:lnTo>
                <a:lnTo>
                  <a:pt x="272408" y="171445"/>
                </a:lnTo>
                <a:lnTo>
                  <a:pt x="325746" y="171445"/>
                </a:lnTo>
                <a:lnTo>
                  <a:pt x="323841" y="174493"/>
                </a:lnTo>
                <a:close/>
              </a:path>
              <a:path w="327659" h="334010">
                <a:moveTo>
                  <a:pt x="278885" y="206496"/>
                </a:moveTo>
                <a:lnTo>
                  <a:pt x="244976" y="206496"/>
                </a:lnTo>
                <a:lnTo>
                  <a:pt x="252215" y="201162"/>
                </a:lnTo>
                <a:lnTo>
                  <a:pt x="256406" y="201543"/>
                </a:lnTo>
                <a:lnTo>
                  <a:pt x="266312" y="201924"/>
                </a:lnTo>
                <a:lnTo>
                  <a:pt x="270122" y="202686"/>
                </a:lnTo>
                <a:lnTo>
                  <a:pt x="274313" y="203067"/>
                </a:lnTo>
                <a:lnTo>
                  <a:pt x="278885" y="206115"/>
                </a:lnTo>
                <a:lnTo>
                  <a:pt x="278885" y="206496"/>
                </a:lnTo>
                <a:close/>
              </a:path>
              <a:path w="327659" h="334010">
                <a:moveTo>
                  <a:pt x="78484" y="228213"/>
                </a:moveTo>
                <a:lnTo>
                  <a:pt x="77722" y="228213"/>
                </a:lnTo>
                <a:lnTo>
                  <a:pt x="68578" y="225165"/>
                </a:lnTo>
                <a:lnTo>
                  <a:pt x="62101" y="222498"/>
                </a:lnTo>
                <a:lnTo>
                  <a:pt x="56005" y="219450"/>
                </a:lnTo>
                <a:lnTo>
                  <a:pt x="49528" y="216021"/>
                </a:lnTo>
                <a:lnTo>
                  <a:pt x="46480" y="214497"/>
                </a:lnTo>
                <a:lnTo>
                  <a:pt x="43813" y="212973"/>
                </a:lnTo>
                <a:lnTo>
                  <a:pt x="37718" y="208020"/>
                </a:lnTo>
                <a:lnTo>
                  <a:pt x="37718" y="204591"/>
                </a:lnTo>
                <a:lnTo>
                  <a:pt x="41146" y="203067"/>
                </a:lnTo>
                <a:lnTo>
                  <a:pt x="42670" y="203448"/>
                </a:lnTo>
                <a:lnTo>
                  <a:pt x="45337" y="203829"/>
                </a:lnTo>
                <a:lnTo>
                  <a:pt x="60958" y="205353"/>
                </a:lnTo>
                <a:lnTo>
                  <a:pt x="81728" y="206255"/>
                </a:lnTo>
                <a:lnTo>
                  <a:pt x="87865" y="206425"/>
                </a:lnTo>
                <a:lnTo>
                  <a:pt x="278885" y="206496"/>
                </a:lnTo>
                <a:lnTo>
                  <a:pt x="278885" y="209544"/>
                </a:lnTo>
                <a:lnTo>
                  <a:pt x="274694" y="217926"/>
                </a:lnTo>
                <a:lnTo>
                  <a:pt x="274313" y="219069"/>
                </a:lnTo>
                <a:lnTo>
                  <a:pt x="131060" y="219069"/>
                </a:lnTo>
                <a:lnTo>
                  <a:pt x="108963" y="219831"/>
                </a:lnTo>
                <a:lnTo>
                  <a:pt x="103248" y="220593"/>
                </a:lnTo>
                <a:lnTo>
                  <a:pt x="97533" y="220974"/>
                </a:lnTo>
                <a:lnTo>
                  <a:pt x="89913" y="222879"/>
                </a:lnTo>
                <a:lnTo>
                  <a:pt x="86865" y="224022"/>
                </a:lnTo>
                <a:lnTo>
                  <a:pt x="84198" y="225165"/>
                </a:lnTo>
                <a:lnTo>
                  <a:pt x="80388" y="227070"/>
                </a:lnTo>
                <a:lnTo>
                  <a:pt x="78484" y="228213"/>
                </a:lnTo>
                <a:close/>
              </a:path>
              <a:path w="327659" h="334010">
                <a:moveTo>
                  <a:pt x="272662" y="260978"/>
                </a:moveTo>
                <a:lnTo>
                  <a:pt x="246500" y="260978"/>
                </a:lnTo>
                <a:lnTo>
                  <a:pt x="250691" y="256787"/>
                </a:lnTo>
                <a:lnTo>
                  <a:pt x="250691" y="219069"/>
                </a:lnTo>
                <a:lnTo>
                  <a:pt x="274313" y="219069"/>
                </a:lnTo>
                <a:lnTo>
                  <a:pt x="273551" y="221355"/>
                </a:lnTo>
                <a:lnTo>
                  <a:pt x="266312" y="257168"/>
                </a:lnTo>
                <a:lnTo>
                  <a:pt x="272662" y="260978"/>
                </a:lnTo>
                <a:close/>
              </a:path>
              <a:path w="327659" h="334010">
                <a:moveTo>
                  <a:pt x="293743" y="333747"/>
                </a:moveTo>
                <a:lnTo>
                  <a:pt x="84198" y="333747"/>
                </a:lnTo>
                <a:lnTo>
                  <a:pt x="62863" y="326127"/>
                </a:lnTo>
                <a:lnTo>
                  <a:pt x="62863" y="276980"/>
                </a:lnTo>
                <a:lnTo>
                  <a:pt x="58291" y="272027"/>
                </a:lnTo>
                <a:lnTo>
                  <a:pt x="54862" y="270503"/>
                </a:lnTo>
                <a:lnTo>
                  <a:pt x="51814" y="268598"/>
                </a:lnTo>
                <a:lnTo>
                  <a:pt x="44194" y="266693"/>
                </a:lnTo>
                <a:lnTo>
                  <a:pt x="41146" y="266312"/>
                </a:lnTo>
                <a:lnTo>
                  <a:pt x="38480" y="265550"/>
                </a:lnTo>
                <a:lnTo>
                  <a:pt x="32765" y="264407"/>
                </a:lnTo>
                <a:lnTo>
                  <a:pt x="32765" y="259835"/>
                </a:lnTo>
                <a:lnTo>
                  <a:pt x="41908" y="256025"/>
                </a:lnTo>
                <a:lnTo>
                  <a:pt x="57910" y="256025"/>
                </a:lnTo>
                <a:lnTo>
                  <a:pt x="82293" y="257930"/>
                </a:lnTo>
                <a:lnTo>
                  <a:pt x="85722" y="260978"/>
                </a:lnTo>
                <a:lnTo>
                  <a:pt x="272662" y="260978"/>
                </a:lnTo>
                <a:lnTo>
                  <a:pt x="279647" y="265169"/>
                </a:lnTo>
                <a:lnTo>
                  <a:pt x="273170" y="273551"/>
                </a:lnTo>
                <a:lnTo>
                  <a:pt x="84198" y="273551"/>
                </a:lnTo>
                <a:lnTo>
                  <a:pt x="84198" y="314698"/>
                </a:lnTo>
                <a:lnTo>
                  <a:pt x="91437" y="320793"/>
                </a:lnTo>
                <a:lnTo>
                  <a:pt x="297934" y="320793"/>
                </a:lnTo>
                <a:lnTo>
                  <a:pt x="297934" y="329556"/>
                </a:lnTo>
                <a:lnTo>
                  <a:pt x="293743" y="333747"/>
                </a:lnTo>
                <a:close/>
              </a:path>
              <a:path w="327659" h="334010">
                <a:moveTo>
                  <a:pt x="297934" y="320793"/>
                </a:moveTo>
                <a:lnTo>
                  <a:pt x="213735" y="320793"/>
                </a:lnTo>
                <a:lnTo>
                  <a:pt x="227832" y="319270"/>
                </a:lnTo>
                <a:lnTo>
                  <a:pt x="235452" y="316984"/>
                </a:lnTo>
                <a:lnTo>
                  <a:pt x="242690" y="313174"/>
                </a:lnTo>
                <a:lnTo>
                  <a:pt x="244595" y="311269"/>
                </a:lnTo>
                <a:lnTo>
                  <a:pt x="252977" y="311650"/>
                </a:lnTo>
                <a:lnTo>
                  <a:pt x="267836" y="312031"/>
                </a:lnTo>
                <a:lnTo>
                  <a:pt x="275075" y="312793"/>
                </a:lnTo>
                <a:lnTo>
                  <a:pt x="286885" y="313555"/>
                </a:lnTo>
                <a:lnTo>
                  <a:pt x="297934" y="319651"/>
                </a:lnTo>
                <a:lnTo>
                  <a:pt x="297934" y="3207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9044836" y="3461488"/>
            <a:ext cx="327660" cy="340995"/>
          </a:xfrm>
          <a:custGeom>
            <a:avLst/>
            <a:gdLst/>
            <a:ahLst/>
            <a:cxnLst/>
            <a:rect l="l" t="t" r="r" b="b"/>
            <a:pathLst>
              <a:path w="327659" h="340995">
                <a:moveTo>
                  <a:pt x="283075" y="9524"/>
                </a:moveTo>
                <a:lnTo>
                  <a:pt x="198877" y="9524"/>
                </a:lnTo>
                <a:lnTo>
                  <a:pt x="213354" y="8000"/>
                </a:lnTo>
                <a:lnTo>
                  <a:pt x="217545" y="6476"/>
                </a:lnTo>
                <a:lnTo>
                  <a:pt x="220593" y="5333"/>
                </a:lnTo>
                <a:lnTo>
                  <a:pt x="226689" y="1904"/>
                </a:lnTo>
                <a:lnTo>
                  <a:pt x="228975" y="0"/>
                </a:lnTo>
                <a:lnTo>
                  <a:pt x="235833" y="380"/>
                </a:lnTo>
                <a:lnTo>
                  <a:pt x="252215" y="761"/>
                </a:lnTo>
                <a:lnTo>
                  <a:pt x="260216" y="1523"/>
                </a:lnTo>
                <a:lnTo>
                  <a:pt x="273170" y="2285"/>
                </a:lnTo>
                <a:lnTo>
                  <a:pt x="283075" y="8381"/>
                </a:lnTo>
                <a:lnTo>
                  <a:pt x="283075" y="9524"/>
                </a:lnTo>
                <a:close/>
              </a:path>
              <a:path w="327659" h="340995">
                <a:moveTo>
                  <a:pt x="281551" y="129155"/>
                </a:moveTo>
                <a:lnTo>
                  <a:pt x="92580" y="129155"/>
                </a:lnTo>
                <a:lnTo>
                  <a:pt x="84901" y="129087"/>
                </a:lnTo>
                <a:lnTo>
                  <a:pt x="79722" y="128608"/>
                </a:lnTo>
                <a:lnTo>
                  <a:pt x="74686" y="127307"/>
                </a:lnTo>
                <a:lnTo>
                  <a:pt x="67435" y="124774"/>
                </a:lnTo>
                <a:lnTo>
                  <a:pt x="55243" y="120392"/>
                </a:lnTo>
                <a:lnTo>
                  <a:pt x="55243" y="25145"/>
                </a:lnTo>
                <a:lnTo>
                  <a:pt x="50671" y="19811"/>
                </a:lnTo>
                <a:lnTo>
                  <a:pt x="47623" y="18287"/>
                </a:lnTo>
                <a:lnTo>
                  <a:pt x="44194" y="16382"/>
                </a:lnTo>
                <a:lnTo>
                  <a:pt x="35813" y="14096"/>
                </a:lnTo>
                <a:lnTo>
                  <a:pt x="32003" y="13334"/>
                </a:lnTo>
                <a:lnTo>
                  <a:pt x="30098" y="12572"/>
                </a:lnTo>
                <a:lnTo>
                  <a:pt x="23621" y="11048"/>
                </a:lnTo>
                <a:lnTo>
                  <a:pt x="23621" y="6476"/>
                </a:lnTo>
                <a:lnTo>
                  <a:pt x="33527" y="2666"/>
                </a:lnTo>
                <a:lnTo>
                  <a:pt x="46099" y="2666"/>
                </a:lnTo>
                <a:lnTo>
                  <a:pt x="63625" y="4190"/>
                </a:lnTo>
                <a:lnTo>
                  <a:pt x="68578" y="4952"/>
                </a:lnTo>
                <a:lnTo>
                  <a:pt x="71626" y="5333"/>
                </a:lnTo>
                <a:lnTo>
                  <a:pt x="78484" y="8000"/>
                </a:lnTo>
                <a:lnTo>
                  <a:pt x="79627" y="9524"/>
                </a:lnTo>
                <a:lnTo>
                  <a:pt x="283075" y="9524"/>
                </a:lnTo>
                <a:lnTo>
                  <a:pt x="283075" y="17906"/>
                </a:lnTo>
                <a:lnTo>
                  <a:pt x="278123" y="22478"/>
                </a:lnTo>
                <a:lnTo>
                  <a:pt x="76579" y="22478"/>
                </a:lnTo>
                <a:lnTo>
                  <a:pt x="76579" y="61720"/>
                </a:lnTo>
                <a:lnTo>
                  <a:pt x="276218" y="61720"/>
                </a:lnTo>
                <a:lnTo>
                  <a:pt x="276218" y="70483"/>
                </a:lnTo>
                <a:lnTo>
                  <a:pt x="272027" y="74293"/>
                </a:lnTo>
                <a:lnTo>
                  <a:pt x="76579" y="74293"/>
                </a:lnTo>
                <a:lnTo>
                  <a:pt x="76579" y="110487"/>
                </a:lnTo>
                <a:lnTo>
                  <a:pt x="85722" y="116202"/>
                </a:lnTo>
                <a:lnTo>
                  <a:pt x="285742" y="116202"/>
                </a:lnTo>
                <a:lnTo>
                  <a:pt x="285742" y="124202"/>
                </a:lnTo>
                <a:lnTo>
                  <a:pt x="281551" y="129155"/>
                </a:lnTo>
                <a:close/>
              </a:path>
              <a:path w="327659" h="340995">
                <a:moveTo>
                  <a:pt x="276218" y="61720"/>
                </a:moveTo>
                <a:lnTo>
                  <a:pt x="191638" y="61720"/>
                </a:lnTo>
                <a:lnTo>
                  <a:pt x="206877" y="60577"/>
                </a:lnTo>
                <a:lnTo>
                  <a:pt x="215640" y="57910"/>
                </a:lnTo>
                <a:lnTo>
                  <a:pt x="222498" y="54481"/>
                </a:lnTo>
                <a:lnTo>
                  <a:pt x="224403" y="52576"/>
                </a:lnTo>
                <a:lnTo>
                  <a:pt x="230880" y="52957"/>
                </a:lnTo>
                <a:lnTo>
                  <a:pt x="246119" y="53338"/>
                </a:lnTo>
                <a:lnTo>
                  <a:pt x="253358" y="54100"/>
                </a:lnTo>
                <a:lnTo>
                  <a:pt x="265931" y="54862"/>
                </a:lnTo>
                <a:lnTo>
                  <a:pt x="276218" y="61720"/>
                </a:lnTo>
                <a:close/>
              </a:path>
              <a:path w="327659" h="340995">
                <a:moveTo>
                  <a:pt x="285742" y="116202"/>
                </a:moveTo>
                <a:lnTo>
                  <a:pt x="201162" y="116202"/>
                </a:lnTo>
                <a:lnTo>
                  <a:pt x="215259" y="114678"/>
                </a:lnTo>
                <a:lnTo>
                  <a:pt x="222879" y="112392"/>
                </a:lnTo>
                <a:lnTo>
                  <a:pt x="229737" y="109344"/>
                </a:lnTo>
                <a:lnTo>
                  <a:pt x="232023" y="107058"/>
                </a:lnTo>
                <a:lnTo>
                  <a:pt x="238500" y="107439"/>
                </a:lnTo>
                <a:lnTo>
                  <a:pt x="254882" y="107820"/>
                </a:lnTo>
                <a:lnTo>
                  <a:pt x="263264" y="108582"/>
                </a:lnTo>
                <a:lnTo>
                  <a:pt x="276218" y="109344"/>
                </a:lnTo>
                <a:lnTo>
                  <a:pt x="285742" y="115440"/>
                </a:lnTo>
                <a:lnTo>
                  <a:pt x="285742" y="116202"/>
                </a:lnTo>
                <a:close/>
              </a:path>
              <a:path w="327659" h="340995">
                <a:moveTo>
                  <a:pt x="173350" y="178303"/>
                </a:moveTo>
                <a:lnTo>
                  <a:pt x="152015" y="178303"/>
                </a:lnTo>
                <a:lnTo>
                  <a:pt x="152015" y="129155"/>
                </a:lnTo>
                <a:lnTo>
                  <a:pt x="173350" y="129155"/>
                </a:lnTo>
                <a:lnTo>
                  <a:pt x="173350" y="178303"/>
                </a:lnTo>
                <a:close/>
              </a:path>
              <a:path w="327659" h="340995">
                <a:moveTo>
                  <a:pt x="326538" y="178303"/>
                </a:moveTo>
                <a:lnTo>
                  <a:pt x="227451" y="178303"/>
                </a:lnTo>
                <a:lnTo>
                  <a:pt x="246119" y="177541"/>
                </a:lnTo>
                <a:lnTo>
                  <a:pt x="250691" y="177160"/>
                </a:lnTo>
                <a:lnTo>
                  <a:pt x="254501" y="176398"/>
                </a:lnTo>
                <a:lnTo>
                  <a:pt x="264788" y="174493"/>
                </a:lnTo>
                <a:lnTo>
                  <a:pt x="267455" y="172969"/>
                </a:lnTo>
                <a:lnTo>
                  <a:pt x="269360" y="172207"/>
                </a:lnTo>
                <a:lnTo>
                  <a:pt x="272789" y="169921"/>
                </a:lnTo>
                <a:lnTo>
                  <a:pt x="274313" y="168778"/>
                </a:lnTo>
                <a:lnTo>
                  <a:pt x="279647" y="169159"/>
                </a:lnTo>
                <a:lnTo>
                  <a:pt x="291076" y="169540"/>
                </a:lnTo>
                <a:lnTo>
                  <a:pt x="297172" y="170302"/>
                </a:lnTo>
                <a:lnTo>
                  <a:pt x="303268" y="170683"/>
                </a:lnTo>
                <a:lnTo>
                  <a:pt x="320412" y="174112"/>
                </a:lnTo>
                <a:lnTo>
                  <a:pt x="326538" y="178303"/>
                </a:lnTo>
                <a:close/>
              </a:path>
              <a:path w="327659" h="340995">
                <a:moveTo>
                  <a:pt x="43813" y="201924"/>
                </a:moveTo>
                <a:lnTo>
                  <a:pt x="42289" y="201924"/>
                </a:lnTo>
                <a:lnTo>
                  <a:pt x="32003" y="197734"/>
                </a:lnTo>
                <a:lnTo>
                  <a:pt x="27812" y="195829"/>
                </a:lnTo>
                <a:lnTo>
                  <a:pt x="23240" y="193924"/>
                </a:lnTo>
                <a:lnTo>
                  <a:pt x="9905" y="186685"/>
                </a:lnTo>
                <a:lnTo>
                  <a:pt x="6476" y="184780"/>
                </a:lnTo>
                <a:lnTo>
                  <a:pt x="0" y="179827"/>
                </a:lnTo>
                <a:lnTo>
                  <a:pt x="0" y="175636"/>
                </a:lnTo>
                <a:lnTo>
                  <a:pt x="3428" y="173731"/>
                </a:lnTo>
                <a:lnTo>
                  <a:pt x="5714" y="174112"/>
                </a:lnTo>
                <a:lnTo>
                  <a:pt x="9143" y="174493"/>
                </a:lnTo>
                <a:lnTo>
                  <a:pt x="56523" y="177982"/>
                </a:lnTo>
                <a:lnTo>
                  <a:pt x="326538" y="178303"/>
                </a:lnTo>
                <a:lnTo>
                  <a:pt x="327651" y="179065"/>
                </a:lnTo>
                <a:lnTo>
                  <a:pt x="327651" y="188209"/>
                </a:lnTo>
                <a:lnTo>
                  <a:pt x="325746" y="191257"/>
                </a:lnTo>
                <a:lnTo>
                  <a:pt x="119250" y="191257"/>
                </a:lnTo>
                <a:lnTo>
                  <a:pt x="106659" y="191281"/>
                </a:lnTo>
                <a:lnTo>
                  <a:pt x="65149" y="194305"/>
                </a:lnTo>
                <a:lnTo>
                  <a:pt x="47623" y="200020"/>
                </a:lnTo>
                <a:lnTo>
                  <a:pt x="43813" y="201924"/>
                </a:lnTo>
                <a:close/>
              </a:path>
              <a:path w="327659" h="340995">
                <a:moveTo>
                  <a:pt x="323841" y="194305"/>
                </a:moveTo>
                <a:lnTo>
                  <a:pt x="318508" y="193924"/>
                </a:lnTo>
                <a:lnTo>
                  <a:pt x="314698" y="193543"/>
                </a:lnTo>
                <a:lnTo>
                  <a:pt x="305935" y="193162"/>
                </a:lnTo>
                <a:lnTo>
                  <a:pt x="297172" y="192400"/>
                </a:lnTo>
                <a:lnTo>
                  <a:pt x="272408" y="191257"/>
                </a:lnTo>
                <a:lnTo>
                  <a:pt x="325746" y="191257"/>
                </a:lnTo>
                <a:lnTo>
                  <a:pt x="323841" y="194305"/>
                </a:lnTo>
                <a:close/>
              </a:path>
              <a:path w="327659" h="340995">
                <a:moveTo>
                  <a:pt x="166111" y="340986"/>
                </a:moveTo>
                <a:lnTo>
                  <a:pt x="123440" y="338319"/>
                </a:lnTo>
                <a:lnTo>
                  <a:pt x="85722" y="329175"/>
                </a:lnTo>
                <a:lnTo>
                  <a:pt x="57529" y="309745"/>
                </a:lnTo>
                <a:lnTo>
                  <a:pt x="52195" y="303268"/>
                </a:lnTo>
                <a:lnTo>
                  <a:pt x="48004" y="287647"/>
                </a:lnTo>
                <a:lnTo>
                  <a:pt x="48004" y="276218"/>
                </a:lnTo>
                <a:lnTo>
                  <a:pt x="52195" y="260597"/>
                </a:lnTo>
                <a:lnTo>
                  <a:pt x="57529" y="254120"/>
                </a:lnTo>
                <a:lnTo>
                  <a:pt x="61720" y="248786"/>
                </a:lnTo>
                <a:lnTo>
                  <a:pt x="105534" y="228594"/>
                </a:lnTo>
                <a:lnTo>
                  <a:pt x="115059" y="227070"/>
                </a:lnTo>
                <a:lnTo>
                  <a:pt x="123440" y="225546"/>
                </a:lnTo>
                <a:lnTo>
                  <a:pt x="148270" y="223441"/>
                </a:lnTo>
                <a:lnTo>
                  <a:pt x="154158" y="223046"/>
                </a:lnTo>
                <a:lnTo>
                  <a:pt x="159259" y="222900"/>
                </a:lnTo>
                <a:lnTo>
                  <a:pt x="166111" y="222879"/>
                </a:lnTo>
                <a:lnTo>
                  <a:pt x="172963" y="222900"/>
                </a:lnTo>
                <a:lnTo>
                  <a:pt x="178065" y="223046"/>
                </a:lnTo>
                <a:lnTo>
                  <a:pt x="183952" y="223441"/>
                </a:lnTo>
                <a:lnTo>
                  <a:pt x="208782" y="225546"/>
                </a:lnTo>
                <a:lnTo>
                  <a:pt x="217164" y="227070"/>
                </a:lnTo>
                <a:lnTo>
                  <a:pt x="226689" y="228594"/>
                </a:lnTo>
                <a:lnTo>
                  <a:pt x="246881" y="234690"/>
                </a:lnTo>
                <a:lnTo>
                  <a:pt x="249167" y="235833"/>
                </a:lnTo>
                <a:lnTo>
                  <a:pt x="166111" y="235833"/>
                </a:lnTo>
                <a:lnTo>
                  <a:pt x="156837" y="235865"/>
                </a:lnTo>
                <a:lnTo>
                  <a:pt x="103629" y="244214"/>
                </a:lnTo>
                <a:lnTo>
                  <a:pt x="85341" y="253739"/>
                </a:lnTo>
                <a:lnTo>
                  <a:pt x="81531" y="256406"/>
                </a:lnTo>
                <a:lnTo>
                  <a:pt x="76198" y="262883"/>
                </a:lnTo>
                <a:lnTo>
                  <a:pt x="72769" y="269741"/>
                </a:lnTo>
                <a:lnTo>
                  <a:pt x="70864" y="277361"/>
                </a:lnTo>
                <a:lnTo>
                  <a:pt x="70864" y="286504"/>
                </a:lnTo>
                <a:lnTo>
                  <a:pt x="103629" y="318889"/>
                </a:lnTo>
                <a:lnTo>
                  <a:pt x="144145" y="326386"/>
                </a:lnTo>
                <a:lnTo>
                  <a:pt x="250691" y="327270"/>
                </a:lnTo>
                <a:lnTo>
                  <a:pt x="246881" y="329175"/>
                </a:lnTo>
                <a:lnTo>
                  <a:pt x="208782" y="338319"/>
                </a:lnTo>
                <a:lnTo>
                  <a:pt x="172963" y="340965"/>
                </a:lnTo>
                <a:lnTo>
                  <a:pt x="166111" y="340986"/>
                </a:lnTo>
                <a:close/>
              </a:path>
              <a:path w="327659" h="340995">
                <a:moveTo>
                  <a:pt x="250691" y="327270"/>
                </a:moveTo>
                <a:lnTo>
                  <a:pt x="166111" y="327270"/>
                </a:lnTo>
                <a:lnTo>
                  <a:pt x="175386" y="327238"/>
                </a:lnTo>
                <a:lnTo>
                  <a:pt x="181732" y="327008"/>
                </a:lnTo>
                <a:lnTo>
                  <a:pt x="188078" y="326386"/>
                </a:lnTo>
                <a:lnTo>
                  <a:pt x="212973" y="323079"/>
                </a:lnTo>
                <a:lnTo>
                  <a:pt x="221355" y="320793"/>
                </a:lnTo>
                <a:lnTo>
                  <a:pt x="228975" y="318889"/>
                </a:lnTo>
                <a:lnTo>
                  <a:pt x="259454" y="293362"/>
                </a:lnTo>
                <a:lnTo>
                  <a:pt x="261359" y="286504"/>
                </a:lnTo>
                <a:lnTo>
                  <a:pt x="261253" y="276218"/>
                </a:lnTo>
                <a:lnTo>
                  <a:pt x="259454" y="269741"/>
                </a:lnTo>
                <a:lnTo>
                  <a:pt x="256025" y="262883"/>
                </a:lnTo>
                <a:lnTo>
                  <a:pt x="250691" y="256406"/>
                </a:lnTo>
                <a:lnTo>
                  <a:pt x="246881" y="253739"/>
                </a:lnTo>
                <a:lnTo>
                  <a:pt x="243071" y="250691"/>
                </a:lnTo>
                <a:lnTo>
                  <a:pt x="228975" y="244214"/>
                </a:lnTo>
                <a:lnTo>
                  <a:pt x="221355" y="242309"/>
                </a:lnTo>
                <a:lnTo>
                  <a:pt x="212973" y="240024"/>
                </a:lnTo>
                <a:lnTo>
                  <a:pt x="188078" y="236717"/>
                </a:lnTo>
                <a:lnTo>
                  <a:pt x="181732" y="236095"/>
                </a:lnTo>
                <a:lnTo>
                  <a:pt x="175386" y="235865"/>
                </a:lnTo>
                <a:lnTo>
                  <a:pt x="166111" y="235833"/>
                </a:lnTo>
                <a:lnTo>
                  <a:pt x="249167" y="235833"/>
                </a:lnTo>
                <a:lnTo>
                  <a:pt x="252977" y="237738"/>
                </a:lnTo>
                <a:lnTo>
                  <a:pt x="259454" y="240785"/>
                </a:lnTo>
                <a:lnTo>
                  <a:pt x="270503" y="248786"/>
                </a:lnTo>
                <a:lnTo>
                  <a:pt x="274694" y="254120"/>
                </a:lnTo>
                <a:lnTo>
                  <a:pt x="280028" y="260597"/>
                </a:lnTo>
                <a:lnTo>
                  <a:pt x="284218" y="276218"/>
                </a:lnTo>
                <a:lnTo>
                  <a:pt x="284218" y="287647"/>
                </a:lnTo>
                <a:lnTo>
                  <a:pt x="280028" y="303268"/>
                </a:lnTo>
                <a:lnTo>
                  <a:pt x="274694" y="309745"/>
                </a:lnTo>
                <a:lnTo>
                  <a:pt x="270503" y="315079"/>
                </a:lnTo>
                <a:lnTo>
                  <a:pt x="259454" y="323079"/>
                </a:lnTo>
                <a:lnTo>
                  <a:pt x="252977" y="326127"/>
                </a:lnTo>
                <a:lnTo>
                  <a:pt x="250691" y="3272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9377059" y="3451963"/>
            <a:ext cx="300355" cy="356870"/>
          </a:xfrm>
          <a:custGeom>
            <a:avLst/>
            <a:gdLst/>
            <a:ahLst/>
            <a:cxnLst/>
            <a:rect l="l" t="t" r="r" b="b"/>
            <a:pathLst>
              <a:path w="300354" h="356870">
                <a:moveTo>
                  <a:pt x="296791" y="162560"/>
                </a:moveTo>
                <a:lnTo>
                  <a:pt x="276218" y="162560"/>
                </a:lnTo>
                <a:lnTo>
                  <a:pt x="276218" y="34290"/>
                </a:lnTo>
                <a:lnTo>
                  <a:pt x="275456" y="29210"/>
                </a:lnTo>
                <a:lnTo>
                  <a:pt x="273932" y="27940"/>
                </a:lnTo>
                <a:lnTo>
                  <a:pt x="272789" y="25400"/>
                </a:lnTo>
                <a:lnTo>
                  <a:pt x="269360" y="21590"/>
                </a:lnTo>
                <a:lnTo>
                  <a:pt x="267455" y="20320"/>
                </a:lnTo>
                <a:lnTo>
                  <a:pt x="265550" y="17780"/>
                </a:lnTo>
                <a:lnTo>
                  <a:pt x="254882" y="12700"/>
                </a:lnTo>
                <a:lnTo>
                  <a:pt x="248786" y="10160"/>
                </a:lnTo>
                <a:lnTo>
                  <a:pt x="246500" y="8890"/>
                </a:lnTo>
                <a:lnTo>
                  <a:pt x="244595" y="7620"/>
                </a:lnTo>
                <a:lnTo>
                  <a:pt x="239643" y="5080"/>
                </a:lnTo>
                <a:lnTo>
                  <a:pt x="239643" y="1270"/>
                </a:lnTo>
                <a:lnTo>
                  <a:pt x="246119" y="0"/>
                </a:lnTo>
                <a:lnTo>
                  <a:pt x="252215" y="0"/>
                </a:lnTo>
                <a:lnTo>
                  <a:pt x="265931" y="1270"/>
                </a:lnTo>
                <a:lnTo>
                  <a:pt x="270884" y="2540"/>
                </a:lnTo>
                <a:lnTo>
                  <a:pt x="275456" y="3810"/>
                </a:lnTo>
                <a:lnTo>
                  <a:pt x="288409" y="7620"/>
                </a:lnTo>
                <a:lnTo>
                  <a:pt x="291838" y="10160"/>
                </a:lnTo>
                <a:lnTo>
                  <a:pt x="294886" y="11430"/>
                </a:lnTo>
                <a:lnTo>
                  <a:pt x="299839" y="13970"/>
                </a:lnTo>
                <a:lnTo>
                  <a:pt x="299839" y="19050"/>
                </a:lnTo>
                <a:lnTo>
                  <a:pt x="297934" y="25400"/>
                </a:lnTo>
                <a:lnTo>
                  <a:pt x="297553" y="27940"/>
                </a:lnTo>
                <a:lnTo>
                  <a:pt x="296918" y="34290"/>
                </a:lnTo>
                <a:lnTo>
                  <a:pt x="296791" y="162560"/>
                </a:lnTo>
                <a:close/>
              </a:path>
              <a:path w="300354" h="356870">
                <a:moveTo>
                  <a:pt x="219831" y="25400"/>
                </a:moveTo>
                <a:lnTo>
                  <a:pt x="177160" y="25400"/>
                </a:lnTo>
                <a:lnTo>
                  <a:pt x="172207" y="22860"/>
                </a:lnTo>
                <a:lnTo>
                  <a:pt x="172207" y="17780"/>
                </a:lnTo>
                <a:lnTo>
                  <a:pt x="177922" y="16510"/>
                </a:lnTo>
                <a:lnTo>
                  <a:pt x="182494" y="16510"/>
                </a:lnTo>
                <a:lnTo>
                  <a:pt x="193162" y="17780"/>
                </a:lnTo>
                <a:lnTo>
                  <a:pt x="198115" y="19050"/>
                </a:lnTo>
                <a:lnTo>
                  <a:pt x="203448" y="20320"/>
                </a:lnTo>
                <a:lnTo>
                  <a:pt x="216021" y="24130"/>
                </a:lnTo>
                <a:lnTo>
                  <a:pt x="219831" y="25400"/>
                </a:lnTo>
                <a:close/>
              </a:path>
              <a:path w="300354" h="356870">
                <a:moveTo>
                  <a:pt x="214116" y="336550"/>
                </a:moveTo>
                <a:lnTo>
                  <a:pt x="211449" y="336550"/>
                </a:lnTo>
                <a:lnTo>
                  <a:pt x="209544" y="334010"/>
                </a:lnTo>
                <a:lnTo>
                  <a:pt x="208782" y="332740"/>
                </a:lnTo>
                <a:lnTo>
                  <a:pt x="208401" y="331470"/>
                </a:lnTo>
                <a:lnTo>
                  <a:pt x="207258" y="326390"/>
                </a:lnTo>
                <a:lnTo>
                  <a:pt x="206877" y="325120"/>
                </a:lnTo>
                <a:lnTo>
                  <a:pt x="206496" y="321310"/>
                </a:lnTo>
                <a:lnTo>
                  <a:pt x="205734" y="312420"/>
                </a:lnTo>
                <a:lnTo>
                  <a:pt x="204972" y="302260"/>
                </a:lnTo>
                <a:lnTo>
                  <a:pt x="204972" y="48260"/>
                </a:lnTo>
                <a:lnTo>
                  <a:pt x="203829" y="43180"/>
                </a:lnTo>
                <a:lnTo>
                  <a:pt x="202686" y="40640"/>
                </a:lnTo>
                <a:lnTo>
                  <a:pt x="201543" y="39370"/>
                </a:lnTo>
                <a:lnTo>
                  <a:pt x="198877" y="36830"/>
                </a:lnTo>
                <a:lnTo>
                  <a:pt x="196591" y="34290"/>
                </a:lnTo>
                <a:lnTo>
                  <a:pt x="194686" y="33020"/>
                </a:lnTo>
                <a:lnTo>
                  <a:pt x="190114" y="30480"/>
                </a:lnTo>
                <a:lnTo>
                  <a:pt x="186304" y="29210"/>
                </a:lnTo>
                <a:lnTo>
                  <a:pt x="181351" y="26670"/>
                </a:lnTo>
                <a:lnTo>
                  <a:pt x="179065" y="25400"/>
                </a:lnTo>
                <a:lnTo>
                  <a:pt x="222117" y="25400"/>
                </a:lnTo>
                <a:lnTo>
                  <a:pt x="227451" y="29210"/>
                </a:lnTo>
                <a:lnTo>
                  <a:pt x="227451" y="33020"/>
                </a:lnTo>
                <a:lnTo>
                  <a:pt x="225927" y="39370"/>
                </a:lnTo>
                <a:lnTo>
                  <a:pt x="225546" y="40640"/>
                </a:lnTo>
                <a:lnTo>
                  <a:pt x="225165" y="43180"/>
                </a:lnTo>
                <a:lnTo>
                  <a:pt x="224860" y="48260"/>
                </a:lnTo>
                <a:lnTo>
                  <a:pt x="224784" y="162560"/>
                </a:lnTo>
                <a:lnTo>
                  <a:pt x="296791" y="162560"/>
                </a:lnTo>
                <a:lnTo>
                  <a:pt x="296791" y="176530"/>
                </a:lnTo>
                <a:lnTo>
                  <a:pt x="224784" y="176530"/>
                </a:lnTo>
                <a:lnTo>
                  <a:pt x="224657" y="273050"/>
                </a:lnTo>
                <a:lnTo>
                  <a:pt x="224022" y="292100"/>
                </a:lnTo>
                <a:lnTo>
                  <a:pt x="223260" y="299720"/>
                </a:lnTo>
                <a:lnTo>
                  <a:pt x="222879" y="307340"/>
                </a:lnTo>
                <a:lnTo>
                  <a:pt x="221355" y="318770"/>
                </a:lnTo>
                <a:lnTo>
                  <a:pt x="220593" y="322580"/>
                </a:lnTo>
                <a:lnTo>
                  <a:pt x="220212" y="325120"/>
                </a:lnTo>
                <a:lnTo>
                  <a:pt x="217926" y="331470"/>
                </a:lnTo>
                <a:lnTo>
                  <a:pt x="216402" y="334010"/>
                </a:lnTo>
                <a:lnTo>
                  <a:pt x="214116" y="336550"/>
                </a:lnTo>
                <a:close/>
              </a:path>
              <a:path w="300354" h="356870">
                <a:moveTo>
                  <a:pt x="143633" y="59690"/>
                </a:moveTo>
                <a:lnTo>
                  <a:pt x="65911" y="59690"/>
                </a:lnTo>
                <a:lnTo>
                  <a:pt x="54100" y="55880"/>
                </a:lnTo>
                <a:lnTo>
                  <a:pt x="49147" y="53340"/>
                </a:lnTo>
                <a:lnTo>
                  <a:pt x="45718" y="52070"/>
                </a:lnTo>
                <a:lnTo>
                  <a:pt x="38099" y="43180"/>
                </a:lnTo>
                <a:lnTo>
                  <a:pt x="38099" y="38100"/>
                </a:lnTo>
                <a:lnTo>
                  <a:pt x="41146" y="36830"/>
                </a:lnTo>
                <a:lnTo>
                  <a:pt x="42670" y="38100"/>
                </a:lnTo>
                <a:lnTo>
                  <a:pt x="44575" y="38100"/>
                </a:lnTo>
                <a:lnTo>
                  <a:pt x="51052" y="40640"/>
                </a:lnTo>
                <a:lnTo>
                  <a:pt x="57148" y="41910"/>
                </a:lnTo>
                <a:lnTo>
                  <a:pt x="71245" y="44450"/>
                </a:lnTo>
                <a:lnTo>
                  <a:pt x="146490" y="44450"/>
                </a:lnTo>
                <a:lnTo>
                  <a:pt x="148586" y="45720"/>
                </a:lnTo>
                <a:lnTo>
                  <a:pt x="148586" y="55880"/>
                </a:lnTo>
                <a:lnTo>
                  <a:pt x="143633" y="59690"/>
                </a:lnTo>
                <a:close/>
              </a:path>
              <a:path w="300354" h="356870">
                <a:moveTo>
                  <a:pt x="146490" y="44450"/>
                </a:moveTo>
                <a:lnTo>
                  <a:pt x="106677" y="44450"/>
                </a:lnTo>
                <a:lnTo>
                  <a:pt x="115821" y="40640"/>
                </a:lnTo>
                <a:lnTo>
                  <a:pt x="118107" y="39370"/>
                </a:lnTo>
                <a:lnTo>
                  <a:pt x="132965" y="39370"/>
                </a:lnTo>
                <a:lnTo>
                  <a:pt x="136013" y="40640"/>
                </a:lnTo>
                <a:lnTo>
                  <a:pt x="140204" y="40640"/>
                </a:lnTo>
                <a:lnTo>
                  <a:pt x="146490" y="44450"/>
                </a:lnTo>
                <a:close/>
              </a:path>
              <a:path w="300354" h="356870">
                <a:moveTo>
                  <a:pt x="188971" y="101600"/>
                </a:moveTo>
                <a:lnTo>
                  <a:pt x="120773" y="101600"/>
                </a:lnTo>
                <a:lnTo>
                  <a:pt x="133346" y="100330"/>
                </a:lnTo>
                <a:lnTo>
                  <a:pt x="138680" y="99060"/>
                </a:lnTo>
                <a:lnTo>
                  <a:pt x="141728" y="97790"/>
                </a:lnTo>
                <a:lnTo>
                  <a:pt x="147062" y="93980"/>
                </a:lnTo>
                <a:lnTo>
                  <a:pt x="149348" y="92710"/>
                </a:lnTo>
                <a:lnTo>
                  <a:pt x="153539" y="92710"/>
                </a:lnTo>
                <a:lnTo>
                  <a:pt x="161920" y="93980"/>
                </a:lnTo>
                <a:lnTo>
                  <a:pt x="171064" y="93980"/>
                </a:lnTo>
                <a:lnTo>
                  <a:pt x="177541" y="95250"/>
                </a:lnTo>
                <a:lnTo>
                  <a:pt x="179827" y="96520"/>
                </a:lnTo>
                <a:lnTo>
                  <a:pt x="182875" y="97790"/>
                </a:lnTo>
                <a:lnTo>
                  <a:pt x="188971" y="101600"/>
                </a:lnTo>
                <a:close/>
              </a:path>
              <a:path w="300354" h="356870">
                <a:moveTo>
                  <a:pt x="33908" y="123190"/>
                </a:moveTo>
                <a:lnTo>
                  <a:pt x="32765" y="123190"/>
                </a:lnTo>
                <a:lnTo>
                  <a:pt x="19811" y="116840"/>
                </a:lnTo>
                <a:lnTo>
                  <a:pt x="11429" y="111760"/>
                </a:lnTo>
                <a:lnTo>
                  <a:pt x="8000" y="109220"/>
                </a:lnTo>
                <a:lnTo>
                  <a:pt x="5333" y="106680"/>
                </a:lnTo>
                <a:lnTo>
                  <a:pt x="0" y="102870"/>
                </a:lnTo>
                <a:lnTo>
                  <a:pt x="0" y="99060"/>
                </a:lnTo>
                <a:lnTo>
                  <a:pt x="3809" y="97790"/>
                </a:lnTo>
                <a:lnTo>
                  <a:pt x="8381" y="97790"/>
                </a:lnTo>
                <a:lnTo>
                  <a:pt x="16382" y="99060"/>
                </a:lnTo>
                <a:lnTo>
                  <a:pt x="19430" y="99060"/>
                </a:lnTo>
                <a:lnTo>
                  <a:pt x="25907" y="100330"/>
                </a:lnTo>
                <a:lnTo>
                  <a:pt x="43051" y="101600"/>
                </a:lnTo>
                <a:lnTo>
                  <a:pt x="188971" y="101600"/>
                </a:lnTo>
                <a:lnTo>
                  <a:pt x="188971" y="111760"/>
                </a:lnTo>
                <a:lnTo>
                  <a:pt x="187320" y="113030"/>
                </a:lnTo>
                <a:lnTo>
                  <a:pt x="71626" y="113030"/>
                </a:lnTo>
                <a:lnTo>
                  <a:pt x="57148" y="114300"/>
                </a:lnTo>
                <a:lnTo>
                  <a:pt x="53719" y="115570"/>
                </a:lnTo>
                <a:lnTo>
                  <a:pt x="51052" y="115570"/>
                </a:lnTo>
                <a:lnTo>
                  <a:pt x="43813" y="118110"/>
                </a:lnTo>
                <a:lnTo>
                  <a:pt x="41908" y="118110"/>
                </a:lnTo>
                <a:lnTo>
                  <a:pt x="35813" y="121920"/>
                </a:lnTo>
                <a:lnTo>
                  <a:pt x="33908" y="123190"/>
                </a:lnTo>
                <a:close/>
              </a:path>
              <a:path w="300354" h="356870">
                <a:moveTo>
                  <a:pt x="184018" y="115570"/>
                </a:moveTo>
                <a:lnTo>
                  <a:pt x="179446" y="115570"/>
                </a:lnTo>
                <a:lnTo>
                  <a:pt x="169921" y="114300"/>
                </a:lnTo>
                <a:lnTo>
                  <a:pt x="163063" y="114300"/>
                </a:lnTo>
                <a:lnTo>
                  <a:pt x="144776" y="113030"/>
                </a:lnTo>
                <a:lnTo>
                  <a:pt x="187320" y="113030"/>
                </a:lnTo>
                <a:lnTo>
                  <a:pt x="184018" y="115570"/>
                </a:lnTo>
                <a:close/>
              </a:path>
              <a:path w="300354" h="356870">
                <a:moveTo>
                  <a:pt x="108963" y="288290"/>
                </a:moveTo>
                <a:lnTo>
                  <a:pt x="89913" y="288290"/>
                </a:lnTo>
                <a:lnTo>
                  <a:pt x="72007" y="285750"/>
                </a:lnTo>
                <a:lnTo>
                  <a:pt x="39623" y="264160"/>
                </a:lnTo>
                <a:lnTo>
                  <a:pt x="24383" y="226060"/>
                </a:lnTo>
                <a:lnTo>
                  <a:pt x="24383" y="212090"/>
                </a:lnTo>
                <a:lnTo>
                  <a:pt x="39623" y="172720"/>
                </a:lnTo>
                <a:lnTo>
                  <a:pt x="72007" y="152400"/>
                </a:lnTo>
                <a:lnTo>
                  <a:pt x="89913" y="148590"/>
                </a:lnTo>
                <a:lnTo>
                  <a:pt x="108963" y="148590"/>
                </a:lnTo>
                <a:lnTo>
                  <a:pt x="126869" y="152400"/>
                </a:lnTo>
                <a:lnTo>
                  <a:pt x="133346" y="154940"/>
                </a:lnTo>
                <a:lnTo>
                  <a:pt x="139061" y="157480"/>
                </a:lnTo>
                <a:lnTo>
                  <a:pt x="145157" y="161290"/>
                </a:lnTo>
                <a:lnTo>
                  <a:pt x="91437" y="161290"/>
                </a:lnTo>
                <a:lnTo>
                  <a:pt x="76198" y="165100"/>
                </a:lnTo>
                <a:lnTo>
                  <a:pt x="72007" y="167640"/>
                </a:lnTo>
                <a:lnTo>
                  <a:pt x="68197" y="168910"/>
                </a:lnTo>
                <a:lnTo>
                  <a:pt x="60196" y="176530"/>
                </a:lnTo>
                <a:lnTo>
                  <a:pt x="57148" y="180340"/>
                </a:lnTo>
                <a:lnTo>
                  <a:pt x="53719" y="184150"/>
                </a:lnTo>
                <a:lnTo>
                  <a:pt x="49528" y="194310"/>
                </a:lnTo>
                <a:lnTo>
                  <a:pt x="47623" y="200660"/>
                </a:lnTo>
                <a:lnTo>
                  <a:pt x="45718" y="212090"/>
                </a:lnTo>
                <a:lnTo>
                  <a:pt x="45718" y="223520"/>
                </a:lnTo>
                <a:lnTo>
                  <a:pt x="57148" y="256540"/>
                </a:lnTo>
                <a:lnTo>
                  <a:pt x="60196" y="260350"/>
                </a:lnTo>
                <a:lnTo>
                  <a:pt x="68197" y="267970"/>
                </a:lnTo>
                <a:lnTo>
                  <a:pt x="72007" y="269240"/>
                </a:lnTo>
                <a:lnTo>
                  <a:pt x="76198" y="271780"/>
                </a:lnTo>
                <a:lnTo>
                  <a:pt x="91437" y="275590"/>
                </a:lnTo>
                <a:lnTo>
                  <a:pt x="147189" y="275590"/>
                </a:lnTo>
                <a:lnTo>
                  <a:pt x="139061" y="280670"/>
                </a:lnTo>
                <a:lnTo>
                  <a:pt x="133346" y="283210"/>
                </a:lnTo>
                <a:lnTo>
                  <a:pt x="126869" y="285750"/>
                </a:lnTo>
                <a:lnTo>
                  <a:pt x="108963" y="288290"/>
                </a:lnTo>
                <a:close/>
              </a:path>
              <a:path w="300354" h="356870">
                <a:moveTo>
                  <a:pt x="147189" y="275590"/>
                </a:moveTo>
                <a:lnTo>
                  <a:pt x="107439" y="275590"/>
                </a:lnTo>
                <a:lnTo>
                  <a:pt x="122678" y="271780"/>
                </a:lnTo>
                <a:lnTo>
                  <a:pt x="126869" y="269240"/>
                </a:lnTo>
                <a:lnTo>
                  <a:pt x="130679" y="267970"/>
                </a:lnTo>
                <a:lnTo>
                  <a:pt x="139061" y="260350"/>
                </a:lnTo>
                <a:lnTo>
                  <a:pt x="141728" y="256540"/>
                </a:lnTo>
                <a:lnTo>
                  <a:pt x="145157" y="252730"/>
                </a:lnTo>
                <a:lnTo>
                  <a:pt x="149348" y="242570"/>
                </a:lnTo>
                <a:lnTo>
                  <a:pt x="150491" y="238760"/>
                </a:lnTo>
                <a:lnTo>
                  <a:pt x="151253" y="234950"/>
                </a:lnTo>
                <a:lnTo>
                  <a:pt x="153158" y="223520"/>
                </a:lnTo>
                <a:lnTo>
                  <a:pt x="153158" y="212090"/>
                </a:lnTo>
                <a:lnTo>
                  <a:pt x="151253" y="200660"/>
                </a:lnTo>
                <a:lnTo>
                  <a:pt x="149348" y="194310"/>
                </a:lnTo>
                <a:lnTo>
                  <a:pt x="145157" y="184150"/>
                </a:lnTo>
                <a:lnTo>
                  <a:pt x="141728" y="180340"/>
                </a:lnTo>
                <a:lnTo>
                  <a:pt x="139061" y="176530"/>
                </a:lnTo>
                <a:lnTo>
                  <a:pt x="130679" y="168910"/>
                </a:lnTo>
                <a:lnTo>
                  <a:pt x="126869" y="167640"/>
                </a:lnTo>
                <a:lnTo>
                  <a:pt x="122678" y="165100"/>
                </a:lnTo>
                <a:lnTo>
                  <a:pt x="107439" y="161290"/>
                </a:lnTo>
                <a:lnTo>
                  <a:pt x="145157" y="161290"/>
                </a:lnTo>
                <a:lnTo>
                  <a:pt x="151253" y="165100"/>
                </a:lnTo>
                <a:lnTo>
                  <a:pt x="155063" y="168910"/>
                </a:lnTo>
                <a:lnTo>
                  <a:pt x="159254" y="172720"/>
                </a:lnTo>
                <a:lnTo>
                  <a:pt x="166111" y="184150"/>
                </a:lnTo>
                <a:lnTo>
                  <a:pt x="171445" y="194310"/>
                </a:lnTo>
                <a:lnTo>
                  <a:pt x="174493" y="212090"/>
                </a:lnTo>
                <a:lnTo>
                  <a:pt x="174493" y="226060"/>
                </a:lnTo>
                <a:lnTo>
                  <a:pt x="159254" y="264160"/>
                </a:lnTo>
                <a:lnTo>
                  <a:pt x="151253" y="273050"/>
                </a:lnTo>
                <a:lnTo>
                  <a:pt x="147189" y="275590"/>
                </a:lnTo>
                <a:close/>
              </a:path>
              <a:path w="300354" h="356870">
                <a:moveTo>
                  <a:pt x="286123" y="356870"/>
                </a:moveTo>
                <a:lnTo>
                  <a:pt x="282694" y="356870"/>
                </a:lnTo>
                <a:lnTo>
                  <a:pt x="280408" y="354330"/>
                </a:lnTo>
                <a:lnTo>
                  <a:pt x="279647" y="353060"/>
                </a:lnTo>
                <a:lnTo>
                  <a:pt x="279266" y="350520"/>
                </a:lnTo>
                <a:lnTo>
                  <a:pt x="278123" y="345440"/>
                </a:lnTo>
                <a:lnTo>
                  <a:pt x="277742" y="342900"/>
                </a:lnTo>
                <a:lnTo>
                  <a:pt x="277361" y="337820"/>
                </a:lnTo>
                <a:lnTo>
                  <a:pt x="276218" y="314960"/>
                </a:lnTo>
                <a:lnTo>
                  <a:pt x="276218" y="176530"/>
                </a:lnTo>
                <a:lnTo>
                  <a:pt x="296791" y="176530"/>
                </a:lnTo>
                <a:lnTo>
                  <a:pt x="296746" y="280670"/>
                </a:lnTo>
                <a:lnTo>
                  <a:pt x="296074" y="299720"/>
                </a:lnTo>
                <a:lnTo>
                  <a:pt x="295953" y="302260"/>
                </a:lnTo>
                <a:lnTo>
                  <a:pt x="295648" y="307340"/>
                </a:lnTo>
                <a:lnTo>
                  <a:pt x="295267" y="318770"/>
                </a:lnTo>
                <a:lnTo>
                  <a:pt x="293743" y="335280"/>
                </a:lnTo>
                <a:lnTo>
                  <a:pt x="292981" y="337820"/>
                </a:lnTo>
                <a:lnTo>
                  <a:pt x="292219" y="342900"/>
                </a:lnTo>
                <a:lnTo>
                  <a:pt x="290314" y="350520"/>
                </a:lnTo>
                <a:lnTo>
                  <a:pt x="288790" y="354330"/>
                </a:lnTo>
                <a:lnTo>
                  <a:pt x="286123" y="3568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9817313" y="3451963"/>
            <a:ext cx="300355" cy="349250"/>
          </a:xfrm>
          <a:custGeom>
            <a:avLst/>
            <a:gdLst/>
            <a:ahLst/>
            <a:cxnLst/>
            <a:rect l="l" t="t" r="r" b="b"/>
            <a:pathLst>
              <a:path w="300354" h="349250">
                <a:moveTo>
                  <a:pt x="291076" y="125730"/>
                </a:moveTo>
                <a:lnTo>
                  <a:pt x="270503" y="125730"/>
                </a:lnTo>
                <a:lnTo>
                  <a:pt x="270503" y="35560"/>
                </a:lnTo>
                <a:lnTo>
                  <a:pt x="268598" y="29210"/>
                </a:lnTo>
                <a:lnTo>
                  <a:pt x="265550" y="25400"/>
                </a:lnTo>
                <a:lnTo>
                  <a:pt x="261740" y="21590"/>
                </a:lnTo>
                <a:lnTo>
                  <a:pt x="259454" y="20320"/>
                </a:lnTo>
                <a:lnTo>
                  <a:pt x="256787" y="17780"/>
                </a:lnTo>
                <a:lnTo>
                  <a:pt x="250310" y="13970"/>
                </a:lnTo>
                <a:lnTo>
                  <a:pt x="248024" y="13970"/>
                </a:lnTo>
                <a:lnTo>
                  <a:pt x="239262" y="10160"/>
                </a:lnTo>
                <a:lnTo>
                  <a:pt x="236976" y="8890"/>
                </a:lnTo>
                <a:lnTo>
                  <a:pt x="235071" y="7620"/>
                </a:lnTo>
                <a:lnTo>
                  <a:pt x="229737" y="6350"/>
                </a:lnTo>
                <a:lnTo>
                  <a:pt x="229737" y="1270"/>
                </a:lnTo>
                <a:lnTo>
                  <a:pt x="235833" y="0"/>
                </a:lnTo>
                <a:lnTo>
                  <a:pt x="241928" y="0"/>
                </a:lnTo>
                <a:lnTo>
                  <a:pt x="257168" y="1270"/>
                </a:lnTo>
                <a:lnTo>
                  <a:pt x="263264" y="2540"/>
                </a:lnTo>
                <a:lnTo>
                  <a:pt x="268217" y="3810"/>
                </a:lnTo>
                <a:lnTo>
                  <a:pt x="278504" y="7620"/>
                </a:lnTo>
                <a:lnTo>
                  <a:pt x="283837" y="8890"/>
                </a:lnTo>
                <a:lnTo>
                  <a:pt x="287647" y="10160"/>
                </a:lnTo>
                <a:lnTo>
                  <a:pt x="294505" y="13970"/>
                </a:lnTo>
                <a:lnTo>
                  <a:pt x="294505" y="19050"/>
                </a:lnTo>
                <a:lnTo>
                  <a:pt x="292219" y="26670"/>
                </a:lnTo>
                <a:lnTo>
                  <a:pt x="291838" y="29210"/>
                </a:lnTo>
                <a:lnTo>
                  <a:pt x="291203" y="35560"/>
                </a:lnTo>
                <a:lnTo>
                  <a:pt x="291076" y="125730"/>
                </a:lnTo>
                <a:close/>
              </a:path>
              <a:path w="300354" h="349250">
                <a:moveTo>
                  <a:pt x="165349" y="40640"/>
                </a:moveTo>
                <a:lnTo>
                  <a:pt x="77341" y="40640"/>
                </a:lnTo>
                <a:lnTo>
                  <a:pt x="64387" y="36830"/>
                </a:lnTo>
                <a:lnTo>
                  <a:pt x="59434" y="34290"/>
                </a:lnTo>
                <a:lnTo>
                  <a:pt x="55624" y="31750"/>
                </a:lnTo>
                <a:lnTo>
                  <a:pt x="46861" y="24130"/>
                </a:lnTo>
                <a:lnTo>
                  <a:pt x="46861" y="19050"/>
                </a:lnTo>
                <a:lnTo>
                  <a:pt x="50290" y="17780"/>
                </a:lnTo>
                <a:lnTo>
                  <a:pt x="53719" y="17780"/>
                </a:lnTo>
                <a:lnTo>
                  <a:pt x="60958" y="20320"/>
                </a:lnTo>
                <a:lnTo>
                  <a:pt x="63625" y="21590"/>
                </a:lnTo>
                <a:lnTo>
                  <a:pt x="67816" y="21590"/>
                </a:lnTo>
                <a:lnTo>
                  <a:pt x="83817" y="24130"/>
                </a:lnTo>
                <a:lnTo>
                  <a:pt x="166111" y="24130"/>
                </a:lnTo>
                <a:lnTo>
                  <a:pt x="170683" y="26670"/>
                </a:lnTo>
                <a:lnTo>
                  <a:pt x="170683" y="36830"/>
                </a:lnTo>
                <a:lnTo>
                  <a:pt x="165349" y="40640"/>
                </a:lnTo>
                <a:close/>
              </a:path>
              <a:path w="300354" h="349250">
                <a:moveTo>
                  <a:pt x="166111" y="24130"/>
                </a:moveTo>
                <a:lnTo>
                  <a:pt x="124583" y="24130"/>
                </a:lnTo>
                <a:lnTo>
                  <a:pt x="135251" y="21590"/>
                </a:lnTo>
                <a:lnTo>
                  <a:pt x="137918" y="19050"/>
                </a:lnTo>
                <a:lnTo>
                  <a:pt x="142871" y="20320"/>
                </a:lnTo>
                <a:lnTo>
                  <a:pt x="153539" y="20320"/>
                </a:lnTo>
                <a:lnTo>
                  <a:pt x="156968" y="21590"/>
                </a:lnTo>
                <a:lnTo>
                  <a:pt x="161539" y="21590"/>
                </a:lnTo>
                <a:lnTo>
                  <a:pt x="166111" y="24130"/>
                </a:lnTo>
                <a:close/>
              </a:path>
              <a:path w="300354" h="349250">
                <a:moveTo>
                  <a:pt x="211925" y="77470"/>
                </a:moveTo>
                <a:lnTo>
                  <a:pt x="135632" y="77470"/>
                </a:lnTo>
                <a:lnTo>
                  <a:pt x="152777" y="76200"/>
                </a:lnTo>
                <a:lnTo>
                  <a:pt x="158492" y="74930"/>
                </a:lnTo>
                <a:lnTo>
                  <a:pt x="162301" y="73660"/>
                </a:lnTo>
                <a:lnTo>
                  <a:pt x="169921" y="69850"/>
                </a:lnTo>
                <a:lnTo>
                  <a:pt x="171064" y="68580"/>
                </a:lnTo>
                <a:lnTo>
                  <a:pt x="183637" y="68580"/>
                </a:lnTo>
                <a:lnTo>
                  <a:pt x="189352" y="69850"/>
                </a:lnTo>
                <a:lnTo>
                  <a:pt x="192781" y="69850"/>
                </a:lnTo>
                <a:lnTo>
                  <a:pt x="200781" y="71120"/>
                </a:lnTo>
                <a:lnTo>
                  <a:pt x="207639" y="73660"/>
                </a:lnTo>
                <a:lnTo>
                  <a:pt x="211925" y="77470"/>
                </a:lnTo>
                <a:close/>
              </a:path>
              <a:path w="300354" h="349250">
                <a:moveTo>
                  <a:pt x="45337" y="99060"/>
                </a:moveTo>
                <a:lnTo>
                  <a:pt x="44194" y="99060"/>
                </a:lnTo>
                <a:lnTo>
                  <a:pt x="37337" y="95250"/>
                </a:lnTo>
                <a:lnTo>
                  <a:pt x="33908" y="93980"/>
                </a:lnTo>
                <a:lnTo>
                  <a:pt x="19811" y="86360"/>
                </a:lnTo>
                <a:lnTo>
                  <a:pt x="16763" y="85090"/>
                </a:lnTo>
                <a:lnTo>
                  <a:pt x="14477" y="82550"/>
                </a:lnTo>
                <a:lnTo>
                  <a:pt x="8762" y="78740"/>
                </a:lnTo>
                <a:lnTo>
                  <a:pt x="8762" y="74930"/>
                </a:lnTo>
                <a:lnTo>
                  <a:pt x="11810" y="73660"/>
                </a:lnTo>
                <a:lnTo>
                  <a:pt x="16382" y="73660"/>
                </a:lnTo>
                <a:lnTo>
                  <a:pt x="25907" y="74930"/>
                </a:lnTo>
                <a:lnTo>
                  <a:pt x="29336" y="74930"/>
                </a:lnTo>
                <a:lnTo>
                  <a:pt x="33146" y="76200"/>
                </a:lnTo>
                <a:lnTo>
                  <a:pt x="56005" y="77470"/>
                </a:lnTo>
                <a:lnTo>
                  <a:pt x="211925" y="77470"/>
                </a:lnTo>
                <a:lnTo>
                  <a:pt x="213354" y="78740"/>
                </a:lnTo>
                <a:lnTo>
                  <a:pt x="213354" y="86360"/>
                </a:lnTo>
                <a:lnTo>
                  <a:pt x="211449" y="88900"/>
                </a:lnTo>
                <a:lnTo>
                  <a:pt x="87246" y="88900"/>
                </a:lnTo>
                <a:lnTo>
                  <a:pt x="71245" y="90170"/>
                </a:lnTo>
                <a:lnTo>
                  <a:pt x="67054" y="90170"/>
                </a:lnTo>
                <a:lnTo>
                  <a:pt x="63625" y="91440"/>
                </a:lnTo>
                <a:lnTo>
                  <a:pt x="56386" y="92710"/>
                </a:lnTo>
                <a:lnTo>
                  <a:pt x="54100" y="93980"/>
                </a:lnTo>
                <a:lnTo>
                  <a:pt x="52195" y="95250"/>
                </a:lnTo>
                <a:lnTo>
                  <a:pt x="47242" y="97790"/>
                </a:lnTo>
                <a:lnTo>
                  <a:pt x="45337" y="99060"/>
                </a:lnTo>
                <a:close/>
              </a:path>
              <a:path w="300354" h="349250">
                <a:moveTo>
                  <a:pt x="4190" y="228600"/>
                </a:moveTo>
                <a:lnTo>
                  <a:pt x="0" y="223520"/>
                </a:lnTo>
                <a:lnTo>
                  <a:pt x="3428" y="220980"/>
                </a:lnTo>
                <a:lnTo>
                  <a:pt x="7238" y="217170"/>
                </a:lnTo>
                <a:lnTo>
                  <a:pt x="16001" y="210820"/>
                </a:lnTo>
                <a:lnTo>
                  <a:pt x="20192" y="207010"/>
                </a:lnTo>
                <a:lnTo>
                  <a:pt x="24764" y="204470"/>
                </a:lnTo>
                <a:lnTo>
                  <a:pt x="34670" y="195580"/>
                </a:lnTo>
                <a:lnTo>
                  <a:pt x="39242" y="191770"/>
                </a:lnTo>
                <a:lnTo>
                  <a:pt x="43432" y="187960"/>
                </a:lnTo>
                <a:lnTo>
                  <a:pt x="51433" y="180340"/>
                </a:lnTo>
                <a:lnTo>
                  <a:pt x="55624" y="176530"/>
                </a:lnTo>
                <a:lnTo>
                  <a:pt x="59053" y="172720"/>
                </a:lnTo>
                <a:lnTo>
                  <a:pt x="68578" y="162560"/>
                </a:lnTo>
                <a:lnTo>
                  <a:pt x="76579" y="153670"/>
                </a:lnTo>
                <a:lnTo>
                  <a:pt x="83436" y="144780"/>
                </a:lnTo>
                <a:lnTo>
                  <a:pt x="86865" y="139700"/>
                </a:lnTo>
                <a:lnTo>
                  <a:pt x="89532" y="137160"/>
                </a:lnTo>
                <a:lnTo>
                  <a:pt x="96390" y="127000"/>
                </a:lnTo>
                <a:lnTo>
                  <a:pt x="101724" y="119380"/>
                </a:lnTo>
                <a:lnTo>
                  <a:pt x="106296" y="110490"/>
                </a:lnTo>
                <a:lnTo>
                  <a:pt x="108963" y="106680"/>
                </a:lnTo>
                <a:lnTo>
                  <a:pt x="108582" y="102870"/>
                </a:lnTo>
                <a:lnTo>
                  <a:pt x="104391" y="93980"/>
                </a:lnTo>
                <a:lnTo>
                  <a:pt x="101724" y="88900"/>
                </a:lnTo>
                <a:lnTo>
                  <a:pt x="113154" y="88900"/>
                </a:lnTo>
                <a:lnTo>
                  <a:pt x="115059" y="91440"/>
                </a:lnTo>
                <a:lnTo>
                  <a:pt x="119250" y="93980"/>
                </a:lnTo>
                <a:lnTo>
                  <a:pt x="120773" y="96520"/>
                </a:lnTo>
                <a:lnTo>
                  <a:pt x="124583" y="99060"/>
                </a:lnTo>
                <a:lnTo>
                  <a:pt x="133727" y="104140"/>
                </a:lnTo>
                <a:lnTo>
                  <a:pt x="134489" y="106680"/>
                </a:lnTo>
                <a:lnTo>
                  <a:pt x="114678" y="139700"/>
                </a:lnTo>
                <a:lnTo>
                  <a:pt x="118869" y="143510"/>
                </a:lnTo>
                <a:lnTo>
                  <a:pt x="128393" y="149860"/>
                </a:lnTo>
                <a:lnTo>
                  <a:pt x="131822" y="151130"/>
                </a:lnTo>
                <a:lnTo>
                  <a:pt x="105534" y="151130"/>
                </a:lnTo>
                <a:lnTo>
                  <a:pt x="97152" y="161290"/>
                </a:lnTo>
                <a:lnTo>
                  <a:pt x="75817" y="181610"/>
                </a:lnTo>
                <a:lnTo>
                  <a:pt x="69721" y="185420"/>
                </a:lnTo>
                <a:lnTo>
                  <a:pt x="57148" y="195580"/>
                </a:lnTo>
                <a:lnTo>
                  <a:pt x="46480" y="203200"/>
                </a:lnTo>
                <a:lnTo>
                  <a:pt x="34670" y="210820"/>
                </a:lnTo>
                <a:lnTo>
                  <a:pt x="30098" y="213360"/>
                </a:lnTo>
                <a:lnTo>
                  <a:pt x="13334" y="223520"/>
                </a:lnTo>
                <a:lnTo>
                  <a:pt x="8000" y="227330"/>
                </a:lnTo>
                <a:lnTo>
                  <a:pt x="4190" y="228600"/>
                </a:lnTo>
                <a:close/>
              </a:path>
              <a:path w="300354" h="349250">
                <a:moveTo>
                  <a:pt x="209544" y="91440"/>
                </a:moveTo>
                <a:lnTo>
                  <a:pt x="204210" y="91440"/>
                </a:lnTo>
                <a:lnTo>
                  <a:pt x="194686" y="90170"/>
                </a:lnTo>
                <a:lnTo>
                  <a:pt x="187066" y="90170"/>
                </a:lnTo>
                <a:lnTo>
                  <a:pt x="163825" y="88900"/>
                </a:lnTo>
                <a:lnTo>
                  <a:pt x="211449" y="88900"/>
                </a:lnTo>
                <a:lnTo>
                  <a:pt x="209544" y="91440"/>
                </a:lnTo>
                <a:close/>
              </a:path>
              <a:path w="300354" h="349250">
                <a:moveTo>
                  <a:pt x="206877" y="147320"/>
                </a:moveTo>
                <a:lnTo>
                  <a:pt x="206115" y="147320"/>
                </a:lnTo>
                <a:lnTo>
                  <a:pt x="201162" y="144780"/>
                </a:lnTo>
                <a:lnTo>
                  <a:pt x="199258" y="144780"/>
                </a:lnTo>
                <a:lnTo>
                  <a:pt x="196972" y="143510"/>
                </a:lnTo>
                <a:lnTo>
                  <a:pt x="192019" y="140970"/>
                </a:lnTo>
                <a:lnTo>
                  <a:pt x="186685" y="138430"/>
                </a:lnTo>
                <a:lnTo>
                  <a:pt x="180970" y="134620"/>
                </a:lnTo>
                <a:lnTo>
                  <a:pt x="178684" y="133350"/>
                </a:lnTo>
                <a:lnTo>
                  <a:pt x="176017" y="132080"/>
                </a:lnTo>
                <a:lnTo>
                  <a:pt x="170683" y="127000"/>
                </a:lnTo>
                <a:lnTo>
                  <a:pt x="170683" y="124460"/>
                </a:lnTo>
                <a:lnTo>
                  <a:pt x="174112" y="121920"/>
                </a:lnTo>
                <a:lnTo>
                  <a:pt x="178684" y="123190"/>
                </a:lnTo>
                <a:lnTo>
                  <a:pt x="185542" y="123190"/>
                </a:lnTo>
                <a:lnTo>
                  <a:pt x="189352" y="124460"/>
                </a:lnTo>
                <a:lnTo>
                  <a:pt x="214497" y="125730"/>
                </a:lnTo>
                <a:lnTo>
                  <a:pt x="291076" y="125730"/>
                </a:lnTo>
                <a:lnTo>
                  <a:pt x="291076" y="137160"/>
                </a:lnTo>
                <a:lnTo>
                  <a:pt x="238119" y="137160"/>
                </a:lnTo>
                <a:lnTo>
                  <a:pt x="223260" y="139700"/>
                </a:lnTo>
                <a:lnTo>
                  <a:pt x="219450" y="140970"/>
                </a:lnTo>
                <a:lnTo>
                  <a:pt x="216783" y="142240"/>
                </a:lnTo>
                <a:lnTo>
                  <a:pt x="209163" y="146050"/>
                </a:lnTo>
                <a:lnTo>
                  <a:pt x="206877" y="147320"/>
                </a:lnTo>
                <a:close/>
              </a:path>
              <a:path w="300354" h="349250">
                <a:moveTo>
                  <a:pt x="279647" y="233680"/>
                </a:moveTo>
                <a:lnTo>
                  <a:pt x="277742" y="233680"/>
                </a:lnTo>
                <a:lnTo>
                  <a:pt x="275456" y="232410"/>
                </a:lnTo>
                <a:lnTo>
                  <a:pt x="274694" y="231140"/>
                </a:lnTo>
                <a:lnTo>
                  <a:pt x="273932" y="228600"/>
                </a:lnTo>
                <a:lnTo>
                  <a:pt x="272789" y="223520"/>
                </a:lnTo>
                <a:lnTo>
                  <a:pt x="272408" y="222250"/>
                </a:lnTo>
                <a:lnTo>
                  <a:pt x="270503" y="137160"/>
                </a:lnTo>
                <a:lnTo>
                  <a:pt x="291076" y="137160"/>
                </a:lnTo>
                <a:lnTo>
                  <a:pt x="290962" y="170180"/>
                </a:lnTo>
                <a:lnTo>
                  <a:pt x="290695" y="179070"/>
                </a:lnTo>
                <a:lnTo>
                  <a:pt x="290314" y="184150"/>
                </a:lnTo>
                <a:lnTo>
                  <a:pt x="289171" y="204470"/>
                </a:lnTo>
                <a:lnTo>
                  <a:pt x="288790" y="205740"/>
                </a:lnTo>
                <a:lnTo>
                  <a:pt x="288409" y="208280"/>
                </a:lnTo>
                <a:lnTo>
                  <a:pt x="287266" y="218440"/>
                </a:lnTo>
                <a:lnTo>
                  <a:pt x="286504" y="220980"/>
                </a:lnTo>
                <a:lnTo>
                  <a:pt x="286123" y="223520"/>
                </a:lnTo>
                <a:lnTo>
                  <a:pt x="283837" y="228600"/>
                </a:lnTo>
                <a:lnTo>
                  <a:pt x="282313" y="232410"/>
                </a:lnTo>
                <a:lnTo>
                  <a:pt x="279647" y="233680"/>
                </a:lnTo>
                <a:close/>
              </a:path>
              <a:path w="300354" h="349250">
                <a:moveTo>
                  <a:pt x="218307" y="217170"/>
                </a:moveTo>
                <a:lnTo>
                  <a:pt x="210687" y="215900"/>
                </a:lnTo>
                <a:lnTo>
                  <a:pt x="208020" y="214630"/>
                </a:lnTo>
                <a:lnTo>
                  <a:pt x="203448" y="212090"/>
                </a:lnTo>
                <a:lnTo>
                  <a:pt x="190876" y="204470"/>
                </a:lnTo>
                <a:lnTo>
                  <a:pt x="185542" y="201930"/>
                </a:lnTo>
                <a:lnTo>
                  <a:pt x="179827" y="198120"/>
                </a:lnTo>
                <a:lnTo>
                  <a:pt x="163825" y="189230"/>
                </a:lnTo>
                <a:lnTo>
                  <a:pt x="156587" y="184150"/>
                </a:lnTo>
                <a:lnTo>
                  <a:pt x="149729" y="180340"/>
                </a:lnTo>
                <a:lnTo>
                  <a:pt x="134870" y="170180"/>
                </a:lnTo>
                <a:lnTo>
                  <a:pt x="128012" y="166370"/>
                </a:lnTo>
                <a:lnTo>
                  <a:pt x="123059" y="162560"/>
                </a:lnTo>
                <a:lnTo>
                  <a:pt x="110868" y="154940"/>
                </a:lnTo>
                <a:lnTo>
                  <a:pt x="105534" y="151130"/>
                </a:lnTo>
                <a:lnTo>
                  <a:pt x="131822" y="151130"/>
                </a:lnTo>
                <a:lnTo>
                  <a:pt x="136775" y="154940"/>
                </a:lnTo>
                <a:lnTo>
                  <a:pt x="149729" y="162560"/>
                </a:lnTo>
                <a:lnTo>
                  <a:pt x="154682" y="163830"/>
                </a:lnTo>
                <a:lnTo>
                  <a:pt x="160016" y="166370"/>
                </a:lnTo>
                <a:lnTo>
                  <a:pt x="170302" y="170180"/>
                </a:lnTo>
                <a:lnTo>
                  <a:pt x="174493" y="171450"/>
                </a:lnTo>
                <a:lnTo>
                  <a:pt x="177541" y="171450"/>
                </a:lnTo>
                <a:lnTo>
                  <a:pt x="186304" y="173990"/>
                </a:lnTo>
                <a:lnTo>
                  <a:pt x="189352" y="173990"/>
                </a:lnTo>
                <a:lnTo>
                  <a:pt x="193543" y="176530"/>
                </a:lnTo>
                <a:lnTo>
                  <a:pt x="201543" y="184150"/>
                </a:lnTo>
                <a:lnTo>
                  <a:pt x="206496" y="187960"/>
                </a:lnTo>
                <a:lnTo>
                  <a:pt x="208782" y="190500"/>
                </a:lnTo>
                <a:lnTo>
                  <a:pt x="216021" y="196850"/>
                </a:lnTo>
                <a:lnTo>
                  <a:pt x="217545" y="199390"/>
                </a:lnTo>
                <a:lnTo>
                  <a:pt x="220212" y="203200"/>
                </a:lnTo>
                <a:lnTo>
                  <a:pt x="222498" y="210820"/>
                </a:lnTo>
                <a:lnTo>
                  <a:pt x="220593" y="213360"/>
                </a:lnTo>
                <a:lnTo>
                  <a:pt x="218307" y="217170"/>
                </a:lnTo>
                <a:close/>
              </a:path>
              <a:path w="300354" h="349250">
                <a:moveTo>
                  <a:pt x="197603" y="347980"/>
                </a:moveTo>
                <a:lnTo>
                  <a:pt x="160527" y="347980"/>
                </a:lnTo>
                <a:lnTo>
                  <a:pt x="134489" y="345440"/>
                </a:lnTo>
                <a:lnTo>
                  <a:pt x="126869" y="344170"/>
                </a:lnTo>
                <a:lnTo>
                  <a:pt x="116964" y="342900"/>
                </a:lnTo>
                <a:lnTo>
                  <a:pt x="72007" y="322580"/>
                </a:lnTo>
                <a:lnTo>
                  <a:pt x="67816" y="317500"/>
                </a:lnTo>
                <a:lnTo>
                  <a:pt x="62482" y="311150"/>
                </a:lnTo>
                <a:lnTo>
                  <a:pt x="58291" y="295910"/>
                </a:lnTo>
                <a:lnTo>
                  <a:pt x="58291" y="284480"/>
                </a:lnTo>
                <a:lnTo>
                  <a:pt x="62482" y="269240"/>
                </a:lnTo>
                <a:lnTo>
                  <a:pt x="67816" y="262890"/>
                </a:lnTo>
                <a:lnTo>
                  <a:pt x="72007" y="257810"/>
                </a:lnTo>
                <a:lnTo>
                  <a:pt x="116964" y="237490"/>
                </a:lnTo>
                <a:lnTo>
                  <a:pt x="126869" y="236220"/>
                </a:lnTo>
                <a:lnTo>
                  <a:pt x="134489" y="234950"/>
                </a:lnTo>
                <a:lnTo>
                  <a:pt x="160527" y="232410"/>
                </a:lnTo>
                <a:lnTo>
                  <a:pt x="197603" y="232410"/>
                </a:lnTo>
                <a:lnTo>
                  <a:pt x="223641" y="234950"/>
                </a:lnTo>
                <a:lnTo>
                  <a:pt x="231261" y="236220"/>
                </a:lnTo>
                <a:lnTo>
                  <a:pt x="241166" y="237490"/>
                </a:lnTo>
                <a:lnTo>
                  <a:pt x="262121" y="243840"/>
                </a:lnTo>
                <a:lnTo>
                  <a:pt x="265169" y="245110"/>
                </a:lnTo>
                <a:lnTo>
                  <a:pt x="162778" y="245110"/>
                </a:lnTo>
                <a:lnTo>
                  <a:pt x="156348" y="246380"/>
                </a:lnTo>
                <a:lnTo>
                  <a:pt x="147062" y="247650"/>
                </a:lnTo>
                <a:lnTo>
                  <a:pt x="131441" y="248920"/>
                </a:lnTo>
                <a:lnTo>
                  <a:pt x="122297" y="251460"/>
                </a:lnTo>
                <a:lnTo>
                  <a:pt x="86484" y="271780"/>
                </a:lnTo>
                <a:lnTo>
                  <a:pt x="80769" y="285750"/>
                </a:lnTo>
                <a:lnTo>
                  <a:pt x="80769" y="294640"/>
                </a:lnTo>
                <a:lnTo>
                  <a:pt x="82674" y="300990"/>
                </a:lnTo>
                <a:lnTo>
                  <a:pt x="84579" y="304800"/>
                </a:lnTo>
                <a:lnTo>
                  <a:pt x="91437" y="314960"/>
                </a:lnTo>
                <a:lnTo>
                  <a:pt x="96390" y="317500"/>
                </a:lnTo>
                <a:lnTo>
                  <a:pt x="100581" y="320040"/>
                </a:lnTo>
                <a:lnTo>
                  <a:pt x="113916" y="326390"/>
                </a:lnTo>
                <a:lnTo>
                  <a:pt x="122297" y="328930"/>
                </a:lnTo>
                <a:lnTo>
                  <a:pt x="131441" y="330200"/>
                </a:lnTo>
                <a:lnTo>
                  <a:pt x="147062" y="332740"/>
                </a:lnTo>
                <a:lnTo>
                  <a:pt x="156348" y="334010"/>
                </a:lnTo>
                <a:lnTo>
                  <a:pt x="162778" y="335280"/>
                </a:lnTo>
                <a:lnTo>
                  <a:pt x="265169" y="335280"/>
                </a:lnTo>
                <a:lnTo>
                  <a:pt x="262121" y="336550"/>
                </a:lnTo>
                <a:lnTo>
                  <a:pt x="241166" y="342900"/>
                </a:lnTo>
                <a:lnTo>
                  <a:pt x="231261" y="344170"/>
                </a:lnTo>
                <a:lnTo>
                  <a:pt x="223641" y="345440"/>
                </a:lnTo>
                <a:lnTo>
                  <a:pt x="197603" y="347980"/>
                </a:lnTo>
                <a:close/>
              </a:path>
              <a:path w="300354" h="349250">
                <a:moveTo>
                  <a:pt x="265169" y="335280"/>
                </a:moveTo>
                <a:lnTo>
                  <a:pt x="195352" y="335280"/>
                </a:lnTo>
                <a:lnTo>
                  <a:pt x="201782" y="334010"/>
                </a:lnTo>
                <a:lnTo>
                  <a:pt x="211068" y="332740"/>
                </a:lnTo>
                <a:lnTo>
                  <a:pt x="226689" y="330200"/>
                </a:lnTo>
                <a:lnTo>
                  <a:pt x="235833" y="328930"/>
                </a:lnTo>
                <a:lnTo>
                  <a:pt x="244595" y="326390"/>
                </a:lnTo>
                <a:lnTo>
                  <a:pt x="257930" y="320040"/>
                </a:lnTo>
                <a:lnTo>
                  <a:pt x="261740" y="317500"/>
                </a:lnTo>
                <a:lnTo>
                  <a:pt x="266693" y="314960"/>
                </a:lnTo>
                <a:lnTo>
                  <a:pt x="272027" y="307340"/>
                </a:lnTo>
                <a:lnTo>
                  <a:pt x="273551" y="304800"/>
                </a:lnTo>
                <a:lnTo>
                  <a:pt x="275456" y="300990"/>
                </a:lnTo>
                <a:lnTo>
                  <a:pt x="277361" y="294640"/>
                </a:lnTo>
                <a:lnTo>
                  <a:pt x="277361" y="284480"/>
                </a:lnTo>
                <a:lnTo>
                  <a:pt x="244595" y="254000"/>
                </a:lnTo>
                <a:lnTo>
                  <a:pt x="211068" y="247650"/>
                </a:lnTo>
                <a:lnTo>
                  <a:pt x="201782" y="246380"/>
                </a:lnTo>
                <a:lnTo>
                  <a:pt x="195352" y="245110"/>
                </a:lnTo>
                <a:lnTo>
                  <a:pt x="265169" y="245110"/>
                </a:lnTo>
                <a:lnTo>
                  <a:pt x="268217" y="246380"/>
                </a:lnTo>
                <a:lnTo>
                  <a:pt x="274694" y="248920"/>
                </a:lnTo>
                <a:lnTo>
                  <a:pt x="286123" y="257810"/>
                </a:lnTo>
                <a:lnTo>
                  <a:pt x="290314" y="262890"/>
                </a:lnTo>
                <a:lnTo>
                  <a:pt x="295648" y="269240"/>
                </a:lnTo>
                <a:lnTo>
                  <a:pt x="299839" y="284480"/>
                </a:lnTo>
                <a:lnTo>
                  <a:pt x="299839" y="295910"/>
                </a:lnTo>
                <a:lnTo>
                  <a:pt x="295648" y="311150"/>
                </a:lnTo>
                <a:lnTo>
                  <a:pt x="290314" y="317500"/>
                </a:lnTo>
                <a:lnTo>
                  <a:pt x="286123" y="322580"/>
                </a:lnTo>
                <a:lnTo>
                  <a:pt x="274694" y="331470"/>
                </a:lnTo>
                <a:lnTo>
                  <a:pt x="268217" y="334010"/>
                </a:lnTo>
                <a:lnTo>
                  <a:pt x="265169" y="335280"/>
                </a:lnTo>
                <a:close/>
              </a:path>
              <a:path w="300354" h="349250">
                <a:moveTo>
                  <a:pt x="186149" y="349250"/>
                </a:moveTo>
                <a:lnTo>
                  <a:pt x="171981" y="349250"/>
                </a:lnTo>
                <a:lnTo>
                  <a:pt x="166683" y="347980"/>
                </a:lnTo>
                <a:lnTo>
                  <a:pt x="191447" y="347980"/>
                </a:lnTo>
                <a:lnTo>
                  <a:pt x="186149" y="349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0159443" y="3451963"/>
            <a:ext cx="311150" cy="344805"/>
          </a:xfrm>
          <a:custGeom>
            <a:avLst/>
            <a:gdLst/>
            <a:ahLst/>
            <a:cxnLst/>
            <a:rect l="l" t="t" r="r" b="b"/>
            <a:pathLst>
              <a:path w="311150" h="344804">
                <a:moveTo>
                  <a:pt x="286123" y="69721"/>
                </a:moveTo>
                <a:lnTo>
                  <a:pt x="265550" y="69721"/>
                </a:lnTo>
                <a:lnTo>
                  <a:pt x="265438" y="35813"/>
                </a:lnTo>
                <a:lnTo>
                  <a:pt x="263645" y="29717"/>
                </a:lnTo>
                <a:lnTo>
                  <a:pt x="260597" y="25907"/>
                </a:lnTo>
                <a:lnTo>
                  <a:pt x="256787" y="22097"/>
                </a:lnTo>
                <a:lnTo>
                  <a:pt x="254501" y="20573"/>
                </a:lnTo>
                <a:lnTo>
                  <a:pt x="251834" y="18668"/>
                </a:lnTo>
                <a:lnTo>
                  <a:pt x="245357" y="15239"/>
                </a:lnTo>
                <a:lnTo>
                  <a:pt x="243071" y="14096"/>
                </a:lnTo>
                <a:lnTo>
                  <a:pt x="234309" y="10286"/>
                </a:lnTo>
                <a:lnTo>
                  <a:pt x="232023" y="9524"/>
                </a:lnTo>
                <a:lnTo>
                  <a:pt x="230118" y="8762"/>
                </a:lnTo>
                <a:lnTo>
                  <a:pt x="224784" y="6476"/>
                </a:lnTo>
                <a:lnTo>
                  <a:pt x="224784" y="2285"/>
                </a:lnTo>
                <a:lnTo>
                  <a:pt x="230880" y="0"/>
                </a:lnTo>
                <a:lnTo>
                  <a:pt x="236976" y="0"/>
                </a:lnTo>
                <a:lnTo>
                  <a:pt x="252215" y="2285"/>
                </a:lnTo>
                <a:lnTo>
                  <a:pt x="258311" y="3809"/>
                </a:lnTo>
                <a:lnTo>
                  <a:pt x="263264" y="4952"/>
                </a:lnTo>
                <a:lnTo>
                  <a:pt x="273551" y="8000"/>
                </a:lnTo>
                <a:lnTo>
                  <a:pt x="278885" y="9905"/>
                </a:lnTo>
                <a:lnTo>
                  <a:pt x="282694" y="11429"/>
                </a:lnTo>
                <a:lnTo>
                  <a:pt x="289552" y="15239"/>
                </a:lnTo>
                <a:lnTo>
                  <a:pt x="289552" y="19811"/>
                </a:lnTo>
                <a:lnTo>
                  <a:pt x="288028" y="24383"/>
                </a:lnTo>
                <a:lnTo>
                  <a:pt x="287266" y="27050"/>
                </a:lnTo>
                <a:lnTo>
                  <a:pt x="286885" y="29336"/>
                </a:lnTo>
                <a:lnTo>
                  <a:pt x="286238" y="35813"/>
                </a:lnTo>
                <a:lnTo>
                  <a:pt x="286123" y="69721"/>
                </a:lnTo>
                <a:close/>
              </a:path>
              <a:path w="311150" h="344804">
                <a:moveTo>
                  <a:pt x="54862" y="231261"/>
                </a:moveTo>
                <a:lnTo>
                  <a:pt x="49909" y="231261"/>
                </a:lnTo>
                <a:lnTo>
                  <a:pt x="34289" y="220212"/>
                </a:lnTo>
                <a:lnTo>
                  <a:pt x="34289" y="56386"/>
                </a:lnTo>
                <a:lnTo>
                  <a:pt x="31622" y="51814"/>
                </a:lnTo>
                <a:lnTo>
                  <a:pt x="29717" y="50290"/>
                </a:lnTo>
                <a:lnTo>
                  <a:pt x="28193" y="48766"/>
                </a:lnTo>
                <a:lnTo>
                  <a:pt x="23240" y="45718"/>
                </a:lnTo>
                <a:lnTo>
                  <a:pt x="17906" y="43051"/>
                </a:lnTo>
                <a:lnTo>
                  <a:pt x="11048" y="40004"/>
                </a:lnTo>
                <a:lnTo>
                  <a:pt x="8381" y="39242"/>
                </a:lnTo>
                <a:lnTo>
                  <a:pt x="6095" y="38480"/>
                </a:lnTo>
                <a:lnTo>
                  <a:pt x="0" y="36575"/>
                </a:lnTo>
                <a:lnTo>
                  <a:pt x="0" y="32765"/>
                </a:lnTo>
                <a:lnTo>
                  <a:pt x="4952" y="29336"/>
                </a:lnTo>
                <a:lnTo>
                  <a:pt x="12191" y="29336"/>
                </a:lnTo>
                <a:lnTo>
                  <a:pt x="23240" y="30479"/>
                </a:lnTo>
                <a:lnTo>
                  <a:pt x="28193" y="31241"/>
                </a:lnTo>
                <a:lnTo>
                  <a:pt x="33527" y="32003"/>
                </a:lnTo>
                <a:lnTo>
                  <a:pt x="44575" y="34289"/>
                </a:lnTo>
                <a:lnTo>
                  <a:pt x="49147" y="35813"/>
                </a:lnTo>
                <a:lnTo>
                  <a:pt x="52195" y="36575"/>
                </a:lnTo>
                <a:lnTo>
                  <a:pt x="57529" y="40384"/>
                </a:lnTo>
                <a:lnTo>
                  <a:pt x="57529" y="44575"/>
                </a:lnTo>
                <a:lnTo>
                  <a:pt x="55243" y="52957"/>
                </a:lnTo>
                <a:lnTo>
                  <a:pt x="55243" y="208401"/>
                </a:lnTo>
                <a:lnTo>
                  <a:pt x="167418" y="208401"/>
                </a:lnTo>
                <a:lnTo>
                  <a:pt x="163825" y="209544"/>
                </a:lnTo>
                <a:lnTo>
                  <a:pt x="141728" y="214497"/>
                </a:lnTo>
                <a:lnTo>
                  <a:pt x="132203" y="216402"/>
                </a:lnTo>
                <a:lnTo>
                  <a:pt x="123440" y="218307"/>
                </a:lnTo>
                <a:lnTo>
                  <a:pt x="100581" y="222879"/>
                </a:lnTo>
                <a:lnTo>
                  <a:pt x="93342" y="224403"/>
                </a:lnTo>
                <a:lnTo>
                  <a:pt x="83817" y="226308"/>
                </a:lnTo>
                <a:lnTo>
                  <a:pt x="54862" y="231261"/>
                </a:lnTo>
                <a:close/>
              </a:path>
              <a:path w="311150" h="344804">
                <a:moveTo>
                  <a:pt x="176779" y="92199"/>
                </a:moveTo>
                <a:lnTo>
                  <a:pt x="139061" y="71626"/>
                </a:lnTo>
                <a:lnTo>
                  <a:pt x="139061" y="68197"/>
                </a:lnTo>
                <a:lnTo>
                  <a:pt x="141728" y="66292"/>
                </a:lnTo>
                <a:lnTo>
                  <a:pt x="144395" y="66673"/>
                </a:lnTo>
                <a:lnTo>
                  <a:pt x="148967" y="67054"/>
                </a:lnTo>
                <a:lnTo>
                  <a:pt x="159635" y="68197"/>
                </a:lnTo>
                <a:lnTo>
                  <a:pt x="168397" y="68959"/>
                </a:lnTo>
                <a:lnTo>
                  <a:pt x="190495" y="69721"/>
                </a:lnTo>
                <a:lnTo>
                  <a:pt x="286123" y="69721"/>
                </a:lnTo>
                <a:lnTo>
                  <a:pt x="286123" y="81912"/>
                </a:lnTo>
                <a:lnTo>
                  <a:pt x="216402" y="81912"/>
                </a:lnTo>
                <a:lnTo>
                  <a:pt x="194686" y="84960"/>
                </a:lnTo>
                <a:lnTo>
                  <a:pt x="190876" y="86103"/>
                </a:lnTo>
                <a:lnTo>
                  <a:pt x="186304" y="87627"/>
                </a:lnTo>
                <a:lnTo>
                  <a:pt x="179827" y="90294"/>
                </a:lnTo>
                <a:lnTo>
                  <a:pt x="176779" y="92199"/>
                </a:lnTo>
                <a:close/>
              </a:path>
              <a:path w="311150" h="344804">
                <a:moveTo>
                  <a:pt x="286123" y="144776"/>
                </a:moveTo>
                <a:lnTo>
                  <a:pt x="265550" y="144776"/>
                </a:lnTo>
                <a:lnTo>
                  <a:pt x="265550" y="81912"/>
                </a:lnTo>
                <a:lnTo>
                  <a:pt x="286123" y="81912"/>
                </a:lnTo>
                <a:lnTo>
                  <a:pt x="286123" y="144776"/>
                </a:lnTo>
                <a:close/>
              </a:path>
              <a:path w="311150" h="344804">
                <a:moveTo>
                  <a:pt x="176779" y="167254"/>
                </a:moveTo>
                <a:lnTo>
                  <a:pt x="139061" y="146681"/>
                </a:lnTo>
                <a:lnTo>
                  <a:pt x="139061" y="143252"/>
                </a:lnTo>
                <a:lnTo>
                  <a:pt x="141728" y="141347"/>
                </a:lnTo>
                <a:lnTo>
                  <a:pt x="144395" y="141728"/>
                </a:lnTo>
                <a:lnTo>
                  <a:pt x="148967" y="142109"/>
                </a:lnTo>
                <a:lnTo>
                  <a:pt x="159635" y="143252"/>
                </a:lnTo>
                <a:lnTo>
                  <a:pt x="168397" y="144014"/>
                </a:lnTo>
                <a:lnTo>
                  <a:pt x="190495" y="144776"/>
                </a:lnTo>
                <a:lnTo>
                  <a:pt x="286123" y="144776"/>
                </a:lnTo>
                <a:lnTo>
                  <a:pt x="286123" y="156968"/>
                </a:lnTo>
                <a:lnTo>
                  <a:pt x="216402" y="156968"/>
                </a:lnTo>
                <a:lnTo>
                  <a:pt x="194686" y="160016"/>
                </a:lnTo>
                <a:lnTo>
                  <a:pt x="190876" y="161158"/>
                </a:lnTo>
                <a:lnTo>
                  <a:pt x="186304" y="162682"/>
                </a:lnTo>
                <a:lnTo>
                  <a:pt x="179827" y="165349"/>
                </a:lnTo>
                <a:lnTo>
                  <a:pt x="176779" y="167254"/>
                </a:lnTo>
                <a:close/>
              </a:path>
              <a:path w="311150" h="344804">
                <a:moveTo>
                  <a:pt x="275075" y="272408"/>
                </a:moveTo>
                <a:lnTo>
                  <a:pt x="272027" y="272408"/>
                </a:lnTo>
                <a:lnTo>
                  <a:pt x="270122" y="269360"/>
                </a:lnTo>
                <a:lnTo>
                  <a:pt x="266693" y="250310"/>
                </a:lnTo>
                <a:lnTo>
                  <a:pt x="266312" y="245738"/>
                </a:lnTo>
                <a:lnTo>
                  <a:pt x="265931" y="239262"/>
                </a:lnTo>
                <a:lnTo>
                  <a:pt x="265666" y="224403"/>
                </a:lnTo>
                <a:lnTo>
                  <a:pt x="265550" y="156968"/>
                </a:lnTo>
                <a:lnTo>
                  <a:pt x="286123" y="156968"/>
                </a:lnTo>
                <a:lnTo>
                  <a:pt x="286009" y="197353"/>
                </a:lnTo>
                <a:lnTo>
                  <a:pt x="285742" y="210687"/>
                </a:lnTo>
                <a:lnTo>
                  <a:pt x="284962" y="224403"/>
                </a:lnTo>
                <a:lnTo>
                  <a:pt x="284218" y="240024"/>
                </a:lnTo>
                <a:lnTo>
                  <a:pt x="283837" y="242309"/>
                </a:lnTo>
                <a:lnTo>
                  <a:pt x="283357" y="245738"/>
                </a:lnTo>
                <a:lnTo>
                  <a:pt x="282363" y="253358"/>
                </a:lnTo>
                <a:lnTo>
                  <a:pt x="282106" y="254882"/>
                </a:lnTo>
                <a:lnTo>
                  <a:pt x="281551" y="257930"/>
                </a:lnTo>
                <a:lnTo>
                  <a:pt x="281170" y="261359"/>
                </a:lnTo>
                <a:lnTo>
                  <a:pt x="278123" y="268979"/>
                </a:lnTo>
                <a:lnTo>
                  <a:pt x="277361" y="270503"/>
                </a:lnTo>
                <a:lnTo>
                  <a:pt x="275075" y="272408"/>
                </a:lnTo>
                <a:close/>
              </a:path>
              <a:path w="311150" h="344804">
                <a:moveTo>
                  <a:pt x="167418" y="208401"/>
                </a:moveTo>
                <a:lnTo>
                  <a:pt x="55243" y="208401"/>
                </a:lnTo>
                <a:lnTo>
                  <a:pt x="61720" y="207639"/>
                </a:lnTo>
                <a:lnTo>
                  <a:pt x="85341" y="205734"/>
                </a:lnTo>
                <a:lnTo>
                  <a:pt x="92199" y="204972"/>
                </a:lnTo>
                <a:lnTo>
                  <a:pt x="163825" y="195829"/>
                </a:lnTo>
                <a:lnTo>
                  <a:pt x="209163" y="187447"/>
                </a:lnTo>
                <a:lnTo>
                  <a:pt x="210687" y="195448"/>
                </a:lnTo>
                <a:lnTo>
                  <a:pt x="206115" y="197353"/>
                </a:lnTo>
                <a:lnTo>
                  <a:pt x="198877" y="200020"/>
                </a:lnTo>
                <a:lnTo>
                  <a:pt x="172207" y="206877"/>
                </a:lnTo>
                <a:lnTo>
                  <a:pt x="167418" y="208401"/>
                </a:lnTo>
                <a:close/>
              </a:path>
              <a:path w="311150" h="344804">
                <a:moveTo>
                  <a:pt x="306697" y="344796"/>
                </a:moveTo>
                <a:lnTo>
                  <a:pt x="121154" y="344796"/>
                </a:lnTo>
                <a:lnTo>
                  <a:pt x="112606" y="344736"/>
                </a:lnTo>
                <a:lnTo>
                  <a:pt x="107058" y="344320"/>
                </a:lnTo>
                <a:lnTo>
                  <a:pt x="102081" y="343189"/>
                </a:lnTo>
                <a:lnTo>
                  <a:pt x="95247" y="340986"/>
                </a:lnTo>
                <a:lnTo>
                  <a:pt x="83817" y="337176"/>
                </a:lnTo>
                <a:lnTo>
                  <a:pt x="83817" y="278885"/>
                </a:lnTo>
                <a:lnTo>
                  <a:pt x="80388" y="273932"/>
                </a:lnTo>
                <a:lnTo>
                  <a:pt x="78484" y="272408"/>
                </a:lnTo>
                <a:lnTo>
                  <a:pt x="76960" y="270884"/>
                </a:lnTo>
                <a:lnTo>
                  <a:pt x="70483" y="267455"/>
                </a:lnTo>
                <a:lnTo>
                  <a:pt x="67816" y="266312"/>
                </a:lnTo>
                <a:lnTo>
                  <a:pt x="64006" y="264407"/>
                </a:lnTo>
                <a:lnTo>
                  <a:pt x="56386" y="261740"/>
                </a:lnTo>
                <a:lnTo>
                  <a:pt x="53719" y="260978"/>
                </a:lnTo>
                <a:lnTo>
                  <a:pt x="51814" y="260216"/>
                </a:lnTo>
                <a:lnTo>
                  <a:pt x="46480" y="258692"/>
                </a:lnTo>
                <a:lnTo>
                  <a:pt x="46480" y="254501"/>
                </a:lnTo>
                <a:lnTo>
                  <a:pt x="52576" y="251453"/>
                </a:lnTo>
                <a:lnTo>
                  <a:pt x="60196" y="251453"/>
                </a:lnTo>
                <a:lnTo>
                  <a:pt x="73912" y="253358"/>
                </a:lnTo>
                <a:lnTo>
                  <a:pt x="78484" y="254120"/>
                </a:lnTo>
                <a:lnTo>
                  <a:pt x="83436" y="254882"/>
                </a:lnTo>
                <a:lnTo>
                  <a:pt x="95628" y="257930"/>
                </a:lnTo>
                <a:lnTo>
                  <a:pt x="99057" y="259073"/>
                </a:lnTo>
                <a:lnTo>
                  <a:pt x="101724" y="259835"/>
                </a:lnTo>
                <a:lnTo>
                  <a:pt x="107058" y="263264"/>
                </a:lnTo>
                <a:lnTo>
                  <a:pt x="107058" y="268217"/>
                </a:lnTo>
                <a:lnTo>
                  <a:pt x="105272" y="273932"/>
                </a:lnTo>
                <a:lnTo>
                  <a:pt x="105153" y="328032"/>
                </a:lnTo>
                <a:lnTo>
                  <a:pt x="115059" y="332223"/>
                </a:lnTo>
                <a:lnTo>
                  <a:pt x="310888" y="332223"/>
                </a:lnTo>
                <a:lnTo>
                  <a:pt x="310888" y="340986"/>
                </a:lnTo>
                <a:lnTo>
                  <a:pt x="306697" y="344796"/>
                </a:lnTo>
                <a:close/>
              </a:path>
              <a:path w="311150" h="344804">
                <a:moveTo>
                  <a:pt x="310888" y="332223"/>
                </a:moveTo>
                <a:lnTo>
                  <a:pt x="219831" y="332223"/>
                </a:lnTo>
                <a:lnTo>
                  <a:pt x="236214" y="330699"/>
                </a:lnTo>
                <a:lnTo>
                  <a:pt x="245357" y="327651"/>
                </a:lnTo>
                <a:lnTo>
                  <a:pt x="251834" y="323841"/>
                </a:lnTo>
                <a:lnTo>
                  <a:pt x="253739" y="321936"/>
                </a:lnTo>
                <a:lnTo>
                  <a:pt x="261359" y="322317"/>
                </a:lnTo>
                <a:lnTo>
                  <a:pt x="279266" y="323460"/>
                </a:lnTo>
                <a:lnTo>
                  <a:pt x="287647" y="324222"/>
                </a:lnTo>
                <a:lnTo>
                  <a:pt x="300601" y="325746"/>
                </a:lnTo>
                <a:lnTo>
                  <a:pt x="310888" y="331080"/>
                </a:lnTo>
                <a:lnTo>
                  <a:pt x="310888" y="3322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0596029" y="3451963"/>
            <a:ext cx="1016863" cy="3581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1717550" y="3451963"/>
            <a:ext cx="337185" cy="344805"/>
          </a:xfrm>
          <a:custGeom>
            <a:avLst/>
            <a:gdLst/>
            <a:ahLst/>
            <a:cxnLst/>
            <a:rect l="l" t="t" r="r" b="b"/>
            <a:pathLst>
              <a:path w="337184" h="344804">
                <a:moveTo>
                  <a:pt x="263264" y="278123"/>
                </a:moveTo>
                <a:lnTo>
                  <a:pt x="260216" y="278123"/>
                </a:lnTo>
                <a:lnTo>
                  <a:pt x="258311" y="275075"/>
                </a:lnTo>
                <a:lnTo>
                  <a:pt x="254882" y="256025"/>
                </a:lnTo>
                <a:lnTo>
                  <a:pt x="254533" y="251834"/>
                </a:lnTo>
                <a:lnTo>
                  <a:pt x="254120" y="244976"/>
                </a:lnTo>
                <a:lnTo>
                  <a:pt x="253753" y="224403"/>
                </a:lnTo>
                <a:lnTo>
                  <a:pt x="253627" y="35813"/>
                </a:lnTo>
                <a:lnTo>
                  <a:pt x="251834" y="29717"/>
                </a:lnTo>
                <a:lnTo>
                  <a:pt x="248786" y="25907"/>
                </a:lnTo>
                <a:lnTo>
                  <a:pt x="244976" y="22097"/>
                </a:lnTo>
                <a:lnTo>
                  <a:pt x="242690" y="20573"/>
                </a:lnTo>
                <a:lnTo>
                  <a:pt x="240024" y="18668"/>
                </a:lnTo>
                <a:lnTo>
                  <a:pt x="233547" y="15239"/>
                </a:lnTo>
                <a:lnTo>
                  <a:pt x="231261" y="14096"/>
                </a:lnTo>
                <a:lnTo>
                  <a:pt x="222498" y="10286"/>
                </a:lnTo>
                <a:lnTo>
                  <a:pt x="220212" y="9524"/>
                </a:lnTo>
                <a:lnTo>
                  <a:pt x="218307" y="8762"/>
                </a:lnTo>
                <a:lnTo>
                  <a:pt x="212973" y="6476"/>
                </a:lnTo>
                <a:lnTo>
                  <a:pt x="212973" y="2285"/>
                </a:lnTo>
                <a:lnTo>
                  <a:pt x="219069" y="0"/>
                </a:lnTo>
                <a:lnTo>
                  <a:pt x="225165" y="0"/>
                </a:lnTo>
                <a:lnTo>
                  <a:pt x="240404" y="2285"/>
                </a:lnTo>
                <a:lnTo>
                  <a:pt x="246500" y="3809"/>
                </a:lnTo>
                <a:lnTo>
                  <a:pt x="251453" y="4952"/>
                </a:lnTo>
                <a:lnTo>
                  <a:pt x="261740" y="8000"/>
                </a:lnTo>
                <a:lnTo>
                  <a:pt x="267074" y="9905"/>
                </a:lnTo>
                <a:lnTo>
                  <a:pt x="270884" y="11429"/>
                </a:lnTo>
                <a:lnTo>
                  <a:pt x="277742" y="15239"/>
                </a:lnTo>
                <a:lnTo>
                  <a:pt x="277742" y="19811"/>
                </a:lnTo>
                <a:lnTo>
                  <a:pt x="276218" y="24383"/>
                </a:lnTo>
                <a:lnTo>
                  <a:pt x="275456" y="27050"/>
                </a:lnTo>
                <a:lnTo>
                  <a:pt x="275075" y="29336"/>
                </a:lnTo>
                <a:lnTo>
                  <a:pt x="274427" y="35813"/>
                </a:lnTo>
                <a:lnTo>
                  <a:pt x="274313" y="140966"/>
                </a:lnTo>
                <a:lnTo>
                  <a:pt x="337176" y="140966"/>
                </a:lnTo>
                <a:lnTo>
                  <a:pt x="337176" y="148967"/>
                </a:lnTo>
                <a:lnTo>
                  <a:pt x="331842" y="153158"/>
                </a:lnTo>
                <a:lnTo>
                  <a:pt x="274313" y="153158"/>
                </a:lnTo>
                <a:lnTo>
                  <a:pt x="274198" y="203067"/>
                </a:lnTo>
                <a:lnTo>
                  <a:pt x="273962" y="214878"/>
                </a:lnTo>
                <a:lnTo>
                  <a:pt x="273888" y="217164"/>
                </a:lnTo>
                <a:lnTo>
                  <a:pt x="273170" y="229737"/>
                </a:lnTo>
                <a:lnTo>
                  <a:pt x="272408" y="245738"/>
                </a:lnTo>
                <a:lnTo>
                  <a:pt x="272027" y="248024"/>
                </a:lnTo>
                <a:lnTo>
                  <a:pt x="270503" y="259454"/>
                </a:lnTo>
                <a:lnTo>
                  <a:pt x="269741" y="263645"/>
                </a:lnTo>
                <a:lnTo>
                  <a:pt x="269360" y="267074"/>
                </a:lnTo>
                <a:lnTo>
                  <a:pt x="266312" y="274694"/>
                </a:lnTo>
                <a:lnTo>
                  <a:pt x="265550" y="276218"/>
                </a:lnTo>
                <a:lnTo>
                  <a:pt x="263264" y="278123"/>
                </a:lnTo>
                <a:close/>
              </a:path>
              <a:path w="337184" h="344804">
                <a:moveTo>
                  <a:pt x="207639" y="37337"/>
                </a:moveTo>
                <a:lnTo>
                  <a:pt x="173350" y="37337"/>
                </a:lnTo>
                <a:lnTo>
                  <a:pt x="180589" y="32003"/>
                </a:lnTo>
                <a:lnTo>
                  <a:pt x="196210" y="33146"/>
                </a:lnTo>
                <a:lnTo>
                  <a:pt x="198877" y="33527"/>
                </a:lnTo>
                <a:lnTo>
                  <a:pt x="201924" y="33908"/>
                </a:lnTo>
                <a:lnTo>
                  <a:pt x="207639" y="36575"/>
                </a:lnTo>
                <a:lnTo>
                  <a:pt x="207639" y="37337"/>
                </a:lnTo>
                <a:close/>
              </a:path>
              <a:path w="337184" h="344804">
                <a:moveTo>
                  <a:pt x="55243" y="59434"/>
                </a:moveTo>
                <a:lnTo>
                  <a:pt x="54481" y="59434"/>
                </a:lnTo>
                <a:lnTo>
                  <a:pt x="49147" y="57529"/>
                </a:lnTo>
                <a:lnTo>
                  <a:pt x="47242" y="56767"/>
                </a:lnTo>
                <a:lnTo>
                  <a:pt x="44956" y="56005"/>
                </a:lnTo>
                <a:lnTo>
                  <a:pt x="39242" y="53338"/>
                </a:lnTo>
                <a:lnTo>
                  <a:pt x="36194" y="51814"/>
                </a:lnTo>
                <a:lnTo>
                  <a:pt x="32765" y="49909"/>
                </a:lnTo>
                <a:lnTo>
                  <a:pt x="26288" y="46480"/>
                </a:lnTo>
                <a:lnTo>
                  <a:pt x="23240" y="44956"/>
                </a:lnTo>
                <a:lnTo>
                  <a:pt x="20954" y="43432"/>
                </a:lnTo>
                <a:lnTo>
                  <a:pt x="15239" y="39242"/>
                </a:lnTo>
                <a:lnTo>
                  <a:pt x="15239" y="35432"/>
                </a:lnTo>
                <a:lnTo>
                  <a:pt x="18287" y="33908"/>
                </a:lnTo>
                <a:lnTo>
                  <a:pt x="22859" y="34670"/>
                </a:lnTo>
                <a:lnTo>
                  <a:pt x="35051" y="35813"/>
                </a:lnTo>
                <a:lnTo>
                  <a:pt x="41527" y="36194"/>
                </a:lnTo>
                <a:lnTo>
                  <a:pt x="61973" y="37095"/>
                </a:lnTo>
                <a:lnTo>
                  <a:pt x="67887" y="37265"/>
                </a:lnTo>
                <a:lnTo>
                  <a:pt x="207639" y="37337"/>
                </a:lnTo>
                <a:lnTo>
                  <a:pt x="207639" y="41908"/>
                </a:lnTo>
                <a:lnTo>
                  <a:pt x="203829" y="48766"/>
                </a:lnTo>
                <a:lnTo>
                  <a:pt x="203639" y="49528"/>
                </a:lnTo>
                <a:lnTo>
                  <a:pt x="107820" y="49528"/>
                </a:lnTo>
                <a:lnTo>
                  <a:pt x="87627" y="50290"/>
                </a:lnTo>
                <a:lnTo>
                  <a:pt x="83055" y="51052"/>
                </a:lnTo>
                <a:lnTo>
                  <a:pt x="78484" y="51433"/>
                </a:lnTo>
                <a:lnTo>
                  <a:pt x="69340" y="53338"/>
                </a:lnTo>
                <a:lnTo>
                  <a:pt x="63244" y="55624"/>
                </a:lnTo>
                <a:lnTo>
                  <a:pt x="58291" y="57910"/>
                </a:lnTo>
                <a:lnTo>
                  <a:pt x="55243" y="59434"/>
                </a:lnTo>
                <a:close/>
              </a:path>
              <a:path w="337184" h="344804">
                <a:moveTo>
                  <a:pt x="178303" y="176017"/>
                </a:moveTo>
                <a:lnTo>
                  <a:pt x="169159" y="174874"/>
                </a:lnTo>
                <a:lnTo>
                  <a:pt x="170683" y="164968"/>
                </a:lnTo>
                <a:lnTo>
                  <a:pt x="172207" y="150110"/>
                </a:lnTo>
                <a:lnTo>
                  <a:pt x="172588" y="145157"/>
                </a:lnTo>
                <a:lnTo>
                  <a:pt x="173350" y="139823"/>
                </a:lnTo>
                <a:lnTo>
                  <a:pt x="175222" y="118107"/>
                </a:lnTo>
                <a:lnTo>
                  <a:pt x="175636" y="111249"/>
                </a:lnTo>
                <a:lnTo>
                  <a:pt x="176398" y="104772"/>
                </a:lnTo>
                <a:lnTo>
                  <a:pt x="177541" y="82674"/>
                </a:lnTo>
                <a:lnTo>
                  <a:pt x="178303" y="71626"/>
                </a:lnTo>
                <a:lnTo>
                  <a:pt x="179020" y="53338"/>
                </a:lnTo>
                <a:lnTo>
                  <a:pt x="179065" y="49528"/>
                </a:lnTo>
                <a:lnTo>
                  <a:pt x="203639" y="49528"/>
                </a:lnTo>
                <a:lnTo>
                  <a:pt x="203163" y="51433"/>
                </a:lnTo>
                <a:lnTo>
                  <a:pt x="203040" y="52195"/>
                </a:lnTo>
                <a:lnTo>
                  <a:pt x="202686" y="57148"/>
                </a:lnTo>
                <a:lnTo>
                  <a:pt x="200020" y="75817"/>
                </a:lnTo>
                <a:lnTo>
                  <a:pt x="198496" y="88770"/>
                </a:lnTo>
                <a:lnTo>
                  <a:pt x="195448" y="107439"/>
                </a:lnTo>
                <a:lnTo>
                  <a:pt x="192400" y="121916"/>
                </a:lnTo>
                <a:lnTo>
                  <a:pt x="188971" y="138680"/>
                </a:lnTo>
                <a:lnTo>
                  <a:pt x="187066" y="145538"/>
                </a:lnTo>
                <a:lnTo>
                  <a:pt x="185542" y="151634"/>
                </a:lnTo>
                <a:lnTo>
                  <a:pt x="181732" y="166111"/>
                </a:lnTo>
                <a:lnTo>
                  <a:pt x="179827" y="171064"/>
                </a:lnTo>
                <a:lnTo>
                  <a:pt x="178303" y="176017"/>
                </a:lnTo>
                <a:close/>
              </a:path>
              <a:path w="337184" h="344804">
                <a:moveTo>
                  <a:pt x="202991" y="201543"/>
                </a:moveTo>
                <a:lnTo>
                  <a:pt x="50290" y="201543"/>
                </a:lnTo>
                <a:lnTo>
                  <a:pt x="61339" y="201162"/>
                </a:lnTo>
                <a:lnTo>
                  <a:pt x="83817" y="200020"/>
                </a:lnTo>
                <a:lnTo>
                  <a:pt x="93342" y="199639"/>
                </a:lnTo>
                <a:lnTo>
                  <a:pt x="93342" y="134489"/>
                </a:lnTo>
                <a:lnTo>
                  <a:pt x="67054" y="115821"/>
                </a:lnTo>
                <a:lnTo>
                  <a:pt x="65530" y="115059"/>
                </a:lnTo>
                <a:lnTo>
                  <a:pt x="60577" y="112773"/>
                </a:lnTo>
                <a:lnTo>
                  <a:pt x="60577" y="108963"/>
                </a:lnTo>
                <a:lnTo>
                  <a:pt x="65911" y="106677"/>
                </a:lnTo>
                <a:lnTo>
                  <a:pt x="70864" y="106677"/>
                </a:lnTo>
                <a:lnTo>
                  <a:pt x="84198" y="108201"/>
                </a:lnTo>
                <a:lnTo>
                  <a:pt x="88389" y="108963"/>
                </a:lnTo>
                <a:lnTo>
                  <a:pt x="93723" y="109725"/>
                </a:lnTo>
                <a:lnTo>
                  <a:pt x="105153" y="112773"/>
                </a:lnTo>
                <a:lnTo>
                  <a:pt x="108963" y="113916"/>
                </a:lnTo>
                <a:lnTo>
                  <a:pt x="111630" y="114678"/>
                </a:lnTo>
                <a:lnTo>
                  <a:pt x="116583" y="118107"/>
                </a:lnTo>
                <a:lnTo>
                  <a:pt x="116583" y="121916"/>
                </a:lnTo>
                <a:lnTo>
                  <a:pt x="114022" y="131060"/>
                </a:lnTo>
                <a:lnTo>
                  <a:pt x="113916" y="198877"/>
                </a:lnTo>
                <a:lnTo>
                  <a:pt x="216578" y="198877"/>
                </a:lnTo>
                <a:lnTo>
                  <a:pt x="202991" y="201543"/>
                </a:lnTo>
                <a:close/>
              </a:path>
              <a:path w="337184" h="344804">
                <a:moveTo>
                  <a:pt x="337176" y="140966"/>
                </a:moveTo>
                <a:lnTo>
                  <a:pt x="283837" y="140966"/>
                </a:lnTo>
                <a:lnTo>
                  <a:pt x="291076" y="139061"/>
                </a:lnTo>
                <a:lnTo>
                  <a:pt x="294886" y="136394"/>
                </a:lnTo>
                <a:lnTo>
                  <a:pt x="297172" y="134489"/>
                </a:lnTo>
                <a:lnTo>
                  <a:pt x="301363" y="130298"/>
                </a:lnTo>
                <a:lnTo>
                  <a:pt x="302125" y="129155"/>
                </a:lnTo>
                <a:lnTo>
                  <a:pt x="315460" y="130298"/>
                </a:lnTo>
                <a:lnTo>
                  <a:pt x="320032" y="131060"/>
                </a:lnTo>
                <a:lnTo>
                  <a:pt x="327270" y="131822"/>
                </a:lnTo>
                <a:lnTo>
                  <a:pt x="337176" y="137537"/>
                </a:lnTo>
                <a:lnTo>
                  <a:pt x="337176" y="140966"/>
                </a:lnTo>
                <a:close/>
              </a:path>
              <a:path w="337184" h="344804">
                <a:moveTo>
                  <a:pt x="216578" y="198877"/>
                </a:moveTo>
                <a:lnTo>
                  <a:pt x="113916" y="198877"/>
                </a:lnTo>
                <a:lnTo>
                  <a:pt x="158492" y="195067"/>
                </a:lnTo>
                <a:lnTo>
                  <a:pt x="188209" y="192019"/>
                </a:lnTo>
                <a:lnTo>
                  <a:pt x="197353" y="190876"/>
                </a:lnTo>
                <a:lnTo>
                  <a:pt x="204591" y="190114"/>
                </a:lnTo>
                <a:lnTo>
                  <a:pt x="230118" y="186685"/>
                </a:lnTo>
                <a:lnTo>
                  <a:pt x="237357" y="185161"/>
                </a:lnTo>
                <a:lnTo>
                  <a:pt x="241928" y="184399"/>
                </a:lnTo>
                <a:lnTo>
                  <a:pt x="243452" y="192019"/>
                </a:lnTo>
                <a:lnTo>
                  <a:pt x="238500" y="193924"/>
                </a:lnTo>
                <a:lnTo>
                  <a:pt x="230118" y="196210"/>
                </a:lnTo>
                <a:lnTo>
                  <a:pt x="216578" y="198877"/>
                </a:lnTo>
                <a:close/>
              </a:path>
              <a:path w="337184" h="344804">
                <a:moveTo>
                  <a:pt x="41146" y="226689"/>
                </a:moveTo>
                <a:lnTo>
                  <a:pt x="39623" y="226689"/>
                </a:lnTo>
                <a:lnTo>
                  <a:pt x="30479" y="222498"/>
                </a:lnTo>
                <a:lnTo>
                  <a:pt x="26288" y="220212"/>
                </a:lnTo>
                <a:lnTo>
                  <a:pt x="22478" y="218307"/>
                </a:lnTo>
                <a:lnTo>
                  <a:pt x="13715" y="212973"/>
                </a:lnTo>
                <a:lnTo>
                  <a:pt x="6843" y="208389"/>
                </a:lnTo>
                <a:lnTo>
                  <a:pt x="0" y="202686"/>
                </a:lnTo>
                <a:lnTo>
                  <a:pt x="0" y="198115"/>
                </a:lnTo>
                <a:lnTo>
                  <a:pt x="3428" y="195829"/>
                </a:lnTo>
                <a:lnTo>
                  <a:pt x="6095" y="196591"/>
                </a:lnTo>
                <a:lnTo>
                  <a:pt x="19049" y="198877"/>
                </a:lnTo>
                <a:lnTo>
                  <a:pt x="22859" y="199639"/>
                </a:lnTo>
                <a:lnTo>
                  <a:pt x="28574" y="200400"/>
                </a:lnTo>
                <a:lnTo>
                  <a:pt x="43051" y="201543"/>
                </a:lnTo>
                <a:lnTo>
                  <a:pt x="202991" y="201543"/>
                </a:lnTo>
                <a:lnTo>
                  <a:pt x="195067" y="203067"/>
                </a:lnTo>
                <a:lnTo>
                  <a:pt x="187128" y="204419"/>
                </a:lnTo>
                <a:lnTo>
                  <a:pt x="181565" y="205306"/>
                </a:lnTo>
                <a:lnTo>
                  <a:pt x="158299" y="208401"/>
                </a:lnTo>
                <a:lnTo>
                  <a:pt x="147321" y="209937"/>
                </a:lnTo>
                <a:lnTo>
                  <a:pt x="129155" y="212592"/>
                </a:lnTo>
                <a:lnTo>
                  <a:pt x="105915" y="214878"/>
                </a:lnTo>
                <a:lnTo>
                  <a:pt x="85722" y="217164"/>
                </a:lnTo>
                <a:lnTo>
                  <a:pt x="60958" y="220593"/>
                </a:lnTo>
                <a:lnTo>
                  <a:pt x="49909" y="221736"/>
                </a:lnTo>
                <a:lnTo>
                  <a:pt x="43813" y="224403"/>
                </a:lnTo>
                <a:lnTo>
                  <a:pt x="41146" y="226689"/>
                </a:lnTo>
                <a:close/>
              </a:path>
              <a:path w="337184" h="344804">
                <a:moveTo>
                  <a:pt x="294886" y="344796"/>
                </a:moveTo>
                <a:lnTo>
                  <a:pt x="113535" y="344796"/>
                </a:lnTo>
                <a:lnTo>
                  <a:pt x="104986" y="344736"/>
                </a:lnTo>
                <a:lnTo>
                  <a:pt x="99438" y="344320"/>
                </a:lnTo>
                <a:lnTo>
                  <a:pt x="94461" y="343189"/>
                </a:lnTo>
                <a:lnTo>
                  <a:pt x="87627" y="340986"/>
                </a:lnTo>
                <a:lnTo>
                  <a:pt x="76198" y="337176"/>
                </a:lnTo>
                <a:lnTo>
                  <a:pt x="76198" y="277361"/>
                </a:lnTo>
                <a:lnTo>
                  <a:pt x="72769" y="272408"/>
                </a:lnTo>
                <a:lnTo>
                  <a:pt x="70864" y="270884"/>
                </a:lnTo>
                <a:lnTo>
                  <a:pt x="69340" y="269360"/>
                </a:lnTo>
                <a:lnTo>
                  <a:pt x="62863" y="265931"/>
                </a:lnTo>
                <a:lnTo>
                  <a:pt x="60196" y="264788"/>
                </a:lnTo>
                <a:lnTo>
                  <a:pt x="56386" y="262883"/>
                </a:lnTo>
                <a:lnTo>
                  <a:pt x="48766" y="260216"/>
                </a:lnTo>
                <a:lnTo>
                  <a:pt x="46099" y="259454"/>
                </a:lnTo>
                <a:lnTo>
                  <a:pt x="44194" y="258692"/>
                </a:lnTo>
                <a:lnTo>
                  <a:pt x="38861" y="257168"/>
                </a:lnTo>
                <a:lnTo>
                  <a:pt x="38861" y="252977"/>
                </a:lnTo>
                <a:lnTo>
                  <a:pt x="44956" y="249929"/>
                </a:lnTo>
                <a:lnTo>
                  <a:pt x="52576" y="249929"/>
                </a:lnTo>
                <a:lnTo>
                  <a:pt x="66292" y="251834"/>
                </a:lnTo>
                <a:lnTo>
                  <a:pt x="70864" y="252596"/>
                </a:lnTo>
                <a:lnTo>
                  <a:pt x="75817" y="253358"/>
                </a:lnTo>
                <a:lnTo>
                  <a:pt x="88008" y="256406"/>
                </a:lnTo>
                <a:lnTo>
                  <a:pt x="91437" y="257549"/>
                </a:lnTo>
                <a:lnTo>
                  <a:pt x="94104" y="258311"/>
                </a:lnTo>
                <a:lnTo>
                  <a:pt x="99438" y="261740"/>
                </a:lnTo>
                <a:lnTo>
                  <a:pt x="99319" y="267074"/>
                </a:lnTo>
                <a:lnTo>
                  <a:pt x="97652" y="272408"/>
                </a:lnTo>
                <a:lnTo>
                  <a:pt x="97533" y="328032"/>
                </a:lnTo>
                <a:lnTo>
                  <a:pt x="107439" y="332223"/>
                </a:lnTo>
                <a:lnTo>
                  <a:pt x="299077" y="332223"/>
                </a:lnTo>
                <a:lnTo>
                  <a:pt x="299077" y="340986"/>
                </a:lnTo>
                <a:lnTo>
                  <a:pt x="294886" y="344796"/>
                </a:lnTo>
                <a:close/>
              </a:path>
              <a:path w="337184" h="344804">
                <a:moveTo>
                  <a:pt x="299077" y="332223"/>
                </a:moveTo>
                <a:lnTo>
                  <a:pt x="208020" y="332223"/>
                </a:lnTo>
                <a:lnTo>
                  <a:pt x="224403" y="330699"/>
                </a:lnTo>
                <a:lnTo>
                  <a:pt x="233547" y="327651"/>
                </a:lnTo>
                <a:lnTo>
                  <a:pt x="240024" y="323841"/>
                </a:lnTo>
                <a:lnTo>
                  <a:pt x="241928" y="321936"/>
                </a:lnTo>
                <a:lnTo>
                  <a:pt x="249548" y="322317"/>
                </a:lnTo>
                <a:lnTo>
                  <a:pt x="267455" y="323460"/>
                </a:lnTo>
                <a:lnTo>
                  <a:pt x="275837" y="324222"/>
                </a:lnTo>
                <a:lnTo>
                  <a:pt x="288790" y="325746"/>
                </a:lnTo>
                <a:lnTo>
                  <a:pt x="299077" y="331080"/>
                </a:lnTo>
                <a:lnTo>
                  <a:pt x="299077" y="3322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2056632" y="3451963"/>
            <a:ext cx="309245" cy="344805"/>
          </a:xfrm>
          <a:custGeom>
            <a:avLst/>
            <a:gdLst/>
            <a:ahLst/>
            <a:cxnLst/>
            <a:rect l="l" t="t" r="r" b="b"/>
            <a:pathLst>
              <a:path w="309245" h="344804">
                <a:moveTo>
                  <a:pt x="284218" y="74293"/>
                </a:moveTo>
                <a:lnTo>
                  <a:pt x="263645" y="74293"/>
                </a:lnTo>
                <a:lnTo>
                  <a:pt x="263645" y="36194"/>
                </a:lnTo>
                <a:lnTo>
                  <a:pt x="261740" y="29717"/>
                </a:lnTo>
                <a:lnTo>
                  <a:pt x="258692" y="25907"/>
                </a:lnTo>
                <a:lnTo>
                  <a:pt x="254882" y="22097"/>
                </a:lnTo>
                <a:lnTo>
                  <a:pt x="252596" y="20573"/>
                </a:lnTo>
                <a:lnTo>
                  <a:pt x="249929" y="18668"/>
                </a:lnTo>
                <a:lnTo>
                  <a:pt x="243452" y="15239"/>
                </a:lnTo>
                <a:lnTo>
                  <a:pt x="241166" y="14096"/>
                </a:lnTo>
                <a:lnTo>
                  <a:pt x="232404" y="10286"/>
                </a:lnTo>
                <a:lnTo>
                  <a:pt x="230118" y="9524"/>
                </a:lnTo>
                <a:lnTo>
                  <a:pt x="228213" y="8762"/>
                </a:lnTo>
                <a:lnTo>
                  <a:pt x="222879" y="6476"/>
                </a:lnTo>
                <a:lnTo>
                  <a:pt x="222879" y="2285"/>
                </a:lnTo>
                <a:lnTo>
                  <a:pt x="228975" y="0"/>
                </a:lnTo>
                <a:lnTo>
                  <a:pt x="235071" y="0"/>
                </a:lnTo>
                <a:lnTo>
                  <a:pt x="250310" y="2285"/>
                </a:lnTo>
                <a:lnTo>
                  <a:pt x="256406" y="3809"/>
                </a:lnTo>
                <a:lnTo>
                  <a:pt x="261359" y="4952"/>
                </a:lnTo>
                <a:lnTo>
                  <a:pt x="271646" y="8000"/>
                </a:lnTo>
                <a:lnTo>
                  <a:pt x="276980" y="9905"/>
                </a:lnTo>
                <a:lnTo>
                  <a:pt x="280789" y="11429"/>
                </a:lnTo>
                <a:lnTo>
                  <a:pt x="287647" y="15239"/>
                </a:lnTo>
                <a:lnTo>
                  <a:pt x="287647" y="19811"/>
                </a:lnTo>
                <a:lnTo>
                  <a:pt x="286123" y="24383"/>
                </a:lnTo>
                <a:lnTo>
                  <a:pt x="285361" y="27050"/>
                </a:lnTo>
                <a:lnTo>
                  <a:pt x="285044" y="28955"/>
                </a:lnTo>
                <a:lnTo>
                  <a:pt x="284942" y="29717"/>
                </a:lnTo>
                <a:lnTo>
                  <a:pt x="284295" y="36194"/>
                </a:lnTo>
                <a:lnTo>
                  <a:pt x="284218" y="74293"/>
                </a:lnTo>
                <a:close/>
              </a:path>
              <a:path w="309245" h="344804">
                <a:moveTo>
                  <a:pt x="170302" y="34289"/>
                </a:moveTo>
                <a:lnTo>
                  <a:pt x="136775" y="34289"/>
                </a:lnTo>
                <a:lnTo>
                  <a:pt x="144395" y="28955"/>
                </a:lnTo>
                <a:lnTo>
                  <a:pt x="146681" y="28955"/>
                </a:lnTo>
                <a:lnTo>
                  <a:pt x="155444" y="29336"/>
                </a:lnTo>
                <a:lnTo>
                  <a:pt x="160396" y="30098"/>
                </a:lnTo>
                <a:lnTo>
                  <a:pt x="165730" y="30479"/>
                </a:lnTo>
                <a:lnTo>
                  <a:pt x="170302" y="33146"/>
                </a:lnTo>
                <a:lnTo>
                  <a:pt x="170302" y="34289"/>
                </a:lnTo>
                <a:close/>
              </a:path>
              <a:path w="309245" h="344804">
                <a:moveTo>
                  <a:pt x="44575" y="55624"/>
                </a:moveTo>
                <a:lnTo>
                  <a:pt x="43432" y="55624"/>
                </a:lnTo>
                <a:lnTo>
                  <a:pt x="35813" y="52576"/>
                </a:lnTo>
                <a:lnTo>
                  <a:pt x="32765" y="51052"/>
                </a:lnTo>
                <a:lnTo>
                  <a:pt x="29336" y="49147"/>
                </a:lnTo>
                <a:lnTo>
                  <a:pt x="19811" y="44575"/>
                </a:lnTo>
                <a:lnTo>
                  <a:pt x="17144" y="43051"/>
                </a:lnTo>
                <a:lnTo>
                  <a:pt x="14858" y="41527"/>
                </a:lnTo>
                <a:lnTo>
                  <a:pt x="7619" y="36575"/>
                </a:lnTo>
                <a:lnTo>
                  <a:pt x="7619" y="32384"/>
                </a:lnTo>
                <a:lnTo>
                  <a:pt x="11429" y="30860"/>
                </a:lnTo>
                <a:lnTo>
                  <a:pt x="12953" y="31241"/>
                </a:lnTo>
                <a:lnTo>
                  <a:pt x="17144" y="31622"/>
                </a:lnTo>
                <a:lnTo>
                  <a:pt x="27050" y="32765"/>
                </a:lnTo>
                <a:lnTo>
                  <a:pt x="30860" y="33146"/>
                </a:lnTo>
                <a:lnTo>
                  <a:pt x="36956" y="33527"/>
                </a:lnTo>
                <a:lnTo>
                  <a:pt x="61339" y="34289"/>
                </a:lnTo>
                <a:lnTo>
                  <a:pt x="170302" y="34289"/>
                </a:lnTo>
                <a:lnTo>
                  <a:pt x="170302" y="38099"/>
                </a:lnTo>
                <a:lnTo>
                  <a:pt x="166873" y="45718"/>
                </a:lnTo>
                <a:lnTo>
                  <a:pt x="166683" y="46480"/>
                </a:lnTo>
                <a:lnTo>
                  <a:pt x="97152" y="46480"/>
                </a:lnTo>
                <a:lnTo>
                  <a:pt x="56005" y="50671"/>
                </a:lnTo>
                <a:lnTo>
                  <a:pt x="52576" y="51814"/>
                </a:lnTo>
                <a:lnTo>
                  <a:pt x="46480" y="54481"/>
                </a:lnTo>
                <a:lnTo>
                  <a:pt x="44575" y="55624"/>
                </a:lnTo>
                <a:close/>
              </a:path>
              <a:path w="309245" h="344804">
                <a:moveTo>
                  <a:pt x="162505" y="117726"/>
                </a:moveTo>
                <a:lnTo>
                  <a:pt x="137156" y="117726"/>
                </a:lnTo>
                <a:lnTo>
                  <a:pt x="142871" y="113535"/>
                </a:lnTo>
                <a:lnTo>
                  <a:pt x="142871" y="46480"/>
                </a:lnTo>
                <a:lnTo>
                  <a:pt x="166683" y="46480"/>
                </a:lnTo>
                <a:lnTo>
                  <a:pt x="165730" y="50290"/>
                </a:lnTo>
                <a:lnTo>
                  <a:pt x="157349" y="113535"/>
                </a:lnTo>
                <a:lnTo>
                  <a:pt x="160777" y="116202"/>
                </a:lnTo>
                <a:lnTo>
                  <a:pt x="162505" y="117726"/>
                </a:lnTo>
                <a:close/>
              </a:path>
              <a:path w="309245" h="344804">
                <a:moveTo>
                  <a:pt x="211830" y="95628"/>
                </a:moveTo>
                <a:lnTo>
                  <a:pt x="210687" y="95628"/>
                </a:lnTo>
                <a:lnTo>
                  <a:pt x="203829" y="92580"/>
                </a:lnTo>
                <a:lnTo>
                  <a:pt x="201162" y="91056"/>
                </a:lnTo>
                <a:lnTo>
                  <a:pt x="197353" y="89151"/>
                </a:lnTo>
                <a:lnTo>
                  <a:pt x="188209" y="83817"/>
                </a:lnTo>
                <a:lnTo>
                  <a:pt x="186304" y="82293"/>
                </a:lnTo>
                <a:lnTo>
                  <a:pt x="179065" y="76198"/>
                </a:lnTo>
                <a:lnTo>
                  <a:pt x="179065" y="72769"/>
                </a:lnTo>
                <a:lnTo>
                  <a:pt x="182113" y="71245"/>
                </a:lnTo>
                <a:lnTo>
                  <a:pt x="184018" y="71626"/>
                </a:lnTo>
                <a:lnTo>
                  <a:pt x="186304" y="72007"/>
                </a:lnTo>
                <a:lnTo>
                  <a:pt x="193162" y="72769"/>
                </a:lnTo>
                <a:lnTo>
                  <a:pt x="197353" y="73150"/>
                </a:lnTo>
                <a:lnTo>
                  <a:pt x="203829" y="73531"/>
                </a:lnTo>
                <a:lnTo>
                  <a:pt x="220593" y="74293"/>
                </a:lnTo>
                <a:lnTo>
                  <a:pt x="284218" y="74293"/>
                </a:lnTo>
                <a:lnTo>
                  <a:pt x="284218" y="86484"/>
                </a:lnTo>
                <a:lnTo>
                  <a:pt x="242690" y="86484"/>
                </a:lnTo>
                <a:lnTo>
                  <a:pt x="226689" y="88770"/>
                </a:lnTo>
                <a:lnTo>
                  <a:pt x="223260" y="89913"/>
                </a:lnTo>
                <a:lnTo>
                  <a:pt x="220212" y="91056"/>
                </a:lnTo>
                <a:lnTo>
                  <a:pt x="214116" y="94104"/>
                </a:lnTo>
                <a:lnTo>
                  <a:pt x="211830" y="95628"/>
                </a:lnTo>
                <a:close/>
              </a:path>
              <a:path w="309245" h="344804">
                <a:moveTo>
                  <a:pt x="284218" y="151634"/>
                </a:moveTo>
                <a:lnTo>
                  <a:pt x="263645" y="151634"/>
                </a:lnTo>
                <a:lnTo>
                  <a:pt x="263645" y="86484"/>
                </a:lnTo>
                <a:lnTo>
                  <a:pt x="284218" y="86484"/>
                </a:lnTo>
                <a:lnTo>
                  <a:pt x="284218" y="151634"/>
                </a:lnTo>
                <a:close/>
              </a:path>
              <a:path w="309245" h="344804">
                <a:moveTo>
                  <a:pt x="48766" y="233166"/>
                </a:moveTo>
                <a:lnTo>
                  <a:pt x="44956" y="233166"/>
                </a:lnTo>
                <a:lnTo>
                  <a:pt x="30479" y="222117"/>
                </a:lnTo>
                <a:lnTo>
                  <a:pt x="30479" y="134108"/>
                </a:lnTo>
                <a:lnTo>
                  <a:pt x="27812" y="129536"/>
                </a:lnTo>
                <a:lnTo>
                  <a:pt x="20954" y="125726"/>
                </a:lnTo>
                <a:lnTo>
                  <a:pt x="11429" y="122297"/>
                </a:lnTo>
                <a:lnTo>
                  <a:pt x="7238" y="121535"/>
                </a:lnTo>
                <a:lnTo>
                  <a:pt x="4952" y="120773"/>
                </a:lnTo>
                <a:lnTo>
                  <a:pt x="0" y="119250"/>
                </a:lnTo>
                <a:lnTo>
                  <a:pt x="0" y="114678"/>
                </a:lnTo>
                <a:lnTo>
                  <a:pt x="7619" y="111249"/>
                </a:lnTo>
                <a:lnTo>
                  <a:pt x="18668" y="111249"/>
                </a:lnTo>
                <a:lnTo>
                  <a:pt x="36575" y="112392"/>
                </a:lnTo>
                <a:lnTo>
                  <a:pt x="40004" y="113154"/>
                </a:lnTo>
                <a:lnTo>
                  <a:pt x="44194" y="113535"/>
                </a:lnTo>
                <a:lnTo>
                  <a:pt x="53338" y="116202"/>
                </a:lnTo>
                <a:lnTo>
                  <a:pt x="53719" y="117726"/>
                </a:lnTo>
                <a:lnTo>
                  <a:pt x="162505" y="117726"/>
                </a:lnTo>
                <a:lnTo>
                  <a:pt x="167254" y="121916"/>
                </a:lnTo>
                <a:lnTo>
                  <a:pt x="167254" y="127631"/>
                </a:lnTo>
                <a:lnTo>
                  <a:pt x="163063" y="129917"/>
                </a:lnTo>
                <a:lnTo>
                  <a:pt x="51052" y="129917"/>
                </a:lnTo>
                <a:lnTo>
                  <a:pt x="51052" y="211068"/>
                </a:lnTo>
                <a:lnTo>
                  <a:pt x="165557" y="211068"/>
                </a:lnTo>
                <a:lnTo>
                  <a:pt x="160777" y="212211"/>
                </a:lnTo>
                <a:lnTo>
                  <a:pt x="136775" y="217164"/>
                </a:lnTo>
                <a:lnTo>
                  <a:pt x="128012" y="219069"/>
                </a:lnTo>
                <a:lnTo>
                  <a:pt x="116583" y="221355"/>
                </a:lnTo>
                <a:lnTo>
                  <a:pt x="95247" y="225165"/>
                </a:lnTo>
                <a:lnTo>
                  <a:pt x="86103" y="227070"/>
                </a:lnTo>
                <a:lnTo>
                  <a:pt x="77722" y="228594"/>
                </a:lnTo>
                <a:lnTo>
                  <a:pt x="55243" y="232404"/>
                </a:lnTo>
                <a:lnTo>
                  <a:pt x="48766" y="233166"/>
                </a:lnTo>
                <a:close/>
              </a:path>
              <a:path w="309245" h="344804">
                <a:moveTo>
                  <a:pt x="209925" y="172969"/>
                </a:moveTo>
                <a:lnTo>
                  <a:pt x="208782" y="172969"/>
                </a:lnTo>
                <a:lnTo>
                  <a:pt x="201924" y="169921"/>
                </a:lnTo>
                <a:lnTo>
                  <a:pt x="199258" y="168397"/>
                </a:lnTo>
                <a:lnTo>
                  <a:pt x="195448" y="166492"/>
                </a:lnTo>
                <a:lnTo>
                  <a:pt x="186304" y="161158"/>
                </a:lnTo>
                <a:lnTo>
                  <a:pt x="184399" y="159635"/>
                </a:lnTo>
                <a:lnTo>
                  <a:pt x="177160" y="153539"/>
                </a:lnTo>
                <a:lnTo>
                  <a:pt x="177160" y="150110"/>
                </a:lnTo>
                <a:lnTo>
                  <a:pt x="180208" y="148586"/>
                </a:lnTo>
                <a:lnTo>
                  <a:pt x="182113" y="148967"/>
                </a:lnTo>
                <a:lnTo>
                  <a:pt x="184399" y="149348"/>
                </a:lnTo>
                <a:lnTo>
                  <a:pt x="191257" y="150110"/>
                </a:lnTo>
                <a:lnTo>
                  <a:pt x="195448" y="150491"/>
                </a:lnTo>
                <a:lnTo>
                  <a:pt x="201924" y="150872"/>
                </a:lnTo>
                <a:lnTo>
                  <a:pt x="218688" y="151634"/>
                </a:lnTo>
                <a:lnTo>
                  <a:pt x="284218" y="151634"/>
                </a:lnTo>
                <a:lnTo>
                  <a:pt x="284218" y="163825"/>
                </a:lnTo>
                <a:lnTo>
                  <a:pt x="240785" y="163825"/>
                </a:lnTo>
                <a:lnTo>
                  <a:pt x="212211" y="171445"/>
                </a:lnTo>
                <a:lnTo>
                  <a:pt x="209925" y="172969"/>
                </a:lnTo>
                <a:close/>
              </a:path>
              <a:path w="309245" h="344804">
                <a:moveTo>
                  <a:pt x="273170" y="274313"/>
                </a:moveTo>
                <a:lnTo>
                  <a:pt x="270122" y="274313"/>
                </a:lnTo>
                <a:lnTo>
                  <a:pt x="268217" y="271265"/>
                </a:lnTo>
                <a:lnTo>
                  <a:pt x="264788" y="252215"/>
                </a:lnTo>
                <a:lnTo>
                  <a:pt x="264407" y="247643"/>
                </a:lnTo>
                <a:lnTo>
                  <a:pt x="264026" y="241166"/>
                </a:lnTo>
                <a:lnTo>
                  <a:pt x="263754" y="225927"/>
                </a:lnTo>
                <a:lnTo>
                  <a:pt x="263645" y="163825"/>
                </a:lnTo>
                <a:lnTo>
                  <a:pt x="284218" y="163825"/>
                </a:lnTo>
                <a:lnTo>
                  <a:pt x="284104" y="199258"/>
                </a:lnTo>
                <a:lnTo>
                  <a:pt x="283837" y="212592"/>
                </a:lnTo>
                <a:lnTo>
                  <a:pt x="282948" y="228594"/>
                </a:lnTo>
                <a:lnTo>
                  <a:pt x="282313" y="241928"/>
                </a:lnTo>
                <a:lnTo>
                  <a:pt x="281932" y="244214"/>
                </a:lnTo>
                <a:lnTo>
                  <a:pt x="281452" y="247643"/>
                </a:lnTo>
                <a:lnTo>
                  <a:pt x="280408" y="255644"/>
                </a:lnTo>
                <a:lnTo>
                  <a:pt x="279647" y="259835"/>
                </a:lnTo>
                <a:lnTo>
                  <a:pt x="279266" y="263264"/>
                </a:lnTo>
                <a:lnTo>
                  <a:pt x="276218" y="270884"/>
                </a:lnTo>
                <a:lnTo>
                  <a:pt x="275456" y="272408"/>
                </a:lnTo>
                <a:lnTo>
                  <a:pt x="273170" y="274313"/>
                </a:lnTo>
                <a:close/>
              </a:path>
              <a:path w="309245" h="344804">
                <a:moveTo>
                  <a:pt x="165557" y="211068"/>
                </a:moveTo>
                <a:lnTo>
                  <a:pt x="51052" y="211068"/>
                </a:lnTo>
                <a:lnTo>
                  <a:pt x="96009" y="206877"/>
                </a:lnTo>
                <a:lnTo>
                  <a:pt x="117726" y="204591"/>
                </a:lnTo>
                <a:lnTo>
                  <a:pt x="130679" y="203067"/>
                </a:lnTo>
                <a:lnTo>
                  <a:pt x="139061" y="202305"/>
                </a:lnTo>
                <a:lnTo>
                  <a:pt x="161158" y="199258"/>
                </a:lnTo>
                <a:lnTo>
                  <a:pt x="170302" y="197734"/>
                </a:lnTo>
                <a:lnTo>
                  <a:pt x="178303" y="196591"/>
                </a:lnTo>
                <a:lnTo>
                  <a:pt x="197353" y="193543"/>
                </a:lnTo>
                <a:lnTo>
                  <a:pt x="208782" y="190876"/>
                </a:lnTo>
                <a:lnTo>
                  <a:pt x="211068" y="198877"/>
                </a:lnTo>
                <a:lnTo>
                  <a:pt x="205734" y="200781"/>
                </a:lnTo>
                <a:lnTo>
                  <a:pt x="198877" y="203067"/>
                </a:lnTo>
                <a:lnTo>
                  <a:pt x="165557" y="211068"/>
                </a:lnTo>
                <a:close/>
              </a:path>
              <a:path w="309245" h="344804">
                <a:moveTo>
                  <a:pt x="304792" y="344796"/>
                </a:moveTo>
                <a:lnTo>
                  <a:pt x="119250" y="344796"/>
                </a:lnTo>
                <a:lnTo>
                  <a:pt x="110701" y="344736"/>
                </a:lnTo>
                <a:lnTo>
                  <a:pt x="105153" y="344320"/>
                </a:lnTo>
                <a:lnTo>
                  <a:pt x="100176" y="343189"/>
                </a:lnTo>
                <a:lnTo>
                  <a:pt x="93342" y="340986"/>
                </a:lnTo>
                <a:lnTo>
                  <a:pt x="81912" y="337176"/>
                </a:lnTo>
                <a:lnTo>
                  <a:pt x="81912" y="279647"/>
                </a:lnTo>
                <a:lnTo>
                  <a:pt x="78484" y="274694"/>
                </a:lnTo>
                <a:lnTo>
                  <a:pt x="76579" y="273170"/>
                </a:lnTo>
                <a:lnTo>
                  <a:pt x="75055" y="271646"/>
                </a:lnTo>
                <a:lnTo>
                  <a:pt x="68578" y="268217"/>
                </a:lnTo>
                <a:lnTo>
                  <a:pt x="65911" y="267074"/>
                </a:lnTo>
                <a:lnTo>
                  <a:pt x="62101" y="265169"/>
                </a:lnTo>
                <a:lnTo>
                  <a:pt x="54481" y="262502"/>
                </a:lnTo>
                <a:lnTo>
                  <a:pt x="51814" y="261740"/>
                </a:lnTo>
                <a:lnTo>
                  <a:pt x="49909" y="260978"/>
                </a:lnTo>
                <a:lnTo>
                  <a:pt x="44575" y="259454"/>
                </a:lnTo>
                <a:lnTo>
                  <a:pt x="44575" y="255263"/>
                </a:lnTo>
                <a:lnTo>
                  <a:pt x="50671" y="252215"/>
                </a:lnTo>
                <a:lnTo>
                  <a:pt x="58291" y="252215"/>
                </a:lnTo>
                <a:lnTo>
                  <a:pt x="72007" y="254120"/>
                </a:lnTo>
                <a:lnTo>
                  <a:pt x="76579" y="254882"/>
                </a:lnTo>
                <a:lnTo>
                  <a:pt x="81531" y="255644"/>
                </a:lnTo>
                <a:lnTo>
                  <a:pt x="93723" y="258692"/>
                </a:lnTo>
                <a:lnTo>
                  <a:pt x="97152" y="259835"/>
                </a:lnTo>
                <a:lnTo>
                  <a:pt x="99819" y="260597"/>
                </a:lnTo>
                <a:lnTo>
                  <a:pt x="105153" y="264026"/>
                </a:lnTo>
                <a:lnTo>
                  <a:pt x="105153" y="268979"/>
                </a:lnTo>
                <a:lnTo>
                  <a:pt x="103367" y="274694"/>
                </a:lnTo>
                <a:lnTo>
                  <a:pt x="103248" y="328032"/>
                </a:lnTo>
                <a:lnTo>
                  <a:pt x="113154" y="332223"/>
                </a:lnTo>
                <a:lnTo>
                  <a:pt x="308983" y="332223"/>
                </a:lnTo>
                <a:lnTo>
                  <a:pt x="308983" y="340986"/>
                </a:lnTo>
                <a:lnTo>
                  <a:pt x="304792" y="344796"/>
                </a:lnTo>
                <a:close/>
              </a:path>
              <a:path w="309245" h="344804">
                <a:moveTo>
                  <a:pt x="308983" y="332223"/>
                </a:moveTo>
                <a:lnTo>
                  <a:pt x="217926" y="332223"/>
                </a:lnTo>
                <a:lnTo>
                  <a:pt x="234309" y="330699"/>
                </a:lnTo>
                <a:lnTo>
                  <a:pt x="243452" y="327651"/>
                </a:lnTo>
                <a:lnTo>
                  <a:pt x="249929" y="323841"/>
                </a:lnTo>
                <a:lnTo>
                  <a:pt x="251834" y="321936"/>
                </a:lnTo>
                <a:lnTo>
                  <a:pt x="259454" y="322317"/>
                </a:lnTo>
                <a:lnTo>
                  <a:pt x="277361" y="323460"/>
                </a:lnTo>
                <a:lnTo>
                  <a:pt x="285742" y="324222"/>
                </a:lnTo>
                <a:lnTo>
                  <a:pt x="298696" y="325746"/>
                </a:lnTo>
                <a:lnTo>
                  <a:pt x="308983" y="331080"/>
                </a:lnTo>
                <a:lnTo>
                  <a:pt x="308983" y="3322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2393809" y="3451963"/>
            <a:ext cx="309245" cy="344805"/>
          </a:xfrm>
          <a:custGeom>
            <a:avLst/>
            <a:gdLst/>
            <a:ahLst/>
            <a:cxnLst/>
            <a:rect l="l" t="t" r="r" b="b"/>
            <a:pathLst>
              <a:path w="309245" h="344804">
                <a:moveTo>
                  <a:pt x="273170" y="278123"/>
                </a:moveTo>
                <a:lnTo>
                  <a:pt x="270122" y="278123"/>
                </a:lnTo>
                <a:lnTo>
                  <a:pt x="268217" y="275075"/>
                </a:lnTo>
                <a:lnTo>
                  <a:pt x="264788" y="256025"/>
                </a:lnTo>
                <a:lnTo>
                  <a:pt x="264407" y="251453"/>
                </a:lnTo>
                <a:lnTo>
                  <a:pt x="264026" y="244976"/>
                </a:lnTo>
                <a:lnTo>
                  <a:pt x="263645" y="223641"/>
                </a:lnTo>
                <a:lnTo>
                  <a:pt x="263533" y="35813"/>
                </a:lnTo>
                <a:lnTo>
                  <a:pt x="261740" y="29717"/>
                </a:lnTo>
                <a:lnTo>
                  <a:pt x="258692" y="25907"/>
                </a:lnTo>
                <a:lnTo>
                  <a:pt x="254882" y="22097"/>
                </a:lnTo>
                <a:lnTo>
                  <a:pt x="252596" y="20573"/>
                </a:lnTo>
                <a:lnTo>
                  <a:pt x="249929" y="18668"/>
                </a:lnTo>
                <a:lnTo>
                  <a:pt x="243452" y="15239"/>
                </a:lnTo>
                <a:lnTo>
                  <a:pt x="241166" y="14096"/>
                </a:lnTo>
                <a:lnTo>
                  <a:pt x="232404" y="10286"/>
                </a:lnTo>
                <a:lnTo>
                  <a:pt x="230118" y="9524"/>
                </a:lnTo>
                <a:lnTo>
                  <a:pt x="228213" y="8762"/>
                </a:lnTo>
                <a:lnTo>
                  <a:pt x="222879" y="6476"/>
                </a:lnTo>
                <a:lnTo>
                  <a:pt x="222879" y="2285"/>
                </a:lnTo>
                <a:lnTo>
                  <a:pt x="228975" y="0"/>
                </a:lnTo>
                <a:lnTo>
                  <a:pt x="235071" y="0"/>
                </a:lnTo>
                <a:lnTo>
                  <a:pt x="250310" y="2285"/>
                </a:lnTo>
                <a:lnTo>
                  <a:pt x="256406" y="3809"/>
                </a:lnTo>
                <a:lnTo>
                  <a:pt x="261359" y="4952"/>
                </a:lnTo>
                <a:lnTo>
                  <a:pt x="271646" y="8000"/>
                </a:lnTo>
                <a:lnTo>
                  <a:pt x="276980" y="9905"/>
                </a:lnTo>
                <a:lnTo>
                  <a:pt x="280789" y="11429"/>
                </a:lnTo>
                <a:lnTo>
                  <a:pt x="287647" y="15239"/>
                </a:lnTo>
                <a:lnTo>
                  <a:pt x="287647" y="19811"/>
                </a:lnTo>
                <a:lnTo>
                  <a:pt x="286123" y="24383"/>
                </a:lnTo>
                <a:lnTo>
                  <a:pt x="285361" y="27050"/>
                </a:lnTo>
                <a:lnTo>
                  <a:pt x="284980" y="29336"/>
                </a:lnTo>
                <a:lnTo>
                  <a:pt x="284295" y="36194"/>
                </a:lnTo>
                <a:lnTo>
                  <a:pt x="284218" y="197353"/>
                </a:lnTo>
                <a:lnTo>
                  <a:pt x="283837" y="216402"/>
                </a:lnTo>
                <a:lnTo>
                  <a:pt x="283039" y="230499"/>
                </a:lnTo>
                <a:lnTo>
                  <a:pt x="282313" y="245738"/>
                </a:lnTo>
                <a:lnTo>
                  <a:pt x="281932" y="248024"/>
                </a:lnTo>
                <a:lnTo>
                  <a:pt x="281452" y="251453"/>
                </a:lnTo>
                <a:lnTo>
                  <a:pt x="280408" y="259454"/>
                </a:lnTo>
                <a:lnTo>
                  <a:pt x="279647" y="263645"/>
                </a:lnTo>
                <a:lnTo>
                  <a:pt x="279266" y="267074"/>
                </a:lnTo>
                <a:lnTo>
                  <a:pt x="276218" y="274694"/>
                </a:lnTo>
                <a:lnTo>
                  <a:pt x="275456" y="276218"/>
                </a:lnTo>
                <a:lnTo>
                  <a:pt x="273170" y="278123"/>
                </a:lnTo>
                <a:close/>
              </a:path>
              <a:path w="309245" h="344804">
                <a:moveTo>
                  <a:pt x="213354" y="40004"/>
                </a:moveTo>
                <a:lnTo>
                  <a:pt x="138680" y="40004"/>
                </a:lnTo>
                <a:lnTo>
                  <a:pt x="152015" y="38861"/>
                </a:lnTo>
                <a:lnTo>
                  <a:pt x="160396" y="35813"/>
                </a:lnTo>
                <a:lnTo>
                  <a:pt x="165730" y="32765"/>
                </a:lnTo>
                <a:lnTo>
                  <a:pt x="168016" y="30860"/>
                </a:lnTo>
                <a:lnTo>
                  <a:pt x="187447" y="31622"/>
                </a:lnTo>
                <a:lnTo>
                  <a:pt x="191638" y="32003"/>
                </a:lnTo>
                <a:lnTo>
                  <a:pt x="202686" y="32765"/>
                </a:lnTo>
                <a:lnTo>
                  <a:pt x="213354" y="38099"/>
                </a:lnTo>
                <a:lnTo>
                  <a:pt x="213354" y="40004"/>
                </a:lnTo>
                <a:close/>
              </a:path>
              <a:path w="309245" h="344804">
                <a:moveTo>
                  <a:pt x="212973" y="152015"/>
                </a:moveTo>
                <a:lnTo>
                  <a:pt x="64006" y="152015"/>
                </a:lnTo>
                <a:lnTo>
                  <a:pt x="41908" y="144395"/>
                </a:lnTo>
                <a:lnTo>
                  <a:pt x="41908" y="54862"/>
                </a:lnTo>
                <a:lnTo>
                  <a:pt x="37718" y="50290"/>
                </a:lnTo>
                <a:lnTo>
                  <a:pt x="35051" y="48766"/>
                </a:lnTo>
                <a:lnTo>
                  <a:pt x="31622" y="46861"/>
                </a:lnTo>
                <a:lnTo>
                  <a:pt x="24383" y="44575"/>
                </a:lnTo>
                <a:lnTo>
                  <a:pt x="19811" y="43051"/>
                </a:lnTo>
                <a:lnTo>
                  <a:pt x="17906" y="42289"/>
                </a:lnTo>
                <a:lnTo>
                  <a:pt x="12953" y="40384"/>
                </a:lnTo>
                <a:lnTo>
                  <a:pt x="12953" y="36575"/>
                </a:lnTo>
                <a:lnTo>
                  <a:pt x="20573" y="32765"/>
                </a:lnTo>
                <a:lnTo>
                  <a:pt x="26669" y="32765"/>
                </a:lnTo>
                <a:lnTo>
                  <a:pt x="64768" y="37337"/>
                </a:lnTo>
                <a:lnTo>
                  <a:pt x="66292" y="40004"/>
                </a:lnTo>
                <a:lnTo>
                  <a:pt x="213354" y="40004"/>
                </a:lnTo>
                <a:lnTo>
                  <a:pt x="213354" y="48385"/>
                </a:lnTo>
                <a:lnTo>
                  <a:pt x="209163" y="52195"/>
                </a:lnTo>
                <a:lnTo>
                  <a:pt x="62863" y="52195"/>
                </a:lnTo>
                <a:lnTo>
                  <a:pt x="62863" y="135632"/>
                </a:lnTo>
                <a:lnTo>
                  <a:pt x="73912" y="139823"/>
                </a:lnTo>
                <a:lnTo>
                  <a:pt x="217164" y="139823"/>
                </a:lnTo>
                <a:lnTo>
                  <a:pt x="217164" y="147824"/>
                </a:lnTo>
                <a:lnTo>
                  <a:pt x="212973" y="152015"/>
                </a:lnTo>
                <a:close/>
              </a:path>
              <a:path w="309245" h="344804">
                <a:moveTo>
                  <a:pt x="217164" y="139823"/>
                </a:moveTo>
                <a:lnTo>
                  <a:pt x="142490" y="139823"/>
                </a:lnTo>
                <a:lnTo>
                  <a:pt x="156968" y="138299"/>
                </a:lnTo>
                <a:lnTo>
                  <a:pt x="161920" y="136775"/>
                </a:lnTo>
                <a:lnTo>
                  <a:pt x="165349" y="135632"/>
                </a:lnTo>
                <a:lnTo>
                  <a:pt x="170683" y="132584"/>
                </a:lnTo>
                <a:lnTo>
                  <a:pt x="172969" y="130679"/>
                </a:lnTo>
                <a:lnTo>
                  <a:pt x="179446" y="131060"/>
                </a:lnTo>
                <a:lnTo>
                  <a:pt x="192019" y="131441"/>
                </a:lnTo>
                <a:lnTo>
                  <a:pt x="196591" y="131822"/>
                </a:lnTo>
                <a:lnTo>
                  <a:pt x="208020" y="132584"/>
                </a:lnTo>
                <a:lnTo>
                  <a:pt x="217164" y="138680"/>
                </a:lnTo>
                <a:lnTo>
                  <a:pt x="217164" y="139823"/>
                </a:lnTo>
                <a:close/>
              </a:path>
              <a:path w="309245" h="344804">
                <a:moveTo>
                  <a:pt x="210106" y="211449"/>
                </a:moveTo>
                <a:lnTo>
                  <a:pt x="50290" y="211449"/>
                </a:lnTo>
                <a:lnTo>
                  <a:pt x="100581" y="209544"/>
                </a:lnTo>
                <a:lnTo>
                  <a:pt x="102867" y="209163"/>
                </a:lnTo>
                <a:lnTo>
                  <a:pt x="112392" y="209163"/>
                </a:lnTo>
                <a:lnTo>
                  <a:pt x="112392" y="152015"/>
                </a:lnTo>
                <a:lnTo>
                  <a:pt x="132965" y="152015"/>
                </a:lnTo>
                <a:lnTo>
                  <a:pt x="132965" y="207639"/>
                </a:lnTo>
                <a:lnTo>
                  <a:pt x="230559" y="207639"/>
                </a:lnTo>
                <a:lnTo>
                  <a:pt x="210106" y="211449"/>
                </a:lnTo>
                <a:close/>
              </a:path>
              <a:path w="309245" h="344804">
                <a:moveTo>
                  <a:pt x="230559" y="207639"/>
                </a:moveTo>
                <a:lnTo>
                  <a:pt x="132965" y="207639"/>
                </a:lnTo>
                <a:lnTo>
                  <a:pt x="139442" y="206877"/>
                </a:lnTo>
                <a:lnTo>
                  <a:pt x="156587" y="205734"/>
                </a:lnTo>
                <a:lnTo>
                  <a:pt x="165349" y="204972"/>
                </a:lnTo>
                <a:lnTo>
                  <a:pt x="205353" y="200781"/>
                </a:lnTo>
                <a:lnTo>
                  <a:pt x="212973" y="200020"/>
                </a:lnTo>
                <a:lnTo>
                  <a:pt x="240404" y="196210"/>
                </a:lnTo>
                <a:lnTo>
                  <a:pt x="248786" y="194686"/>
                </a:lnTo>
                <a:lnTo>
                  <a:pt x="253358" y="193924"/>
                </a:lnTo>
                <a:lnTo>
                  <a:pt x="254882" y="201543"/>
                </a:lnTo>
                <a:lnTo>
                  <a:pt x="249929" y="203448"/>
                </a:lnTo>
                <a:lnTo>
                  <a:pt x="240785" y="205734"/>
                </a:lnTo>
                <a:lnTo>
                  <a:pt x="230559" y="207639"/>
                </a:lnTo>
                <a:close/>
              </a:path>
              <a:path w="309245" h="344804">
                <a:moveTo>
                  <a:pt x="41146" y="236595"/>
                </a:moveTo>
                <a:lnTo>
                  <a:pt x="39623" y="236595"/>
                </a:lnTo>
                <a:lnTo>
                  <a:pt x="30479" y="232404"/>
                </a:lnTo>
                <a:lnTo>
                  <a:pt x="26288" y="230118"/>
                </a:lnTo>
                <a:lnTo>
                  <a:pt x="22478" y="228213"/>
                </a:lnTo>
                <a:lnTo>
                  <a:pt x="13715" y="222879"/>
                </a:lnTo>
                <a:lnTo>
                  <a:pt x="6857" y="218307"/>
                </a:lnTo>
                <a:lnTo>
                  <a:pt x="0" y="212592"/>
                </a:lnTo>
                <a:lnTo>
                  <a:pt x="0" y="208020"/>
                </a:lnTo>
                <a:lnTo>
                  <a:pt x="3428" y="205734"/>
                </a:lnTo>
                <a:lnTo>
                  <a:pt x="6095" y="206496"/>
                </a:lnTo>
                <a:lnTo>
                  <a:pt x="19049" y="208782"/>
                </a:lnTo>
                <a:lnTo>
                  <a:pt x="22859" y="209544"/>
                </a:lnTo>
                <a:lnTo>
                  <a:pt x="28574" y="210306"/>
                </a:lnTo>
                <a:lnTo>
                  <a:pt x="43051" y="211449"/>
                </a:lnTo>
                <a:lnTo>
                  <a:pt x="210106" y="211449"/>
                </a:lnTo>
                <a:lnTo>
                  <a:pt x="201924" y="212973"/>
                </a:lnTo>
                <a:lnTo>
                  <a:pt x="188614" y="215212"/>
                </a:lnTo>
                <a:lnTo>
                  <a:pt x="149348" y="220974"/>
                </a:lnTo>
                <a:lnTo>
                  <a:pt x="137156" y="222498"/>
                </a:lnTo>
                <a:lnTo>
                  <a:pt x="111249" y="225165"/>
                </a:lnTo>
                <a:lnTo>
                  <a:pt x="90461" y="227498"/>
                </a:lnTo>
                <a:lnTo>
                  <a:pt x="49909" y="231642"/>
                </a:lnTo>
                <a:lnTo>
                  <a:pt x="43813" y="234309"/>
                </a:lnTo>
                <a:lnTo>
                  <a:pt x="41146" y="236595"/>
                </a:lnTo>
                <a:close/>
              </a:path>
              <a:path w="309245" h="344804">
                <a:moveTo>
                  <a:pt x="304792" y="344796"/>
                </a:moveTo>
                <a:lnTo>
                  <a:pt x="119250" y="344796"/>
                </a:lnTo>
                <a:lnTo>
                  <a:pt x="110701" y="344736"/>
                </a:lnTo>
                <a:lnTo>
                  <a:pt x="105153" y="344320"/>
                </a:lnTo>
                <a:lnTo>
                  <a:pt x="100176" y="343189"/>
                </a:lnTo>
                <a:lnTo>
                  <a:pt x="93342" y="340986"/>
                </a:lnTo>
                <a:lnTo>
                  <a:pt x="81912" y="337176"/>
                </a:lnTo>
                <a:lnTo>
                  <a:pt x="81912" y="282694"/>
                </a:lnTo>
                <a:lnTo>
                  <a:pt x="78484" y="277742"/>
                </a:lnTo>
                <a:lnTo>
                  <a:pt x="76579" y="276218"/>
                </a:lnTo>
                <a:lnTo>
                  <a:pt x="75055" y="274694"/>
                </a:lnTo>
                <a:lnTo>
                  <a:pt x="68578" y="271265"/>
                </a:lnTo>
                <a:lnTo>
                  <a:pt x="65911" y="270122"/>
                </a:lnTo>
                <a:lnTo>
                  <a:pt x="62101" y="268217"/>
                </a:lnTo>
                <a:lnTo>
                  <a:pt x="54481" y="265550"/>
                </a:lnTo>
                <a:lnTo>
                  <a:pt x="51814" y="264788"/>
                </a:lnTo>
                <a:lnTo>
                  <a:pt x="49909" y="264026"/>
                </a:lnTo>
                <a:lnTo>
                  <a:pt x="44575" y="262502"/>
                </a:lnTo>
                <a:lnTo>
                  <a:pt x="44575" y="258311"/>
                </a:lnTo>
                <a:lnTo>
                  <a:pt x="50671" y="255263"/>
                </a:lnTo>
                <a:lnTo>
                  <a:pt x="58291" y="255263"/>
                </a:lnTo>
                <a:lnTo>
                  <a:pt x="72007" y="257168"/>
                </a:lnTo>
                <a:lnTo>
                  <a:pt x="76579" y="257930"/>
                </a:lnTo>
                <a:lnTo>
                  <a:pt x="81531" y="258692"/>
                </a:lnTo>
                <a:lnTo>
                  <a:pt x="93723" y="261740"/>
                </a:lnTo>
                <a:lnTo>
                  <a:pt x="97152" y="262883"/>
                </a:lnTo>
                <a:lnTo>
                  <a:pt x="99819" y="263645"/>
                </a:lnTo>
                <a:lnTo>
                  <a:pt x="105153" y="267074"/>
                </a:lnTo>
                <a:lnTo>
                  <a:pt x="105153" y="272027"/>
                </a:lnTo>
                <a:lnTo>
                  <a:pt x="103367" y="277742"/>
                </a:lnTo>
                <a:lnTo>
                  <a:pt x="103248" y="328032"/>
                </a:lnTo>
                <a:lnTo>
                  <a:pt x="113154" y="332223"/>
                </a:lnTo>
                <a:lnTo>
                  <a:pt x="308983" y="332223"/>
                </a:lnTo>
                <a:lnTo>
                  <a:pt x="308983" y="340986"/>
                </a:lnTo>
                <a:lnTo>
                  <a:pt x="304792" y="344796"/>
                </a:lnTo>
                <a:close/>
              </a:path>
              <a:path w="309245" h="344804">
                <a:moveTo>
                  <a:pt x="308983" y="332223"/>
                </a:moveTo>
                <a:lnTo>
                  <a:pt x="217926" y="332223"/>
                </a:lnTo>
                <a:lnTo>
                  <a:pt x="234309" y="330699"/>
                </a:lnTo>
                <a:lnTo>
                  <a:pt x="243452" y="327651"/>
                </a:lnTo>
                <a:lnTo>
                  <a:pt x="249929" y="323841"/>
                </a:lnTo>
                <a:lnTo>
                  <a:pt x="251834" y="321936"/>
                </a:lnTo>
                <a:lnTo>
                  <a:pt x="259454" y="322317"/>
                </a:lnTo>
                <a:lnTo>
                  <a:pt x="277361" y="323460"/>
                </a:lnTo>
                <a:lnTo>
                  <a:pt x="285742" y="324222"/>
                </a:lnTo>
                <a:lnTo>
                  <a:pt x="298696" y="325746"/>
                </a:lnTo>
                <a:lnTo>
                  <a:pt x="308983" y="331080"/>
                </a:lnTo>
                <a:lnTo>
                  <a:pt x="308983" y="3322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2834738" y="3451963"/>
            <a:ext cx="310515" cy="344805"/>
          </a:xfrm>
          <a:custGeom>
            <a:avLst/>
            <a:gdLst/>
            <a:ahLst/>
            <a:cxnLst/>
            <a:rect l="l" t="t" r="r" b="b"/>
            <a:pathLst>
              <a:path w="310515" h="344804">
                <a:moveTo>
                  <a:pt x="178303" y="99819"/>
                </a:moveTo>
                <a:lnTo>
                  <a:pt x="157730" y="99819"/>
                </a:lnTo>
                <a:lnTo>
                  <a:pt x="157730" y="50671"/>
                </a:lnTo>
                <a:lnTo>
                  <a:pt x="154682" y="45337"/>
                </a:lnTo>
                <a:lnTo>
                  <a:pt x="130298" y="31241"/>
                </a:lnTo>
                <a:lnTo>
                  <a:pt x="125345" y="28955"/>
                </a:lnTo>
                <a:lnTo>
                  <a:pt x="125345" y="25145"/>
                </a:lnTo>
                <a:lnTo>
                  <a:pt x="130679" y="22859"/>
                </a:lnTo>
                <a:lnTo>
                  <a:pt x="135632" y="22859"/>
                </a:lnTo>
                <a:lnTo>
                  <a:pt x="147443" y="24383"/>
                </a:lnTo>
                <a:lnTo>
                  <a:pt x="154682" y="26288"/>
                </a:lnTo>
                <a:lnTo>
                  <a:pt x="158111" y="27050"/>
                </a:lnTo>
                <a:lnTo>
                  <a:pt x="169540" y="30479"/>
                </a:lnTo>
                <a:lnTo>
                  <a:pt x="173350" y="32003"/>
                </a:lnTo>
                <a:lnTo>
                  <a:pt x="176779" y="33527"/>
                </a:lnTo>
                <a:lnTo>
                  <a:pt x="180970" y="36575"/>
                </a:lnTo>
                <a:lnTo>
                  <a:pt x="180970" y="40384"/>
                </a:lnTo>
                <a:lnTo>
                  <a:pt x="178430" y="48004"/>
                </a:lnTo>
                <a:lnTo>
                  <a:pt x="178303" y="99819"/>
                </a:lnTo>
                <a:close/>
              </a:path>
              <a:path w="310515" h="344804">
                <a:moveTo>
                  <a:pt x="40384" y="231642"/>
                </a:moveTo>
                <a:lnTo>
                  <a:pt x="35813" y="231642"/>
                </a:lnTo>
                <a:lnTo>
                  <a:pt x="33146" y="226308"/>
                </a:lnTo>
                <a:lnTo>
                  <a:pt x="32384" y="224022"/>
                </a:lnTo>
                <a:lnTo>
                  <a:pt x="32003" y="221736"/>
                </a:lnTo>
                <a:lnTo>
                  <a:pt x="30860" y="212973"/>
                </a:lnTo>
                <a:lnTo>
                  <a:pt x="30479" y="208782"/>
                </a:lnTo>
                <a:lnTo>
                  <a:pt x="30098" y="205734"/>
                </a:lnTo>
                <a:lnTo>
                  <a:pt x="29837" y="191638"/>
                </a:lnTo>
                <a:lnTo>
                  <a:pt x="29717" y="65149"/>
                </a:lnTo>
                <a:lnTo>
                  <a:pt x="27050" y="60196"/>
                </a:lnTo>
                <a:lnTo>
                  <a:pt x="24764" y="57910"/>
                </a:lnTo>
                <a:lnTo>
                  <a:pt x="23240" y="56005"/>
                </a:lnTo>
                <a:lnTo>
                  <a:pt x="15620" y="51433"/>
                </a:lnTo>
                <a:lnTo>
                  <a:pt x="8762" y="48004"/>
                </a:lnTo>
                <a:lnTo>
                  <a:pt x="4952" y="46480"/>
                </a:lnTo>
                <a:lnTo>
                  <a:pt x="0" y="44194"/>
                </a:lnTo>
                <a:lnTo>
                  <a:pt x="0" y="40384"/>
                </a:lnTo>
                <a:lnTo>
                  <a:pt x="5333" y="38099"/>
                </a:lnTo>
                <a:lnTo>
                  <a:pt x="10286" y="38099"/>
                </a:lnTo>
                <a:lnTo>
                  <a:pt x="22478" y="40004"/>
                </a:lnTo>
                <a:lnTo>
                  <a:pt x="27050" y="41146"/>
                </a:lnTo>
                <a:lnTo>
                  <a:pt x="30860" y="41908"/>
                </a:lnTo>
                <a:lnTo>
                  <a:pt x="41527" y="44956"/>
                </a:lnTo>
                <a:lnTo>
                  <a:pt x="45337" y="46480"/>
                </a:lnTo>
                <a:lnTo>
                  <a:pt x="48385" y="47623"/>
                </a:lnTo>
                <a:lnTo>
                  <a:pt x="52576" y="50671"/>
                </a:lnTo>
                <a:lnTo>
                  <a:pt x="52576" y="54100"/>
                </a:lnTo>
                <a:lnTo>
                  <a:pt x="50290" y="63244"/>
                </a:lnTo>
                <a:lnTo>
                  <a:pt x="50290" y="99819"/>
                </a:lnTo>
                <a:lnTo>
                  <a:pt x="178303" y="99819"/>
                </a:lnTo>
                <a:lnTo>
                  <a:pt x="178303" y="112392"/>
                </a:lnTo>
                <a:lnTo>
                  <a:pt x="50290" y="112392"/>
                </a:lnTo>
                <a:lnTo>
                  <a:pt x="50290" y="172969"/>
                </a:lnTo>
                <a:lnTo>
                  <a:pt x="49909" y="186304"/>
                </a:lnTo>
                <a:lnTo>
                  <a:pt x="49598" y="189733"/>
                </a:lnTo>
                <a:lnTo>
                  <a:pt x="49528" y="191638"/>
                </a:lnTo>
                <a:lnTo>
                  <a:pt x="49147" y="194686"/>
                </a:lnTo>
                <a:lnTo>
                  <a:pt x="49147" y="196210"/>
                </a:lnTo>
                <a:lnTo>
                  <a:pt x="177118" y="196210"/>
                </a:lnTo>
                <a:lnTo>
                  <a:pt x="176419" y="208782"/>
                </a:lnTo>
                <a:lnTo>
                  <a:pt x="48004" y="208782"/>
                </a:lnTo>
                <a:lnTo>
                  <a:pt x="48004" y="209925"/>
                </a:lnTo>
                <a:lnTo>
                  <a:pt x="47623" y="211449"/>
                </a:lnTo>
                <a:lnTo>
                  <a:pt x="43432" y="227832"/>
                </a:lnTo>
                <a:lnTo>
                  <a:pt x="40384" y="231642"/>
                </a:lnTo>
                <a:close/>
              </a:path>
              <a:path w="310515" h="344804">
                <a:moveTo>
                  <a:pt x="177118" y="196210"/>
                </a:moveTo>
                <a:lnTo>
                  <a:pt x="157730" y="196210"/>
                </a:lnTo>
                <a:lnTo>
                  <a:pt x="157730" y="112392"/>
                </a:lnTo>
                <a:lnTo>
                  <a:pt x="178303" y="112392"/>
                </a:lnTo>
                <a:lnTo>
                  <a:pt x="178280" y="172969"/>
                </a:lnTo>
                <a:lnTo>
                  <a:pt x="177922" y="184780"/>
                </a:lnTo>
                <a:lnTo>
                  <a:pt x="177541" y="189733"/>
                </a:lnTo>
                <a:lnTo>
                  <a:pt x="177118" y="196210"/>
                </a:lnTo>
                <a:close/>
              </a:path>
              <a:path w="310515" h="344804">
                <a:moveTo>
                  <a:pt x="168016" y="231642"/>
                </a:moveTo>
                <a:lnTo>
                  <a:pt x="163825" y="231642"/>
                </a:lnTo>
                <a:lnTo>
                  <a:pt x="161158" y="226308"/>
                </a:lnTo>
                <a:lnTo>
                  <a:pt x="160396" y="223641"/>
                </a:lnTo>
                <a:lnTo>
                  <a:pt x="160016" y="220974"/>
                </a:lnTo>
                <a:lnTo>
                  <a:pt x="158873" y="214497"/>
                </a:lnTo>
                <a:lnTo>
                  <a:pt x="158587" y="212211"/>
                </a:lnTo>
                <a:lnTo>
                  <a:pt x="158492" y="209544"/>
                </a:lnTo>
                <a:lnTo>
                  <a:pt x="158111" y="208782"/>
                </a:lnTo>
                <a:lnTo>
                  <a:pt x="176419" y="208782"/>
                </a:lnTo>
                <a:lnTo>
                  <a:pt x="176303" y="209544"/>
                </a:lnTo>
                <a:lnTo>
                  <a:pt x="175636" y="212211"/>
                </a:lnTo>
                <a:lnTo>
                  <a:pt x="175255" y="216021"/>
                </a:lnTo>
                <a:lnTo>
                  <a:pt x="173350" y="222879"/>
                </a:lnTo>
                <a:lnTo>
                  <a:pt x="172588" y="225165"/>
                </a:lnTo>
                <a:lnTo>
                  <a:pt x="171445" y="227832"/>
                </a:lnTo>
                <a:lnTo>
                  <a:pt x="168016" y="231642"/>
                </a:lnTo>
                <a:close/>
              </a:path>
              <a:path w="310515" h="344804">
                <a:moveTo>
                  <a:pt x="285361" y="84198"/>
                </a:moveTo>
                <a:lnTo>
                  <a:pt x="264788" y="84198"/>
                </a:lnTo>
                <a:lnTo>
                  <a:pt x="264788" y="36194"/>
                </a:lnTo>
                <a:lnTo>
                  <a:pt x="262883" y="29717"/>
                </a:lnTo>
                <a:lnTo>
                  <a:pt x="259835" y="25907"/>
                </a:lnTo>
                <a:lnTo>
                  <a:pt x="256025" y="22097"/>
                </a:lnTo>
                <a:lnTo>
                  <a:pt x="253739" y="20573"/>
                </a:lnTo>
                <a:lnTo>
                  <a:pt x="251072" y="18668"/>
                </a:lnTo>
                <a:lnTo>
                  <a:pt x="244595" y="15239"/>
                </a:lnTo>
                <a:lnTo>
                  <a:pt x="242309" y="14096"/>
                </a:lnTo>
                <a:lnTo>
                  <a:pt x="233547" y="10286"/>
                </a:lnTo>
                <a:lnTo>
                  <a:pt x="231261" y="9524"/>
                </a:lnTo>
                <a:lnTo>
                  <a:pt x="229356" y="8762"/>
                </a:lnTo>
                <a:lnTo>
                  <a:pt x="224022" y="6476"/>
                </a:lnTo>
                <a:lnTo>
                  <a:pt x="224022" y="2285"/>
                </a:lnTo>
                <a:lnTo>
                  <a:pt x="230118" y="0"/>
                </a:lnTo>
                <a:lnTo>
                  <a:pt x="236214" y="0"/>
                </a:lnTo>
                <a:lnTo>
                  <a:pt x="251453" y="2285"/>
                </a:lnTo>
                <a:lnTo>
                  <a:pt x="257549" y="3809"/>
                </a:lnTo>
                <a:lnTo>
                  <a:pt x="262502" y="4952"/>
                </a:lnTo>
                <a:lnTo>
                  <a:pt x="272789" y="8000"/>
                </a:lnTo>
                <a:lnTo>
                  <a:pt x="278123" y="9905"/>
                </a:lnTo>
                <a:lnTo>
                  <a:pt x="281932" y="11429"/>
                </a:lnTo>
                <a:lnTo>
                  <a:pt x="288790" y="15239"/>
                </a:lnTo>
                <a:lnTo>
                  <a:pt x="288790" y="19811"/>
                </a:lnTo>
                <a:lnTo>
                  <a:pt x="287266" y="24383"/>
                </a:lnTo>
                <a:lnTo>
                  <a:pt x="286504" y="27050"/>
                </a:lnTo>
                <a:lnTo>
                  <a:pt x="286123" y="29336"/>
                </a:lnTo>
                <a:lnTo>
                  <a:pt x="285438" y="36194"/>
                </a:lnTo>
                <a:lnTo>
                  <a:pt x="285361" y="84198"/>
                </a:lnTo>
                <a:close/>
              </a:path>
              <a:path w="310515" h="344804">
                <a:moveTo>
                  <a:pt x="216402" y="105915"/>
                </a:moveTo>
                <a:lnTo>
                  <a:pt x="215640" y="105915"/>
                </a:lnTo>
                <a:lnTo>
                  <a:pt x="209163" y="102486"/>
                </a:lnTo>
                <a:lnTo>
                  <a:pt x="201543" y="98676"/>
                </a:lnTo>
                <a:lnTo>
                  <a:pt x="193924" y="93723"/>
                </a:lnTo>
                <a:lnTo>
                  <a:pt x="191257" y="92199"/>
                </a:lnTo>
                <a:lnTo>
                  <a:pt x="184018" y="86484"/>
                </a:lnTo>
                <a:lnTo>
                  <a:pt x="184018" y="83055"/>
                </a:lnTo>
                <a:lnTo>
                  <a:pt x="186685" y="81150"/>
                </a:lnTo>
                <a:lnTo>
                  <a:pt x="188971" y="81531"/>
                </a:lnTo>
                <a:lnTo>
                  <a:pt x="194305" y="81912"/>
                </a:lnTo>
                <a:lnTo>
                  <a:pt x="203829" y="83055"/>
                </a:lnTo>
                <a:lnTo>
                  <a:pt x="208020" y="83436"/>
                </a:lnTo>
                <a:lnTo>
                  <a:pt x="213735" y="83817"/>
                </a:lnTo>
                <a:lnTo>
                  <a:pt x="228594" y="84198"/>
                </a:lnTo>
                <a:lnTo>
                  <a:pt x="285361" y="84198"/>
                </a:lnTo>
                <a:lnTo>
                  <a:pt x="285361" y="96390"/>
                </a:lnTo>
                <a:lnTo>
                  <a:pt x="244976" y="96390"/>
                </a:lnTo>
                <a:lnTo>
                  <a:pt x="230499" y="99057"/>
                </a:lnTo>
                <a:lnTo>
                  <a:pt x="224403" y="101343"/>
                </a:lnTo>
                <a:lnTo>
                  <a:pt x="219069" y="104010"/>
                </a:lnTo>
                <a:lnTo>
                  <a:pt x="216402" y="105915"/>
                </a:lnTo>
                <a:close/>
              </a:path>
              <a:path w="310515" h="344804">
                <a:moveTo>
                  <a:pt x="285361" y="167635"/>
                </a:moveTo>
                <a:lnTo>
                  <a:pt x="264788" y="167635"/>
                </a:lnTo>
                <a:lnTo>
                  <a:pt x="264788" y="96390"/>
                </a:lnTo>
                <a:lnTo>
                  <a:pt x="285361" y="96390"/>
                </a:lnTo>
                <a:lnTo>
                  <a:pt x="285361" y="167635"/>
                </a:lnTo>
                <a:close/>
              </a:path>
              <a:path w="310515" h="344804">
                <a:moveTo>
                  <a:pt x="216402" y="189352"/>
                </a:moveTo>
                <a:lnTo>
                  <a:pt x="215640" y="189352"/>
                </a:lnTo>
                <a:lnTo>
                  <a:pt x="209163" y="185923"/>
                </a:lnTo>
                <a:lnTo>
                  <a:pt x="201543" y="182113"/>
                </a:lnTo>
                <a:lnTo>
                  <a:pt x="193924" y="177160"/>
                </a:lnTo>
                <a:lnTo>
                  <a:pt x="191257" y="175636"/>
                </a:lnTo>
                <a:lnTo>
                  <a:pt x="184018" y="169921"/>
                </a:lnTo>
                <a:lnTo>
                  <a:pt x="184018" y="166492"/>
                </a:lnTo>
                <a:lnTo>
                  <a:pt x="186685" y="164587"/>
                </a:lnTo>
                <a:lnTo>
                  <a:pt x="188971" y="164968"/>
                </a:lnTo>
                <a:lnTo>
                  <a:pt x="194305" y="165349"/>
                </a:lnTo>
                <a:lnTo>
                  <a:pt x="203829" y="166492"/>
                </a:lnTo>
                <a:lnTo>
                  <a:pt x="208020" y="166873"/>
                </a:lnTo>
                <a:lnTo>
                  <a:pt x="213735" y="167254"/>
                </a:lnTo>
                <a:lnTo>
                  <a:pt x="228594" y="167635"/>
                </a:lnTo>
                <a:lnTo>
                  <a:pt x="285361" y="167635"/>
                </a:lnTo>
                <a:lnTo>
                  <a:pt x="285361" y="179827"/>
                </a:lnTo>
                <a:lnTo>
                  <a:pt x="244976" y="179827"/>
                </a:lnTo>
                <a:lnTo>
                  <a:pt x="230499" y="182494"/>
                </a:lnTo>
                <a:lnTo>
                  <a:pt x="224403" y="184780"/>
                </a:lnTo>
                <a:lnTo>
                  <a:pt x="219069" y="187447"/>
                </a:lnTo>
                <a:lnTo>
                  <a:pt x="216402" y="189352"/>
                </a:lnTo>
                <a:close/>
              </a:path>
              <a:path w="310515" h="344804">
                <a:moveTo>
                  <a:pt x="274313" y="274313"/>
                </a:moveTo>
                <a:lnTo>
                  <a:pt x="271265" y="274313"/>
                </a:lnTo>
                <a:lnTo>
                  <a:pt x="269360" y="271265"/>
                </a:lnTo>
                <a:lnTo>
                  <a:pt x="265931" y="252215"/>
                </a:lnTo>
                <a:lnTo>
                  <a:pt x="265550" y="247643"/>
                </a:lnTo>
                <a:lnTo>
                  <a:pt x="265169" y="241166"/>
                </a:lnTo>
                <a:lnTo>
                  <a:pt x="264897" y="225927"/>
                </a:lnTo>
                <a:lnTo>
                  <a:pt x="264788" y="179827"/>
                </a:lnTo>
                <a:lnTo>
                  <a:pt x="285361" y="179827"/>
                </a:lnTo>
                <a:lnTo>
                  <a:pt x="285361" y="193543"/>
                </a:lnTo>
                <a:lnTo>
                  <a:pt x="284980" y="212592"/>
                </a:lnTo>
                <a:lnTo>
                  <a:pt x="284218" y="225927"/>
                </a:lnTo>
                <a:lnTo>
                  <a:pt x="283456" y="241928"/>
                </a:lnTo>
                <a:lnTo>
                  <a:pt x="283075" y="244214"/>
                </a:lnTo>
                <a:lnTo>
                  <a:pt x="282595" y="247643"/>
                </a:lnTo>
                <a:lnTo>
                  <a:pt x="281551" y="255644"/>
                </a:lnTo>
                <a:lnTo>
                  <a:pt x="280789" y="259835"/>
                </a:lnTo>
                <a:lnTo>
                  <a:pt x="280408" y="263264"/>
                </a:lnTo>
                <a:lnTo>
                  <a:pt x="277361" y="270884"/>
                </a:lnTo>
                <a:lnTo>
                  <a:pt x="276599" y="272408"/>
                </a:lnTo>
                <a:lnTo>
                  <a:pt x="274313" y="274313"/>
                </a:lnTo>
                <a:close/>
              </a:path>
              <a:path w="310515" h="344804">
                <a:moveTo>
                  <a:pt x="305935" y="344796"/>
                </a:moveTo>
                <a:lnTo>
                  <a:pt x="120392" y="344796"/>
                </a:lnTo>
                <a:lnTo>
                  <a:pt x="111844" y="344736"/>
                </a:lnTo>
                <a:lnTo>
                  <a:pt x="106296" y="344320"/>
                </a:lnTo>
                <a:lnTo>
                  <a:pt x="101319" y="343189"/>
                </a:lnTo>
                <a:lnTo>
                  <a:pt x="94485" y="340986"/>
                </a:lnTo>
                <a:lnTo>
                  <a:pt x="83055" y="337176"/>
                </a:lnTo>
                <a:lnTo>
                  <a:pt x="83055" y="278885"/>
                </a:lnTo>
                <a:lnTo>
                  <a:pt x="79627" y="273932"/>
                </a:lnTo>
                <a:lnTo>
                  <a:pt x="77722" y="272408"/>
                </a:lnTo>
                <a:lnTo>
                  <a:pt x="76198" y="270884"/>
                </a:lnTo>
                <a:lnTo>
                  <a:pt x="69721" y="267455"/>
                </a:lnTo>
                <a:lnTo>
                  <a:pt x="67054" y="266312"/>
                </a:lnTo>
                <a:lnTo>
                  <a:pt x="63244" y="264407"/>
                </a:lnTo>
                <a:lnTo>
                  <a:pt x="55624" y="261740"/>
                </a:lnTo>
                <a:lnTo>
                  <a:pt x="52957" y="260978"/>
                </a:lnTo>
                <a:lnTo>
                  <a:pt x="51052" y="260216"/>
                </a:lnTo>
                <a:lnTo>
                  <a:pt x="45718" y="258692"/>
                </a:lnTo>
                <a:lnTo>
                  <a:pt x="45718" y="254501"/>
                </a:lnTo>
                <a:lnTo>
                  <a:pt x="51814" y="251453"/>
                </a:lnTo>
                <a:lnTo>
                  <a:pt x="59434" y="251453"/>
                </a:lnTo>
                <a:lnTo>
                  <a:pt x="73150" y="253358"/>
                </a:lnTo>
                <a:lnTo>
                  <a:pt x="77722" y="254120"/>
                </a:lnTo>
                <a:lnTo>
                  <a:pt x="82674" y="254882"/>
                </a:lnTo>
                <a:lnTo>
                  <a:pt x="94866" y="257930"/>
                </a:lnTo>
                <a:lnTo>
                  <a:pt x="98295" y="259073"/>
                </a:lnTo>
                <a:lnTo>
                  <a:pt x="100962" y="259835"/>
                </a:lnTo>
                <a:lnTo>
                  <a:pt x="106296" y="263264"/>
                </a:lnTo>
                <a:lnTo>
                  <a:pt x="106296" y="268217"/>
                </a:lnTo>
                <a:lnTo>
                  <a:pt x="104510" y="273932"/>
                </a:lnTo>
                <a:lnTo>
                  <a:pt x="104391" y="328032"/>
                </a:lnTo>
                <a:lnTo>
                  <a:pt x="114297" y="332223"/>
                </a:lnTo>
                <a:lnTo>
                  <a:pt x="310126" y="332223"/>
                </a:lnTo>
                <a:lnTo>
                  <a:pt x="310126" y="340986"/>
                </a:lnTo>
                <a:lnTo>
                  <a:pt x="305935" y="344796"/>
                </a:lnTo>
                <a:close/>
              </a:path>
              <a:path w="310515" h="344804">
                <a:moveTo>
                  <a:pt x="310126" y="332223"/>
                </a:moveTo>
                <a:lnTo>
                  <a:pt x="219069" y="332223"/>
                </a:lnTo>
                <a:lnTo>
                  <a:pt x="235452" y="330699"/>
                </a:lnTo>
                <a:lnTo>
                  <a:pt x="244595" y="327651"/>
                </a:lnTo>
                <a:lnTo>
                  <a:pt x="251072" y="323841"/>
                </a:lnTo>
                <a:lnTo>
                  <a:pt x="252977" y="321936"/>
                </a:lnTo>
                <a:lnTo>
                  <a:pt x="260597" y="322317"/>
                </a:lnTo>
                <a:lnTo>
                  <a:pt x="278504" y="323460"/>
                </a:lnTo>
                <a:lnTo>
                  <a:pt x="286885" y="324222"/>
                </a:lnTo>
                <a:lnTo>
                  <a:pt x="299839" y="325746"/>
                </a:lnTo>
                <a:lnTo>
                  <a:pt x="310126" y="331080"/>
                </a:lnTo>
                <a:lnTo>
                  <a:pt x="310126" y="3322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3173057" y="3456916"/>
            <a:ext cx="327660" cy="353695"/>
          </a:xfrm>
          <a:custGeom>
            <a:avLst/>
            <a:gdLst/>
            <a:ahLst/>
            <a:cxnLst/>
            <a:rect l="l" t="t" r="r" b="b"/>
            <a:pathLst>
              <a:path w="327659" h="353695">
                <a:moveTo>
                  <a:pt x="15239" y="140585"/>
                </a:moveTo>
                <a:lnTo>
                  <a:pt x="11810" y="134108"/>
                </a:lnTo>
                <a:lnTo>
                  <a:pt x="16763" y="131822"/>
                </a:lnTo>
                <a:lnTo>
                  <a:pt x="24002" y="128393"/>
                </a:lnTo>
                <a:lnTo>
                  <a:pt x="41527" y="119631"/>
                </a:lnTo>
                <a:lnTo>
                  <a:pt x="48004" y="115821"/>
                </a:lnTo>
                <a:lnTo>
                  <a:pt x="54862" y="112011"/>
                </a:lnTo>
                <a:lnTo>
                  <a:pt x="100200" y="83436"/>
                </a:lnTo>
                <a:lnTo>
                  <a:pt x="106677" y="78484"/>
                </a:lnTo>
                <a:lnTo>
                  <a:pt x="112392" y="74293"/>
                </a:lnTo>
                <a:lnTo>
                  <a:pt x="126869" y="63244"/>
                </a:lnTo>
                <a:lnTo>
                  <a:pt x="131822" y="58291"/>
                </a:lnTo>
                <a:lnTo>
                  <a:pt x="136013" y="54481"/>
                </a:lnTo>
                <a:lnTo>
                  <a:pt x="147062" y="43813"/>
                </a:lnTo>
                <a:lnTo>
                  <a:pt x="150491" y="40004"/>
                </a:lnTo>
                <a:lnTo>
                  <a:pt x="160777" y="27431"/>
                </a:lnTo>
                <a:lnTo>
                  <a:pt x="162682" y="24383"/>
                </a:lnTo>
                <a:lnTo>
                  <a:pt x="161920" y="22478"/>
                </a:lnTo>
                <a:lnTo>
                  <a:pt x="158111" y="18668"/>
                </a:lnTo>
                <a:lnTo>
                  <a:pt x="156206" y="17144"/>
                </a:lnTo>
                <a:lnTo>
                  <a:pt x="153920" y="15239"/>
                </a:lnTo>
                <a:lnTo>
                  <a:pt x="149348" y="12572"/>
                </a:lnTo>
                <a:lnTo>
                  <a:pt x="144014" y="9524"/>
                </a:lnTo>
                <a:lnTo>
                  <a:pt x="137537" y="6095"/>
                </a:lnTo>
                <a:lnTo>
                  <a:pt x="137918" y="4190"/>
                </a:lnTo>
                <a:lnTo>
                  <a:pt x="138680" y="1904"/>
                </a:lnTo>
                <a:lnTo>
                  <a:pt x="144014" y="0"/>
                </a:lnTo>
                <a:lnTo>
                  <a:pt x="147824" y="761"/>
                </a:lnTo>
                <a:lnTo>
                  <a:pt x="151253" y="1142"/>
                </a:lnTo>
                <a:lnTo>
                  <a:pt x="160016" y="3428"/>
                </a:lnTo>
                <a:lnTo>
                  <a:pt x="164587" y="4952"/>
                </a:lnTo>
                <a:lnTo>
                  <a:pt x="168778" y="6095"/>
                </a:lnTo>
                <a:lnTo>
                  <a:pt x="177922" y="9524"/>
                </a:lnTo>
                <a:lnTo>
                  <a:pt x="181351" y="11429"/>
                </a:lnTo>
                <a:lnTo>
                  <a:pt x="184780" y="12953"/>
                </a:lnTo>
                <a:lnTo>
                  <a:pt x="190495" y="17525"/>
                </a:lnTo>
                <a:lnTo>
                  <a:pt x="190495" y="19811"/>
                </a:lnTo>
                <a:lnTo>
                  <a:pt x="169921" y="52576"/>
                </a:lnTo>
                <a:lnTo>
                  <a:pt x="167254" y="56005"/>
                </a:lnTo>
                <a:lnTo>
                  <a:pt x="165349" y="57910"/>
                </a:lnTo>
                <a:lnTo>
                  <a:pt x="170683" y="60577"/>
                </a:lnTo>
                <a:lnTo>
                  <a:pt x="180970" y="65911"/>
                </a:lnTo>
                <a:lnTo>
                  <a:pt x="185161" y="67816"/>
                </a:lnTo>
                <a:lnTo>
                  <a:pt x="154301" y="67816"/>
                </a:lnTo>
                <a:lnTo>
                  <a:pt x="153920" y="68197"/>
                </a:lnTo>
                <a:lnTo>
                  <a:pt x="152396" y="69340"/>
                </a:lnTo>
                <a:lnTo>
                  <a:pt x="151634" y="70102"/>
                </a:lnTo>
                <a:lnTo>
                  <a:pt x="145538" y="75055"/>
                </a:lnTo>
                <a:lnTo>
                  <a:pt x="100200" y="105153"/>
                </a:lnTo>
                <a:lnTo>
                  <a:pt x="63625" y="123059"/>
                </a:lnTo>
                <a:lnTo>
                  <a:pt x="56386" y="126107"/>
                </a:lnTo>
                <a:lnTo>
                  <a:pt x="48766" y="129536"/>
                </a:lnTo>
                <a:lnTo>
                  <a:pt x="27050" y="137537"/>
                </a:lnTo>
                <a:lnTo>
                  <a:pt x="20573" y="139442"/>
                </a:lnTo>
                <a:lnTo>
                  <a:pt x="15239" y="140585"/>
                </a:lnTo>
                <a:close/>
              </a:path>
              <a:path w="327659" h="353695">
                <a:moveTo>
                  <a:pt x="298315" y="129155"/>
                </a:moveTo>
                <a:lnTo>
                  <a:pt x="294886" y="129155"/>
                </a:lnTo>
                <a:lnTo>
                  <a:pt x="289552" y="128012"/>
                </a:lnTo>
                <a:lnTo>
                  <a:pt x="286885" y="127250"/>
                </a:lnTo>
                <a:lnTo>
                  <a:pt x="283075" y="125726"/>
                </a:lnTo>
                <a:lnTo>
                  <a:pt x="268979" y="119631"/>
                </a:lnTo>
                <a:lnTo>
                  <a:pt x="253739" y="113535"/>
                </a:lnTo>
                <a:lnTo>
                  <a:pt x="217545" y="98295"/>
                </a:lnTo>
                <a:lnTo>
                  <a:pt x="196972" y="89151"/>
                </a:lnTo>
                <a:lnTo>
                  <a:pt x="187828" y="84579"/>
                </a:lnTo>
                <a:lnTo>
                  <a:pt x="180589" y="81150"/>
                </a:lnTo>
                <a:lnTo>
                  <a:pt x="162682" y="71626"/>
                </a:lnTo>
                <a:lnTo>
                  <a:pt x="154301" y="67816"/>
                </a:lnTo>
                <a:lnTo>
                  <a:pt x="185161" y="67816"/>
                </a:lnTo>
                <a:lnTo>
                  <a:pt x="235452" y="86103"/>
                </a:lnTo>
                <a:lnTo>
                  <a:pt x="245738" y="87246"/>
                </a:lnTo>
                <a:lnTo>
                  <a:pt x="256406" y="88389"/>
                </a:lnTo>
                <a:lnTo>
                  <a:pt x="293743" y="109725"/>
                </a:lnTo>
                <a:lnTo>
                  <a:pt x="302506" y="118869"/>
                </a:lnTo>
                <a:lnTo>
                  <a:pt x="302506" y="126869"/>
                </a:lnTo>
                <a:lnTo>
                  <a:pt x="298315" y="129155"/>
                </a:lnTo>
                <a:close/>
              </a:path>
              <a:path w="327659" h="353695">
                <a:moveTo>
                  <a:pt x="326623" y="193153"/>
                </a:moveTo>
                <a:lnTo>
                  <a:pt x="71289" y="193153"/>
                </a:lnTo>
                <a:lnTo>
                  <a:pt x="219882" y="193150"/>
                </a:lnTo>
                <a:lnTo>
                  <a:pt x="227189" y="193066"/>
                </a:lnTo>
                <a:lnTo>
                  <a:pt x="232960" y="192840"/>
                </a:lnTo>
                <a:lnTo>
                  <a:pt x="252215" y="191638"/>
                </a:lnTo>
                <a:lnTo>
                  <a:pt x="257168" y="190114"/>
                </a:lnTo>
                <a:lnTo>
                  <a:pt x="262502" y="188590"/>
                </a:lnTo>
                <a:lnTo>
                  <a:pt x="269741" y="185542"/>
                </a:lnTo>
                <a:lnTo>
                  <a:pt x="272408" y="183256"/>
                </a:lnTo>
                <a:lnTo>
                  <a:pt x="277742" y="183637"/>
                </a:lnTo>
                <a:lnTo>
                  <a:pt x="293743" y="184399"/>
                </a:lnTo>
                <a:lnTo>
                  <a:pt x="298696" y="185161"/>
                </a:lnTo>
                <a:lnTo>
                  <a:pt x="304411" y="185542"/>
                </a:lnTo>
                <a:lnTo>
                  <a:pt x="314317" y="187447"/>
                </a:lnTo>
                <a:lnTo>
                  <a:pt x="318508" y="188590"/>
                </a:lnTo>
                <a:lnTo>
                  <a:pt x="321555" y="189352"/>
                </a:lnTo>
                <a:lnTo>
                  <a:pt x="326623" y="193153"/>
                </a:lnTo>
                <a:close/>
              </a:path>
              <a:path w="327659" h="353695">
                <a:moveTo>
                  <a:pt x="44956" y="217545"/>
                </a:moveTo>
                <a:lnTo>
                  <a:pt x="43432" y="217545"/>
                </a:lnTo>
                <a:lnTo>
                  <a:pt x="31241" y="212592"/>
                </a:lnTo>
                <a:lnTo>
                  <a:pt x="22097" y="208401"/>
                </a:lnTo>
                <a:lnTo>
                  <a:pt x="13334" y="203829"/>
                </a:lnTo>
                <a:lnTo>
                  <a:pt x="9524" y="201543"/>
                </a:lnTo>
                <a:lnTo>
                  <a:pt x="6095" y="199639"/>
                </a:lnTo>
                <a:lnTo>
                  <a:pt x="0" y="194686"/>
                </a:lnTo>
                <a:lnTo>
                  <a:pt x="0" y="190114"/>
                </a:lnTo>
                <a:lnTo>
                  <a:pt x="3428" y="188590"/>
                </a:lnTo>
                <a:lnTo>
                  <a:pt x="6095" y="188971"/>
                </a:lnTo>
                <a:lnTo>
                  <a:pt x="10286" y="189352"/>
                </a:lnTo>
                <a:lnTo>
                  <a:pt x="58830" y="192921"/>
                </a:lnTo>
                <a:lnTo>
                  <a:pt x="326623" y="193153"/>
                </a:lnTo>
                <a:lnTo>
                  <a:pt x="327651" y="193924"/>
                </a:lnTo>
                <a:lnTo>
                  <a:pt x="327651" y="202686"/>
                </a:lnTo>
                <a:lnTo>
                  <a:pt x="325937" y="206115"/>
                </a:lnTo>
                <a:lnTo>
                  <a:pt x="121916" y="206115"/>
                </a:lnTo>
                <a:lnTo>
                  <a:pt x="108466" y="206142"/>
                </a:lnTo>
                <a:lnTo>
                  <a:pt x="68959" y="209544"/>
                </a:lnTo>
                <a:lnTo>
                  <a:pt x="48004" y="215640"/>
                </a:lnTo>
                <a:lnTo>
                  <a:pt x="44956" y="217545"/>
                </a:lnTo>
                <a:close/>
              </a:path>
              <a:path w="327659" h="353695">
                <a:moveTo>
                  <a:pt x="162682" y="353178"/>
                </a:moveTo>
                <a:lnTo>
                  <a:pt x="160016" y="353178"/>
                </a:lnTo>
                <a:lnTo>
                  <a:pt x="157730" y="350892"/>
                </a:lnTo>
                <a:lnTo>
                  <a:pt x="152880" y="305173"/>
                </a:lnTo>
                <a:lnTo>
                  <a:pt x="152777" y="206115"/>
                </a:lnTo>
                <a:lnTo>
                  <a:pt x="174112" y="206115"/>
                </a:lnTo>
                <a:lnTo>
                  <a:pt x="174112" y="277742"/>
                </a:lnTo>
                <a:lnTo>
                  <a:pt x="173731" y="293362"/>
                </a:lnTo>
                <a:lnTo>
                  <a:pt x="173350" y="299839"/>
                </a:lnTo>
                <a:lnTo>
                  <a:pt x="172969" y="305173"/>
                </a:lnTo>
                <a:lnTo>
                  <a:pt x="172588" y="318127"/>
                </a:lnTo>
                <a:lnTo>
                  <a:pt x="171826" y="322698"/>
                </a:lnTo>
                <a:lnTo>
                  <a:pt x="170302" y="335271"/>
                </a:lnTo>
                <a:lnTo>
                  <a:pt x="169540" y="337938"/>
                </a:lnTo>
                <a:lnTo>
                  <a:pt x="169159" y="340605"/>
                </a:lnTo>
                <a:lnTo>
                  <a:pt x="166873" y="347463"/>
                </a:lnTo>
                <a:lnTo>
                  <a:pt x="165349" y="350511"/>
                </a:lnTo>
                <a:lnTo>
                  <a:pt x="162682" y="353178"/>
                </a:lnTo>
                <a:close/>
              </a:path>
              <a:path w="327659" h="353695">
                <a:moveTo>
                  <a:pt x="324222" y="209544"/>
                </a:moveTo>
                <a:lnTo>
                  <a:pt x="318889" y="209163"/>
                </a:lnTo>
                <a:lnTo>
                  <a:pt x="315841" y="208782"/>
                </a:lnTo>
                <a:lnTo>
                  <a:pt x="304030" y="208020"/>
                </a:lnTo>
                <a:lnTo>
                  <a:pt x="299839" y="207639"/>
                </a:lnTo>
                <a:lnTo>
                  <a:pt x="293743" y="207258"/>
                </a:lnTo>
                <a:lnTo>
                  <a:pt x="270884" y="206115"/>
                </a:lnTo>
                <a:lnTo>
                  <a:pt x="325937" y="206115"/>
                </a:lnTo>
                <a:lnTo>
                  <a:pt x="324222" y="2095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3510234" y="3464917"/>
            <a:ext cx="327660" cy="334010"/>
          </a:xfrm>
          <a:custGeom>
            <a:avLst/>
            <a:gdLst/>
            <a:ahLst/>
            <a:cxnLst/>
            <a:rect l="l" t="t" r="r" b="b"/>
            <a:pathLst>
              <a:path w="327659" h="334010">
                <a:moveTo>
                  <a:pt x="276218" y="5333"/>
                </a:moveTo>
                <a:lnTo>
                  <a:pt x="241547" y="5333"/>
                </a:lnTo>
                <a:lnTo>
                  <a:pt x="248786" y="0"/>
                </a:lnTo>
                <a:lnTo>
                  <a:pt x="252977" y="380"/>
                </a:lnTo>
                <a:lnTo>
                  <a:pt x="263645" y="761"/>
                </a:lnTo>
                <a:lnTo>
                  <a:pt x="267836" y="1523"/>
                </a:lnTo>
                <a:lnTo>
                  <a:pt x="272027" y="1904"/>
                </a:lnTo>
                <a:lnTo>
                  <a:pt x="276218" y="4571"/>
                </a:lnTo>
                <a:lnTo>
                  <a:pt x="276218" y="5333"/>
                </a:lnTo>
                <a:close/>
              </a:path>
              <a:path w="327659" h="334010">
                <a:moveTo>
                  <a:pt x="73912" y="28193"/>
                </a:moveTo>
                <a:lnTo>
                  <a:pt x="73150" y="28193"/>
                </a:lnTo>
                <a:lnTo>
                  <a:pt x="67435" y="26669"/>
                </a:lnTo>
                <a:lnTo>
                  <a:pt x="65530" y="25907"/>
                </a:lnTo>
                <a:lnTo>
                  <a:pt x="62863" y="24764"/>
                </a:lnTo>
                <a:lnTo>
                  <a:pt x="56767" y="22478"/>
                </a:lnTo>
                <a:lnTo>
                  <a:pt x="49909" y="19049"/>
                </a:lnTo>
                <a:lnTo>
                  <a:pt x="44194" y="16001"/>
                </a:lnTo>
                <a:lnTo>
                  <a:pt x="41146" y="14477"/>
                </a:lnTo>
                <a:lnTo>
                  <a:pt x="38480" y="12572"/>
                </a:lnTo>
                <a:lnTo>
                  <a:pt x="31241" y="8000"/>
                </a:lnTo>
                <a:lnTo>
                  <a:pt x="31241" y="3047"/>
                </a:lnTo>
                <a:lnTo>
                  <a:pt x="35813" y="1904"/>
                </a:lnTo>
                <a:lnTo>
                  <a:pt x="37337" y="2285"/>
                </a:lnTo>
                <a:lnTo>
                  <a:pt x="39623" y="2666"/>
                </a:lnTo>
                <a:lnTo>
                  <a:pt x="48385" y="3428"/>
                </a:lnTo>
                <a:lnTo>
                  <a:pt x="52195" y="3809"/>
                </a:lnTo>
                <a:lnTo>
                  <a:pt x="59053" y="4190"/>
                </a:lnTo>
                <a:lnTo>
                  <a:pt x="80436" y="5092"/>
                </a:lnTo>
                <a:lnTo>
                  <a:pt x="86770" y="5262"/>
                </a:lnTo>
                <a:lnTo>
                  <a:pt x="276218" y="5333"/>
                </a:lnTo>
                <a:lnTo>
                  <a:pt x="276218" y="8381"/>
                </a:lnTo>
                <a:lnTo>
                  <a:pt x="272408" y="16382"/>
                </a:lnTo>
                <a:lnTo>
                  <a:pt x="271836" y="18287"/>
                </a:lnTo>
                <a:lnTo>
                  <a:pt x="135945" y="18296"/>
                </a:lnTo>
                <a:lnTo>
                  <a:pt x="130703" y="18358"/>
                </a:lnTo>
                <a:lnTo>
                  <a:pt x="125497" y="18528"/>
                </a:lnTo>
                <a:lnTo>
                  <a:pt x="105153" y="19430"/>
                </a:lnTo>
                <a:lnTo>
                  <a:pt x="99819" y="20192"/>
                </a:lnTo>
                <a:lnTo>
                  <a:pt x="96009" y="20573"/>
                </a:lnTo>
                <a:lnTo>
                  <a:pt x="86865" y="22478"/>
                </a:lnTo>
                <a:lnTo>
                  <a:pt x="80769" y="24764"/>
                </a:lnTo>
                <a:lnTo>
                  <a:pt x="76198" y="26669"/>
                </a:lnTo>
                <a:lnTo>
                  <a:pt x="73912" y="28193"/>
                </a:lnTo>
                <a:close/>
              </a:path>
              <a:path w="327659" h="334010">
                <a:moveTo>
                  <a:pt x="269100" y="58672"/>
                </a:moveTo>
                <a:lnTo>
                  <a:pt x="243452" y="58672"/>
                </a:lnTo>
                <a:lnTo>
                  <a:pt x="247643" y="54862"/>
                </a:lnTo>
                <a:lnTo>
                  <a:pt x="247643" y="18287"/>
                </a:lnTo>
                <a:lnTo>
                  <a:pt x="271836" y="18287"/>
                </a:lnTo>
                <a:lnTo>
                  <a:pt x="271265" y="20192"/>
                </a:lnTo>
                <a:lnTo>
                  <a:pt x="263645" y="55243"/>
                </a:lnTo>
                <a:lnTo>
                  <a:pt x="269100" y="58672"/>
                </a:lnTo>
                <a:close/>
              </a:path>
              <a:path w="327659" h="334010">
                <a:moveTo>
                  <a:pt x="287266" y="125726"/>
                </a:moveTo>
                <a:lnTo>
                  <a:pt x="91437" y="125726"/>
                </a:lnTo>
                <a:lnTo>
                  <a:pt x="82898" y="125667"/>
                </a:lnTo>
                <a:lnTo>
                  <a:pt x="77412" y="125250"/>
                </a:lnTo>
                <a:lnTo>
                  <a:pt x="72605" y="124119"/>
                </a:lnTo>
                <a:lnTo>
                  <a:pt x="66101" y="121916"/>
                </a:lnTo>
                <a:lnTo>
                  <a:pt x="55243" y="118107"/>
                </a:lnTo>
                <a:lnTo>
                  <a:pt x="55243" y="74674"/>
                </a:lnTo>
                <a:lnTo>
                  <a:pt x="50290" y="70483"/>
                </a:lnTo>
                <a:lnTo>
                  <a:pt x="44194" y="67435"/>
                </a:lnTo>
                <a:lnTo>
                  <a:pt x="37337" y="65530"/>
                </a:lnTo>
                <a:lnTo>
                  <a:pt x="33146" y="64768"/>
                </a:lnTo>
                <a:lnTo>
                  <a:pt x="30860" y="64006"/>
                </a:lnTo>
                <a:lnTo>
                  <a:pt x="24764" y="62101"/>
                </a:lnTo>
                <a:lnTo>
                  <a:pt x="24764" y="57529"/>
                </a:lnTo>
                <a:lnTo>
                  <a:pt x="34289" y="53719"/>
                </a:lnTo>
                <a:lnTo>
                  <a:pt x="48004" y="53719"/>
                </a:lnTo>
                <a:lnTo>
                  <a:pt x="64768" y="54481"/>
                </a:lnTo>
                <a:lnTo>
                  <a:pt x="68578" y="55243"/>
                </a:lnTo>
                <a:lnTo>
                  <a:pt x="71626" y="55624"/>
                </a:lnTo>
                <a:lnTo>
                  <a:pt x="77341" y="57529"/>
                </a:lnTo>
                <a:lnTo>
                  <a:pt x="78484" y="58672"/>
                </a:lnTo>
                <a:lnTo>
                  <a:pt x="269100" y="58672"/>
                </a:lnTo>
                <a:lnTo>
                  <a:pt x="276980" y="63625"/>
                </a:lnTo>
                <a:lnTo>
                  <a:pt x="270503" y="71245"/>
                </a:lnTo>
                <a:lnTo>
                  <a:pt x="76579" y="71245"/>
                </a:lnTo>
                <a:lnTo>
                  <a:pt x="76579" y="108963"/>
                </a:lnTo>
                <a:lnTo>
                  <a:pt x="86484" y="113154"/>
                </a:lnTo>
                <a:lnTo>
                  <a:pt x="291457" y="113154"/>
                </a:lnTo>
                <a:lnTo>
                  <a:pt x="291457" y="121535"/>
                </a:lnTo>
                <a:lnTo>
                  <a:pt x="287266" y="125726"/>
                </a:lnTo>
                <a:close/>
              </a:path>
              <a:path w="327659" h="334010">
                <a:moveTo>
                  <a:pt x="291457" y="113154"/>
                </a:moveTo>
                <a:lnTo>
                  <a:pt x="205353" y="113154"/>
                </a:lnTo>
                <a:lnTo>
                  <a:pt x="220593" y="112011"/>
                </a:lnTo>
                <a:lnTo>
                  <a:pt x="228975" y="109725"/>
                </a:lnTo>
                <a:lnTo>
                  <a:pt x="236214" y="105915"/>
                </a:lnTo>
                <a:lnTo>
                  <a:pt x="238119" y="104010"/>
                </a:lnTo>
                <a:lnTo>
                  <a:pt x="244976" y="104391"/>
                </a:lnTo>
                <a:lnTo>
                  <a:pt x="259454" y="104772"/>
                </a:lnTo>
                <a:lnTo>
                  <a:pt x="268598" y="105534"/>
                </a:lnTo>
                <a:lnTo>
                  <a:pt x="280789" y="106296"/>
                </a:lnTo>
                <a:lnTo>
                  <a:pt x="291457" y="111630"/>
                </a:lnTo>
                <a:lnTo>
                  <a:pt x="291457" y="113154"/>
                </a:lnTo>
                <a:close/>
              </a:path>
              <a:path w="327659" h="334010">
                <a:moveTo>
                  <a:pt x="326538" y="158492"/>
                </a:moveTo>
                <a:lnTo>
                  <a:pt x="227451" y="158492"/>
                </a:lnTo>
                <a:lnTo>
                  <a:pt x="246119" y="157730"/>
                </a:lnTo>
                <a:lnTo>
                  <a:pt x="250691" y="157349"/>
                </a:lnTo>
                <a:lnTo>
                  <a:pt x="254501" y="156587"/>
                </a:lnTo>
                <a:lnTo>
                  <a:pt x="264788" y="154682"/>
                </a:lnTo>
                <a:lnTo>
                  <a:pt x="267455" y="153158"/>
                </a:lnTo>
                <a:lnTo>
                  <a:pt x="269360" y="152396"/>
                </a:lnTo>
                <a:lnTo>
                  <a:pt x="272789" y="150110"/>
                </a:lnTo>
                <a:lnTo>
                  <a:pt x="274313" y="148967"/>
                </a:lnTo>
                <a:lnTo>
                  <a:pt x="279647" y="149348"/>
                </a:lnTo>
                <a:lnTo>
                  <a:pt x="291076" y="149729"/>
                </a:lnTo>
                <a:lnTo>
                  <a:pt x="297172" y="150491"/>
                </a:lnTo>
                <a:lnTo>
                  <a:pt x="303268" y="150872"/>
                </a:lnTo>
                <a:lnTo>
                  <a:pt x="320412" y="154301"/>
                </a:lnTo>
                <a:lnTo>
                  <a:pt x="326538" y="158492"/>
                </a:lnTo>
                <a:close/>
              </a:path>
              <a:path w="327659" h="334010">
                <a:moveTo>
                  <a:pt x="43813" y="182113"/>
                </a:moveTo>
                <a:lnTo>
                  <a:pt x="42289" y="182113"/>
                </a:lnTo>
                <a:lnTo>
                  <a:pt x="32003" y="177922"/>
                </a:lnTo>
                <a:lnTo>
                  <a:pt x="27812" y="176017"/>
                </a:lnTo>
                <a:lnTo>
                  <a:pt x="23240" y="174112"/>
                </a:lnTo>
                <a:lnTo>
                  <a:pt x="9905" y="166873"/>
                </a:lnTo>
                <a:lnTo>
                  <a:pt x="6476" y="164968"/>
                </a:lnTo>
                <a:lnTo>
                  <a:pt x="0" y="160016"/>
                </a:lnTo>
                <a:lnTo>
                  <a:pt x="0" y="155825"/>
                </a:lnTo>
                <a:lnTo>
                  <a:pt x="3428" y="153920"/>
                </a:lnTo>
                <a:lnTo>
                  <a:pt x="5714" y="154301"/>
                </a:lnTo>
                <a:lnTo>
                  <a:pt x="9143" y="154682"/>
                </a:lnTo>
                <a:lnTo>
                  <a:pt x="56523" y="158170"/>
                </a:lnTo>
                <a:lnTo>
                  <a:pt x="326538" y="158492"/>
                </a:lnTo>
                <a:lnTo>
                  <a:pt x="327651" y="159254"/>
                </a:lnTo>
                <a:lnTo>
                  <a:pt x="327651" y="168397"/>
                </a:lnTo>
                <a:lnTo>
                  <a:pt x="325746" y="171445"/>
                </a:lnTo>
                <a:lnTo>
                  <a:pt x="119250" y="171445"/>
                </a:lnTo>
                <a:lnTo>
                  <a:pt x="106659" y="171469"/>
                </a:lnTo>
                <a:lnTo>
                  <a:pt x="65149" y="174493"/>
                </a:lnTo>
                <a:lnTo>
                  <a:pt x="47623" y="180208"/>
                </a:lnTo>
                <a:lnTo>
                  <a:pt x="43813" y="182113"/>
                </a:lnTo>
                <a:close/>
              </a:path>
              <a:path w="327659" h="334010">
                <a:moveTo>
                  <a:pt x="323841" y="174493"/>
                </a:moveTo>
                <a:lnTo>
                  <a:pt x="318508" y="174112"/>
                </a:lnTo>
                <a:lnTo>
                  <a:pt x="314698" y="173731"/>
                </a:lnTo>
                <a:lnTo>
                  <a:pt x="305935" y="173350"/>
                </a:lnTo>
                <a:lnTo>
                  <a:pt x="297172" y="172588"/>
                </a:lnTo>
                <a:lnTo>
                  <a:pt x="272408" y="171445"/>
                </a:lnTo>
                <a:lnTo>
                  <a:pt x="325746" y="171445"/>
                </a:lnTo>
                <a:lnTo>
                  <a:pt x="323841" y="174493"/>
                </a:lnTo>
                <a:close/>
              </a:path>
              <a:path w="327659" h="334010">
                <a:moveTo>
                  <a:pt x="278885" y="206496"/>
                </a:moveTo>
                <a:lnTo>
                  <a:pt x="244976" y="206496"/>
                </a:lnTo>
                <a:lnTo>
                  <a:pt x="252215" y="201162"/>
                </a:lnTo>
                <a:lnTo>
                  <a:pt x="256406" y="201543"/>
                </a:lnTo>
                <a:lnTo>
                  <a:pt x="266312" y="201924"/>
                </a:lnTo>
                <a:lnTo>
                  <a:pt x="270122" y="202686"/>
                </a:lnTo>
                <a:lnTo>
                  <a:pt x="274313" y="203067"/>
                </a:lnTo>
                <a:lnTo>
                  <a:pt x="278885" y="206115"/>
                </a:lnTo>
                <a:lnTo>
                  <a:pt x="278885" y="206496"/>
                </a:lnTo>
                <a:close/>
              </a:path>
              <a:path w="327659" h="334010">
                <a:moveTo>
                  <a:pt x="78484" y="228213"/>
                </a:moveTo>
                <a:lnTo>
                  <a:pt x="77722" y="228213"/>
                </a:lnTo>
                <a:lnTo>
                  <a:pt x="68578" y="225165"/>
                </a:lnTo>
                <a:lnTo>
                  <a:pt x="62101" y="222498"/>
                </a:lnTo>
                <a:lnTo>
                  <a:pt x="56005" y="219450"/>
                </a:lnTo>
                <a:lnTo>
                  <a:pt x="49528" y="216021"/>
                </a:lnTo>
                <a:lnTo>
                  <a:pt x="46480" y="214497"/>
                </a:lnTo>
                <a:lnTo>
                  <a:pt x="43813" y="212973"/>
                </a:lnTo>
                <a:lnTo>
                  <a:pt x="37718" y="208020"/>
                </a:lnTo>
                <a:lnTo>
                  <a:pt x="37718" y="204591"/>
                </a:lnTo>
                <a:lnTo>
                  <a:pt x="41146" y="203067"/>
                </a:lnTo>
                <a:lnTo>
                  <a:pt x="42670" y="203448"/>
                </a:lnTo>
                <a:lnTo>
                  <a:pt x="45337" y="203829"/>
                </a:lnTo>
                <a:lnTo>
                  <a:pt x="60958" y="205353"/>
                </a:lnTo>
                <a:lnTo>
                  <a:pt x="81728" y="206255"/>
                </a:lnTo>
                <a:lnTo>
                  <a:pt x="87865" y="206425"/>
                </a:lnTo>
                <a:lnTo>
                  <a:pt x="278885" y="206496"/>
                </a:lnTo>
                <a:lnTo>
                  <a:pt x="278885" y="209544"/>
                </a:lnTo>
                <a:lnTo>
                  <a:pt x="274694" y="217926"/>
                </a:lnTo>
                <a:lnTo>
                  <a:pt x="274313" y="219069"/>
                </a:lnTo>
                <a:lnTo>
                  <a:pt x="131060" y="219069"/>
                </a:lnTo>
                <a:lnTo>
                  <a:pt x="108963" y="219831"/>
                </a:lnTo>
                <a:lnTo>
                  <a:pt x="103248" y="220593"/>
                </a:lnTo>
                <a:lnTo>
                  <a:pt x="97533" y="220974"/>
                </a:lnTo>
                <a:lnTo>
                  <a:pt x="89913" y="222879"/>
                </a:lnTo>
                <a:lnTo>
                  <a:pt x="86865" y="224022"/>
                </a:lnTo>
                <a:lnTo>
                  <a:pt x="84198" y="225165"/>
                </a:lnTo>
                <a:lnTo>
                  <a:pt x="80388" y="227070"/>
                </a:lnTo>
                <a:lnTo>
                  <a:pt x="78484" y="228213"/>
                </a:lnTo>
                <a:close/>
              </a:path>
              <a:path w="327659" h="334010">
                <a:moveTo>
                  <a:pt x="272662" y="260978"/>
                </a:moveTo>
                <a:lnTo>
                  <a:pt x="246500" y="260978"/>
                </a:lnTo>
                <a:lnTo>
                  <a:pt x="250691" y="256787"/>
                </a:lnTo>
                <a:lnTo>
                  <a:pt x="250691" y="219069"/>
                </a:lnTo>
                <a:lnTo>
                  <a:pt x="274313" y="219069"/>
                </a:lnTo>
                <a:lnTo>
                  <a:pt x="273551" y="221355"/>
                </a:lnTo>
                <a:lnTo>
                  <a:pt x="266312" y="257168"/>
                </a:lnTo>
                <a:lnTo>
                  <a:pt x="272662" y="260978"/>
                </a:lnTo>
                <a:close/>
              </a:path>
              <a:path w="327659" h="334010">
                <a:moveTo>
                  <a:pt x="293743" y="333747"/>
                </a:moveTo>
                <a:lnTo>
                  <a:pt x="84198" y="333747"/>
                </a:lnTo>
                <a:lnTo>
                  <a:pt x="62863" y="326127"/>
                </a:lnTo>
                <a:lnTo>
                  <a:pt x="62863" y="276980"/>
                </a:lnTo>
                <a:lnTo>
                  <a:pt x="58291" y="272027"/>
                </a:lnTo>
                <a:lnTo>
                  <a:pt x="54862" y="270503"/>
                </a:lnTo>
                <a:lnTo>
                  <a:pt x="51814" y="268598"/>
                </a:lnTo>
                <a:lnTo>
                  <a:pt x="44194" y="266693"/>
                </a:lnTo>
                <a:lnTo>
                  <a:pt x="41146" y="266312"/>
                </a:lnTo>
                <a:lnTo>
                  <a:pt x="38480" y="265550"/>
                </a:lnTo>
                <a:lnTo>
                  <a:pt x="32765" y="264407"/>
                </a:lnTo>
                <a:lnTo>
                  <a:pt x="32765" y="259835"/>
                </a:lnTo>
                <a:lnTo>
                  <a:pt x="41908" y="256025"/>
                </a:lnTo>
                <a:lnTo>
                  <a:pt x="57910" y="256025"/>
                </a:lnTo>
                <a:lnTo>
                  <a:pt x="82293" y="257930"/>
                </a:lnTo>
                <a:lnTo>
                  <a:pt x="85722" y="260978"/>
                </a:lnTo>
                <a:lnTo>
                  <a:pt x="272662" y="260978"/>
                </a:lnTo>
                <a:lnTo>
                  <a:pt x="279647" y="265169"/>
                </a:lnTo>
                <a:lnTo>
                  <a:pt x="273170" y="273551"/>
                </a:lnTo>
                <a:lnTo>
                  <a:pt x="84198" y="273551"/>
                </a:lnTo>
                <a:lnTo>
                  <a:pt x="84198" y="314698"/>
                </a:lnTo>
                <a:lnTo>
                  <a:pt x="91437" y="320793"/>
                </a:lnTo>
                <a:lnTo>
                  <a:pt x="297934" y="320793"/>
                </a:lnTo>
                <a:lnTo>
                  <a:pt x="297934" y="329556"/>
                </a:lnTo>
                <a:lnTo>
                  <a:pt x="293743" y="333747"/>
                </a:lnTo>
                <a:close/>
              </a:path>
              <a:path w="327659" h="334010">
                <a:moveTo>
                  <a:pt x="297934" y="320793"/>
                </a:moveTo>
                <a:lnTo>
                  <a:pt x="213735" y="320793"/>
                </a:lnTo>
                <a:lnTo>
                  <a:pt x="227832" y="319270"/>
                </a:lnTo>
                <a:lnTo>
                  <a:pt x="235452" y="316984"/>
                </a:lnTo>
                <a:lnTo>
                  <a:pt x="242690" y="313174"/>
                </a:lnTo>
                <a:lnTo>
                  <a:pt x="244595" y="311269"/>
                </a:lnTo>
                <a:lnTo>
                  <a:pt x="252977" y="311650"/>
                </a:lnTo>
                <a:lnTo>
                  <a:pt x="267836" y="312031"/>
                </a:lnTo>
                <a:lnTo>
                  <a:pt x="275075" y="312793"/>
                </a:lnTo>
                <a:lnTo>
                  <a:pt x="286885" y="313555"/>
                </a:lnTo>
                <a:lnTo>
                  <a:pt x="297934" y="319651"/>
                </a:lnTo>
                <a:lnTo>
                  <a:pt x="297934" y="3207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3952067" y="3457678"/>
            <a:ext cx="327660" cy="339090"/>
          </a:xfrm>
          <a:custGeom>
            <a:avLst/>
            <a:gdLst/>
            <a:ahLst/>
            <a:cxnLst/>
            <a:rect l="l" t="t" r="r" b="b"/>
            <a:pathLst>
              <a:path w="327659" h="339089">
                <a:moveTo>
                  <a:pt x="270884" y="58672"/>
                </a:moveTo>
                <a:lnTo>
                  <a:pt x="249548" y="58672"/>
                </a:lnTo>
                <a:lnTo>
                  <a:pt x="249548" y="28193"/>
                </a:lnTo>
                <a:lnTo>
                  <a:pt x="247262" y="22859"/>
                </a:lnTo>
                <a:lnTo>
                  <a:pt x="245357" y="21335"/>
                </a:lnTo>
                <a:lnTo>
                  <a:pt x="243452" y="19430"/>
                </a:lnTo>
                <a:lnTo>
                  <a:pt x="237357" y="15620"/>
                </a:lnTo>
                <a:lnTo>
                  <a:pt x="232785" y="13334"/>
                </a:lnTo>
                <a:lnTo>
                  <a:pt x="227070" y="10667"/>
                </a:lnTo>
                <a:lnTo>
                  <a:pt x="222498" y="9143"/>
                </a:lnTo>
                <a:lnTo>
                  <a:pt x="216783" y="6476"/>
                </a:lnTo>
                <a:lnTo>
                  <a:pt x="216783" y="2285"/>
                </a:lnTo>
                <a:lnTo>
                  <a:pt x="222498" y="0"/>
                </a:lnTo>
                <a:lnTo>
                  <a:pt x="227070" y="0"/>
                </a:lnTo>
                <a:lnTo>
                  <a:pt x="237357" y="1142"/>
                </a:lnTo>
                <a:lnTo>
                  <a:pt x="243071" y="2285"/>
                </a:lnTo>
                <a:lnTo>
                  <a:pt x="247643" y="3047"/>
                </a:lnTo>
                <a:lnTo>
                  <a:pt x="260597" y="6476"/>
                </a:lnTo>
                <a:lnTo>
                  <a:pt x="264026" y="7619"/>
                </a:lnTo>
                <a:lnTo>
                  <a:pt x="266693" y="8381"/>
                </a:lnTo>
                <a:lnTo>
                  <a:pt x="273170" y="11429"/>
                </a:lnTo>
                <a:lnTo>
                  <a:pt x="273170" y="16001"/>
                </a:lnTo>
                <a:lnTo>
                  <a:pt x="270884" y="24002"/>
                </a:lnTo>
                <a:lnTo>
                  <a:pt x="270884" y="58672"/>
                </a:lnTo>
                <a:close/>
              </a:path>
              <a:path w="327659" h="339089">
                <a:moveTo>
                  <a:pt x="68197" y="161539"/>
                </a:moveTo>
                <a:lnTo>
                  <a:pt x="63625" y="161539"/>
                </a:lnTo>
                <a:lnTo>
                  <a:pt x="60958" y="157349"/>
                </a:lnTo>
                <a:lnTo>
                  <a:pt x="60196" y="154682"/>
                </a:lnTo>
                <a:lnTo>
                  <a:pt x="59752" y="152396"/>
                </a:lnTo>
                <a:lnTo>
                  <a:pt x="58291" y="143633"/>
                </a:lnTo>
                <a:lnTo>
                  <a:pt x="57910" y="139823"/>
                </a:lnTo>
                <a:lnTo>
                  <a:pt x="57529" y="136394"/>
                </a:lnTo>
                <a:lnTo>
                  <a:pt x="57148" y="116964"/>
                </a:lnTo>
                <a:lnTo>
                  <a:pt x="57148" y="38480"/>
                </a:lnTo>
                <a:lnTo>
                  <a:pt x="55243" y="33527"/>
                </a:lnTo>
                <a:lnTo>
                  <a:pt x="53338" y="32003"/>
                </a:lnTo>
                <a:lnTo>
                  <a:pt x="51814" y="30479"/>
                </a:lnTo>
                <a:lnTo>
                  <a:pt x="46099" y="26669"/>
                </a:lnTo>
                <a:lnTo>
                  <a:pt x="43813" y="25526"/>
                </a:lnTo>
                <a:lnTo>
                  <a:pt x="41146" y="24383"/>
                </a:lnTo>
                <a:lnTo>
                  <a:pt x="36194" y="22097"/>
                </a:lnTo>
                <a:lnTo>
                  <a:pt x="31622" y="20573"/>
                </a:lnTo>
                <a:lnTo>
                  <a:pt x="25526" y="17906"/>
                </a:lnTo>
                <a:lnTo>
                  <a:pt x="25526" y="13715"/>
                </a:lnTo>
                <a:lnTo>
                  <a:pt x="31241" y="11429"/>
                </a:lnTo>
                <a:lnTo>
                  <a:pt x="37337" y="11429"/>
                </a:lnTo>
                <a:lnTo>
                  <a:pt x="48766" y="12953"/>
                </a:lnTo>
                <a:lnTo>
                  <a:pt x="52957" y="13715"/>
                </a:lnTo>
                <a:lnTo>
                  <a:pt x="57529" y="14477"/>
                </a:lnTo>
                <a:lnTo>
                  <a:pt x="67816" y="16763"/>
                </a:lnTo>
                <a:lnTo>
                  <a:pt x="72769" y="18668"/>
                </a:lnTo>
                <a:lnTo>
                  <a:pt x="75436" y="19430"/>
                </a:lnTo>
                <a:lnTo>
                  <a:pt x="80769" y="22478"/>
                </a:lnTo>
                <a:lnTo>
                  <a:pt x="80769" y="26669"/>
                </a:lnTo>
                <a:lnTo>
                  <a:pt x="78484" y="34289"/>
                </a:lnTo>
                <a:lnTo>
                  <a:pt x="78484" y="58672"/>
                </a:lnTo>
                <a:lnTo>
                  <a:pt x="270884" y="58672"/>
                </a:lnTo>
                <a:lnTo>
                  <a:pt x="270884" y="71626"/>
                </a:lnTo>
                <a:lnTo>
                  <a:pt x="78484" y="71626"/>
                </a:lnTo>
                <a:lnTo>
                  <a:pt x="78453" y="110868"/>
                </a:lnTo>
                <a:lnTo>
                  <a:pt x="78103" y="124202"/>
                </a:lnTo>
                <a:lnTo>
                  <a:pt x="77341" y="130679"/>
                </a:lnTo>
                <a:lnTo>
                  <a:pt x="269651" y="130679"/>
                </a:lnTo>
                <a:lnTo>
                  <a:pt x="268979" y="136394"/>
                </a:lnTo>
                <a:lnTo>
                  <a:pt x="268598" y="141347"/>
                </a:lnTo>
                <a:lnTo>
                  <a:pt x="268070" y="143633"/>
                </a:lnTo>
                <a:lnTo>
                  <a:pt x="75436" y="143633"/>
                </a:lnTo>
                <a:lnTo>
                  <a:pt x="75055" y="146681"/>
                </a:lnTo>
                <a:lnTo>
                  <a:pt x="73531" y="152396"/>
                </a:lnTo>
                <a:lnTo>
                  <a:pt x="72769" y="154301"/>
                </a:lnTo>
                <a:lnTo>
                  <a:pt x="71626" y="157349"/>
                </a:lnTo>
                <a:lnTo>
                  <a:pt x="68197" y="161539"/>
                </a:lnTo>
                <a:close/>
              </a:path>
              <a:path w="327659" h="339089">
                <a:moveTo>
                  <a:pt x="269651" y="130679"/>
                </a:moveTo>
                <a:lnTo>
                  <a:pt x="249548" y="130679"/>
                </a:lnTo>
                <a:lnTo>
                  <a:pt x="249548" y="71626"/>
                </a:lnTo>
                <a:lnTo>
                  <a:pt x="270884" y="71626"/>
                </a:lnTo>
                <a:lnTo>
                  <a:pt x="270884" y="110868"/>
                </a:lnTo>
                <a:lnTo>
                  <a:pt x="269741" y="129917"/>
                </a:lnTo>
                <a:lnTo>
                  <a:pt x="269651" y="130679"/>
                </a:lnTo>
                <a:close/>
              </a:path>
              <a:path w="327659" h="339089">
                <a:moveTo>
                  <a:pt x="260597" y="161539"/>
                </a:moveTo>
                <a:lnTo>
                  <a:pt x="256025" y="161539"/>
                </a:lnTo>
                <a:lnTo>
                  <a:pt x="253358" y="157349"/>
                </a:lnTo>
                <a:lnTo>
                  <a:pt x="252501" y="154301"/>
                </a:lnTo>
                <a:lnTo>
                  <a:pt x="252215" y="153158"/>
                </a:lnTo>
                <a:lnTo>
                  <a:pt x="251072" y="146681"/>
                </a:lnTo>
                <a:lnTo>
                  <a:pt x="250691" y="143633"/>
                </a:lnTo>
                <a:lnTo>
                  <a:pt x="268070" y="143633"/>
                </a:lnTo>
                <a:lnTo>
                  <a:pt x="266312" y="151253"/>
                </a:lnTo>
                <a:lnTo>
                  <a:pt x="264026" y="157349"/>
                </a:lnTo>
                <a:lnTo>
                  <a:pt x="260597" y="161539"/>
                </a:lnTo>
                <a:close/>
              </a:path>
              <a:path w="327659" h="339089">
                <a:moveTo>
                  <a:pt x="326538" y="185923"/>
                </a:moveTo>
                <a:lnTo>
                  <a:pt x="227451" y="185923"/>
                </a:lnTo>
                <a:lnTo>
                  <a:pt x="246119" y="185161"/>
                </a:lnTo>
                <a:lnTo>
                  <a:pt x="250691" y="184780"/>
                </a:lnTo>
                <a:lnTo>
                  <a:pt x="254501" y="184018"/>
                </a:lnTo>
                <a:lnTo>
                  <a:pt x="264788" y="182113"/>
                </a:lnTo>
                <a:lnTo>
                  <a:pt x="267455" y="180589"/>
                </a:lnTo>
                <a:lnTo>
                  <a:pt x="269360" y="179827"/>
                </a:lnTo>
                <a:lnTo>
                  <a:pt x="272789" y="177541"/>
                </a:lnTo>
                <a:lnTo>
                  <a:pt x="274313" y="176398"/>
                </a:lnTo>
                <a:lnTo>
                  <a:pt x="279647" y="176779"/>
                </a:lnTo>
                <a:lnTo>
                  <a:pt x="291076" y="177160"/>
                </a:lnTo>
                <a:lnTo>
                  <a:pt x="297172" y="177922"/>
                </a:lnTo>
                <a:lnTo>
                  <a:pt x="303268" y="178303"/>
                </a:lnTo>
                <a:lnTo>
                  <a:pt x="320412" y="181732"/>
                </a:lnTo>
                <a:lnTo>
                  <a:pt x="326538" y="185923"/>
                </a:lnTo>
                <a:close/>
              </a:path>
              <a:path w="327659" h="339089">
                <a:moveTo>
                  <a:pt x="43813" y="209544"/>
                </a:moveTo>
                <a:lnTo>
                  <a:pt x="42289" y="209544"/>
                </a:lnTo>
                <a:lnTo>
                  <a:pt x="32003" y="205353"/>
                </a:lnTo>
                <a:lnTo>
                  <a:pt x="27812" y="203448"/>
                </a:lnTo>
                <a:lnTo>
                  <a:pt x="23240" y="201543"/>
                </a:lnTo>
                <a:lnTo>
                  <a:pt x="9905" y="194305"/>
                </a:lnTo>
                <a:lnTo>
                  <a:pt x="6476" y="192400"/>
                </a:lnTo>
                <a:lnTo>
                  <a:pt x="0" y="187447"/>
                </a:lnTo>
                <a:lnTo>
                  <a:pt x="0" y="183256"/>
                </a:lnTo>
                <a:lnTo>
                  <a:pt x="3428" y="181351"/>
                </a:lnTo>
                <a:lnTo>
                  <a:pt x="5714" y="181732"/>
                </a:lnTo>
                <a:lnTo>
                  <a:pt x="9143" y="182113"/>
                </a:lnTo>
                <a:lnTo>
                  <a:pt x="56523" y="185601"/>
                </a:lnTo>
                <a:lnTo>
                  <a:pt x="326538" y="185923"/>
                </a:lnTo>
                <a:lnTo>
                  <a:pt x="327651" y="186685"/>
                </a:lnTo>
                <a:lnTo>
                  <a:pt x="327651" y="195829"/>
                </a:lnTo>
                <a:lnTo>
                  <a:pt x="325746" y="198877"/>
                </a:lnTo>
                <a:lnTo>
                  <a:pt x="119250" y="198877"/>
                </a:lnTo>
                <a:lnTo>
                  <a:pt x="106659" y="198900"/>
                </a:lnTo>
                <a:lnTo>
                  <a:pt x="65149" y="201924"/>
                </a:lnTo>
                <a:lnTo>
                  <a:pt x="47623" y="207639"/>
                </a:lnTo>
                <a:lnTo>
                  <a:pt x="43813" y="209544"/>
                </a:lnTo>
                <a:close/>
              </a:path>
              <a:path w="327659" h="339089">
                <a:moveTo>
                  <a:pt x="164587" y="297172"/>
                </a:moveTo>
                <a:lnTo>
                  <a:pt x="161920" y="297172"/>
                </a:lnTo>
                <a:lnTo>
                  <a:pt x="159635" y="295267"/>
                </a:lnTo>
                <a:lnTo>
                  <a:pt x="155825" y="276980"/>
                </a:lnTo>
                <a:lnTo>
                  <a:pt x="155444" y="272789"/>
                </a:lnTo>
                <a:lnTo>
                  <a:pt x="155117" y="268217"/>
                </a:lnTo>
                <a:lnTo>
                  <a:pt x="155008" y="264788"/>
                </a:lnTo>
                <a:lnTo>
                  <a:pt x="154783" y="253739"/>
                </a:lnTo>
                <a:lnTo>
                  <a:pt x="154682" y="198877"/>
                </a:lnTo>
                <a:lnTo>
                  <a:pt x="176017" y="198877"/>
                </a:lnTo>
                <a:lnTo>
                  <a:pt x="176017" y="229356"/>
                </a:lnTo>
                <a:lnTo>
                  <a:pt x="175703" y="241928"/>
                </a:lnTo>
                <a:lnTo>
                  <a:pt x="175582" y="245357"/>
                </a:lnTo>
                <a:lnTo>
                  <a:pt x="174874" y="255263"/>
                </a:lnTo>
                <a:lnTo>
                  <a:pt x="174112" y="268217"/>
                </a:lnTo>
                <a:lnTo>
                  <a:pt x="173731" y="270503"/>
                </a:lnTo>
                <a:lnTo>
                  <a:pt x="173350" y="273170"/>
                </a:lnTo>
                <a:lnTo>
                  <a:pt x="172588" y="280408"/>
                </a:lnTo>
                <a:lnTo>
                  <a:pt x="171826" y="283075"/>
                </a:lnTo>
                <a:lnTo>
                  <a:pt x="171445" y="285742"/>
                </a:lnTo>
                <a:lnTo>
                  <a:pt x="168778" y="292219"/>
                </a:lnTo>
                <a:lnTo>
                  <a:pt x="167254" y="295267"/>
                </a:lnTo>
                <a:lnTo>
                  <a:pt x="164587" y="297172"/>
                </a:lnTo>
                <a:close/>
              </a:path>
              <a:path w="327659" h="339089">
                <a:moveTo>
                  <a:pt x="323841" y="201924"/>
                </a:moveTo>
                <a:lnTo>
                  <a:pt x="318508" y="201543"/>
                </a:lnTo>
                <a:lnTo>
                  <a:pt x="314698" y="201162"/>
                </a:lnTo>
                <a:lnTo>
                  <a:pt x="305935" y="200781"/>
                </a:lnTo>
                <a:lnTo>
                  <a:pt x="297172" y="200020"/>
                </a:lnTo>
                <a:lnTo>
                  <a:pt x="272408" y="198877"/>
                </a:lnTo>
                <a:lnTo>
                  <a:pt x="325746" y="198877"/>
                </a:lnTo>
                <a:lnTo>
                  <a:pt x="323841" y="201924"/>
                </a:lnTo>
                <a:close/>
              </a:path>
              <a:path w="327659" h="339089">
                <a:moveTo>
                  <a:pt x="291076" y="339081"/>
                </a:moveTo>
                <a:lnTo>
                  <a:pt x="100200" y="339081"/>
                </a:lnTo>
                <a:lnTo>
                  <a:pt x="91652" y="339022"/>
                </a:lnTo>
                <a:lnTo>
                  <a:pt x="86103" y="338605"/>
                </a:lnTo>
                <a:lnTo>
                  <a:pt x="81127" y="337474"/>
                </a:lnTo>
                <a:lnTo>
                  <a:pt x="74293" y="335271"/>
                </a:lnTo>
                <a:lnTo>
                  <a:pt x="62863" y="331461"/>
                </a:lnTo>
                <a:lnTo>
                  <a:pt x="62863" y="269741"/>
                </a:lnTo>
                <a:lnTo>
                  <a:pt x="59434" y="264788"/>
                </a:lnTo>
                <a:lnTo>
                  <a:pt x="57529" y="263264"/>
                </a:lnTo>
                <a:lnTo>
                  <a:pt x="56005" y="261740"/>
                </a:lnTo>
                <a:lnTo>
                  <a:pt x="49528" y="258311"/>
                </a:lnTo>
                <a:lnTo>
                  <a:pt x="46861" y="257168"/>
                </a:lnTo>
                <a:lnTo>
                  <a:pt x="43051" y="255263"/>
                </a:lnTo>
                <a:lnTo>
                  <a:pt x="35432" y="252596"/>
                </a:lnTo>
                <a:lnTo>
                  <a:pt x="32765" y="251834"/>
                </a:lnTo>
                <a:lnTo>
                  <a:pt x="30860" y="251072"/>
                </a:lnTo>
                <a:lnTo>
                  <a:pt x="25526" y="249548"/>
                </a:lnTo>
                <a:lnTo>
                  <a:pt x="25526" y="244976"/>
                </a:lnTo>
                <a:lnTo>
                  <a:pt x="31622" y="241928"/>
                </a:lnTo>
                <a:lnTo>
                  <a:pt x="39242" y="241928"/>
                </a:lnTo>
                <a:lnTo>
                  <a:pt x="52957" y="243833"/>
                </a:lnTo>
                <a:lnTo>
                  <a:pt x="57529" y="244595"/>
                </a:lnTo>
                <a:lnTo>
                  <a:pt x="62482" y="245357"/>
                </a:lnTo>
                <a:lnTo>
                  <a:pt x="74674" y="248405"/>
                </a:lnTo>
                <a:lnTo>
                  <a:pt x="78103" y="249548"/>
                </a:lnTo>
                <a:lnTo>
                  <a:pt x="80769" y="250310"/>
                </a:lnTo>
                <a:lnTo>
                  <a:pt x="86103" y="253739"/>
                </a:lnTo>
                <a:lnTo>
                  <a:pt x="86103" y="258692"/>
                </a:lnTo>
                <a:lnTo>
                  <a:pt x="84198" y="264788"/>
                </a:lnTo>
                <a:lnTo>
                  <a:pt x="84198" y="321555"/>
                </a:lnTo>
                <a:lnTo>
                  <a:pt x="94104" y="326127"/>
                </a:lnTo>
                <a:lnTo>
                  <a:pt x="295267" y="326127"/>
                </a:lnTo>
                <a:lnTo>
                  <a:pt x="295267" y="335271"/>
                </a:lnTo>
                <a:lnTo>
                  <a:pt x="291076" y="339081"/>
                </a:lnTo>
                <a:close/>
              </a:path>
              <a:path w="327659" h="339089">
                <a:moveTo>
                  <a:pt x="295267" y="326127"/>
                </a:moveTo>
                <a:lnTo>
                  <a:pt x="204210" y="326127"/>
                </a:lnTo>
                <a:lnTo>
                  <a:pt x="220593" y="324603"/>
                </a:lnTo>
                <a:lnTo>
                  <a:pt x="229737" y="321555"/>
                </a:lnTo>
                <a:lnTo>
                  <a:pt x="236214" y="317746"/>
                </a:lnTo>
                <a:lnTo>
                  <a:pt x="238119" y="315841"/>
                </a:lnTo>
                <a:lnTo>
                  <a:pt x="245738" y="316222"/>
                </a:lnTo>
                <a:lnTo>
                  <a:pt x="263645" y="317365"/>
                </a:lnTo>
                <a:lnTo>
                  <a:pt x="272027" y="318127"/>
                </a:lnTo>
                <a:lnTo>
                  <a:pt x="284980" y="319651"/>
                </a:lnTo>
                <a:lnTo>
                  <a:pt x="295267" y="325365"/>
                </a:lnTo>
                <a:lnTo>
                  <a:pt x="295267" y="3261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4282387" y="3451963"/>
            <a:ext cx="294640" cy="358140"/>
          </a:xfrm>
          <a:custGeom>
            <a:avLst/>
            <a:gdLst/>
            <a:ahLst/>
            <a:cxnLst/>
            <a:rect l="l" t="t" r="r" b="b"/>
            <a:pathLst>
              <a:path w="294640" h="358139">
                <a:moveTo>
                  <a:pt x="291076" y="92580"/>
                </a:moveTo>
                <a:lnTo>
                  <a:pt x="270503" y="92580"/>
                </a:lnTo>
                <a:lnTo>
                  <a:pt x="270391" y="35813"/>
                </a:lnTo>
                <a:lnTo>
                  <a:pt x="268598" y="29717"/>
                </a:lnTo>
                <a:lnTo>
                  <a:pt x="265550" y="25907"/>
                </a:lnTo>
                <a:lnTo>
                  <a:pt x="261740" y="22097"/>
                </a:lnTo>
                <a:lnTo>
                  <a:pt x="259454" y="20573"/>
                </a:lnTo>
                <a:lnTo>
                  <a:pt x="256787" y="18668"/>
                </a:lnTo>
                <a:lnTo>
                  <a:pt x="250310" y="15239"/>
                </a:lnTo>
                <a:lnTo>
                  <a:pt x="248024" y="14096"/>
                </a:lnTo>
                <a:lnTo>
                  <a:pt x="239262" y="10286"/>
                </a:lnTo>
                <a:lnTo>
                  <a:pt x="236976" y="9524"/>
                </a:lnTo>
                <a:lnTo>
                  <a:pt x="235071" y="8762"/>
                </a:lnTo>
                <a:lnTo>
                  <a:pt x="229737" y="6476"/>
                </a:lnTo>
                <a:lnTo>
                  <a:pt x="229737" y="2285"/>
                </a:lnTo>
                <a:lnTo>
                  <a:pt x="235833" y="0"/>
                </a:lnTo>
                <a:lnTo>
                  <a:pt x="241928" y="0"/>
                </a:lnTo>
                <a:lnTo>
                  <a:pt x="257168" y="2285"/>
                </a:lnTo>
                <a:lnTo>
                  <a:pt x="263264" y="3809"/>
                </a:lnTo>
                <a:lnTo>
                  <a:pt x="268217" y="4952"/>
                </a:lnTo>
                <a:lnTo>
                  <a:pt x="278504" y="8000"/>
                </a:lnTo>
                <a:lnTo>
                  <a:pt x="283837" y="9905"/>
                </a:lnTo>
                <a:lnTo>
                  <a:pt x="287647" y="11429"/>
                </a:lnTo>
                <a:lnTo>
                  <a:pt x="294505" y="15239"/>
                </a:lnTo>
                <a:lnTo>
                  <a:pt x="294505" y="19811"/>
                </a:lnTo>
                <a:lnTo>
                  <a:pt x="292981" y="24383"/>
                </a:lnTo>
                <a:lnTo>
                  <a:pt x="292219" y="27050"/>
                </a:lnTo>
                <a:lnTo>
                  <a:pt x="291838" y="29336"/>
                </a:lnTo>
                <a:lnTo>
                  <a:pt x="291152" y="36194"/>
                </a:lnTo>
                <a:lnTo>
                  <a:pt x="291076" y="92580"/>
                </a:lnTo>
                <a:close/>
              </a:path>
              <a:path w="294640" h="358139">
                <a:moveTo>
                  <a:pt x="6095" y="221355"/>
                </a:moveTo>
                <a:lnTo>
                  <a:pt x="0" y="216402"/>
                </a:lnTo>
                <a:lnTo>
                  <a:pt x="3047" y="213354"/>
                </a:lnTo>
                <a:lnTo>
                  <a:pt x="7238" y="208401"/>
                </a:lnTo>
                <a:lnTo>
                  <a:pt x="17144" y="195829"/>
                </a:lnTo>
                <a:lnTo>
                  <a:pt x="22097" y="189733"/>
                </a:lnTo>
                <a:lnTo>
                  <a:pt x="26288" y="184399"/>
                </a:lnTo>
                <a:lnTo>
                  <a:pt x="35813" y="170683"/>
                </a:lnTo>
                <a:lnTo>
                  <a:pt x="40765" y="163825"/>
                </a:lnTo>
                <a:lnTo>
                  <a:pt x="44956" y="157730"/>
                </a:lnTo>
                <a:lnTo>
                  <a:pt x="53719" y="144014"/>
                </a:lnTo>
                <a:lnTo>
                  <a:pt x="57529" y="137918"/>
                </a:lnTo>
                <a:lnTo>
                  <a:pt x="60958" y="132584"/>
                </a:lnTo>
                <a:lnTo>
                  <a:pt x="68959" y="118869"/>
                </a:lnTo>
                <a:lnTo>
                  <a:pt x="72007" y="112773"/>
                </a:lnTo>
                <a:lnTo>
                  <a:pt x="75055" y="107058"/>
                </a:lnTo>
                <a:lnTo>
                  <a:pt x="83055" y="91437"/>
                </a:lnTo>
                <a:lnTo>
                  <a:pt x="85722" y="85341"/>
                </a:lnTo>
                <a:lnTo>
                  <a:pt x="88008" y="80388"/>
                </a:lnTo>
                <a:lnTo>
                  <a:pt x="93723" y="66292"/>
                </a:lnTo>
                <a:lnTo>
                  <a:pt x="95247" y="62101"/>
                </a:lnTo>
                <a:lnTo>
                  <a:pt x="97152" y="57910"/>
                </a:lnTo>
                <a:lnTo>
                  <a:pt x="100200" y="48004"/>
                </a:lnTo>
                <a:lnTo>
                  <a:pt x="101343" y="43813"/>
                </a:lnTo>
                <a:lnTo>
                  <a:pt x="100962" y="41908"/>
                </a:lnTo>
                <a:lnTo>
                  <a:pt x="97914" y="38480"/>
                </a:lnTo>
                <a:lnTo>
                  <a:pt x="94866" y="35432"/>
                </a:lnTo>
                <a:lnTo>
                  <a:pt x="91818" y="33146"/>
                </a:lnTo>
                <a:lnTo>
                  <a:pt x="89913" y="32003"/>
                </a:lnTo>
                <a:lnTo>
                  <a:pt x="88389" y="30860"/>
                </a:lnTo>
                <a:lnTo>
                  <a:pt x="83817" y="28574"/>
                </a:lnTo>
                <a:lnTo>
                  <a:pt x="80008" y="26288"/>
                </a:lnTo>
                <a:lnTo>
                  <a:pt x="75436" y="24002"/>
                </a:lnTo>
                <a:lnTo>
                  <a:pt x="75436" y="20573"/>
                </a:lnTo>
                <a:lnTo>
                  <a:pt x="78865" y="18287"/>
                </a:lnTo>
                <a:lnTo>
                  <a:pt x="83817" y="18287"/>
                </a:lnTo>
                <a:lnTo>
                  <a:pt x="90675" y="19430"/>
                </a:lnTo>
                <a:lnTo>
                  <a:pt x="94485" y="20573"/>
                </a:lnTo>
                <a:lnTo>
                  <a:pt x="97914" y="21335"/>
                </a:lnTo>
                <a:lnTo>
                  <a:pt x="106296" y="24002"/>
                </a:lnTo>
                <a:lnTo>
                  <a:pt x="119631" y="29336"/>
                </a:lnTo>
                <a:lnTo>
                  <a:pt x="124964" y="32384"/>
                </a:lnTo>
                <a:lnTo>
                  <a:pt x="127631" y="35813"/>
                </a:lnTo>
                <a:lnTo>
                  <a:pt x="127631" y="37718"/>
                </a:lnTo>
                <a:lnTo>
                  <a:pt x="127250" y="39623"/>
                </a:lnTo>
                <a:lnTo>
                  <a:pt x="123821" y="51052"/>
                </a:lnTo>
                <a:lnTo>
                  <a:pt x="122297" y="55243"/>
                </a:lnTo>
                <a:lnTo>
                  <a:pt x="120392" y="60958"/>
                </a:lnTo>
                <a:lnTo>
                  <a:pt x="114678" y="75817"/>
                </a:lnTo>
                <a:lnTo>
                  <a:pt x="112011" y="81531"/>
                </a:lnTo>
                <a:lnTo>
                  <a:pt x="109344" y="87627"/>
                </a:lnTo>
                <a:lnTo>
                  <a:pt x="101343" y="104391"/>
                </a:lnTo>
                <a:lnTo>
                  <a:pt x="97533" y="110868"/>
                </a:lnTo>
                <a:lnTo>
                  <a:pt x="102105" y="115821"/>
                </a:lnTo>
                <a:lnTo>
                  <a:pt x="110176" y="124202"/>
                </a:lnTo>
                <a:lnTo>
                  <a:pt x="89532" y="124202"/>
                </a:lnTo>
                <a:lnTo>
                  <a:pt x="87246" y="128393"/>
                </a:lnTo>
                <a:lnTo>
                  <a:pt x="82293" y="136394"/>
                </a:lnTo>
                <a:lnTo>
                  <a:pt x="79627" y="139823"/>
                </a:lnTo>
                <a:lnTo>
                  <a:pt x="73912" y="148205"/>
                </a:lnTo>
                <a:lnTo>
                  <a:pt x="39623" y="189733"/>
                </a:lnTo>
                <a:lnTo>
                  <a:pt x="9524" y="218307"/>
                </a:lnTo>
                <a:lnTo>
                  <a:pt x="6095" y="221355"/>
                </a:lnTo>
                <a:close/>
              </a:path>
              <a:path w="294640" h="358139">
                <a:moveTo>
                  <a:pt x="197734" y="115059"/>
                </a:moveTo>
                <a:lnTo>
                  <a:pt x="196591" y="115059"/>
                </a:lnTo>
                <a:lnTo>
                  <a:pt x="187828" y="110868"/>
                </a:lnTo>
                <a:lnTo>
                  <a:pt x="184399" y="109344"/>
                </a:lnTo>
                <a:lnTo>
                  <a:pt x="180589" y="107439"/>
                </a:lnTo>
                <a:lnTo>
                  <a:pt x="172588" y="102486"/>
                </a:lnTo>
                <a:lnTo>
                  <a:pt x="169921" y="100962"/>
                </a:lnTo>
                <a:lnTo>
                  <a:pt x="167635" y="99438"/>
                </a:lnTo>
                <a:lnTo>
                  <a:pt x="161539" y="94485"/>
                </a:lnTo>
                <a:lnTo>
                  <a:pt x="161539" y="91056"/>
                </a:lnTo>
                <a:lnTo>
                  <a:pt x="164587" y="89151"/>
                </a:lnTo>
                <a:lnTo>
                  <a:pt x="166873" y="89532"/>
                </a:lnTo>
                <a:lnTo>
                  <a:pt x="171064" y="89913"/>
                </a:lnTo>
                <a:lnTo>
                  <a:pt x="179446" y="91056"/>
                </a:lnTo>
                <a:lnTo>
                  <a:pt x="185161" y="91437"/>
                </a:lnTo>
                <a:lnTo>
                  <a:pt x="189733" y="91818"/>
                </a:lnTo>
                <a:lnTo>
                  <a:pt x="208401" y="92580"/>
                </a:lnTo>
                <a:lnTo>
                  <a:pt x="291076" y="92580"/>
                </a:lnTo>
                <a:lnTo>
                  <a:pt x="291076" y="104772"/>
                </a:lnTo>
                <a:lnTo>
                  <a:pt x="234309" y="104772"/>
                </a:lnTo>
                <a:lnTo>
                  <a:pt x="216021" y="107058"/>
                </a:lnTo>
                <a:lnTo>
                  <a:pt x="210687" y="108963"/>
                </a:lnTo>
                <a:lnTo>
                  <a:pt x="206877" y="110487"/>
                </a:lnTo>
                <a:lnTo>
                  <a:pt x="200400" y="113535"/>
                </a:lnTo>
                <a:lnTo>
                  <a:pt x="197734" y="115059"/>
                </a:lnTo>
                <a:close/>
              </a:path>
              <a:path w="294640" h="358139">
                <a:moveTo>
                  <a:pt x="279647" y="224403"/>
                </a:moveTo>
                <a:lnTo>
                  <a:pt x="277742" y="224403"/>
                </a:lnTo>
                <a:lnTo>
                  <a:pt x="275456" y="222498"/>
                </a:lnTo>
                <a:lnTo>
                  <a:pt x="274694" y="220974"/>
                </a:lnTo>
                <a:lnTo>
                  <a:pt x="273932" y="219069"/>
                </a:lnTo>
                <a:lnTo>
                  <a:pt x="272789" y="214497"/>
                </a:lnTo>
                <a:lnTo>
                  <a:pt x="272408" y="212211"/>
                </a:lnTo>
                <a:lnTo>
                  <a:pt x="272027" y="210306"/>
                </a:lnTo>
                <a:lnTo>
                  <a:pt x="270503" y="104772"/>
                </a:lnTo>
                <a:lnTo>
                  <a:pt x="291076" y="104772"/>
                </a:lnTo>
                <a:lnTo>
                  <a:pt x="291011" y="158492"/>
                </a:lnTo>
                <a:lnTo>
                  <a:pt x="290695" y="169540"/>
                </a:lnTo>
                <a:lnTo>
                  <a:pt x="290243" y="176017"/>
                </a:lnTo>
                <a:lnTo>
                  <a:pt x="289171" y="194305"/>
                </a:lnTo>
                <a:lnTo>
                  <a:pt x="288790" y="196591"/>
                </a:lnTo>
                <a:lnTo>
                  <a:pt x="288365" y="199639"/>
                </a:lnTo>
                <a:lnTo>
                  <a:pt x="287266" y="209163"/>
                </a:lnTo>
                <a:lnTo>
                  <a:pt x="286504" y="211449"/>
                </a:lnTo>
                <a:lnTo>
                  <a:pt x="286123" y="214116"/>
                </a:lnTo>
                <a:lnTo>
                  <a:pt x="283837" y="219450"/>
                </a:lnTo>
                <a:lnTo>
                  <a:pt x="282313" y="222498"/>
                </a:lnTo>
                <a:lnTo>
                  <a:pt x="279647" y="224403"/>
                </a:lnTo>
                <a:close/>
              </a:path>
              <a:path w="294640" h="358139">
                <a:moveTo>
                  <a:pt x="190114" y="212592"/>
                </a:moveTo>
                <a:lnTo>
                  <a:pt x="185542" y="212592"/>
                </a:lnTo>
                <a:lnTo>
                  <a:pt x="181351" y="210306"/>
                </a:lnTo>
                <a:lnTo>
                  <a:pt x="179446" y="209163"/>
                </a:lnTo>
                <a:lnTo>
                  <a:pt x="175636" y="205734"/>
                </a:lnTo>
                <a:lnTo>
                  <a:pt x="165730" y="197353"/>
                </a:lnTo>
                <a:lnTo>
                  <a:pt x="161539" y="193162"/>
                </a:lnTo>
                <a:lnTo>
                  <a:pt x="155825" y="187828"/>
                </a:lnTo>
                <a:lnTo>
                  <a:pt x="142109" y="175255"/>
                </a:lnTo>
                <a:lnTo>
                  <a:pt x="128774" y="162682"/>
                </a:lnTo>
                <a:lnTo>
                  <a:pt x="116202" y="150110"/>
                </a:lnTo>
                <a:lnTo>
                  <a:pt x="109725" y="144014"/>
                </a:lnTo>
                <a:lnTo>
                  <a:pt x="94866" y="129155"/>
                </a:lnTo>
                <a:lnTo>
                  <a:pt x="89532" y="124202"/>
                </a:lnTo>
                <a:lnTo>
                  <a:pt x="110176" y="124202"/>
                </a:lnTo>
                <a:lnTo>
                  <a:pt x="112011" y="126107"/>
                </a:lnTo>
                <a:lnTo>
                  <a:pt x="120012" y="134108"/>
                </a:lnTo>
                <a:lnTo>
                  <a:pt x="151634" y="156968"/>
                </a:lnTo>
                <a:lnTo>
                  <a:pt x="166111" y="162301"/>
                </a:lnTo>
                <a:lnTo>
                  <a:pt x="168778" y="164968"/>
                </a:lnTo>
                <a:lnTo>
                  <a:pt x="174874" y="172207"/>
                </a:lnTo>
                <a:lnTo>
                  <a:pt x="177160" y="175255"/>
                </a:lnTo>
                <a:lnTo>
                  <a:pt x="179827" y="179065"/>
                </a:lnTo>
                <a:lnTo>
                  <a:pt x="184780" y="185923"/>
                </a:lnTo>
                <a:lnTo>
                  <a:pt x="187066" y="189733"/>
                </a:lnTo>
                <a:lnTo>
                  <a:pt x="190114" y="194305"/>
                </a:lnTo>
                <a:lnTo>
                  <a:pt x="193543" y="203067"/>
                </a:lnTo>
                <a:lnTo>
                  <a:pt x="193543" y="209544"/>
                </a:lnTo>
                <a:lnTo>
                  <a:pt x="190114" y="212592"/>
                </a:lnTo>
                <a:close/>
              </a:path>
              <a:path w="294640" h="358139">
                <a:moveTo>
                  <a:pt x="292981" y="238119"/>
                </a:moveTo>
                <a:lnTo>
                  <a:pt x="262883" y="238119"/>
                </a:lnTo>
                <a:lnTo>
                  <a:pt x="269741" y="232785"/>
                </a:lnTo>
                <a:lnTo>
                  <a:pt x="274313" y="233166"/>
                </a:lnTo>
                <a:lnTo>
                  <a:pt x="280789" y="233547"/>
                </a:lnTo>
                <a:lnTo>
                  <a:pt x="283075" y="233928"/>
                </a:lnTo>
                <a:lnTo>
                  <a:pt x="286123" y="234309"/>
                </a:lnTo>
                <a:lnTo>
                  <a:pt x="292981" y="236595"/>
                </a:lnTo>
                <a:lnTo>
                  <a:pt x="292981" y="238119"/>
                </a:lnTo>
                <a:close/>
              </a:path>
              <a:path w="294640" h="358139">
                <a:moveTo>
                  <a:pt x="100200" y="260597"/>
                </a:moveTo>
                <a:lnTo>
                  <a:pt x="99057" y="260597"/>
                </a:lnTo>
                <a:lnTo>
                  <a:pt x="89913" y="257549"/>
                </a:lnTo>
                <a:lnTo>
                  <a:pt x="86484" y="256025"/>
                </a:lnTo>
                <a:lnTo>
                  <a:pt x="81912" y="254120"/>
                </a:lnTo>
                <a:lnTo>
                  <a:pt x="69721" y="248786"/>
                </a:lnTo>
                <a:lnTo>
                  <a:pt x="65911" y="246500"/>
                </a:lnTo>
                <a:lnTo>
                  <a:pt x="62863" y="244595"/>
                </a:lnTo>
                <a:lnTo>
                  <a:pt x="56386" y="240404"/>
                </a:lnTo>
                <a:lnTo>
                  <a:pt x="56386" y="235833"/>
                </a:lnTo>
                <a:lnTo>
                  <a:pt x="59053" y="233928"/>
                </a:lnTo>
                <a:lnTo>
                  <a:pt x="61720" y="234309"/>
                </a:lnTo>
                <a:lnTo>
                  <a:pt x="65911" y="234690"/>
                </a:lnTo>
                <a:lnTo>
                  <a:pt x="107858" y="237877"/>
                </a:lnTo>
                <a:lnTo>
                  <a:pt x="292981" y="238119"/>
                </a:lnTo>
                <a:lnTo>
                  <a:pt x="292981" y="241547"/>
                </a:lnTo>
                <a:lnTo>
                  <a:pt x="289933" y="249167"/>
                </a:lnTo>
                <a:lnTo>
                  <a:pt x="289933" y="250310"/>
                </a:lnTo>
                <a:lnTo>
                  <a:pt x="160396" y="250310"/>
                </a:lnTo>
                <a:lnTo>
                  <a:pt x="136394" y="251453"/>
                </a:lnTo>
                <a:lnTo>
                  <a:pt x="128393" y="252215"/>
                </a:lnTo>
                <a:lnTo>
                  <a:pt x="123440" y="252596"/>
                </a:lnTo>
                <a:lnTo>
                  <a:pt x="115440" y="254501"/>
                </a:lnTo>
                <a:lnTo>
                  <a:pt x="111630" y="255644"/>
                </a:lnTo>
                <a:lnTo>
                  <a:pt x="108963" y="256406"/>
                </a:lnTo>
                <a:lnTo>
                  <a:pt x="102105" y="259454"/>
                </a:lnTo>
                <a:lnTo>
                  <a:pt x="100200" y="260597"/>
                </a:lnTo>
                <a:close/>
              </a:path>
              <a:path w="294640" h="358139">
                <a:moveTo>
                  <a:pt x="278885" y="358131"/>
                </a:moveTo>
                <a:lnTo>
                  <a:pt x="276599" y="358131"/>
                </a:lnTo>
                <a:lnTo>
                  <a:pt x="274313" y="356226"/>
                </a:lnTo>
                <a:lnTo>
                  <a:pt x="273551" y="354702"/>
                </a:lnTo>
                <a:lnTo>
                  <a:pt x="272789" y="352797"/>
                </a:lnTo>
                <a:lnTo>
                  <a:pt x="271646" y="348225"/>
                </a:lnTo>
                <a:lnTo>
                  <a:pt x="271265" y="346320"/>
                </a:lnTo>
                <a:lnTo>
                  <a:pt x="270884" y="344796"/>
                </a:lnTo>
                <a:lnTo>
                  <a:pt x="270503" y="338319"/>
                </a:lnTo>
                <a:lnTo>
                  <a:pt x="270122" y="335271"/>
                </a:lnTo>
                <a:lnTo>
                  <a:pt x="269741" y="331842"/>
                </a:lnTo>
                <a:lnTo>
                  <a:pt x="269401" y="316222"/>
                </a:lnTo>
                <a:lnTo>
                  <a:pt x="269360" y="250310"/>
                </a:lnTo>
                <a:lnTo>
                  <a:pt x="289933" y="250310"/>
                </a:lnTo>
                <a:lnTo>
                  <a:pt x="289933" y="296791"/>
                </a:lnTo>
                <a:lnTo>
                  <a:pt x="289552" y="310888"/>
                </a:lnTo>
                <a:lnTo>
                  <a:pt x="289171" y="316222"/>
                </a:lnTo>
                <a:lnTo>
                  <a:pt x="288790" y="320412"/>
                </a:lnTo>
                <a:lnTo>
                  <a:pt x="288028" y="333366"/>
                </a:lnTo>
                <a:lnTo>
                  <a:pt x="287266" y="336795"/>
                </a:lnTo>
                <a:lnTo>
                  <a:pt x="286885" y="340224"/>
                </a:lnTo>
                <a:lnTo>
                  <a:pt x="285742" y="345939"/>
                </a:lnTo>
                <a:lnTo>
                  <a:pt x="284980" y="347844"/>
                </a:lnTo>
                <a:lnTo>
                  <a:pt x="284599" y="349749"/>
                </a:lnTo>
                <a:lnTo>
                  <a:pt x="282694" y="353940"/>
                </a:lnTo>
                <a:lnTo>
                  <a:pt x="281932" y="355083"/>
                </a:lnTo>
                <a:lnTo>
                  <a:pt x="281170" y="356607"/>
                </a:lnTo>
                <a:lnTo>
                  <a:pt x="278885" y="3581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2348734" y="4967568"/>
            <a:ext cx="676682" cy="3424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141633" y="4966856"/>
            <a:ext cx="306070" cy="335280"/>
          </a:xfrm>
          <a:custGeom>
            <a:avLst/>
            <a:gdLst/>
            <a:ahLst/>
            <a:cxnLst/>
            <a:rect l="l" t="t" r="r" b="b"/>
            <a:pathLst>
              <a:path w="306070" h="335279">
                <a:moveTo>
                  <a:pt x="74317" y="334963"/>
                </a:moveTo>
                <a:lnTo>
                  <a:pt x="70761" y="334963"/>
                </a:lnTo>
                <a:lnTo>
                  <a:pt x="68272" y="332829"/>
                </a:lnTo>
                <a:lnTo>
                  <a:pt x="67561" y="330696"/>
                </a:lnTo>
                <a:lnTo>
                  <a:pt x="66850" y="328918"/>
                </a:lnTo>
                <a:lnTo>
                  <a:pt x="65428" y="322873"/>
                </a:lnTo>
                <a:lnTo>
                  <a:pt x="64716" y="319317"/>
                </a:lnTo>
                <a:lnTo>
                  <a:pt x="64005" y="314339"/>
                </a:lnTo>
                <a:lnTo>
                  <a:pt x="63315" y="302604"/>
                </a:lnTo>
                <a:lnTo>
                  <a:pt x="63205" y="301538"/>
                </a:lnTo>
                <a:lnTo>
                  <a:pt x="62583" y="296559"/>
                </a:lnTo>
                <a:lnTo>
                  <a:pt x="58671" y="233265"/>
                </a:lnTo>
                <a:lnTo>
                  <a:pt x="58316" y="230420"/>
                </a:lnTo>
                <a:lnTo>
                  <a:pt x="40181" y="221530"/>
                </a:lnTo>
                <a:lnTo>
                  <a:pt x="31291" y="219041"/>
                </a:lnTo>
                <a:lnTo>
                  <a:pt x="31291" y="214774"/>
                </a:lnTo>
                <a:lnTo>
                  <a:pt x="38759" y="210863"/>
                </a:lnTo>
                <a:lnTo>
                  <a:pt x="49071" y="210863"/>
                </a:lnTo>
                <a:lnTo>
                  <a:pt x="67206" y="211930"/>
                </a:lnTo>
                <a:lnTo>
                  <a:pt x="71828" y="212641"/>
                </a:lnTo>
                <a:lnTo>
                  <a:pt x="75028" y="212996"/>
                </a:lnTo>
                <a:lnTo>
                  <a:pt x="80362" y="214419"/>
                </a:lnTo>
                <a:lnTo>
                  <a:pt x="81429" y="216197"/>
                </a:lnTo>
                <a:lnTo>
                  <a:pt x="261356" y="216197"/>
                </a:lnTo>
                <a:lnTo>
                  <a:pt x="261356" y="218686"/>
                </a:lnTo>
                <a:lnTo>
                  <a:pt x="257800" y="226509"/>
                </a:lnTo>
                <a:lnTo>
                  <a:pt x="257356" y="228287"/>
                </a:lnTo>
                <a:lnTo>
                  <a:pt x="80007" y="228287"/>
                </a:lnTo>
                <a:lnTo>
                  <a:pt x="80718" y="290159"/>
                </a:lnTo>
                <a:lnTo>
                  <a:pt x="80639" y="302604"/>
                </a:lnTo>
                <a:lnTo>
                  <a:pt x="80362" y="305093"/>
                </a:lnTo>
                <a:lnTo>
                  <a:pt x="254077" y="305093"/>
                </a:lnTo>
                <a:lnTo>
                  <a:pt x="259934" y="310072"/>
                </a:lnTo>
                <a:lnTo>
                  <a:pt x="259934" y="314694"/>
                </a:lnTo>
                <a:lnTo>
                  <a:pt x="256378" y="317183"/>
                </a:lnTo>
                <a:lnTo>
                  <a:pt x="79651" y="317183"/>
                </a:lnTo>
                <a:lnTo>
                  <a:pt x="79295" y="321450"/>
                </a:lnTo>
                <a:lnTo>
                  <a:pt x="78229" y="327140"/>
                </a:lnTo>
                <a:lnTo>
                  <a:pt x="77518" y="328918"/>
                </a:lnTo>
                <a:lnTo>
                  <a:pt x="76451" y="331762"/>
                </a:lnTo>
                <a:lnTo>
                  <a:pt x="74317" y="334963"/>
                </a:lnTo>
                <a:close/>
              </a:path>
              <a:path w="306070" h="335279">
                <a:moveTo>
                  <a:pt x="261356" y="216197"/>
                </a:moveTo>
                <a:lnTo>
                  <a:pt x="229353" y="216197"/>
                </a:lnTo>
                <a:lnTo>
                  <a:pt x="236109" y="211218"/>
                </a:lnTo>
                <a:lnTo>
                  <a:pt x="241088" y="211574"/>
                </a:lnTo>
                <a:lnTo>
                  <a:pt x="249622" y="211930"/>
                </a:lnTo>
                <a:lnTo>
                  <a:pt x="253889" y="212641"/>
                </a:lnTo>
                <a:lnTo>
                  <a:pt x="256734" y="212996"/>
                </a:lnTo>
                <a:lnTo>
                  <a:pt x="261356" y="215130"/>
                </a:lnTo>
                <a:lnTo>
                  <a:pt x="261356" y="216197"/>
                </a:lnTo>
                <a:close/>
              </a:path>
              <a:path w="306070" h="335279">
                <a:moveTo>
                  <a:pt x="254077" y="305093"/>
                </a:moveTo>
                <a:lnTo>
                  <a:pt x="230420" y="305093"/>
                </a:lnTo>
                <a:lnTo>
                  <a:pt x="234687" y="301538"/>
                </a:lnTo>
                <a:lnTo>
                  <a:pt x="234687" y="228287"/>
                </a:lnTo>
                <a:lnTo>
                  <a:pt x="257356" y="228287"/>
                </a:lnTo>
                <a:lnTo>
                  <a:pt x="256734" y="230776"/>
                </a:lnTo>
                <a:lnTo>
                  <a:pt x="248911" y="302604"/>
                </a:lnTo>
                <a:lnTo>
                  <a:pt x="252822" y="304027"/>
                </a:lnTo>
                <a:lnTo>
                  <a:pt x="254077" y="305093"/>
                </a:lnTo>
                <a:close/>
              </a:path>
              <a:path w="306070" h="335279">
                <a:moveTo>
                  <a:pt x="304765" y="160369"/>
                </a:moveTo>
                <a:lnTo>
                  <a:pt x="212285" y="160369"/>
                </a:lnTo>
                <a:lnTo>
                  <a:pt x="229709" y="159658"/>
                </a:lnTo>
                <a:lnTo>
                  <a:pt x="233976" y="159303"/>
                </a:lnTo>
                <a:lnTo>
                  <a:pt x="237532" y="158591"/>
                </a:lnTo>
                <a:lnTo>
                  <a:pt x="247133" y="156814"/>
                </a:lnTo>
                <a:lnTo>
                  <a:pt x="249622" y="155391"/>
                </a:lnTo>
                <a:lnTo>
                  <a:pt x="251400" y="154680"/>
                </a:lnTo>
                <a:lnTo>
                  <a:pt x="254600" y="152546"/>
                </a:lnTo>
                <a:lnTo>
                  <a:pt x="256022" y="151480"/>
                </a:lnTo>
                <a:lnTo>
                  <a:pt x="261001" y="151835"/>
                </a:lnTo>
                <a:lnTo>
                  <a:pt x="271668" y="152191"/>
                </a:lnTo>
                <a:lnTo>
                  <a:pt x="277358" y="152902"/>
                </a:lnTo>
                <a:lnTo>
                  <a:pt x="283047" y="153258"/>
                </a:lnTo>
                <a:lnTo>
                  <a:pt x="299048" y="156458"/>
                </a:lnTo>
                <a:lnTo>
                  <a:pt x="304765" y="160369"/>
                </a:lnTo>
                <a:close/>
              </a:path>
              <a:path w="306070" h="335279">
                <a:moveTo>
                  <a:pt x="40892" y="182416"/>
                </a:moveTo>
                <a:lnTo>
                  <a:pt x="39470" y="182416"/>
                </a:lnTo>
                <a:lnTo>
                  <a:pt x="29869" y="178504"/>
                </a:lnTo>
                <a:lnTo>
                  <a:pt x="25957" y="176726"/>
                </a:lnTo>
                <a:lnTo>
                  <a:pt x="21690" y="174948"/>
                </a:lnTo>
                <a:lnTo>
                  <a:pt x="9245" y="168192"/>
                </a:lnTo>
                <a:lnTo>
                  <a:pt x="6044" y="166414"/>
                </a:lnTo>
                <a:lnTo>
                  <a:pt x="0" y="161792"/>
                </a:lnTo>
                <a:lnTo>
                  <a:pt x="0" y="157880"/>
                </a:lnTo>
                <a:lnTo>
                  <a:pt x="3200" y="156102"/>
                </a:lnTo>
                <a:lnTo>
                  <a:pt x="5333" y="156458"/>
                </a:lnTo>
                <a:lnTo>
                  <a:pt x="8534" y="156814"/>
                </a:lnTo>
                <a:lnTo>
                  <a:pt x="52754" y="160069"/>
                </a:lnTo>
                <a:lnTo>
                  <a:pt x="304765" y="160369"/>
                </a:lnTo>
                <a:lnTo>
                  <a:pt x="305805" y="161081"/>
                </a:lnTo>
                <a:lnTo>
                  <a:pt x="305805" y="169615"/>
                </a:lnTo>
                <a:lnTo>
                  <a:pt x="304027" y="172459"/>
                </a:lnTo>
                <a:lnTo>
                  <a:pt x="111298" y="172459"/>
                </a:lnTo>
                <a:lnTo>
                  <a:pt x="99547" y="172482"/>
                </a:lnTo>
                <a:lnTo>
                  <a:pt x="60805" y="175304"/>
                </a:lnTo>
                <a:lnTo>
                  <a:pt x="44448" y="180638"/>
                </a:lnTo>
                <a:lnTo>
                  <a:pt x="40892" y="182416"/>
                </a:lnTo>
                <a:close/>
              </a:path>
              <a:path w="306070" h="335279">
                <a:moveTo>
                  <a:pt x="302249" y="175304"/>
                </a:moveTo>
                <a:lnTo>
                  <a:pt x="297270" y="174948"/>
                </a:lnTo>
                <a:lnTo>
                  <a:pt x="293715" y="174593"/>
                </a:lnTo>
                <a:lnTo>
                  <a:pt x="285536" y="174237"/>
                </a:lnTo>
                <a:lnTo>
                  <a:pt x="277358" y="173526"/>
                </a:lnTo>
                <a:lnTo>
                  <a:pt x="254244" y="172459"/>
                </a:lnTo>
                <a:lnTo>
                  <a:pt x="304027" y="172459"/>
                </a:lnTo>
                <a:lnTo>
                  <a:pt x="302249" y="175304"/>
                </a:lnTo>
                <a:close/>
              </a:path>
              <a:path w="306070" h="335279">
                <a:moveTo>
                  <a:pt x="151124" y="130144"/>
                </a:moveTo>
                <a:lnTo>
                  <a:pt x="104542" y="126944"/>
                </a:lnTo>
                <a:lnTo>
                  <a:pt x="65783" y="114499"/>
                </a:lnTo>
                <a:lnTo>
                  <a:pt x="43381" y="80007"/>
                </a:lnTo>
                <a:lnTo>
                  <a:pt x="43381" y="70050"/>
                </a:lnTo>
                <a:lnTo>
                  <a:pt x="46581" y="56538"/>
                </a:lnTo>
                <a:lnTo>
                  <a:pt x="49426" y="51915"/>
                </a:lnTo>
                <a:lnTo>
                  <a:pt x="52626" y="46581"/>
                </a:lnTo>
                <a:lnTo>
                  <a:pt x="60805" y="38759"/>
                </a:lnTo>
                <a:lnTo>
                  <a:pt x="65783" y="35558"/>
                </a:lnTo>
                <a:lnTo>
                  <a:pt x="70050" y="32714"/>
                </a:lnTo>
                <a:lnTo>
                  <a:pt x="88185" y="25957"/>
                </a:lnTo>
                <a:lnTo>
                  <a:pt x="97075" y="24535"/>
                </a:lnTo>
                <a:lnTo>
                  <a:pt x="103120" y="23468"/>
                </a:lnTo>
                <a:lnTo>
                  <a:pt x="125166" y="20979"/>
                </a:lnTo>
                <a:lnTo>
                  <a:pt x="137612" y="20624"/>
                </a:lnTo>
                <a:lnTo>
                  <a:pt x="141168" y="18846"/>
                </a:lnTo>
                <a:lnTo>
                  <a:pt x="143657" y="15290"/>
                </a:lnTo>
                <a:lnTo>
                  <a:pt x="143657" y="12801"/>
                </a:lnTo>
                <a:lnTo>
                  <a:pt x="141168" y="9245"/>
                </a:lnTo>
                <a:lnTo>
                  <a:pt x="139390" y="7822"/>
                </a:lnTo>
                <a:lnTo>
                  <a:pt x="137967" y="6756"/>
                </a:lnTo>
                <a:lnTo>
                  <a:pt x="134056" y="3911"/>
                </a:lnTo>
                <a:lnTo>
                  <a:pt x="134056" y="1066"/>
                </a:lnTo>
                <a:lnTo>
                  <a:pt x="138679" y="0"/>
                </a:lnTo>
                <a:lnTo>
                  <a:pt x="140456" y="355"/>
                </a:lnTo>
                <a:lnTo>
                  <a:pt x="142590" y="711"/>
                </a:lnTo>
                <a:lnTo>
                  <a:pt x="150413" y="2489"/>
                </a:lnTo>
                <a:lnTo>
                  <a:pt x="153969" y="3911"/>
                </a:lnTo>
                <a:lnTo>
                  <a:pt x="156102" y="4622"/>
                </a:lnTo>
                <a:lnTo>
                  <a:pt x="162503" y="8534"/>
                </a:lnTo>
                <a:lnTo>
                  <a:pt x="162503" y="12445"/>
                </a:lnTo>
                <a:lnTo>
                  <a:pt x="159658" y="17423"/>
                </a:lnTo>
                <a:lnTo>
                  <a:pt x="157880" y="20268"/>
                </a:lnTo>
                <a:lnTo>
                  <a:pt x="166512" y="20496"/>
                </a:lnTo>
                <a:lnTo>
                  <a:pt x="214419" y="25957"/>
                </a:lnTo>
                <a:lnTo>
                  <a:pt x="230327" y="32002"/>
                </a:lnTo>
                <a:lnTo>
                  <a:pt x="138323" y="32002"/>
                </a:lnTo>
                <a:lnTo>
                  <a:pt x="114854" y="33780"/>
                </a:lnTo>
                <a:lnTo>
                  <a:pt x="108098" y="35203"/>
                </a:lnTo>
                <a:lnTo>
                  <a:pt x="100275" y="36625"/>
                </a:lnTo>
                <a:lnTo>
                  <a:pt x="86407" y="41603"/>
                </a:lnTo>
                <a:lnTo>
                  <a:pt x="81785" y="44448"/>
                </a:lnTo>
                <a:lnTo>
                  <a:pt x="77162" y="46937"/>
                </a:lnTo>
                <a:lnTo>
                  <a:pt x="70761" y="53338"/>
                </a:lnTo>
                <a:lnTo>
                  <a:pt x="66494" y="60449"/>
                </a:lnTo>
                <a:lnTo>
                  <a:pt x="64361" y="70050"/>
                </a:lnTo>
                <a:lnTo>
                  <a:pt x="64440" y="77873"/>
                </a:lnTo>
                <a:lnTo>
                  <a:pt x="100275" y="110943"/>
                </a:lnTo>
                <a:lnTo>
                  <a:pt x="138323" y="116632"/>
                </a:lnTo>
                <a:lnTo>
                  <a:pt x="232808" y="116632"/>
                </a:lnTo>
                <a:lnTo>
                  <a:pt x="232198" y="116988"/>
                </a:lnTo>
                <a:lnTo>
                  <a:pt x="173326" y="129469"/>
                </a:lnTo>
                <a:lnTo>
                  <a:pt x="160614" y="130119"/>
                </a:lnTo>
                <a:lnTo>
                  <a:pt x="151124" y="130144"/>
                </a:lnTo>
                <a:close/>
              </a:path>
              <a:path w="306070" h="335279">
                <a:moveTo>
                  <a:pt x="232808" y="116632"/>
                </a:moveTo>
                <a:lnTo>
                  <a:pt x="163925" y="116632"/>
                </a:lnTo>
                <a:lnTo>
                  <a:pt x="187394" y="114499"/>
                </a:lnTo>
                <a:lnTo>
                  <a:pt x="202329" y="111298"/>
                </a:lnTo>
                <a:lnTo>
                  <a:pt x="235754" y="87474"/>
                </a:lnTo>
                <a:lnTo>
                  <a:pt x="237887" y="77873"/>
                </a:lnTo>
                <a:lnTo>
                  <a:pt x="237808" y="70050"/>
                </a:lnTo>
                <a:lnTo>
                  <a:pt x="235754" y="60805"/>
                </a:lnTo>
                <a:lnTo>
                  <a:pt x="231487" y="53693"/>
                </a:lnTo>
                <a:lnTo>
                  <a:pt x="225086" y="47293"/>
                </a:lnTo>
                <a:lnTo>
                  <a:pt x="220464" y="44804"/>
                </a:lnTo>
                <a:lnTo>
                  <a:pt x="215841" y="41959"/>
                </a:lnTo>
                <a:lnTo>
                  <a:pt x="202329" y="36981"/>
                </a:lnTo>
                <a:lnTo>
                  <a:pt x="194150" y="35558"/>
                </a:lnTo>
                <a:lnTo>
                  <a:pt x="187394" y="34136"/>
                </a:lnTo>
                <a:lnTo>
                  <a:pt x="163925" y="32002"/>
                </a:lnTo>
                <a:lnTo>
                  <a:pt x="230327" y="32002"/>
                </a:lnTo>
                <a:lnTo>
                  <a:pt x="232198" y="32714"/>
                </a:lnTo>
                <a:lnTo>
                  <a:pt x="236465" y="35558"/>
                </a:lnTo>
                <a:lnTo>
                  <a:pt x="241443" y="38759"/>
                </a:lnTo>
                <a:lnTo>
                  <a:pt x="249622" y="46581"/>
                </a:lnTo>
                <a:lnTo>
                  <a:pt x="252822" y="51915"/>
                </a:lnTo>
                <a:lnTo>
                  <a:pt x="255667" y="56538"/>
                </a:lnTo>
                <a:lnTo>
                  <a:pt x="258867" y="70050"/>
                </a:lnTo>
                <a:lnTo>
                  <a:pt x="258783" y="80007"/>
                </a:lnTo>
                <a:lnTo>
                  <a:pt x="255667" y="93163"/>
                </a:lnTo>
                <a:lnTo>
                  <a:pt x="252822" y="98142"/>
                </a:lnTo>
                <a:lnTo>
                  <a:pt x="249622" y="103475"/>
                </a:lnTo>
                <a:lnTo>
                  <a:pt x="241443" y="111298"/>
                </a:lnTo>
                <a:lnTo>
                  <a:pt x="236465" y="114499"/>
                </a:lnTo>
                <a:lnTo>
                  <a:pt x="232808" y="1166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3456328" y="4982502"/>
            <a:ext cx="306070" cy="319405"/>
          </a:xfrm>
          <a:custGeom>
            <a:avLst/>
            <a:gdLst/>
            <a:ahLst/>
            <a:cxnLst/>
            <a:rect l="l" t="t" r="r" b="b"/>
            <a:pathLst>
              <a:path w="306070" h="319404">
                <a:moveTo>
                  <a:pt x="304845" y="169962"/>
                </a:moveTo>
                <a:lnTo>
                  <a:pt x="66536" y="169962"/>
                </a:lnTo>
                <a:lnTo>
                  <a:pt x="205221" y="169959"/>
                </a:lnTo>
                <a:lnTo>
                  <a:pt x="212041" y="169881"/>
                </a:lnTo>
                <a:lnTo>
                  <a:pt x="217427" y="169670"/>
                </a:lnTo>
                <a:lnTo>
                  <a:pt x="235398" y="168548"/>
                </a:lnTo>
                <a:lnTo>
                  <a:pt x="240021" y="167126"/>
                </a:lnTo>
                <a:lnTo>
                  <a:pt x="244999" y="165703"/>
                </a:lnTo>
                <a:lnTo>
                  <a:pt x="251755" y="162858"/>
                </a:lnTo>
                <a:lnTo>
                  <a:pt x="254244" y="160725"/>
                </a:lnTo>
                <a:lnTo>
                  <a:pt x="259223" y="161081"/>
                </a:lnTo>
                <a:lnTo>
                  <a:pt x="274157" y="161792"/>
                </a:lnTo>
                <a:lnTo>
                  <a:pt x="278780" y="162503"/>
                </a:lnTo>
                <a:lnTo>
                  <a:pt x="284114" y="162858"/>
                </a:lnTo>
                <a:lnTo>
                  <a:pt x="293359" y="164636"/>
                </a:lnTo>
                <a:lnTo>
                  <a:pt x="297270" y="165703"/>
                </a:lnTo>
                <a:lnTo>
                  <a:pt x="300115" y="166414"/>
                </a:lnTo>
                <a:lnTo>
                  <a:pt x="304845" y="169962"/>
                </a:lnTo>
                <a:close/>
              </a:path>
              <a:path w="306070" h="319404">
                <a:moveTo>
                  <a:pt x="41959" y="192728"/>
                </a:moveTo>
                <a:lnTo>
                  <a:pt x="40536" y="192728"/>
                </a:lnTo>
                <a:lnTo>
                  <a:pt x="29158" y="188105"/>
                </a:lnTo>
                <a:lnTo>
                  <a:pt x="20624" y="184194"/>
                </a:lnTo>
                <a:lnTo>
                  <a:pt x="12445" y="179927"/>
                </a:lnTo>
                <a:lnTo>
                  <a:pt x="8889" y="177793"/>
                </a:lnTo>
                <a:lnTo>
                  <a:pt x="5689" y="176015"/>
                </a:lnTo>
                <a:lnTo>
                  <a:pt x="0" y="171393"/>
                </a:lnTo>
                <a:lnTo>
                  <a:pt x="0" y="167126"/>
                </a:lnTo>
                <a:lnTo>
                  <a:pt x="3200" y="165703"/>
                </a:lnTo>
                <a:lnTo>
                  <a:pt x="5689" y="166059"/>
                </a:lnTo>
                <a:lnTo>
                  <a:pt x="9600" y="166414"/>
                </a:lnTo>
                <a:lnTo>
                  <a:pt x="54907" y="169745"/>
                </a:lnTo>
                <a:lnTo>
                  <a:pt x="304845" y="169962"/>
                </a:lnTo>
                <a:lnTo>
                  <a:pt x="305805" y="170681"/>
                </a:lnTo>
                <a:lnTo>
                  <a:pt x="305805" y="178860"/>
                </a:lnTo>
                <a:lnTo>
                  <a:pt x="304204" y="182060"/>
                </a:lnTo>
                <a:lnTo>
                  <a:pt x="113787" y="182060"/>
                </a:lnTo>
                <a:lnTo>
                  <a:pt x="101234" y="182085"/>
                </a:lnTo>
                <a:lnTo>
                  <a:pt x="56538" y="187038"/>
                </a:lnTo>
                <a:lnTo>
                  <a:pt x="44804" y="190950"/>
                </a:lnTo>
                <a:lnTo>
                  <a:pt x="41959" y="192728"/>
                </a:lnTo>
                <a:close/>
              </a:path>
              <a:path w="306070" h="319404">
                <a:moveTo>
                  <a:pt x="151835" y="319317"/>
                </a:moveTo>
                <a:lnTo>
                  <a:pt x="149346" y="319317"/>
                </a:lnTo>
                <a:lnTo>
                  <a:pt x="147213" y="317183"/>
                </a:lnTo>
                <a:lnTo>
                  <a:pt x="142686" y="274513"/>
                </a:lnTo>
                <a:lnTo>
                  <a:pt x="142590" y="182060"/>
                </a:lnTo>
                <a:lnTo>
                  <a:pt x="162503" y="182060"/>
                </a:lnTo>
                <a:lnTo>
                  <a:pt x="162503" y="248911"/>
                </a:lnTo>
                <a:lnTo>
                  <a:pt x="162147" y="263490"/>
                </a:lnTo>
                <a:lnTo>
                  <a:pt x="161792" y="269535"/>
                </a:lnTo>
                <a:lnTo>
                  <a:pt x="161436" y="274513"/>
                </a:lnTo>
                <a:lnTo>
                  <a:pt x="161081" y="286603"/>
                </a:lnTo>
                <a:lnTo>
                  <a:pt x="160369" y="290870"/>
                </a:lnTo>
                <a:lnTo>
                  <a:pt x="158947" y="302604"/>
                </a:lnTo>
                <a:lnTo>
                  <a:pt x="158236" y="305093"/>
                </a:lnTo>
                <a:lnTo>
                  <a:pt x="157880" y="307583"/>
                </a:lnTo>
                <a:lnTo>
                  <a:pt x="155747" y="313983"/>
                </a:lnTo>
                <a:lnTo>
                  <a:pt x="154324" y="316828"/>
                </a:lnTo>
                <a:lnTo>
                  <a:pt x="151835" y="319317"/>
                </a:lnTo>
                <a:close/>
              </a:path>
              <a:path w="306070" h="319404">
                <a:moveTo>
                  <a:pt x="302604" y="185260"/>
                </a:moveTo>
                <a:lnTo>
                  <a:pt x="297626" y="184905"/>
                </a:lnTo>
                <a:lnTo>
                  <a:pt x="294781" y="184549"/>
                </a:lnTo>
                <a:lnTo>
                  <a:pt x="283758" y="183838"/>
                </a:lnTo>
                <a:lnTo>
                  <a:pt x="279847" y="183483"/>
                </a:lnTo>
                <a:lnTo>
                  <a:pt x="274157" y="183127"/>
                </a:lnTo>
                <a:lnTo>
                  <a:pt x="252822" y="182060"/>
                </a:lnTo>
                <a:lnTo>
                  <a:pt x="304204" y="182060"/>
                </a:lnTo>
                <a:lnTo>
                  <a:pt x="302604" y="185260"/>
                </a:lnTo>
                <a:close/>
              </a:path>
              <a:path w="306070" h="319404">
                <a:moveTo>
                  <a:pt x="266809" y="8178"/>
                </a:moveTo>
                <a:lnTo>
                  <a:pt x="186683" y="8178"/>
                </a:lnTo>
                <a:lnTo>
                  <a:pt x="205529" y="7111"/>
                </a:lnTo>
                <a:lnTo>
                  <a:pt x="210507" y="6044"/>
                </a:lnTo>
                <a:lnTo>
                  <a:pt x="214419" y="5333"/>
                </a:lnTo>
                <a:lnTo>
                  <a:pt x="222242" y="1777"/>
                </a:lnTo>
                <a:lnTo>
                  <a:pt x="224020" y="0"/>
                </a:lnTo>
                <a:lnTo>
                  <a:pt x="227931" y="355"/>
                </a:lnTo>
                <a:lnTo>
                  <a:pt x="240377" y="1066"/>
                </a:lnTo>
                <a:lnTo>
                  <a:pt x="242866" y="1422"/>
                </a:lnTo>
                <a:lnTo>
                  <a:pt x="248555" y="1777"/>
                </a:lnTo>
                <a:lnTo>
                  <a:pt x="257089" y="3555"/>
                </a:lnTo>
                <a:lnTo>
                  <a:pt x="260645" y="4622"/>
                </a:lnTo>
                <a:lnTo>
                  <a:pt x="263490" y="5333"/>
                </a:lnTo>
                <a:lnTo>
                  <a:pt x="266809" y="8178"/>
                </a:lnTo>
                <a:close/>
              </a:path>
              <a:path w="306070" h="319404">
                <a:moveTo>
                  <a:pt x="67917" y="29513"/>
                </a:moveTo>
                <a:lnTo>
                  <a:pt x="67206" y="29513"/>
                </a:lnTo>
                <a:lnTo>
                  <a:pt x="59383" y="26313"/>
                </a:lnTo>
                <a:lnTo>
                  <a:pt x="55471" y="24535"/>
                </a:lnTo>
                <a:lnTo>
                  <a:pt x="52271" y="22757"/>
                </a:lnTo>
                <a:lnTo>
                  <a:pt x="41248" y="17423"/>
                </a:lnTo>
                <a:lnTo>
                  <a:pt x="38047" y="15645"/>
                </a:lnTo>
                <a:lnTo>
                  <a:pt x="35558" y="14223"/>
                </a:lnTo>
                <a:lnTo>
                  <a:pt x="30224" y="9956"/>
                </a:lnTo>
                <a:lnTo>
                  <a:pt x="30224" y="6400"/>
                </a:lnTo>
                <a:lnTo>
                  <a:pt x="33425" y="4622"/>
                </a:lnTo>
                <a:lnTo>
                  <a:pt x="35203" y="4978"/>
                </a:lnTo>
                <a:lnTo>
                  <a:pt x="38759" y="5333"/>
                </a:lnTo>
                <a:lnTo>
                  <a:pt x="46581" y="6400"/>
                </a:lnTo>
                <a:lnTo>
                  <a:pt x="49426" y="6756"/>
                </a:lnTo>
                <a:lnTo>
                  <a:pt x="54404" y="7111"/>
                </a:lnTo>
                <a:lnTo>
                  <a:pt x="76806" y="8178"/>
                </a:lnTo>
                <a:lnTo>
                  <a:pt x="266809" y="8178"/>
                </a:lnTo>
                <a:lnTo>
                  <a:pt x="268468" y="9600"/>
                </a:lnTo>
                <a:lnTo>
                  <a:pt x="268468" y="17779"/>
                </a:lnTo>
                <a:lnTo>
                  <a:pt x="266690" y="20268"/>
                </a:lnTo>
                <a:lnTo>
                  <a:pt x="108809" y="20268"/>
                </a:lnTo>
                <a:lnTo>
                  <a:pt x="92452" y="21335"/>
                </a:lnTo>
                <a:lnTo>
                  <a:pt x="88896" y="22046"/>
                </a:lnTo>
                <a:lnTo>
                  <a:pt x="85696" y="22402"/>
                </a:lnTo>
                <a:lnTo>
                  <a:pt x="78940" y="24179"/>
                </a:lnTo>
                <a:lnTo>
                  <a:pt x="76095" y="25246"/>
                </a:lnTo>
                <a:lnTo>
                  <a:pt x="73962" y="25957"/>
                </a:lnTo>
                <a:lnTo>
                  <a:pt x="70050" y="28091"/>
                </a:lnTo>
                <a:lnTo>
                  <a:pt x="67917" y="29513"/>
                </a:lnTo>
                <a:close/>
              </a:path>
              <a:path w="306070" h="319404">
                <a:moveTo>
                  <a:pt x="14223" y="132634"/>
                </a:moveTo>
                <a:lnTo>
                  <a:pt x="10667" y="126944"/>
                </a:lnTo>
                <a:lnTo>
                  <a:pt x="15290" y="125166"/>
                </a:lnTo>
                <a:lnTo>
                  <a:pt x="21690" y="122322"/>
                </a:lnTo>
                <a:lnTo>
                  <a:pt x="39114" y="113787"/>
                </a:lnTo>
                <a:lnTo>
                  <a:pt x="46581" y="110232"/>
                </a:lnTo>
                <a:lnTo>
                  <a:pt x="52982" y="107031"/>
                </a:lnTo>
                <a:lnTo>
                  <a:pt x="67561" y="98853"/>
                </a:lnTo>
                <a:lnTo>
                  <a:pt x="74673" y="94586"/>
                </a:lnTo>
                <a:lnTo>
                  <a:pt x="80718" y="90674"/>
                </a:lnTo>
                <a:lnTo>
                  <a:pt x="95297" y="81429"/>
                </a:lnTo>
                <a:lnTo>
                  <a:pt x="100986" y="77162"/>
                </a:lnTo>
                <a:lnTo>
                  <a:pt x="105965" y="73606"/>
                </a:lnTo>
                <a:lnTo>
                  <a:pt x="118766" y="64005"/>
                </a:lnTo>
                <a:lnTo>
                  <a:pt x="123388" y="59738"/>
                </a:lnTo>
                <a:lnTo>
                  <a:pt x="128367" y="55471"/>
                </a:lnTo>
                <a:lnTo>
                  <a:pt x="135478" y="48715"/>
                </a:lnTo>
                <a:lnTo>
                  <a:pt x="138323" y="45515"/>
                </a:lnTo>
                <a:lnTo>
                  <a:pt x="141168" y="42670"/>
                </a:lnTo>
                <a:lnTo>
                  <a:pt x="146501" y="36269"/>
                </a:lnTo>
                <a:lnTo>
                  <a:pt x="147924" y="34136"/>
                </a:lnTo>
                <a:lnTo>
                  <a:pt x="147568" y="32002"/>
                </a:lnTo>
                <a:lnTo>
                  <a:pt x="144368" y="24179"/>
                </a:lnTo>
                <a:lnTo>
                  <a:pt x="142234" y="20268"/>
                </a:lnTo>
                <a:lnTo>
                  <a:pt x="153969" y="20268"/>
                </a:lnTo>
                <a:lnTo>
                  <a:pt x="155747" y="21690"/>
                </a:lnTo>
                <a:lnTo>
                  <a:pt x="160014" y="25602"/>
                </a:lnTo>
                <a:lnTo>
                  <a:pt x="161436" y="26669"/>
                </a:lnTo>
                <a:lnTo>
                  <a:pt x="164636" y="29158"/>
                </a:lnTo>
                <a:lnTo>
                  <a:pt x="171393" y="33780"/>
                </a:lnTo>
                <a:lnTo>
                  <a:pt x="172104" y="35558"/>
                </a:lnTo>
                <a:lnTo>
                  <a:pt x="172815" y="36981"/>
                </a:lnTo>
                <a:lnTo>
                  <a:pt x="168903" y="43737"/>
                </a:lnTo>
                <a:lnTo>
                  <a:pt x="167126" y="45870"/>
                </a:lnTo>
                <a:lnTo>
                  <a:pt x="165348" y="48359"/>
                </a:lnTo>
                <a:lnTo>
                  <a:pt x="160369" y="54404"/>
                </a:lnTo>
                <a:lnTo>
                  <a:pt x="155747" y="59027"/>
                </a:lnTo>
                <a:lnTo>
                  <a:pt x="160014" y="61516"/>
                </a:lnTo>
                <a:lnTo>
                  <a:pt x="169615" y="66139"/>
                </a:lnTo>
                <a:lnTo>
                  <a:pt x="172815" y="67917"/>
                </a:lnTo>
                <a:lnTo>
                  <a:pt x="174948" y="68983"/>
                </a:lnTo>
                <a:lnTo>
                  <a:pt x="145790" y="68983"/>
                </a:lnTo>
                <a:lnTo>
                  <a:pt x="142234" y="72184"/>
                </a:lnTo>
                <a:lnTo>
                  <a:pt x="134412" y="77873"/>
                </a:lnTo>
                <a:lnTo>
                  <a:pt x="130144" y="80718"/>
                </a:lnTo>
                <a:lnTo>
                  <a:pt x="124455" y="84629"/>
                </a:lnTo>
                <a:lnTo>
                  <a:pt x="110587" y="93163"/>
                </a:lnTo>
                <a:lnTo>
                  <a:pt x="74673" y="111298"/>
                </a:lnTo>
                <a:lnTo>
                  <a:pt x="23824" y="130500"/>
                </a:lnTo>
                <a:lnTo>
                  <a:pt x="18846" y="131922"/>
                </a:lnTo>
                <a:lnTo>
                  <a:pt x="14223" y="132634"/>
                </a:lnTo>
                <a:close/>
              </a:path>
              <a:path w="306070" h="319404">
                <a:moveTo>
                  <a:pt x="264912" y="22757"/>
                </a:moveTo>
                <a:lnTo>
                  <a:pt x="259223" y="22757"/>
                </a:lnTo>
                <a:lnTo>
                  <a:pt x="246777" y="21690"/>
                </a:lnTo>
                <a:lnTo>
                  <a:pt x="242154" y="21335"/>
                </a:lnTo>
                <a:lnTo>
                  <a:pt x="217263" y="20268"/>
                </a:lnTo>
                <a:lnTo>
                  <a:pt x="266690" y="20268"/>
                </a:lnTo>
                <a:lnTo>
                  <a:pt x="264912" y="22757"/>
                </a:lnTo>
                <a:close/>
              </a:path>
              <a:path w="306070" h="319404">
                <a:moveTo>
                  <a:pt x="276646" y="123388"/>
                </a:moveTo>
                <a:lnTo>
                  <a:pt x="272024" y="122677"/>
                </a:lnTo>
                <a:lnTo>
                  <a:pt x="268112" y="121610"/>
                </a:lnTo>
                <a:lnTo>
                  <a:pt x="244999" y="112721"/>
                </a:lnTo>
                <a:lnTo>
                  <a:pt x="237532" y="109520"/>
                </a:lnTo>
                <a:lnTo>
                  <a:pt x="216197" y="100986"/>
                </a:lnTo>
                <a:lnTo>
                  <a:pt x="201262" y="94230"/>
                </a:lnTo>
                <a:lnTo>
                  <a:pt x="181349" y="86052"/>
                </a:lnTo>
                <a:lnTo>
                  <a:pt x="173882" y="82496"/>
                </a:lnTo>
                <a:lnTo>
                  <a:pt x="168192" y="79651"/>
                </a:lnTo>
                <a:lnTo>
                  <a:pt x="152902" y="72539"/>
                </a:lnTo>
                <a:lnTo>
                  <a:pt x="145790" y="68983"/>
                </a:lnTo>
                <a:lnTo>
                  <a:pt x="174948" y="68983"/>
                </a:lnTo>
                <a:lnTo>
                  <a:pt x="177793" y="70406"/>
                </a:lnTo>
                <a:lnTo>
                  <a:pt x="192728" y="75740"/>
                </a:lnTo>
                <a:lnTo>
                  <a:pt x="243577" y="86407"/>
                </a:lnTo>
                <a:lnTo>
                  <a:pt x="247488" y="87830"/>
                </a:lnTo>
                <a:lnTo>
                  <a:pt x="254244" y="92097"/>
                </a:lnTo>
                <a:lnTo>
                  <a:pt x="257800" y="93875"/>
                </a:lnTo>
                <a:lnTo>
                  <a:pt x="261712" y="96364"/>
                </a:lnTo>
                <a:lnTo>
                  <a:pt x="270957" y="102409"/>
                </a:lnTo>
                <a:lnTo>
                  <a:pt x="274513" y="105253"/>
                </a:lnTo>
                <a:lnTo>
                  <a:pt x="278424" y="108098"/>
                </a:lnTo>
                <a:lnTo>
                  <a:pt x="283403" y="115210"/>
                </a:lnTo>
                <a:lnTo>
                  <a:pt x="281269" y="121610"/>
                </a:lnTo>
                <a:lnTo>
                  <a:pt x="276646" y="1233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3779912" y="5223590"/>
            <a:ext cx="38735" cy="86995"/>
          </a:xfrm>
          <a:custGeom>
            <a:avLst/>
            <a:gdLst/>
            <a:ahLst/>
            <a:cxnLst/>
            <a:rect l="l" t="t" r="r" b="b"/>
            <a:pathLst>
              <a:path w="38735" h="86995">
                <a:moveTo>
                  <a:pt x="3911" y="86407"/>
                </a:moveTo>
                <a:lnTo>
                  <a:pt x="355" y="83563"/>
                </a:lnTo>
                <a:lnTo>
                  <a:pt x="3911" y="78584"/>
                </a:lnTo>
                <a:lnTo>
                  <a:pt x="8178" y="72895"/>
                </a:lnTo>
                <a:lnTo>
                  <a:pt x="11734" y="67917"/>
                </a:lnTo>
                <a:lnTo>
                  <a:pt x="16001" y="60805"/>
                </a:lnTo>
                <a:lnTo>
                  <a:pt x="17423" y="57249"/>
                </a:lnTo>
                <a:lnTo>
                  <a:pt x="18846" y="54404"/>
                </a:lnTo>
                <a:lnTo>
                  <a:pt x="21690" y="46226"/>
                </a:lnTo>
                <a:lnTo>
                  <a:pt x="21690" y="42314"/>
                </a:lnTo>
                <a:lnTo>
                  <a:pt x="18134" y="39114"/>
                </a:lnTo>
                <a:lnTo>
                  <a:pt x="12801" y="37336"/>
                </a:lnTo>
                <a:lnTo>
                  <a:pt x="7111" y="34136"/>
                </a:lnTo>
                <a:lnTo>
                  <a:pt x="4978" y="31647"/>
                </a:lnTo>
                <a:lnTo>
                  <a:pt x="2489" y="28802"/>
                </a:lnTo>
                <a:lnTo>
                  <a:pt x="0" y="22402"/>
                </a:lnTo>
                <a:lnTo>
                  <a:pt x="0" y="14223"/>
                </a:lnTo>
                <a:lnTo>
                  <a:pt x="3200" y="7467"/>
                </a:lnTo>
                <a:lnTo>
                  <a:pt x="8534" y="2133"/>
                </a:lnTo>
                <a:lnTo>
                  <a:pt x="16001" y="0"/>
                </a:lnTo>
                <a:lnTo>
                  <a:pt x="22402" y="0"/>
                </a:lnTo>
                <a:lnTo>
                  <a:pt x="29513" y="3555"/>
                </a:lnTo>
                <a:lnTo>
                  <a:pt x="31647" y="5333"/>
                </a:lnTo>
                <a:lnTo>
                  <a:pt x="34491" y="7822"/>
                </a:lnTo>
                <a:lnTo>
                  <a:pt x="38403" y="16357"/>
                </a:lnTo>
                <a:lnTo>
                  <a:pt x="38403" y="27380"/>
                </a:lnTo>
                <a:lnTo>
                  <a:pt x="23113" y="67206"/>
                </a:lnTo>
                <a:lnTo>
                  <a:pt x="19557" y="72184"/>
                </a:lnTo>
                <a:lnTo>
                  <a:pt x="10312" y="81429"/>
                </a:lnTo>
                <a:lnTo>
                  <a:pt x="6400" y="84985"/>
                </a:lnTo>
                <a:lnTo>
                  <a:pt x="3911" y="864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3945209" y="4967568"/>
            <a:ext cx="262890" cy="325120"/>
          </a:xfrm>
          <a:custGeom>
            <a:avLst/>
            <a:gdLst/>
            <a:ahLst/>
            <a:cxnLst/>
            <a:rect l="l" t="t" r="r" b="b"/>
            <a:pathLst>
              <a:path w="262889" h="325120">
                <a:moveTo>
                  <a:pt x="254600" y="63500"/>
                </a:moveTo>
                <a:lnTo>
                  <a:pt x="235398" y="63500"/>
                </a:lnTo>
                <a:lnTo>
                  <a:pt x="235398" y="33020"/>
                </a:lnTo>
                <a:lnTo>
                  <a:pt x="233620" y="26670"/>
                </a:lnTo>
                <a:lnTo>
                  <a:pt x="230776" y="24130"/>
                </a:lnTo>
                <a:lnTo>
                  <a:pt x="227220" y="20320"/>
                </a:lnTo>
                <a:lnTo>
                  <a:pt x="225086" y="19050"/>
                </a:lnTo>
                <a:lnTo>
                  <a:pt x="222597" y="16510"/>
                </a:lnTo>
                <a:lnTo>
                  <a:pt x="216552" y="13970"/>
                </a:lnTo>
                <a:lnTo>
                  <a:pt x="214419" y="12700"/>
                </a:lnTo>
                <a:lnTo>
                  <a:pt x="206240" y="8890"/>
                </a:lnTo>
                <a:lnTo>
                  <a:pt x="204107" y="7620"/>
                </a:lnTo>
                <a:lnTo>
                  <a:pt x="202329" y="7620"/>
                </a:lnTo>
                <a:lnTo>
                  <a:pt x="197350" y="5080"/>
                </a:lnTo>
                <a:lnTo>
                  <a:pt x="197350" y="1270"/>
                </a:lnTo>
                <a:lnTo>
                  <a:pt x="203040" y="0"/>
                </a:lnTo>
                <a:lnTo>
                  <a:pt x="208729" y="0"/>
                </a:lnTo>
                <a:lnTo>
                  <a:pt x="222953" y="1270"/>
                </a:lnTo>
                <a:lnTo>
                  <a:pt x="228642" y="2540"/>
                </a:lnTo>
                <a:lnTo>
                  <a:pt x="233265" y="3810"/>
                </a:lnTo>
                <a:lnTo>
                  <a:pt x="242866" y="6350"/>
                </a:lnTo>
                <a:lnTo>
                  <a:pt x="247844" y="8890"/>
                </a:lnTo>
                <a:lnTo>
                  <a:pt x="251400" y="10160"/>
                </a:lnTo>
                <a:lnTo>
                  <a:pt x="257800" y="13970"/>
                </a:lnTo>
                <a:lnTo>
                  <a:pt x="257800" y="17780"/>
                </a:lnTo>
                <a:lnTo>
                  <a:pt x="256378" y="21590"/>
                </a:lnTo>
                <a:lnTo>
                  <a:pt x="255667" y="24130"/>
                </a:lnTo>
                <a:lnTo>
                  <a:pt x="255311" y="26670"/>
                </a:lnTo>
                <a:lnTo>
                  <a:pt x="254719" y="33020"/>
                </a:lnTo>
                <a:lnTo>
                  <a:pt x="254600" y="63500"/>
                </a:lnTo>
                <a:close/>
              </a:path>
              <a:path w="262889" h="325120">
                <a:moveTo>
                  <a:pt x="87474" y="27940"/>
                </a:moveTo>
                <a:lnTo>
                  <a:pt x="67206" y="27940"/>
                </a:lnTo>
                <a:lnTo>
                  <a:pt x="72895" y="22860"/>
                </a:lnTo>
                <a:lnTo>
                  <a:pt x="73250" y="21590"/>
                </a:lnTo>
                <a:lnTo>
                  <a:pt x="73250" y="19050"/>
                </a:lnTo>
                <a:lnTo>
                  <a:pt x="71117" y="16510"/>
                </a:lnTo>
                <a:lnTo>
                  <a:pt x="69339" y="15240"/>
                </a:lnTo>
                <a:lnTo>
                  <a:pt x="67917" y="12700"/>
                </a:lnTo>
                <a:lnTo>
                  <a:pt x="63650" y="10160"/>
                </a:lnTo>
                <a:lnTo>
                  <a:pt x="64005" y="10160"/>
                </a:lnTo>
                <a:lnTo>
                  <a:pt x="64716" y="7620"/>
                </a:lnTo>
                <a:lnTo>
                  <a:pt x="68272" y="6350"/>
                </a:lnTo>
                <a:lnTo>
                  <a:pt x="70050" y="7620"/>
                </a:lnTo>
                <a:lnTo>
                  <a:pt x="73250" y="7620"/>
                </a:lnTo>
                <a:lnTo>
                  <a:pt x="80718" y="10160"/>
                </a:lnTo>
                <a:lnTo>
                  <a:pt x="83207" y="11430"/>
                </a:lnTo>
                <a:lnTo>
                  <a:pt x="86052" y="12700"/>
                </a:lnTo>
                <a:lnTo>
                  <a:pt x="92097" y="15240"/>
                </a:lnTo>
                <a:lnTo>
                  <a:pt x="92097" y="17780"/>
                </a:lnTo>
                <a:lnTo>
                  <a:pt x="91385" y="20320"/>
                </a:lnTo>
                <a:lnTo>
                  <a:pt x="88896" y="25400"/>
                </a:lnTo>
                <a:lnTo>
                  <a:pt x="87474" y="27940"/>
                </a:lnTo>
                <a:close/>
              </a:path>
              <a:path w="262889" h="325120">
                <a:moveTo>
                  <a:pt x="90319" y="189230"/>
                </a:moveTo>
                <a:lnTo>
                  <a:pt x="70050" y="189230"/>
                </a:lnTo>
                <a:lnTo>
                  <a:pt x="51560" y="185420"/>
                </a:lnTo>
                <a:lnTo>
                  <a:pt x="17423" y="162560"/>
                </a:lnTo>
                <a:lnTo>
                  <a:pt x="0" y="116840"/>
                </a:lnTo>
                <a:lnTo>
                  <a:pt x="0" y="99060"/>
                </a:lnTo>
                <a:lnTo>
                  <a:pt x="17423" y="53340"/>
                </a:lnTo>
                <a:lnTo>
                  <a:pt x="46226" y="33020"/>
                </a:lnTo>
                <a:lnTo>
                  <a:pt x="50137" y="30480"/>
                </a:lnTo>
                <a:lnTo>
                  <a:pt x="60805" y="27940"/>
                </a:lnTo>
                <a:lnTo>
                  <a:pt x="95652" y="27940"/>
                </a:lnTo>
                <a:lnTo>
                  <a:pt x="109520" y="30480"/>
                </a:lnTo>
                <a:lnTo>
                  <a:pt x="113787" y="33020"/>
                </a:lnTo>
                <a:lnTo>
                  <a:pt x="120899" y="35560"/>
                </a:lnTo>
                <a:lnTo>
                  <a:pt x="125451" y="38100"/>
                </a:lnTo>
                <a:lnTo>
                  <a:pt x="72184" y="38100"/>
                </a:lnTo>
                <a:lnTo>
                  <a:pt x="57605" y="41910"/>
                </a:lnTo>
                <a:lnTo>
                  <a:pt x="24891" y="77470"/>
                </a:lnTo>
                <a:lnTo>
                  <a:pt x="20268" y="101600"/>
                </a:lnTo>
                <a:lnTo>
                  <a:pt x="20268" y="113030"/>
                </a:lnTo>
                <a:lnTo>
                  <a:pt x="30580" y="151130"/>
                </a:lnTo>
                <a:lnTo>
                  <a:pt x="72184" y="176530"/>
                </a:lnTo>
                <a:lnTo>
                  <a:pt x="126589" y="176530"/>
                </a:lnTo>
                <a:lnTo>
                  <a:pt x="120899" y="180340"/>
                </a:lnTo>
                <a:lnTo>
                  <a:pt x="108454" y="185420"/>
                </a:lnTo>
                <a:lnTo>
                  <a:pt x="90319" y="189230"/>
                </a:lnTo>
                <a:close/>
              </a:path>
              <a:path w="262889" h="325120">
                <a:moveTo>
                  <a:pt x="126589" y="176530"/>
                </a:moveTo>
                <a:lnTo>
                  <a:pt x="88185" y="176530"/>
                </a:lnTo>
                <a:lnTo>
                  <a:pt x="102764" y="172720"/>
                </a:lnTo>
                <a:lnTo>
                  <a:pt x="108098" y="170180"/>
                </a:lnTo>
                <a:lnTo>
                  <a:pt x="135123" y="138430"/>
                </a:lnTo>
                <a:lnTo>
                  <a:pt x="139745" y="113030"/>
                </a:lnTo>
                <a:lnTo>
                  <a:pt x="139745" y="101600"/>
                </a:lnTo>
                <a:lnTo>
                  <a:pt x="129433" y="63500"/>
                </a:lnTo>
                <a:lnTo>
                  <a:pt x="88185" y="38100"/>
                </a:lnTo>
                <a:lnTo>
                  <a:pt x="125451" y="38100"/>
                </a:lnTo>
                <a:lnTo>
                  <a:pt x="132278" y="41910"/>
                </a:lnTo>
                <a:lnTo>
                  <a:pt x="136901" y="46990"/>
                </a:lnTo>
                <a:lnTo>
                  <a:pt x="142946" y="53340"/>
                </a:lnTo>
                <a:lnTo>
                  <a:pt x="151124" y="66040"/>
                </a:lnTo>
                <a:lnTo>
                  <a:pt x="153969" y="72390"/>
                </a:lnTo>
                <a:lnTo>
                  <a:pt x="156814" y="80010"/>
                </a:lnTo>
                <a:lnTo>
                  <a:pt x="160014" y="99060"/>
                </a:lnTo>
                <a:lnTo>
                  <a:pt x="160014" y="116840"/>
                </a:lnTo>
                <a:lnTo>
                  <a:pt x="142946" y="162560"/>
                </a:lnTo>
                <a:lnTo>
                  <a:pt x="136901" y="167640"/>
                </a:lnTo>
                <a:lnTo>
                  <a:pt x="132278" y="172720"/>
                </a:lnTo>
                <a:lnTo>
                  <a:pt x="126589" y="176530"/>
                </a:lnTo>
                <a:close/>
              </a:path>
              <a:path w="262889" h="325120">
                <a:moveTo>
                  <a:pt x="188105" y="83820"/>
                </a:moveTo>
                <a:lnTo>
                  <a:pt x="187750" y="83820"/>
                </a:lnTo>
                <a:lnTo>
                  <a:pt x="184549" y="81280"/>
                </a:lnTo>
                <a:lnTo>
                  <a:pt x="180993" y="80010"/>
                </a:lnTo>
                <a:lnTo>
                  <a:pt x="176726" y="78740"/>
                </a:lnTo>
                <a:lnTo>
                  <a:pt x="174593" y="77470"/>
                </a:lnTo>
                <a:lnTo>
                  <a:pt x="167126" y="72390"/>
                </a:lnTo>
                <a:lnTo>
                  <a:pt x="165348" y="71120"/>
                </a:lnTo>
                <a:lnTo>
                  <a:pt x="162858" y="69850"/>
                </a:lnTo>
                <a:lnTo>
                  <a:pt x="158236" y="66040"/>
                </a:lnTo>
                <a:lnTo>
                  <a:pt x="158236" y="62230"/>
                </a:lnTo>
                <a:lnTo>
                  <a:pt x="161436" y="60960"/>
                </a:lnTo>
                <a:lnTo>
                  <a:pt x="165703" y="60960"/>
                </a:lnTo>
                <a:lnTo>
                  <a:pt x="175660" y="62230"/>
                </a:lnTo>
                <a:lnTo>
                  <a:pt x="181705" y="62230"/>
                </a:lnTo>
                <a:lnTo>
                  <a:pt x="197706" y="63500"/>
                </a:lnTo>
                <a:lnTo>
                  <a:pt x="254600" y="63500"/>
                </a:lnTo>
                <a:lnTo>
                  <a:pt x="254600" y="74930"/>
                </a:lnTo>
                <a:lnTo>
                  <a:pt x="213352" y="74930"/>
                </a:lnTo>
                <a:lnTo>
                  <a:pt x="200551" y="77470"/>
                </a:lnTo>
                <a:lnTo>
                  <a:pt x="194861" y="78740"/>
                </a:lnTo>
                <a:lnTo>
                  <a:pt x="189883" y="81280"/>
                </a:lnTo>
                <a:lnTo>
                  <a:pt x="188105" y="83820"/>
                </a:lnTo>
                <a:close/>
              </a:path>
              <a:path w="262889" h="325120">
                <a:moveTo>
                  <a:pt x="254600" y="140970"/>
                </a:moveTo>
                <a:lnTo>
                  <a:pt x="235398" y="140970"/>
                </a:lnTo>
                <a:lnTo>
                  <a:pt x="235398" y="74930"/>
                </a:lnTo>
                <a:lnTo>
                  <a:pt x="254600" y="74930"/>
                </a:lnTo>
                <a:lnTo>
                  <a:pt x="254600" y="140970"/>
                </a:lnTo>
                <a:close/>
              </a:path>
              <a:path w="262889" h="325120">
                <a:moveTo>
                  <a:pt x="189172" y="161290"/>
                </a:moveTo>
                <a:lnTo>
                  <a:pt x="188816" y="161290"/>
                </a:lnTo>
                <a:lnTo>
                  <a:pt x="185616" y="160020"/>
                </a:lnTo>
                <a:lnTo>
                  <a:pt x="182060" y="158750"/>
                </a:lnTo>
                <a:lnTo>
                  <a:pt x="175660" y="154940"/>
                </a:lnTo>
                <a:lnTo>
                  <a:pt x="168192" y="149860"/>
                </a:lnTo>
                <a:lnTo>
                  <a:pt x="166414" y="148590"/>
                </a:lnTo>
                <a:lnTo>
                  <a:pt x="163925" y="147320"/>
                </a:lnTo>
                <a:lnTo>
                  <a:pt x="159303" y="143510"/>
                </a:lnTo>
                <a:lnTo>
                  <a:pt x="159303" y="139700"/>
                </a:lnTo>
                <a:lnTo>
                  <a:pt x="162503" y="138430"/>
                </a:lnTo>
                <a:lnTo>
                  <a:pt x="164281" y="138430"/>
                </a:lnTo>
                <a:lnTo>
                  <a:pt x="166770" y="139700"/>
                </a:lnTo>
                <a:lnTo>
                  <a:pt x="176726" y="139700"/>
                </a:lnTo>
                <a:lnTo>
                  <a:pt x="182771" y="140970"/>
                </a:lnTo>
                <a:lnTo>
                  <a:pt x="254600" y="140970"/>
                </a:lnTo>
                <a:lnTo>
                  <a:pt x="254493" y="152400"/>
                </a:lnTo>
                <a:lnTo>
                  <a:pt x="214774" y="152400"/>
                </a:lnTo>
                <a:lnTo>
                  <a:pt x="201618" y="154940"/>
                </a:lnTo>
                <a:lnTo>
                  <a:pt x="195928" y="157480"/>
                </a:lnTo>
                <a:lnTo>
                  <a:pt x="190950" y="160020"/>
                </a:lnTo>
                <a:lnTo>
                  <a:pt x="189172" y="161290"/>
                </a:lnTo>
                <a:close/>
              </a:path>
              <a:path w="262889" h="325120">
                <a:moveTo>
                  <a:pt x="243932" y="212090"/>
                </a:moveTo>
                <a:lnTo>
                  <a:pt x="242154" y="212090"/>
                </a:lnTo>
                <a:lnTo>
                  <a:pt x="240021" y="210820"/>
                </a:lnTo>
                <a:lnTo>
                  <a:pt x="239310" y="208280"/>
                </a:lnTo>
                <a:lnTo>
                  <a:pt x="238599" y="207010"/>
                </a:lnTo>
                <a:lnTo>
                  <a:pt x="237532" y="203200"/>
                </a:lnTo>
                <a:lnTo>
                  <a:pt x="237176" y="200660"/>
                </a:lnTo>
                <a:lnTo>
                  <a:pt x="236821" y="199390"/>
                </a:lnTo>
                <a:lnTo>
                  <a:pt x="236465" y="193040"/>
                </a:lnTo>
                <a:lnTo>
                  <a:pt x="236109" y="189230"/>
                </a:lnTo>
                <a:lnTo>
                  <a:pt x="235825" y="184150"/>
                </a:lnTo>
                <a:lnTo>
                  <a:pt x="235699" y="180340"/>
                </a:lnTo>
                <a:lnTo>
                  <a:pt x="235508" y="171450"/>
                </a:lnTo>
                <a:lnTo>
                  <a:pt x="235398" y="152400"/>
                </a:lnTo>
                <a:lnTo>
                  <a:pt x="254493" y="152400"/>
                </a:lnTo>
                <a:lnTo>
                  <a:pt x="254280" y="160020"/>
                </a:lnTo>
                <a:lnTo>
                  <a:pt x="254156" y="162560"/>
                </a:lnTo>
                <a:lnTo>
                  <a:pt x="253533" y="171450"/>
                </a:lnTo>
                <a:lnTo>
                  <a:pt x="252822" y="184150"/>
                </a:lnTo>
                <a:lnTo>
                  <a:pt x="252466" y="185420"/>
                </a:lnTo>
                <a:lnTo>
                  <a:pt x="252111" y="187960"/>
                </a:lnTo>
                <a:lnTo>
                  <a:pt x="251044" y="198120"/>
                </a:lnTo>
                <a:lnTo>
                  <a:pt x="250333" y="199390"/>
                </a:lnTo>
                <a:lnTo>
                  <a:pt x="249977" y="201930"/>
                </a:lnTo>
                <a:lnTo>
                  <a:pt x="247844" y="207010"/>
                </a:lnTo>
                <a:lnTo>
                  <a:pt x="246422" y="210820"/>
                </a:lnTo>
                <a:lnTo>
                  <a:pt x="243932" y="212090"/>
                </a:lnTo>
                <a:close/>
              </a:path>
              <a:path w="262889" h="325120">
                <a:moveTo>
                  <a:pt x="161614" y="325120"/>
                </a:moveTo>
                <a:lnTo>
                  <a:pt x="138501" y="325120"/>
                </a:lnTo>
                <a:lnTo>
                  <a:pt x="132756" y="323850"/>
                </a:lnTo>
                <a:lnTo>
                  <a:pt x="108454" y="322580"/>
                </a:lnTo>
                <a:lnTo>
                  <a:pt x="101342" y="321310"/>
                </a:lnTo>
                <a:lnTo>
                  <a:pt x="92097" y="318770"/>
                </a:lnTo>
                <a:lnTo>
                  <a:pt x="72895" y="313690"/>
                </a:lnTo>
                <a:lnTo>
                  <a:pt x="66850" y="309880"/>
                </a:lnTo>
                <a:lnTo>
                  <a:pt x="61161" y="307340"/>
                </a:lnTo>
                <a:lnTo>
                  <a:pt x="50137" y="299720"/>
                </a:lnTo>
                <a:lnTo>
                  <a:pt x="46226" y="294640"/>
                </a:lnTo>
                <a:lnTo>
                  <a:pt x="41248" y="288290"/>
                </a:lnTo>
                <a:lnTo>
                  <a:pt x="37336" y="273050"/>
                </a:lnTo>
                <a:lnTo>
                  <a:pt x="37336" y="261620"/>
                </a:lnTo>
                <a:lnTo>
                  <a:pt x="41248" y="247650"/>
                </a:lnTo>
                <a:lnTo>
                  <a:pt x="46226" y="241300"/>
                </a:lnTo>
                <a:lnTo>
                  <a:pt x="50137" y="236220"/>
                </a:lnTo>
                <a:lnTo>
                  <a:pt x="61161" y="227330"/>
                </a:lnTo>
                <a:lnTo>
                  <a:pt x="66850" y="224790"/>
                </a:lnTo>
                <a:lnTo>
                  <a:pt x="72895" y="220980"/>
                </a:lnTo>
                <a:lnTo>
                  <a:pt x="92097" y="215900"/>
                </a:lnTo>
                <a:lnTo>
                  <a:pt x="101342" y="214630"/>
                </a:lnTo>
                <a:lnTo>
                  <a:pt x="108454" y="212090"/>
                </a:lnTo>
                <a:lnTo>
                  <a:pt x="132756" y="210820"/>
                </a:lnTo>
                <a:lnTo>
                  <a:pt x="167359" y="210820"/>
                </a:lnTo>
                <a:lnTo>
                  <a:pt x="191661" y="212090"/>
                </a:lnTo>
                <a:lnTo>
                  <a:pt x="198773" y="214630"/>
                </a:lnTo>
                <a:lnTo>
                  <a:pt x="208018" y="215900"/>
                </a:lnTo>
                <a:lnTo>
                  <a:pt x="227575" y="220980"/>
                </a:lnTo>
                <a:lnTo>
                  <a:pt x="229472" y="222250"/>
                </a:lnTo>
                <a:lnTo>
                  <a:pt x="134856" y="222250"/>
                </a:lnTo>
                <a:lnTo>
                  <a:pt x="128855" y="223520"/>
                </a:lnTo>
                <a:lnTo>
                  <a:pt x="120188" y="224790"/>
                </a:lnTo>
                <a:lnTo>
                  <a:pt x="105609" y="226060"/>
                </a:lnTo>
                <a:lnTo>
                  <a:pt x="97075" y="228600"/>
                </a:lnTo>
                <a:lnTo>
                  <a:pt x="63650" y="248920"/>
                </a:lnTo>
                <a:lnTo>
                  <a:pt x="58316" y="262890"/>
                </a:lnTo>
                <a:lnTo>
                  <a:pt x="58316" y="271780"/>
                </a:lnTo>
                <a:lnTo>
                  <a:pt x="60094" y="278130"/>
                </a:lnTo>
                <a:lnTo>
                  <a:pt x="63650" y="285750"/>
                </a:lnTo>
                <a:lnTo>
                  <a:pt x="68272" y="292100"/>
                </a:lnTo>
                <a:lnTo>
                  <a:pt x="72895" y="294640"/>
                </a:lnTo>
                <a:lnTo>
                  <a:pt x="76806" y="297180"/>
                </a:lnTo>
                <a:lnTo>
                  <a:pt x="89252" y="303530"/>
                </a:lnTo>
                <a:lnTo>
                  <a:pt x="97075" y="306070"/>
                </a:lnTo>
                <a:lnTo>
                  <a:pt x="105609" y="308610"/>
                </a:lnTo>
                <a:lnTo>
                  <a:pt x="120188" y="309880"/>
                </a:lnTo>
                <a:lnTo>
                  <a:pt x="128855" y="311150"/>
                </a:lnTo>
                <a:lnTo>
                  <a:pt x="134856" y="311150"/>
                </a:lnTo>
                <a:lnTo>
                  <a:pt x="140990" y="312420"/>
                </a:lnTo>
                <a:lnTo>
                  <a:pt x="229472" y="312420"/>
                </a:lnTo>
                <a:lnTo>
                  <a:pt x="227575" y="313690"/>
                </a:lnTo>
                <a:lnTo>
                  <a:pt x="208018" y="318770"/>
                </a:lnTo>
                <a:lnTo>
                  <a:pt x="198773" y="321310"/>
                </a:lnTo>
                <a:lnTo>
                  <a:pt x="191661" y="322580"/>
                </a:lnTo>
                <a:lnTo>
                  <a:pt x="167359" y="323850"/>
                </a:lnTo>
                <a:lnTo>
                  <a:pt x="161614" y="325120"/>
                </a:lnTo>
                <a:close/>
              </a:path>
              <a:path w="262889" h="325120">
                <a:moveTo>
                  <a:pt x="229472" y="312420"/>
                </a:moveTo>
                <a:lnTo>
                  <a:pt x="159125" y="312420"/>
                </a:lnTo>
                <a:lnTo>
                  <a:pt x="165259" y="311150"/>
                </a:lnTo>
                <a:lnTo>
                  <a:pt x="171259" y="311150"/>
                </a:lnTo>
                <a:lnTo>
                  <a:pt x="179927" y="309880"/>
                </a:lnTo>
                <a:lnTo>
                  <a:pt x="223664" y="297180"/>
                </a:lnTo>
                <a:lnTo>
                  <a:pt x="238243" y="281940"/>
                </a:lnTo>
                <a:lnTo>
                  <a:pt x="240021" y="278130"/>
                </a:lnTo>
                <a:lnTo>
                  <a:pt x="241799" y="271780"/>
                </a:lnTo>
                <a:lnTo>
                  <a:pt x="241799" y="261620"/>
                </a:lnTo>
                <a:lnTo>
                  <a:pt x="211218" y="231140"/>
                </a:lnTo>
                <a:lnTo>
                  <a:pt x="179927" y="224790"/>
                </a:lnTo>
                <a:lnTo>
                  <a:pt x="171259" y="223520"/>
                </a:lnTo>
                <a:lnTo>
                  <a:pt x="165259" y="222250"/>
                </a:lnTo>
                <a:lnTo>
                  <a:pt x="229472" y="222250"/>
                </a:lnTo>
                <a:lnTo>
                  <a:pt x="233265" y="224790"/>
                </a:lnTo>
                <a:lnTo>
                  <a:pt x="239310" y="227330"/>
                </a:lnTo>
                <a:lnTo>
                  <a:pt x="249977" y="236220"/>
                </a:lnTo>
                <a:lnTo>
                  <a:pt x="253889" y="241300"/>
                </a:lnTo>
                <a:lnTo>
                  <a:pt x="258867" y="247650"/>
                </a:lnTo>
                <a:lnTo>
                  <a:pt x="262779" y="261620"/>
                </a:lnTo>
                <a:lnTo>
                  <a:pt x="262779" y="273050"/>
                </a:lnTo>
                <a:lnTo>
                  <a:pt x="258867" y="288290"/>
                </a:lnTo>
                <a:lnTo>
                  <a:pt x="253889" y="294640"/>
                </a:lnTo>
                <a:lnTo>
                  <a:pt x="249977" y="299720"/>
                </a:lnTo>
                <a:lnTo>
                  <a:pt x="239310" y="307340"/>
                </a:lnTo>
                <a:lnTo>
                  <a:pt x="233265" y="309880"/>
                </a:lnTo>
                <a:lnTo>
                  <a:pt x="229472" y="3124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4259193" y="4967568"/>
            <a:ext cx="301625" cy="325120"/>
          </a:xfrm>
          <a:custGeom>
            <a:avLst/>
            <a:gdLst/>
            <a:ahLst/>
            <a:cxnLst/>
            <a:rect l="l" t="t" r="r" b="b"/>
            <a:pathLst>
              <a:path w="301625" h="325120">
                <a:moveTo>
                  <a:pt x="232198" y="210820"/>
                </a:moveTo>
                <a:lnTo>
                  <a:pt x="230420" y="210820"/>
                </a:lnTo>
                <a:lnTo>
                  <a:pt x="228287" y="209550"/>
                </a:lnTo>
                <a:lnTo>
                  <a:pt x="227575" y="208280"/>
                </a:lnTo>
                <a:lnTo>
                  <a:pt x="225797" y="201930"/>
                </a:lnTo>
                <a:lnTo>
                  <a:pt x="225442" y="199390"/>
                </a:lnTo>
                <a:lnTo>
                  <a:pt x="225086" y="198120"/>
                </a:lnTo>
                <a:lnTo>
                  <a:pt x="223664" y="33020"/>
                </a:lnTo>
                <a:lnTo>
                  <a:pt x="221886" y="26670"/>
                </a:lnTo>
                <a:lnTo>
                  <a:pt x="219041" y="24130"/>
                </a:lnTo>
                <a:lnTo>
                  <a:pt x="215485" y="20320"/>
                </a:lnTo>
                <a:lnTo>
                  <a:pt x="213352" y="19050"/>
                </a:lnTo>
                <a:lnTo>
                  <a:pt x="210863" y="16510"/>
                </a:lnTo>
                <a:lnTo>
                  <a:pt x="204818" y="13970"/>
                </a:lnTo>
                <a:lnTo>
                  <a:pt x="202684" y="12700"/>
                </a:lnTo>
                <a:lnTo>
                  <a:pt x="194506" y="8890"/>
                </a:lnTo>
                <a:lnTo>
                  <a:pt x="192372" y="7620"/>
                </a:lnTo>
                <a:lnTo>
                  <a:pt x="190594" y="7620"/>
                </a:lnTo>
                <a:lnTo>
                  <a:pt x="185616" y="5080"/>
                </a:lnTo>
                <a:lnTo>
                  <a:pt x="185616" y="1270"/>
                </a:lnTo>
                <a:lnTo>
                  <a:pt x="191305" y="0"/>
                </a:lnTo>
                <a:lnTo>
                  <a:pt x="196995" y="0"/>
                </a:lnTo>
                <a:lnTo>
                  <a:pt x="211218" y="1270"/>
                </a:lnTo>
                <a:lnTo>
                  <a:pt x="216908" y="2540"/>
                </a:lnTo>
                <a:lnTo>
                  <a:pt x="221530" y="3810"/>
                </a:lnTo>
                <a:lnTo>
                  <a:pt x="231131" y="6350"/>
                </a:lnTo>
                <a:lnTo>
                  <a:pt x="236109" y="8890"/>
                </a:lnTo>
                <a:lnTo>
                  <a:pt x="239665" y="10160"/>
                </a:lnTo>
                <a:lnTo>
                  <a:pt x="246066" y="13970"/>
                </a:lnTo>
                <a:lnTo>
                  <a:pt x="246066" y="17780"/>
                </a:lnTo>
                <a:lnTo>
                  <a:pt x="244644" y="21590"/>
                </a:lnTo>
                <a:lnTo>
                  <a:pt x="243932" y="24130"/>
                </a:lnTo>
                <a:lnTo>
                  <a:pt x="243577" y="26670"/>
                </a:lnTo>
                <a:lnTo>
                  <a:pt x="242984" y="33020"/>
                </a:lnTo>
                <a:lnTo>
                  <a:pt x="242866" y="74930"/>
                </a:lnTo>
                <a:lnTo>
                  <a:pt x="301182" y="74930"/>
                </a:lnTo>
                <a:lnTo>
                  <a:pt x="301182" y="82550"/>
                </a:lnTo>
                <a:lnTo>
                  <a:pt x="296204" y="86360"/>
                </a:lnTo>
                <a:lnTo>
                  <a:pt x="242866" y="86360"/>
                </a:lnTo>
                <a:lnTo>
                  <a:pt x="242866" y="143510"/>
                </a:lnTo>
                <a:lnTo>
                  <a:pt x="242510" y="144780"/>
                </a:lnTo>
                <a:lnTo>
                  <a:pt x="301182" y="144780"/>
                </a:lnTo>
                <a:lnTo>
                  <a:pt x="301182" y="152400"/>
                </a:lnTo>
                <a:lnTo>
                  <a:pt x="296204" y="156210"/>
                </a:lnTo>
                <a:lnTo>
                  <a:pt x="242510" y="156210"/>
                </a:lnTo>
                <a:lnTo>
                  <a:pt x="242510" y="158750"/>
                </a:lnTo>
                <a:lnTo>
                  <a:pt x="242154" y="162560"/>
                </a:lnTo>
                <a:lnTo>
                  <a:pt x="242154" y="165100"/>
                </a:lnTo>
                <a:lnTo>
                  <a:pt x="241799" y="170180"/>
                </a:lnTo>
                <a:lnTo>
                  <a:pt x="241088" y="182880"/>
                </a:lnTo>
                <a:lnTo>
                  <a:pt x="240377" y="187960"/>
                </a:lnTo>
                <a:lnTo>
                  <a:pt x="239310" y="196850"/>
                </a:lnTo>
                <a:lnTo>
                  <a:pt x="238599" y="199390"/>
                </a:lnTo>
                <a:lnTo>
                  <a:pt x="238243" y="201930"/>
                </a:lnTo>
                <a:lnTo>
                  <a:pt x="236109" y="205740"/>
                </a:lnTo>
                <a:lnTo>
                  <a:pt x="234687" y="209550"/>
                </a:lnTo>
                <a:lnTo>
                  <a:pt x="232198" y="210820"/>
                </a:lnTo>
                <a:close/>
              </a:path>
              <a:path w="301625" h="325120">
                <a:moveTo>
                  <a:pt x="93163" y="184150"/>
                </a:moveTo>
                <a:lnTo>
                  <a:pt x="71828" y="184150"/>
                </a:lnTo>
                <a:lnTo>
                  <a:pt x="52982" y="180340"/>
                </a:lnTo>
                <a:lnTo>
                  <a:pt x="47648" y="177800"/>
                </a:lnTo>
                <a:lnTo>
                  <a:pt x="40181" y="175260"/>
                </a:lnTo>
                <a:lnTo>
                  <a:pt x="8889" y="144780"/>
                </a:lnTo>
                <a:lnTo>
                  <a:pt x="0" y="115570"/>
                </a:lnTo>
                <a:lnTo>
                  <a:pt x="0" y="97790"/>
                </a:lnTo>
                <a:lnTo>
                  <a:pt x="3200" y="81280"/>
                </a:lnTo>
                <a:lnTo>
                  <a:pt x="6400" y="73660"/>
                </a:lnTo>
                <a:lnTo>
                  <a:pt x="8889" y="67310"/>
                </a:lnTo>
                <a:lnTo>
                  <a:pt x="17423" y="54610"/>
                </a:lnTo>
                <a:lnTo>
                  <a:pt x="23468" y="49530"/>
                </a:lnTo>
                <a:lnTo>
                  <a:pt x="28446" y="44450"/>
                </a:lnTo>
                <a:lnTo>
                  <a:pt x="70050" y="29210"/>
                </a:lnTo>
                <a:lnTo>
                  <a:pt x="72895" y="27940"/>
                </a:lnTo>
                <a:lnTo>
                  <a:pt x="75384" y="25400"/>
                </a:lnTo>
                <a:lnTo>
                  <a:pt x="75740" y="24130"/>
                </a:lnTo>
                <a:lnTo>
                  <a:pt x="75740" y="21590"/>
                </a:lnTo>
                <a:lnTo>
                  <a:pt x="73606" y="19050"/>
                </a:lnTo>
                <a:lnTo>
                  <a:pt x="71828" y="16510"/>
                </a:lnTo>
                <a:lnTo>
                  <a:pt x="70406" y="15240"/>
                </a:lnTo>
                <a:lnTo>
                  <a:pt x="66139" y="12700"/>
                </a:lnTo>
                <a:lnTo>
                  <a:pt x="66494" y="11430"/>
                </a:lnTo>
                <a:lnTo>
                  <a:pt x="67206" y="10160"/>
                </a:lnTo>
                <a:lnTo>
                  <a:pt x="70761" y="8890"/>
                </a:lnTo>
                <a:lnTo>
                  <a:pt x="72539" y="8890"/>
                </a:lnTo>
                <a:lnTo>
                  <a:pt x="75740" y="10160"/>
                </a:lnTo>
                <a:lnTo>
                  <a:pt x="83207" y="12700"/>
                </a:lnTo>
                <a:lnTo>
                  <a:pt x="85696" y="12700"/>
                </a:lnTo>
                <a:lnTo>
                  <a:pt x="88541" y="13970"/>
                </a:lnTo>
                <a:lnTo>
                  <a:pt x="94586" y="17780"/>
                </a:lnTo>
                <a:lnTo>
                  <a:pt x="94586" y="20320"/>
                </a:lnTo>
                <a:lnTo>
                  <a:pt x="93875" y="22860"/>
                </a:lnTo>
                <a:lnTo>
                  <a:pt x="91385" y="26670"/>
                </a:lnTo>
                <a:lnTo>
                  <a:pt x="89963" y="29210"/>
                </a:lnTo>
                <a:lnTo>
                  <a:pt x="98853" y="29210"/>
                </a:lnTo>
                <a:lnTo>
                  <a:pt x="113076" y="33020"/>
                </a:lnTo>
                <a:lnTo>
                  <a:pt x="117343" y="34290"/>
                </a:lnTo>
                <a:lnTo>
                  <a:pt x="124811" y="36830"/>
                </a:lnTo>
                <a:lnTo>
                  <a:pt x="130856" y="40640"/>
                </a:lnTo>
                <a:lnTo>
                  <a:pt x="74317" y="40640"/>
                </a:lnTo>
                <a:lnTo>
                  <a:pt x="59383" y="43180"/>
                </a:lnTo>
                <a:lnTo>
                  <a:pt x="25246" y="78740"/>
                </a:lnTo>
                <a:lnTo>
                  <a:pt x="20268" y="100330"/>
                </a:lnTo>
                <a:lnTo>
                  <a:pt x="20268" y="113030"/>
                </a:lnTo>
                <a:lnTo>
                  <a:pt x="35558" y="151130"/>
                </a:lnTo>
                <a:lnTo>
                  <a:pt x="74317" y="171450"/>
                </a:lnTo>
                <a:lnTo>
                  <a:pt x="130856" y="171450"/>
                </a:lnTo>
                <a:lnTo>
                  <a:pt x="124811" y="175260"/>
                </a:lnTo>
                <a:lnTo>
                  <a:pt x="117343" y="177800"/>
                </a:lnTo>
                <a:lnTo>
                  <a:pt x="112010" y="180340"/>
                </a:lnTo>
                <a:lnTo>
                  <a:pt x="93163" y="184150"/>
                </a:lnTo>
                <a:close/>
              </a:path>
              <a:path w="301625" h="325120">
                <a:moveTo>
                  <a:pt x="130856" y="171450"/>
                </a:moveTo>
                <a:lnTo>
                  <a:pt x="90674" y="171450"/>
                </a:lnTo>
                <a:lnTo>
                  <a:pt x="105965" y="167640"/>
                </a:lnTo>
                <a:lnTo>
                  <a:pt x="111298" y="165100"/>
                </a:lnTo>
                <a:lnTo>
                  <a:pt x="139745" y="133350"/>
                </a:lnTo>
                <a:lnTo>
                  <a:pt x="144724" y="113030"/>
                </a:lnTo>
                <a:lnTo>
                  <a:pt x="144724" y="100330"/>
                </a:lnTo>
                <a:lnTo>
                  <a:pt x="129433" y="60960"/>
                </a:lnTo>
                <a:lnTo>
                  <a:pt x="111298" y="46990"/>
                </a:lnTo>
                <a:lnTo>
                  <a:pt x="105965" y="43180"/>
                </a:lnTo>
                <a:lnTo>
                  <a:pt x="90674" y="40640"/>
                </a:lnTo>
                <a:lnTo>
                  <a:pt x="130856" y="40640"/>
                </a:lnTo>
                <a:lnTo>
                  <a:pt x="136901" y="44450"/>
                </a:lnTo>
                <a:lnTo>
                  <a:pt x="141523" y="49530"/>
                </a:lnTo>
                <a:lnTo>
                  <a:pt x="147568" y="54610"/>
                </a:lnTo>
                <a:lnTo>
                  <a:pt x="156102" y="67310"/>
                </a:lnTo>
                <a:lnTo>
                  <a:pt x="158591" y="73660"/>
                </a:lnTo>
                <a:lnTo>
                  <a:pt x="161792" y="81280"/>
                </a:lnTo>
                <a:lnTo>
                  <a:pt x="164992" y="97790"/>
                </a:lnTo>
                <a:lnTo>
                  <a:pt x="164992" y="115570"/>
                </a:lnTo>
                <a:lnTo>
                  <a:pt x="147568" y="157480"/>
                </a:lnTo>
                <a:lnTo>
                  <a:pt x="136901" y="167640"/>
                </a:lnTo>
                <a:lnTo>
                  <a:pt x="130856" y="171450"/>
                </a:lnTo>
                <a:close/>
              </a:path>
              <a:path w="301625" h="325120">
                <a:moveTo>
                  <a:pt x="301182" y="74930"/>
                </a:moveTo>
                <a:lnTo>
                  <a:pt x="251400" y="74930"/>
                </a:lnTo>
                <a:lnTo>
                  <a:pt x="258867" y="73660"/>
                </a:lnTo>
                <a:lnTo>
                  <a:pt x="261712" y="71120"/>
                </a:lnTo>
                <a:lnTo>
                  <a:pt x="263845" y="69850"/>
                </a:lnTo>
                <a:lnTo>
                  <a:pt x="267757" y="66040"/>
                </a:lnTo>
                <a:lnTo>
                  <a:pt x="268468" y="64770"/>
                </a:lnTo>
                <a:lnTo>
                  <a:pt x="272379" y="66040"/>
                </a:lnTo>
                <a:lnTo>
                  <a:pt x="281625" y="66040"/>
                </a:lnTo>
                <a:lnTo>
                  <a:pt x="285892" y="67310"/>
                </a:lnTo>
                <a:lnTo>
                  <a:pt x="293003" y="68580"/>
                </a:lnTo>
                <a:lnTo>
                  <a:pt x="301182" y="72390"/>
                </a:lnTo>
                <a:lnTo>
                  <a:pt x="301182" y="74930"/>
                </a:lnTo>
                <a:close/>
              </a:path>
              <a:path w="301625" h="325120">
                <a:moveTo>
                  <a:pt x="301182" y="144780"/>
                </a:moveTo>
                <a:lnTo>
                  <a:pt x="251400" y="144780"/>
                </a:lnTo>
                <a:lnTo>
                  <a:pt x="258867" y="142240"/>
                </a:lnTo>
                <a:lnTo>
                  <a:pt x="261712" y="140970"/>
                </a:lnTo>
                <a:lnTo>
                  <a:pt x="263845" y="139700"/>
                </a:lnTo>
                <a:lnTo>
                  <a:pt x="267757" y="135890"/>
                </a:lnTo>
                <a:lnTo>
                  <a:pt x="268468" y="134620"/>
                </a:lnTo>
                <a:lnTo>
                  <a:pt x="272379" y="134620"/>
                </a:lnTo>
                <a:lnTo>
                  <a:pt x="281625" y="135890"/>
                </a:lnTo>
                <a:lnTo>
                  <a:pt x="285892" y="135890"/>
                </a:lnTo>
                <a:lnTo>
                  <a:pt x="293003" y="137160"/>
                </a:lnTo>
                <a:lnTo>
                  <a:pt x="301182" y="142240"/>
                </a:lnTo>
                <a:lnTo>
                  <a:pt x="301182" y="144780"/>
                </a:lnTo>
                <a:close/>
              </a:path>
              <a:path w="301625" h="325120">
                <a:moveTo>
                  <a:pt x="152724" y="325120"/>
                </a:moveTo>
                <a:lnTo>
                  <a:pt x="130344" y="325120"/>
                </a:lnTo>
                <a:lnTo>
                  <a:pt x="124797" y="323850"/>
                </a:lnTo>
                <a:lnTo>
                  <a:pt x="101342" y="322580"/>
                </a:lnTo>
                <a:lnTo>
                  <a:pt x="85340" y="318770"/>
                </a:lnTo>
                <a:lnTo>
                  <a:pt x="66494" y="313690"/>
                </a:lnTo>
                <a:lnTo>
                  <a:pt x="60449" y="309880"/>
                </a:lnTo>
                <a:lnTo>
                  <a:pt x="54760" y="307340"/>
                </a:lnTo>
                <a:lnTo>
                  <a:pt x="44448" y="299720"/>
                </a:lnTo>
                <a:lnTo>
                  <a:pt x="40181" y="294640"/>
                </a:lnTo>
                <a:lnTo>
                  <a:pt x="35558" y="288290"/>
                </a:lnTo>
                <a:lnTo>
                  <a:pt x="31291" y="273050"/>
                </a:lnTo>
                <a:lnTo>
                  <a:pt x="31291" y="261620"/>
                </a:lnTo>
                <a:lnTo>
                  <a:pt x="54760" y="226060"/>
                </a:lnTo>
                <a:lnTo>
                  <a:pt x="94230" y="213360"/>
                </a:lnTo>
                <a:lnTo>
                  <a:pt x="101342" y="212090"/>
                </a:lnTo>
                <a:lnTo>
                  <a:pt x="124797" y="209550"/>
                </a:lnTo>
                <a:lnTo>
                  <a:pt x="158325" y="209550"/>
                </a:lnTo>
                <a:lnTo>
                  <a:pt x="182060" y="212090"/>
                </a:lnTo>
                <a:lnTo>
                  <a:pt x="188816" y="213360"/>
                </a:lnTo>
                <a:lnTo>
                  <a:pt x="198062" y="214630"/>
                </a:lnTo>
                <a:lnTo>
                  <a:pt x="216908" y="220980"/>
                </a:lnTo>
                <a:lnTo>
                  <a:pt x="141523" y="220980"/>
                </a:lnTo>
                <a:lnTo>
                  <a:pt x="132861" y="222250"/>
                </a:lnTo>
                <a:lnTo>
                  <a:pt x="120871" y="222250"/>
                </a:lnTo>
                <a:lnTo>
                  <a:pt x="112010" y="223520"/>
                </a:lnTo>
                <a:lnTo>
                  <a:pt x="97075" y="226060"/>
                </a:lnTo>
                <a:lnTo>
                  <a:pt x="89608" y="228600"/>
                </a:lnTo>
                <a:lnTo>
                  <a:pt x="82851" y="229870"/>
                </a:lnTo>
                <a:lnTo>
                  <a:pt x="54049" y="255270"/>
                </a:lnTo>
                <a:lnTo>
                  <a:pt x="52271" y="262890"/>
                </a:lnTo>
                <a:lnTo>
                  <a:pt x="52271" y="271780"/>
                </a:lnTo>
                <a:lnTo>
                  <a:pt x="82851" y="303530"/>
                </a:lnTo>
                <a:lnTo>
                  <a:pt x="120871" y="311150"/>
                </a:lnTo>
                <a:lnTo>
                  <a:pt x="126900" y="311150"/>
                </a:lnTo>
                <a:lnTo>
                  <a:pt x="132861" y="312420"/>
                </a:lnTo>
                <a:lnTo>
                  <a:pt x="218804" y="312420"/>
                </a:lnTo>
                <a:lnTo>
                  <a:pt x="216908" y="313690"/>
                </a:lnTo>
                <a:lnTo>
                  <a:pt x="188816" y="321310"/>
                </a:lnTo>
                <a:lnTo>
                  <a:pt x="182060" y="322580"/>
                </a:lnTo>
                <a:lnTo>
                  <a:pt x="158325" y="323850"/>
                </a:lnTo>
                <a:lnTo>
                  <a:pt x="152724" y="325120"/>
                </a:lnTo>
                <a:close/>
              </a:path>
              <a:path w="301625" h="325120">
                <a:moveTo>
                  <a:pt x="218804" y="312420"/>
                </a:moveTo>
                <a:lnTo>
                  <a:pt x="150185" y="312420"/>
                </a:lnTo>
                <a:lnTo>
                  <a:pt x="156147" y="311150"/>
                </a:lnTo>
                <a:lnTo>
                  <a:pt x="162175" y="311150"/>
                </a:lnTo>
                <a:lnTo>
                  <a:pt x="171037" y="309880"/>
                </a:lnTo>
                <a:lnTo>
                  <a:pt x="213352" y="297180"/>
                </a:lnTo>
                <a:lnTo>
                  <a:pt x="227220" y="281940"/>
                </a:lnTo>
                <a:lnTo>
                  <a:pt x="228998" y="278130"/>
                </a:lnTo>
                <a:lnTo>
                  <a:pt x="230776" y="271780"/>
                </a:lnTo>
                <a:lnTo>
                  <a:pt x="230776" y="261620"/>
                </a:lnTo>
                <a:lnTo>
                  <a:pt x="228998" y="255270"/>
                </a:lnTo>
                <a:lnTo>
                  <a:pt x="227220" y="251460"/>
                </a:lnTo>
                <a:lnTo>
                  <a:pt x="225797" y="247650"/>
                </a:lnTo>
                <a:lnTo>
                  <a:pt x="220464" y="241300"/>
                </a:lnTo>
                <a:lnTo>
                  <a:pt x="213352" y="236220"/>
                </a:lnTo>
                <a:lnTo>
                  <a:pt x="200551" y="229870"/>
                </a:lnTo>
                <a:lnTo>
                  <a:pt x="193439" y="228600"/>
                </a:lnTo>
                <a:lnTo>
                  <a:pt x="185972" y="226060"/>
                </a:lnTo>
                <a:lnTo>
                  <a:pt x="171037" y="223520"/>
                </a:lnTo>
                <a:lnTo>
                  <a:pt x="162175" y="222250"/>
                </a:lnTo>
                <a:lnTo>
                  <a:pt x="150185" y="222250"/>
                </a:lnTo>
                <a:lnTo>
                  <a:pt x="141523" y="220980"/>
                </a:lnTo>
                <a:lnTo>
                  <a:pt x="216908" y="220980"/>
                </a:lnTo>
                <a:lnTo>
                  <a:pt x="222597" y="223520"/>
                </a:lnTo>
                <a:lnTo>
                  <a:pt x="228642" y="226060"/>
                </a:lnTo>
                <a:lnTo>
                  <a:pt x="238599" y="234950"/>
                </a:lnTo>
                <a:lnTo>
                  <a:pt x="242866" y="240030"/>
                </a:lnTo>
                <a:lnTo>
                  <a:pt x="247844" y="246380"/>
                </a:lnTo>
                <a:lnTo>
                  <a:pt x="251755" y="261620"/>
                </a:lnTo>
                <a:lnTo>
                  <a:pt x="251755" y="273050"/>
                </a:lnTo>
                <a:lnTo>
                  <a:pt x="228642" y="307340"/>
                </a:lnTo>
                <a:lnTo>
                  <a:pt x="222597" y="309880"/>
                </a:lnTo>
                <a:lnTo>
                  <a:pt x="218804" y="3124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4572821" y="5223590"/>
            <a:ext cx="38735" cy="86995"/>
          </a:xfrm>
          <a:custGeom>
            <a:avLst/>
            <a:gdLst/>
            <a:ahLst/>
            <a:cxnLst/>
            <a:rect l="l" t="t" r="r" b="b"/>
            <a:pathLst>
              <a:path w="38735" h="86995">
                <a:moveTo>
                  <a:pt x="3911" y="86407"/>
                </a:moveTo>
                <a:lnTo>
                  <a:pt x="355" y="83563"/>
                </a:lnTo>
                <a:lnTo>
                  <a:pt x="3911" y="78584"/>
                </a:lnTo>
                <a:lnTo>
                  <a:pt x="8178" y="72895"/>
                </a:lnTo>
                <a:lnTo>
                  <a:pt x="11734" y="67917"/>
                </a:lnTo>
                <a:lnTo>
                  <a:pt x="16001" y="60805"/>
                </a:lnTo>
                <a:lnTo>
                  <a:pt x="17423" y="57249"/>
                </a:lnTo>
                <a:lnTo>
                  <a:pt x="18846" y="54404"/>
                </a:lnTo>
                <a:lnTo>
                  <a:pt x="21690" y="46226"/>
                </a:lnTo>
                <a:lnTo>
                  <a:pt x="21690" y="42314"/>
                </a:lnTo>
                <a:lnTo>
                  <a:pt x="18134" y="39114"/>
                </a:lnTo>
                <a:lnTo>
                  <a:pt x="12801" y="37336"/>
                </a:lnTo>
                <a:lnTo>
                  <a:pt x="7111" y="34136"/>
                </a:lnTo>
                <a:lnTo>
                  <a:pt x="4978" y="31647"/>
                </a:lnTo>
                <a:lnTo>
                  <a:pt x="2489" y="28802"/>
                </a:lnTo>
                <a:lnTo>
                  <a:pt x="0" y="22402"/>
                </a:lnTo>
                <a:lnTo>
                  <a:pt x="0" y="14223"/>
                </a:lnTo>
                <a:lnTo>
                  <a:pt x="3200" y="7467"/>
                </a:lnTo>
                <a:lnTo>
                  <a:pt x="8534" y="2133"/>
                </a:lnTo>
                <a:lnTo>
                  <a:pt x="16001" y="0"/>
                </a:lnTo>
                <a:lnTo>
                  <a:pt x="22402" y="0"/>
                </a:lnTo>
                <a:lnTo>
                  <a:pt x="29513" y="3555"/>
                </a:lnTo>
                <a:lnTo>
                  <a:pt x="31647" y="5333"/>
                </a:lnTo>
                <a:lnTo>
                  <a:pt x="34491" y="7822"/>
                </a:lnTo>
                <a:lnTo>
                  <a:pt x="38403" y="16357"/>
                </a:lnTo>
                <a:lnTo>
                  <a:pt x="38403" y="27380"/>
                </a:lnTo>
                <a:lnTo>
                  <a:pt x="23113" y="67206"/>
                </a:lnTo>
                <a:lnTo>
                  <a:pt x="19557" y="72184"/>
                </a:lnTo>
                <a:lnTo>
                  <a:pt x="10312" y="81429"/>
                </a:lnTo>
                <a:lnTo>
                  <a:pt x="6400" y="84985"/>
                </a:lnTo>
                <a:lnTo>
                  <a:pt x="3911" y="864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726018" y="4967568"/>
            <a:ext cx="313055" cy="321945"/>
          </a:xfrm>
          <a:custGeom>
            <a:avLst/>
            <a:gdLst/>
            <a:ahLst/>
            <a:cxnLst/>
            <a:rect l="l" t="t" r="r" b="b"/>
            <a:pathLst>
              <a:path w="313054" h="321945">
                <a:moveTo>
                  <a:pt x="243932" y="252466"/>
                </a:moveTo>
                <a:lnTo>
                  <a:pt x="241088" y="252466"/>
                </a:lnTo>
                <a:lnTo>
                  <a:pt x="239310" y="249622"/>
                </a:lnTo>
                <a:lnTo>
                  <a:pt x="236151" y="232554"/>
                </a:lnTo>
                <a:lnTo>
                  <a:pt x="235754" y="227575"/>
                </a:lnTo>
                <a:lnTo>
                  <a:pt x="235398" y="221530"/>
                </a:lnTo>
                <a:lnTo>
                  <a:pt x="235151" y="207662"/>
                </a:lnTo>
                <a:lnTo>
                  <a:pt x="235043" y="33780"/>
                </a:lnTo>
                <a:lnTo>
                  <a:pt x="233265" y="27735"/>
                </a:lnTo>
                <a:lnTo>
                  <a:pt x="230420" y="24179"/>
                </a:lnTo>
                <a:lnTo>
                  <a:pt x="226864" y="20624"/>
                </a:lnTo>
                <a:lnTo>
                  <a:pt x="224731" y="19201"/>
                </a:lnTo>
                <a:lnTo>
                  <a:pt x="222242" y="17423"/>
                </a:lnTo>
                <a:lnTo>
                  <a:pt x="216197" y="14223"/>
                </a:lnTo>
                <a:lnTo>
                  <a:pt x="214063" y="13156"/>
                </a:lnTo>
                <a:lnTo>
                  <a:pt x="205885" y="9600"/>
                </a:lnTo>
                <a:lnTo>
                  <a:pt x="203751" y="8889"/>
                </a:lnTo>
                <a:lnTo>
                  <a:pt x="201973" y="8178"/>
                </a:lnTo>
                <a:lnTo>
                  <a:pt x="196995" y="6044"/>
                </a:lnTo>
                <a:lnTo>
                  <a:pt x="196995" y="2133"/>
                </a:lnTo>
                <a:lnTo>
                  <a:pt x="202684" y="0"/>
                </a:lnTo>
                <a:lnTo>
                  <a:pt x="208374" y="0"/>
                </a:lnTo>
                <a:lnTo>
                  <a:pt x="222597" y="2133"/>
                </a:lnTo>
                <a:lnTo>
                  <a:pt x="228287" y="3555"/>
                </a:lnTo>
                <a:lnTo>
                  <a:pt x="232909" y="4622"/>
                </a:lnTo>
                <a:lnTo>
                  <a:pt x="242510" y="7467"/>
                </a:lnTo>
                <a:lnTo>
                  <a:pt x="247488" y="9245"/>
                </a:lnTo>
                <a:lnTo>
                  <a:pt x="251044" y="10667"/>
                </a:lnTo>
                <a:lnTo>
                  <a:pt x="257445" y="14223"/>
                </a:lnTo>
                <a:lnTo>
                  <a:pt x="257445" y="18490"/>
                </a:lnTo>
                <a:lnTo>
                  <a:pt x="256022" y="22757"/>
                </a:lnTo>
                <a:lnTo>
                  <a:pt x="255311" y="25246"/>
                </a:lnTo>
                <a:lnTo>
                  <a:pt x="254956" y="27380"/>
                </a:lnTo>
                <a:lnTo>
                  <a:pt x="254316" y="33780"/>
                </a:lnTo>
                <a:lnTo>
                  <a:pt x="254244" y="126233"/>
                </a:lnTo>
                <a:lnTo>
                  <a:pt x="312561" y="126233"/>
                </a:lnTo>
                <a:lnTo>
                  <a:pt x="312561" y="133700"/>
                </a:lnTo>
                <a:lnTo>
                  <a:pt x="307583" y="137612"/>
                </a:lnTo>
                <a:lnTo>
                  <a:pt x="254244" y="137612"/>
                </a:lnTo>
                <a:lnTo>
                  <a:pt x="254195" y="179571"/>
                </a:lnTo>
                <a:lnTo>
                  <a:pt x="253889" y="194861"/>
                </a:lnTo>
                <a:lnTo>
                  <a:pt x="253161" y="207662"/>
                </a:lnTo>
                <a:lnTo>
                  <a:pt x="252466" y="222242"/>
                </a:lnTo>
                <a:lnTo>
                  <a:pt x="252111" y="224375"/>
                </a:lnTo>
                <a:lnTo>
                  <a:pt x="251663" y="227575"/>
                </a:lnTo>
                <a:lnTo>
                  <a:pt x="250689" y="235043"/>
                </a:lnTo>
                <a:lnTo>
                  <a:pt x="249977" y="238954"/>
                </a:lnTo>
                <a:lnTo>
                  <a:pt x="249622" y="242154"/>
                </a:lnTo>
                <a:lnTo>
                  <a:pt x="246777" y="249266"/>
                </a:lnTo>
                <a:lnTo>
                  <a:pt x="246066" y="250689"/>
                </a:lnTo>
                <a:lnTo>
                  <a:pt x="243932" y="252466"/>
                </a:lnTo>
                <a:close/>
              </a:path>
              <a:path w="313054" h="321945">
                <a:moveTo>
                  <a:pt x="40892" y="209796"/>
                </a:moveTo>
                <a:lnTo>
                  <a:pt x="38047" y="209796"/>
                </a:lnTo>
                <a:lnTo>
                  <a:pt x="35914" y="207662"/>
                </a:lnTo>
                <a:lnTo>
                  <a:pt x="30543" y="170681"/>
                </a:lnTo>
                <a:lnTo>
                  <a:pt x="30224" y="164636"/>
                </a:lnTo>
                <a:lnTo>
                  <a:pt x="26313" y="58316"/>
                </a:lnTo>
                <a:lnTo>
                  <a:pt x="14579" y="47293"/>
                </a:lnTo>
                <a:lnTo>
                  <a:pt x="13156" y="46581"/>
                </a:lnTo>
                <a:lnTo>
                  <a:pt x="7822" y="45515"/>
                </a:lnTo>
                <a:lnTo>
                  <a:pt x="4978" y="44804"/>
                </a:lnTo>
                <a:lnTo>
                  <a:pt x="0" y="43737"/>
                </a:lnTo>
                <a:lnTo>
                  <a:pt x="0" y="39470"/>
                </a:lnTo>
                <a:lnTo>
                  <a:pt x="3911" y="36625"/>
                </a:lnTo>
                <a:lnTo>
                  <a:pt x="5333" y="36269"/>
                </a:lnTo>
                <a:lnTo>
                  <a:pt x="7111" y="35558"/>
                </a:lnTo>
                <a:lnTo>
                  <a:pt x="13512" y="34847"/>
                </a:lnTo>
                <a:lnTo>
                  <a:pt x="18846" y="34847"/>
                </a:lnTo>
                <a:lnTo>
                  <a:pt x="28091" y="35203"/>
                </a:lnTo>
                <a:lnTo>
                  <a:pt x="32714" y="35914"/>
                </a:lnTo>
                <a:lnTo>
                  <a:pt x="35558" y="36269"/>
                </a:lnTo>
                <a:lnTo>
                  <a:pt x="43737" y="37692"/>
                </a:lnTo>
                <a:lnTo>
                  <a:pt x="46937" y="38759"/>
                </a:lnTo>
                <a:lnTo>
                  <a:pt x="48359" y="39825"/>
                </a:lnTo>
                <a:lnTo>
                  <a:pt x="48715" y="40892"/>
                </a:lnTo>
                <a:lnTo>
                  <a:pt x="177082" y="40892"/>
                </a:lnTo>
                <a:lnTo>
                  <a:pt x="176963" y="43737"/>
                </a:lnTo>
                <a:lnTo>
                  <a:pt x="175660" y="47648"/>
                </a:lnTo>
                <a:lnTo>
                  <a:pt x="174948" y="49426"/>
                </a:lnTo>
                <a:lnTo>
                  <a:pt x="174593" y="50848"/>
                </a:lnTo>
                <a:lnTo>
                  <a:pt x="174186" y="52271"/>
                </a:lnTo>
                <a:lnTo>
                  <a:pt x="47648" y="52271"/>
                </a:lnTo>
                <a:lnTo>
                  <a:pt x="47584" y="172104"/>
                </a:lnTo>
                <a:lnTo>
                  <a:pt x="47293" y="175304"/>
                </a:lnTo>
                <a:lnTo>
                  <a:pt x="169919" y="175304"/>
                </a:lnTo>
                <a:lnTo>
                  <a:pt x="174948" y="178504"/>
                </a:lnTo>
                <a:lnTo>
                  <a:pt x="174948" y="184194"/>
                </a:lnTo>
                <a:lnTo>
                  <a:pt x="172104" y="186683"/>
                </a:lnTo>
                <a:lnTo>
                  <a:pt x="46937" y="186683"/>
                </a:lnTo>
                <a:lnTo>
                  <a:pt x="46581" y="190239"/>
                </a:lnTo>
                <a:lnTo>
                  <a:pt x="46226" y="194861"/>
                </a:lnTo>
                <a:lnTo>
                  <a:pt x="45811" y="196995"/>
                </a:lnTo>
                <a:lnTo>
                  <a:pt x="45515" y="198773"/>
                </a:lnTo>
                <a:lnTo>
                  <a:pt x="44448" y="204107"/>
                </a:lnTo>
                <a:lnTo>
                  <a:pt x="43737" y="205529"/>
                </a:lnTo>
                <a:lnTo>
                  <a:pt x="43381" y="206951"/>
                </a:lnTo>
                <a:lnTo>
                  <a:pt x="40892" y="209796"/>
                </a:lnTo>
                <a:close/>
              </a:path>
              <a:path w="313054" h="321945">
                <a:moveTo>
                  <a:pt x="177082" y="40892"/>
                </a:moveTo>
                <a:lnTo>
                  <a:pt x="145079" y="40892"/>
                </a:lnTo>
                <a:lnTo>
                  <a:pt x="152546" y="35914"/>
                </a:lnTo>
                <a:lnTo>
                  <a:pt x="155391" y="35914"/>
                </a:lnTo>
                <a:lnTo>
                  <a:pt x="162858" y="36269"/>
                </a:lnTo>
                <a:lnTo>
                  <a:pt x="167837" y="36981"/>
                </a:lnTo>
                <a:lnTo>
                  <a:pt x="172815" y="37336"/>
                </a:lnTo>
                <a:lnTo>
                  <a:pt x="177082" y="40181"/>
                </a:lnTo>
                <a:lnTo>
                  <a:pt x="177082" y="40892"/>
                </a:lnTo>
                <a:close/>
              </a:path>
              <a:path w="313054" h="321945">
                <a:moveTo>
                  <a:pt x="169919" y="175304"/>
                </a:moveTo>
                <a:lnTo>
                  <a:pt x="145435" y="175304"/>
                </a:lnTo>
                <a:lnTo>
                  <a:pt x="150769" y="170681"/>
                </a:lnTo>
                <a:lnTo>
                  <a:pt x="150769" y="52271"/>
                </a:lnTo>
                <a:lnTo>
                  <a:pt x="174186" y="52271"/>
                </a:lnTo>
                <a:lnTo>
                  <a:pt x="173171" y="55827"/>
                </a:lnTo>
                <a:lnTo>
                  <a:pt x="172815" y="57605"/>
                </a:lnTo>
                <a:lnTo>
                  <a:pt x="164281" y="172104"/>
                </a:lnTo>
                <a:lnTo>
                  <a:pt x="167126" y="173526"/>
                </a:lnTo>
                <a:lnTo>
                  <a:pt x="169919" y="175304"/>
                </a:lnTo>
                <a:close/>
              </a:path>
              <a:path w="313054" h="321945">
                <a:moveTo>
                  <a:pt x="312561" y="126233"/>
                </a:moveTo>
                <a:lnTo>
                  <a:pt x="262779" y="126233"/>
                </a:lnTo>
                <a:lnTo>
                  <a:pt x="269535" y="124455"/>
                </a:lnTo>
                <a:lnTo>
                  <a:pt x="273091" y="121966"/>
                </a:lnTo>
                <a:lnTo>
                  <a:pt x="275224" y="120188"/>
                </a:lnTo>
                <a:lnTo>
                  <a:pt x="279136" y="116277"/>
                </a:lnTo>
                <a:lnTo>
                  <a:pt x="279847" y="115210"/>
                </a:lnTo>
                <a:lnTo>
                  <a:pt x="292292" y="116277"/>
                </a:lnTo>
                <a:lnTo>
                  <a:pt x="296559" y="116988"/>
                </a:lnTo>
                <a:lnTo>
                  <a:pt x="303315" y="117699"/>
                </a:lnTo>
                <a:lnTo>
                  <a:pt x="312561" y="123033"/>
                </a:lnTo>
                <a:lnTo>
                  <a:pt x="312561" y="126233"/>
                </a:lnTo>
                <a:close/>
              </a:path>
              <a:path w="313054" h="321945">
                <a:moveTo>
                  <a:pt x="273091" y="321806"/>
                </a:moveTo>
                <a:lnTo>
                  <a:pt x="92097" y="321806"/>
                </a:lnTo>
                <a:lnTo>
                  <a:pt x="70761" y="314694"/>
                </a:lnTo>
                <a:lnTo>
                  <a:pt x="70761" y="254956"/>
                </a:lnTo>
                <a:lnTo>
                  <a:pt x="67561" y="250333"/>
                </a:lnTo>
                <a:lnTo>
                  <a:pt x="65783" y="248911"/>
                </a:lnTo>
                <a:lnTo>
                  <a:pt x="64361" y="247488"/>
                </a:lnTo>
                <a:lnTo>
                  <a:pt x="58316" y="244288"/>
                </a:lnTo>
                <a:lnTo>
                  <a:pt x="55827" y="243221"/>
                </a:lnTo>
                <a:lnTo>
                  <a:pt x="52271" y="241443"/>
                </a:lnTo>
                <a:lnTo>
                  <a:pt x="45159" y="238954"/>
                </a:lnTo>
                <a:lnTo>
                  <a:pt x="42670" y="238243"/>
                </a:lnTo>
                <a:lnTo>
                  <a:pt x="40892" y="237532"/>
                </a:lnTo>
                <a:lnTo>
                  <a:pt x="35914" y="236109"/>
                </a:lnTo>
                <a:lnTo>
                  <a:pt x="35914" y="232198"/>
                </a:lnTo>
                <a:lnTo>
                  <a:pt x="41603" y="229353"/>
                </a:lnTo>
                <a:lnTo>
                  <a:pt x="48715" y="229353"/>
                </a:lnTo>
                <a:lnTo>
                  <a:pt x="61516" y="231131"/>
                </a:lnTo>
                <a:lnTo>
                  <a:pt x="65783" y="231842"/>
                </a:lnTo>
                <a:lnTo>
                  <a:pt x="70406" y="232554"/>
                </a:lnTo>
                <a:lnTo>
                  <a:pt x="81785" y="235398"/>
                </a:lnTo>
                <a:lnTo>
                  <a:pt x="84985" y="236465"/>
                </a:lnTo>
                <a:lnTo>
                  <a:pt x="87474" y="237176"/>
                </a:lnTo>
                <a:lnTo>
                  <a:pt x="92452" y="240377"/>
                </a:lnTo>
                <a:lnTo>
                  <a:pt x="92452" y="244999"/>
                </a:lnTo>
                <a:lnTo>
                  <a:pt x="90785" y="250333"/>
                </a:lnTo>
                <a:lnTo>
                  <a:pt x="90674" y="306160"/>
                </a:lnTo>
                <a:lnTo>
                  <a:pt x="99920" y="310072"/>
                </a:lnTo>
                <a:lnTo>
                  <a:pt x="277002" y="310072"/>
                </a:lnTo>
                <a:lnTo>
                  <a:pt x="277002" y="318250"/>
                </a:lnTo>
                <a:lnTo>
                  <a:pt x="273091" y="321806"/>
                </a:lnTo>
                <a:close/>
              </a:path>
              <a:path w="313054" h="321945">
                <a:moveTo>
                  <a:pt x="277002" y="310072"/>
                </a:moveTo>
                <a:lnTo>
                  <a:pt x="192017" y="310072"/>
                </a:lnTo>
                <a:lnTo>
                  <a:pt x="207307" y="308649"/>
                </a:lnTo>
                <a:lnTo>
                  <a:pt x="215841" y="305805"/>
                </a:lnTo>
                <a:lnTo>
                  <a:pt x="221886" y="302249"/>
                </a:lnTo>
                <a:lnTo>
                  <a:pt x="223664" y="300471"/>
                </a:lnTo>
                <a:lnTo>
                  <a:pt x="230776" y="300826"/>
                </a:lnTo>
                <a:lnTo>
                  <a:pt x="247488" y="301893"/>
                </a:lnTo>
                <a:lnTo>
                  <a:pt x="255311" y="302604"/>
                </a:lnTo>
                <a:lnTo>
                  <a:pt x="267401" y="304027"/>
                </a:lnTo>
                <a:lnTo>
                  <a:pt x="277002" y="309005"/>
                </a:lnTo>
                <a:lnTo>
                  <a:pt x="277002" y="3100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035735" y="4967568"/>
            <a:ext cx="280035" cy="325120"/>
          </a:xfrm>
          <a:custGeom>
            <a:avLst/>
            <a:gdLst/>
            <a:ahLst/>
            <a:cxnLst/>
            <a:rect l="l" t="t" r="r" b="b"/>
            <a:pathLst>
              <a:path w="280035" h="325120">
                <a:moveTo>
                  <a:pt x="271668" y="85090"/>
                </a:moveTo>
                <a:lnTo>
                  <a:pt x="252466" y="85090"/>
                </a:lnTo>
                <a:lnTo>
                  <a:pt x="252466" y="33020"/>
                </a:lnTo>
                <a:lnTo>
                  <a:pt x="250689" y="26670"/>
                </a:lnTo>
                <a:lnTo>
                  <a:pt x="247844" y="24130"/>
                </a:lnTo>
                <a:lnTo>
                  <a:pt x="244288" y="20320"/>
                </a:lnTo>
                <a:lnTo>
                  <a:pt x="242154" y="19050"/>
                </a:lnTo>
                <a:lnTo>
                  <a:pt x="239665" y="16510"/>
                </a:lnTo>
                <a:lnTo>
                  <a:pt x="233620" y="13970"/>
                </a:lnTo>
                <a:lnTo>
                  <a:pt x="231487" y="12700"/>
                </a:lnTo>
                <a:lnTo>
                  <a:pt x="223308" y="8890"/>
                </a:lnTo>
                <a:lnTo>
                  <a:pt x="221175" y="7620"/>
                </a:lnTo>
                <a:lnTo>
                  <a:pt x="219397" y="7620"/>
                </a:lnTo>
                <a:lnTo>
                  <a:pt x="214419" y="5080"/>
                </a:lnTo>
                <a:lnTo>
                  <a:pt x="214419" y="1270"/>
                </a:lnTo>
                <a:lnTo>
                  <a:pt x="220108" y="0"/>
                </a:lnTo>
                <a:lnTo>
                  <a:pt x="225797" y="0"/>
                </a:lnTo>
                <a:lnTo>
                  <a:pt x="240021" y="1270"/>
                </a:lnTo>
                <a:lnTo>
                  <a:pt x="245710" y="2540"/>
                </a:lnTo>
                <a:lnTo>
                  <a:pt x="250333" y="3810"/>
                </a:lnTo>
                <a:lnTo>
                  <a:pt x="259934" y="6350"/>
                </a:lnTo>
                <a:lnTo>
                  <a:pt x="264912" y="8890"/>
                </a:lnTo>
                <a:lnTo>
                  <a:pt x="268468" y="10160"/>
                </a:lnTo>
                <a:lnTo>
                  <a:pt x="274868" y="13970"/>
                </a:lnTo>
                <a:lnTo>
                  <a:pt x="274868" y="17780"/>
                </a:lnTo>
                <a:lnTo>
                  <a:pt x="273446" y="21590"/>
                </a:lnTo>
                <a:lnTo>
                  <a:pt x="272735" y="24130"/>
                </a:lnTo>
                <a:lnTo>
                  <a:pt x="272379" y="26670"/>
                </a:lnTo>
                <a:lnTo>
                  <a:pt x="271787" y="33020"/>
                </a:lnTo>
                <a:lnTo>
                  <a:pt x="271668" y="85090"/>
                </a:lnTo>
                <a:close/>
              </a:path>
              <a:path w="280035" h="325120">
                <a:moveTo>
                  <a:pt x="5689" y="204470"/>
                </a:moveTo>
                <a:lnTo>
                  <a:pt x="0" y="200660"/>
                </a:lnTo>
                <a:lnTo>
                  <a:pt x="2844" y="196850"/>
                </a:lnTo>
                <a:lnTo>
                  <a:pt x="6756" y="193040"/>
                </a:lnTo>
                <a:lnTo>
                  <a:pt x="16001" y="181610"/>
                </a:lnTo>
                <a:lnTo>
                  <a:pt x="20624" y="175260"/>
                </a:lnTo>
                <a:lnTo>
                  <a:pt x="24535" y="170180"/>
                </a:lnTo>
                <a:lnTo>
                  <a:pt x="33425" y="157480"/>
                </a:lnTo>
                <a:lnTo>
                  <a:pt x="38047" y="151130"/>
                </a:lnTo>
                <a:lnTo>
                  <a:pt x="41959" y="146050"/>
                </a:lnTo>
                <a:lnTo>
                  <a:pt x="50137" y="132080"/>
                </a:lnTo>
                <a:lnTo>
                  <a:pt x="70050" y="97790"/>
                </a:lnTo>
                <a:lnTo>
                  <a:pt x="77518" y="83820"/>
                </a:lnTo>
                <a:lnTo>
                  <a:pt x="80007" y="77470"/>
                </a:lnTo>
                <a:lnTo>
                  <a:pt x="82140" y="73660"/>
                </a:lnTo>
                <a:lnTo>
                  <a:pt x="87474" y="59690"/>
                </a:lnTo>
                <a:lnTo>
                  <a:pt x="88896" y="55880"/>
                </a:lnTo>
                <a:lnTo>
                  <a:pt x="90674" y="52070"/>
                </a:lnTo>
                <a:lnTo>
                  <a:pt x="93519" y="43180"/>
                </a:lnTo>
                <a:lnTo>
                  <a:pt x="94586" y="39370"/>
                </a:lnTo>
                <a:lnTo>
                  <a:pt x="94230" y="36830"/>
                </a:lnTo>
                <a:lnTo>
                  <a:pt x="85696" y="29210"/>
                </a:lnTo>
                <a:lnTo>
                  <a:pt x="83918" y="27940"/>
                </a:lnTo>
                <a:lnTo>
                  <a:pt x="82496" y="26670"/>
                </a:lnTo>
                <a:lnTo>
                  <a:pt x="78229" y="25400"/>
                </a:lnTo>
                <a:lnTo>
                  <a:pt x="74673" y="22860"/>
                </a:lnTo>
                <a:lnTo>
                  <a:pt x="70406" y="20320"/>
                </a:lnTo>
                <a:lnTo>
                  <a:pt x="70406" y="17780"/>
                </a:lnTo>
                <a:lnTo>
                  <a:pt x="73606" y="15240"/>
                </a:lnTo>
                <a:lnTo>
                  <a:pt x="78229" y="15240"/>
                </a:lnTo>
                <a:lnTo>
                  <a:pt x="84629" y="16510"/>
                </a:lnTo>
                <a:lnTo>
                  <a:pt x="88185" y="17780"/>
                </a:lnTo>
                <a:lnTo>
                  <a:pt x="91385" y="17780"/>
                </a:lnTo>
                <a:lnTo>
                  <a:pt x="99208" y="20320"/>
                </a:lnTo>
                <a:lnTo>
                  <a:pt x="111654" y="25400"/>
                </a:lnTo>
                <a:lnTo>
                  <a:pt x="116632" y="27940"/>
                </a:lnTo>
                <a:lnTo>
                  <a:pt x="119121" y="31750"/>
                </a:lnTo>
                <a:lnTo>
                  <a:pt x="119121" y="33020"/>
                </a:lnTo>
                <a:lnTo>
                  <a:pt x="118766" y="35560"/>
                </a:lnTo>
                <a:lnTo>
                  <a:pt x="115565" y="45720"/>
                </a:lnTo>
                <a:lnTo>
                  <a:pt x="114143" y="49530"/>
                </a:lnTo>
                <a:lnTo>
                  <a:pt x="112365" y="54610"/>
                </a:lnTo>
                <a:lnTo>
                  <a:pt x="107031" y="68580"/>
                </a:lnTo>
                <a:lnTo>
                  <a:pt x="104542" y="74930"/>
                </a:lnTo>
                <a:lnTo>
                  <a:pt x="94586" y="95250"/>
                </a:lnTo>
                <a:lnTo>
                  <a:pt x="91030" y="101600"/>
                </a:lnTo>
                <a:lnTo>
                  <a:pt x="90674" y="101600"/>
                </a:lnTo>
                <a:lnTo>
                  <a:pt x="90319" y="102870"/>
                </a:lnTo>
                <a:lnTo>
                  <a:pt x="90319" y="104140"/>
                </a:lnTo>
                <a:lnTo>
                  <a:pt x="94230" y="107950"/>
                </a:lnTo>
                <a:lnTo>
                  <a:pt x="102459" y="115570"/>
                </a:lnTo>
                <a:lnTo>
                  <a:pt x="82851" y="115570"/>
                </a:lnTo>
                <a:lnTo>
                  <a:pt x="80718" y="119380"/>
                </a:lnTo>
                <a:lnTo>
                  <a:pt x="76451" y="125730"/>
                </a:lnTo>
                <a:lnTo>
                  <a:pt x="74317" y="128270"/>
                </a:lnTo>
                <a:lnTo>
                  <a:pt x="68983" y="137160"/>
                </a:lnTo>
                <a:lnTo>
                  <a:pt x="58316" y="149860"/>
                </a:lnTo>
                <a:lnTo>
                  <a:pt x="48359" y="162560"/>
                </a:lnTo>
                <a:lnTo>
                  <a:pt x="36981" y="175260"/>
                </a:lnTo>
                <a:lnTo>
                  <a:pt x="26313" y="185420"/>
                </a:lnTo>
                <a:lnTo>
                  <a:pt x="13867" y="198120"/>
                </a:lnTo>
                <a:lnTo>
                  <a:pt x="8889" y="201930"/>
                </a:lnTo>
                <a:lnTo>
                  <a:pt x="5689" y="204470"/>
                </a:lnTo>
                <a:close/>
              </a:path>
              <a:path w="280035" h="325120">
                <a:moveTo>
                  <a:pt x="184549" y="105410"/>
                </a:moveTo>
                <a:lnTo>
                  <a:pt x="183483" y="105410"/>
                </a:lnTo>
                <a:lnTo>
                  <a:pt x="175304" y="101600"/>
                </a:lnTo>
                <a:lnTo>
                  <a:pt x="172104" y="100330"/>
                </a:lnTo>
                <a:lnTo>
                  <a:pt x="168548" y="99060"/>
                </a:lnTo>
                <a:lnTo>
                  <a:pt x="161081" y="93980"/>
                </a:lnTo>
                <a:lnTo>
                  <a:pt x="158591" y="92710"/>
                </a:lnTo>
                <a:lnTo>
                  <a:pt x="156458" y="91440"/>
                </a:lnTo>
                <a:lnTo>
                  <a:pt x="150769" y="86360"/>
                </a:lnTo>
                <a:lnTo>
                  <a:pt x="150769" y="83820"/>
                </a:lnTo>
                <a:lnTo>
                  <a:pt x="153613" y="81280"/>
                </a:lnTo>
                <a:lnTo>
                  <a:pt x="155747" y="81280"/>
                </a:lnTo>
                <a:lnTo>
                  <a:pt x="159658" y="82550"/>
                </a:lnTo>
                <a:lnTo>
                  <a:pt x="167481" y="83820"/>
                </a:lnTo>
                <a:lnTo>
                  <a:pt x="177082" y="83820"/>
                </a:lnTo>
                <a:lnTo>
                  <a:pt x="194506" y="85090"/>
                </a:lnTo>
                <a:lnTo>
                  <a:pt x="271668" y="85090"/>
                </a:lnTo>
                <a:lnTo>
                  <a:pt x="271668" y="96520"/>
                </a:lnTo>
                <a:lnTo>
                  <a:pt x="218686" y="96520"/>
                </a:lnTo>
                <a:lnTo>
                  <a:pt x="201618" y="97790"/>
                </a:lnTo>
                <a:lnTo>
                  <a:pt x="196639" y="100330"/>
                </a:lnTo>
                <a:lnTo>
                  <a:pt x="193083" y="101600"/>
                </a:lnTo>
                <a:lnTo>
                  <a:pt x="187038" y="104140"/>
                </a:lnTo>
                <a:lnTo>
                  <a:pt x="184549" y="105410"/>
                </a:lnTo>
                <a:close/>
              </a:path>
              <a:path w="280035" h="325120">
                <a:moveTo>
                  <a:pt x="261001" y="212090"/>
                </a:moveTo>
                <a:lnTo>
                  <a:pt x="259223" y="212090"/>
                </a:lnTo>
                <a:lnTo>
                  <a:pt x="257089" y="210820"/>
                </a:lnTo>
                <a:lnTo>
                  <a:pt x="256378" y="208280"/>
                </a:lnTo>
                <a:lnTo>
                  <a:pt x="255667" y="207010"/>
                </a:lnTo>
                <a:lnTo>
                  <a:pt x="254600" y="203200"/>
                </a:lnTo>
                <a:lnTo>
                  <a:pt x="254244" y="200660"/>
                </a:lnTo>
                <a:lnTo>
                  <a:pt x="253889" y="199390"/>
                </a:lnTo>
                <a:lnTo>
                  <a:pt x="253533" y="193040"/>
                </a:lnTo>
                <a:lnTo>
                  <a:pt x="253178" y="189230"/>
                </a:lnTo>
                <a:lnTo>
                  <a:pt x="252822" y="182880"/>
                </a:lnTo>
                <a:lnTo>
                  <a:pt x="252576" y="171450"/>
                </a:lnTo>
                <a:lnTo>
                  <a:pt x="252466" y="96520"/>
                </a:lnTo>
                <a:lnTo>
                  <a:pt x="271668" y="96520"/>
                </a:lnTo>
                <a:lnTo>
                  <a:pt x="271562" y="152400"/>
                </a:lnTo>
                <a:lnTo>
                  <a:pt x="271313" y="161290"/>
                </a:lnTo>
                <a:lnTo>
                  <a:pt x="270601" y="171450"/>
                </a:lnTo>
                <a:lnTo>
                  <a:pt x="269890" y="184150"/>
                </a:lnTo>
                <a:lnTo>
                  <a:pt x="269535" y="185420"/>
                </a:lnTo>
                <a:lnTo>
                  <a:pt x="269179" y="187960"/>
                </a:lnTo>
                <a:lnTo>
                  <a:pt x="268112" y="198120"/>
                </a:lnTo>
                <a:lnTo>
                  <a:pt x="267401" y="199390"/>
                </a:lnTo>
                <a:lnTo>
                  <a:pt x="267046" y="201930"/>
                </a:lnTo>
                <a:lnTo>
                  <a:pt x="264912" y="207010"/>
                </a:lnTo>
                <a:lnTo>
                  <a:pt x="263490" y="210820"/>
                </a:lnTo>
                <a:lnTo>
                  <a:pt x="261001" y="212090"/>
                </a:lnTo>
                <a:close/>
              </a:path>
              <a:path w="280035" h="325120">
                <a:moveTo>
                  <a:pt x="177438" y="195580"/>
                </a:moveTo>
                <a:lnTo>
                  <a:pt x="173171" y="195580"/>
                </a:lnTo>
                <a:lnTo>
                  <a:pt x="169259" y="194310"/>
                </a:lnTo>
                <a:lnTo>
                  <a:pt x="163925" y="190500"/>
                </a:lnTo>
                <a:lnTo>
                  <a:pt x="154680" y="181610"/>
                </a:lnTo>
                <a:lnTo>
                  <a:pt x="133345" y="162560"/>
                </a:lnTo>
                <a:lnTo>
                  <a:pt x="108454" y="139700"/>
                </a:lnTo>
                <a:lnTo>
                  <a:pt x="102409" y="134620"/>
                </a:lnTo>
                <a:lnTo>
                  <a:pt x="98142" y="130810"/>
                </a:lnTo>
                <a:lnTo>
                  <a:pt x="87474" y="120650"/>
                </a:lnTo>
                <a:lnTo>
                  <a:pt x="82851" y="115570"/>
                </a:lnTo>
                <a:lnTo>
                  <a:pt x="102459" y="115570"/>
                </a:lnTo>
                <a:lnTo>
                  <a:pt x="103831" y="116840"/>
                </a:lnTo>
                <a:lnTo>
                  <a:pt x="107742" y="120650"/>
                </a:lnTo>
                <a:lnTo>
                  <a:pt x="112365" y="124460"/>
                </a:lnTo>
                <a:lnTo>
                  <a:pt x="120544" y="132080"/>
                </a:lnTo>
                <a:lnTo>
                  <a:pt x="124811" y="134620"/>
                </a:lnTo>
                <a:lnTo>
                  <a:pt x="128722" y="137160"/>
                </a:lnTo>
                <a:lnTo>
                  <a:pt x="137967" y="143510"/>
                </a:lnTo>
                <a:lnTo>
                  <a:pt x="144368" y="146050"/>
                </a:lnTo>
                <a:lnTo>
                  <a:pt x="152191" y="148590"/>
                </a:lnTo>
                <a:lnTo>
                  <a:pt x="155391" y="149860"/>
                </a:lnTo>
                <a:lnTo>
                  <a:pt x="174593" y="175260"/>
                </a:lnTo>
                <a:lnTo>
                  <a:pt x="177082" y="177800"/>
                </a:lnTo>
                <a:lnTo>
                  <a:pt x="180638" y="186690"/>
                </a:lnTo>
                <a:lnTo>
                  <a:pt x="180638" y="193040"/>
                </a:lnTo>
                <a:lnTo>
                  <a:pt x="177438" y="195580"/>
                </a:lnTo>
                <a:close/>
              </a:path>
              <a:path w="280035" h="325120">
                <a:moveTo>
                  <a:pt x="178682" y="325120"/>
                </a:moveTo>
                <a:lnTo>
                  <a:pt x="155569" y="325120"/>
                </a:lnTo>
                <a:lnTo>
                  <a:pt x="149824" y="323850"/>
                </a:lnTo>
                <a:lnTo>
                  <a:pt x="125522" y="322580"/>
                </a:lnTo>
                <a:lnTo>
                  <a:pt x="118410" y="321310"/>
                </a:lnTo>
                <a:lnTo>
                  <a:pt x="109165" y="318770"/>
                </a:lnTo>
                <a:lnTo>
                  <a:pt x="89963" y="313690"/>
                </a:lnTo>
                <a:lnTo>
                  <a:pt x="83918" y="309880"/>
                </a:lnTo>
                <a:lnTo>
                  <a:pt x="78229" y="307340"/>
                </a:lnTo>
                <a:lnTo>
                  <a:pt x="67206" y="299720"/>
                </a:lnTo>
                <a:lnTo>
                  <a:pt x="63294" y="294640"/>
                </a:lnTo>
                <a:lnTo>
                  <a:pt x="58316" y="288290"/>
                </a:lnTo>
                <a:lnTo>
                  <a:pt x="54404" y="273050"/>
                </a:lnTo>
                <a:lnTo>
                  <a:pt x="54404" y="261620"/>
                </a:lnTo>
                <a:lnTo>
                  <a:pt x="58316" y="247650"/>
                </a:lnTo>
                <a:lnTo>
                  <a:pt x="63294" y="241300"/>
                </a:lnTo>
                <a:lnTo>
                  <a:pt x="67206" y="236220"/>
                </a:lnTo>
                <a:lnTo>
                  <a:pt x="78229" y="227330"/>
                </a:lnTo>
                <a:lnTo>
                  <a:pt x="83918" y="224790"/>
                </a:lnTo>
                <a:lnTo>
                  <a:pt x="89963" y="220980"/>
                </a:lnTo>
                <a:lnTo>
                  <a:pt x="109165" y="215900"/>
                </a:lnTo>
                <a:lnTo>
                  <a:pt x="118410" y="214630"/>
                </a:lnTo>
                <a:lnTo>
                  <a:pt x="125522" y="212090"/>
                </a:lnTo>
                <a:lnTo>
                  <a:pt x="149824" y="210820"/>
                </a:lnTo>
                <a:lnTo>
                  <a:pt x="184427" y="210820"/>
                </a:lnTo>
                <a:lnTo>
                  <a:pt x="208729" y="212090"/>
                </a:lnTo>
                <a:lnTo>
                  <a:pt x="215841" y="214630"/>
                </a:lnTo>
                <a:lnTo>
                  <a:pt x="225086" y="215900"/>
                </a:lnTo>
                <a:lnTo>
                  <a:pt x="244644" y="220980"/>
                </a:lnTo>
                <a:lnTo>
                  <a:pt x="246540" y="222250"/>
                </a:lnTo>
                <a:lnTo>
                  <a:pt x="151924" y="222250"/>
                </a:lnTo>
                <a:lnTo>
                  <a:pt x="145924" y="223520"/>
                </a:lnTo>
                <a:lnTo>
                  <a:pt x="137256" y="224790"/>
                </a:lnTo>
                <a:lnTo>
                  <a:pt x="122677" y="226060"/>
                </a:lnTo>
                <a:lnTo>
                  <a:pt x="114143" y="228600"/>
                </a:lnTo>
                <a:lnTo>
                  <a:pt x="80718" y="248920"/>
                </a:lnTo>
                <a:lnTo>
                  <a:pt x="75384" y="262890"/>
                </a:lnTo>
                <a:lnTo>
                  <a:pt x="75384" y="271780"/>
                </a:lnTo>
                <a:lnTo>
                  <a:pt x="77162" y="278130"/>
                </a:lnTo>
                <a:lnTo>
                  <a:pt x="80718" y="285750"/>
                </a:lnTo>
                <a:lnTo>
                  <a:pt x="85340" y="292100"/>
                </a:lnTo>
                <a:lnTo>
                  <a:pt x="89963" y="294640"/>
                </a:lnTo>
                <a:lnTo>
                  <a:pt x="93875" y="297180"/>
                </a:lnTo>
                <a:lnTo>
                  <a:pt x="106320" y="303530"/>
                </a:lnTo>
                <a:lnTo>
                  <a:pt x="114143" y="306070"/>
                </a:lnTo>
                <a:lnTo>
                  <a:pt x="122677" y="308610"/>
                </a:lnTo>
                <a:lnTo>
                  <a:pt x="137256" y="309880"/>
                </a:lnTo>
                <a:lnTo>
                  <a:pt x="145924" y="311150"/>
                </a:lnTo>
                <a:lnTo>
                  <a:pt x="151924" y="311150"/>
                </a:lnTo>
                <a:lnTo>
                  <a:pt x="158058" y="312420"/>
                </a:lnTo>
                <a:lnTo>
                  <a:pt x="246540" y="312420"/>
                </a:lnTo>
                <a:lnTo>
                  <a:pt x="244644" y="313690"/>
                </a:lnTo>
                <a:lnTo>
                  <a:pt x="225086" y="318770"/>
                </a:lnTo>
                <a:lnTo>
                  <a:pt x="215841" y="321310"/>
                </a:lnTo>
                <a:lnTo>
                  <a:pt x="208729" y="322580"/>
                </a:lnTo>
                <a:lnTo>
                  <a:pt x="184427" y="323850"/>
                </a:lnTo>
                <a:lnTo>
                  <a:pt x="178682" y="325120"/>
                </a:lnTo>
                <a:close/>
              </a:path>
              <a:path w="280035" h="325120">
                <a:moveTo>
                  <a:pt x="246540" y="312420"/>
                </a:moveTo>
                <a:lnTo>
                  <a:pt x="176193" y="312420"/>
                </a:lnTo>
                <a:lnTo>
                  <a:pt x="182327" y="311150"/>
                </a:lnTo>
                <a:lnTo>
                  <a:pt x="188327" y="311150"/>
                </a:lnTo>
                <a:lnTo>
                  <a:pt x="196995" y="309880"/>
                </a:lnTo>
                <a:lnTo>
                  <a:pt x="240732" y="297180"/>
                </a:lnTo>
                <a:lnTo>
                  <a:pt x="255311" y="281940"/>
                </a:lnTo>
                <a:lnTo>
                  <a:pt x="257089" y="278130"/>
                </a:lnTo>
                <a:lnTo>
                  <a:pt x="258867" y="271780"/>
                </a:lnTo>
                <a:lnTo>
                  <a:pt x="258867" y="261620"/>
                </a:lnTo>
                <a:lnTo>
                  <a:pt x="228287" y="231140"/>
                </a:lnTo>
                <a:lnTo>
                  <a:pt x="196995" y="224790"/>
                </a:lnTo>
                <a:lnTo>
                  <a:pt x="188327" y="223520"/>
                </a:lnTo>
                <a:lnTo>
                  <a:pt x="182327" y="222250"/>
                </a:lnTo>
                <a:lnTo>
                  <a:pt x="246540" y="222250"/>
                </a:lnTo>
                <a:lnTo>
                  <a:pt x="250333" y="224790"/>
                </a:lnTo>
                <a:lnTo>
                  <a:pt x="256378" y="227330"/>
                </a:lnTo>
                <a:lnTo>
                  <a:pt x="267046" y="236220"/>
                </a:lnTo>
                <a:lnTo>
                  <a:pt x="270957" y="241300"/>
                </a:lnTo>
                <a:lnTo>
                  <a:pt x="275935" y="247650"/>
                </a:lnTo>
                <a:lnTo>
                  <a:pt x="279847" y="261620"/>
                </a:lnTo>
                <a:lnTo>
                  <a:pt x="279847" y="273050"/>
                </a:lnTo>
                <a:lnTo>
                  <a:pt x="275935" y="288290"/>
                </a:lnTo>
                <a:lnTo>
                  <a:pt x="270957" y="294640"/>
                </a:lnTo>
                <a:lnTo>
                  <a:pt x="267046" y="299720"/>
                </a:lnTo>
                <a:lnTo>
                  <a:pt x="256378" y="307340"/>
                </a:lnTo>
                <a:lnTo>
                  <a:pt x="250333" y="309880"/>
                </a:lnTo>
                <a:lnTo>
                  <a:pt x="246540" y="3124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355408" y="4967568"/>
            <a:ext cx="629033" cy="3235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084058" y="4980013"/>
            <a:ext cx="306070" cy="314960"/>
          </a:xfrm>
          <a:custGeom>
            <a:avLst/>
            <a:gdLst/>
            <a:ahLst/>
            <a:cxnLst/>
            <a:rect l="l" t="t" r="r" b="b"/>
            <a:pathLst>
              <a:path w="306070" h="314960">
                <a:moveTo>
                  <a:pt x="264201" y="8889"/>
                </a:moveTo>
                <a:lnTo>
                  <a:pt x="185616" y="8889"/>
                </a:lnTo>
                <a:lnTo>
                  <a:pt x="199128" y="7467"/>
                </a:lnTo>
                <a:lnTo>
                  <a:pt x="203040" y="6044"/>
                </a:lnTo>
                <a:lnTo>
                  <a:pt x="205885" y="4978"/>
                </a:lnTo>
                <a:lnTo>
                  <a:pt x="211574" y="1777"/>
                </a:lnTo>
                <a:lnTo>
                  <a:pt x="213707" y="0"/>
                </a:lnTo>
                <a:lnTo>
                  <a:pt x="220108" y="355"/>
                </a:lnTo>
                <a:lnTo>
                  <a:pt x="235398" y="711"/>
                </a:lnTo>
                <a:lnTo>
                  <a:pt x="242866" y="1422"/>
                </a:lnTo>
                <a:lnTo>
                  <a:pt x="254956" y="2133"/>
                </a:lnTo>
                <a:lnTo>
                  <a:pt x="264201" y="7822"/>
                </a:lnTo>
                <a:lnTo>
                  <a:pt x="264201" y="8889"/>
                </a:lnTo>
                <a:close/>
              </a:path>
              <a:path w="306070" h="314960">
                <a:moveTo>
                  <a:pt x="262779" y="112365"/>
                </a:moveTo>
                <a:lnTo>
                  <a:pt x="73962" y="112365"/>
                </a:lnTo>
                <a:lnTo>
                  <a:pt x="51560" y="104187"/>
                </a:lnTo>
                <a:lnTo>
                  <a:pt x="51560" y="23468"/>
                </a:lnTo>
                <a:lnTo>
                  <a:pt x="47293" y="18490"/>
                </a:lnTo>
                <a:lnTo>
                  <a:pt x="44448" y="17068"/>
                </a:lnTo>
                <a:lnTo>
                  <a:pt x="41248" y="15290"/>
                </a:lnTo>
                <a:lnTo>
                  <a:pt x="33425" y="13156"/>
                </a:lnTo>
                <a:lnTo>
                  <a:pt x="29869" y="12445"/>
                </a:lnTo>
                <a:lnTo>
                  <a:pt x="28091" y="11734"/>
                </a:lnTo>
                <a:lnTo>
                  <a:pt x="22046" y="10312"/>
                </a:lnTo>
                <a:lnTo>
                  <a:pt x="22046" y="6044"/>
                </a:lnTo>
                <a:lnTo>
                  <a:pt x="31291" y="2489"/>
                </a:lnTo>
                <a:lnTo>
                  <a:pt x="43026" y="2489"/>
                </a:lnTo>
                <a:lnTo>
                  <a:pt x="59383" y="3911"/>
                </a:lnTo>
                <a:lnTo>
                  <a:pt x="64005" y="4622"/>
                </a:lnTo>
                <a:lnTo>
                  <a:pt x="66850" y="4978"/>
                </a:lnTo>
                <a:lnTo>
                  <a:pt x="73250" y="7467"/>
                </a:lnTo>
                <a:lnTo>
                  <a:pt x="74317" y="8889"/>
                </a:lnTo>
                <a:lnTo>
                  <a:pt x="264201" y="8889"/>
                </a:lnTo>
                <a:lnTo>
                  <a:pt x="264201" y="16712"/>
                </a:lnTo>
                <a:lnTo>
                  <a:pt x="259578" y="20979"/>
                </a:lnTo>
                <a:lnTo>
                  <a:pt x="71473" y="20979"/>
                </a:lnTo>
                <a:lnTo>
                  <a:pt x="71473" y="94586"/>
                </a:lnTo>
                <a:lnTo>
                  <a:pt x="80007" y="100275"/>
                </a:lnTo>
                <a:lnTo>
                  <a:pt x="266690" y="100275"/>
                </a:lnTo>
                <a:lnTo>
                  <a:pt x="266690" y="107742"/>
                </a:lnTo>
                <a:lnTo>
                  <a:pt x="262779" y="112365"/>
                </a:lnTo>
                <a:close/>
              </a:path>
              <a:path w="306070" h="314960">
                <a:moveTo>
                  <a:pt x="266690" y="100275"/>
                </a:moveTo>
                <a:lnTo>
                  <a:pt x="187750" y="100275"/>
                </a:lnTo>
                <a:lnTo>
                  <a:pt x="200906" y="98853"/>
                </a:lnTo>
                <a:lnTo>
                  <a:pt x="208018" y="96719"/>
                </a:lnTo>
                <a:lnTo>
                  <a:pt x="214419" y="93519"/>
                </a:lnTo>
                <a:lnTo>
                  <a:pt x="216552" y="91385"/>
                </a:lnTo>
                <a:lnTo>
                  <a:pt x="222597" y="91741"/>
                </a:lnTo>
                <a:lnTo>
                  <a:pt x="237887" y="92097"/>
                </a:lnTo>
                <a:lnTo>
                  <a:pt x="245710" y="92808"/>
                </a:lnTo>
                <a:lnTo>
                  <a:pt x="257800" y="93519"/>
                </a:lnTo>
                <a:lnTo>
                  <a:pt x="266690" y="99564"/>
                </a:lnTo>
                <a:lnTo>
                  <a:pt x="266690" y="100275"/>
                </a:lnTo>
                <a:close/>
              </a:path>
              <a:path w="306070" h="314960">
                <a:moveTo>
                  <a:pt x="304765" y="152546"/>
                </a:moveTo>
                <a:lnTo>
                  <a:pt x="212285" y="152546"/>
                </a:lnTo>
                <a:lnTo>
                  <a:pt x="229709" y="151835"/>
                </a:lnTo>
                <a:lnTo>
                  <a:pt x="233976" y="151480"/>
                </a:lnTo>
                <a:lnTo>
                  <a:pt x="237532" y="150769"/>
                </a:lnTo>
                <a:lnTo>
                  <a:pt x="247133" y="148991"/>
                </a:lnTo>
                <a:lnTo>
                  <a:pt x="249622" y="147568"/>
                </a:lnTo>
                <a:lnTo>
                  <a:pt x="251400" y="146857"/>
                </a:lnTo>
                <a:lnTo>
                  <a:pt x="254600" y="144724"/>
                </a:lnTo>
                <a:lnTo>
                  <a:pt x="256022" y="143657"/>
                </a:lnTo>
                <a:lnTo>
                  <a:pt x="261001" y="144012"/>
                </a:lnTo>
                <a:lnTo>
                  <a:pt x="271668" y="144368"/>
                </a:lnTo>
                <a:lnTo>
                  <a:pt x="277358" y="145079"/>
                </a:lnTo>
                <a:lnTo>
                  <a:pt x="283047" y="145435"/>
                </a:lnTo>
                <a:lnTo>
                  <a:pt x="299048" y="148635"/>
                </a:lnTo>
                <a:lnTo>
                  <a:pt x="304765" y="152546"/>
                </a:lnTo>
                <a:close/>
              </a:path>
              <a:path w="306070" h="314960">
                <a:moveTo>
                  <a:pt x="40892" y="174593"/>
                </a:moveTo>
                <a:lnTo>
                  <a:pt x="39470" y="174593"/>
                </a:lnTo>
                <a:lnTo>
                  <a:pt x="29869" y="170681"/>
                </a:lnTo>
                <a:lnTo>
                  <a:pt x="25957" y="168903"/>
                </a:lnTo>
                <a:lnTo>
                  <a:pt x="21690" y="167126"/>
                </a:lnTo>
                <a:lnTo>
                  <a:pt x="9245" y="160369"/>
                </a:lnTo>
                <a:lnTo>
                  <a:pt x="6044" y="158591"/>
                </a:lnTo>
                <a:lnTo>
                  <a:pt x="0" y="153969"/>
                </a:lnTo>
                <a:lnTo>
                  <a:pt x="0" y="150057"/>
                </a:lnTo>
                <a:lnTo>
                  <a:pt x="3200" y="148279"/>
                </a:lnTo>
                <a:lnTo>
                  <a:pt x="5333" y="148635"/>
                </a:lnTo>
                <a:lnTo>
                  <a:pt x="8534" y="148991"/>
                </a:lnTo>
                <a:lnTo>
                  <a:pt x="52754" y="152246"/>
                </a:lnTo>
                <a:lnTo>
                  <a:pt x="304765" y="152546"/>
                </a:lnTo>
                <a:lnTo>
                  <a:pt x="305805" y="153258"/>
                </a:lnTo>
                <a:lnTo>
                  <a:pt x="305805" y="161792"/>
                </a:lnTo>
                <a:lnTo>
                  <a:pt x="304027" y="164636"/>
                </a:lnTo>
                <a:lnTo>
                  <a:pt x="111298" y="164636"/>
                </a:lnTo>
                <a:lnTo>
                  <a:pt x="99547" y="164659"/>
                </a:lnTo>
                <a:lnTo>
                  <a:pt x="60805" y="167481"/>
                </a:lnTo>
                <a:lnTo>
                  <a:pt x="44448" y="172815"/>
                </a:lnTo>
                <a:lnTo>
                  <a:pt x="40892" y="174593"/>
                </a:lnTo>
                <a:close/>
              </a:path>
              <a:path w="306070" h="314960">
                <a:moveTo>
                  <a:pt x="302249" y="167481"/>
                </a:moveTo>
                <a:lnTo>
                  <a:pt x="297270" y="167126"/>
                </a:lnTo>
                <a:lnTo>
                  <a:pt x="293715" y="166770"/>
                </a:lnTo>
                <a:lnTo>
                  <a:pt x="285536" y="166414"/>
                </a:lnTo>
                <a:lnTo>
                  <a:pt x="277358" y="165703"/>
                </a:lnTo>
                <a:lnTo>
                  <a:pt x="254244" y="164636"/>
                </a:lnTo>
                <a:lnTo>
                  <a:pt x="304027" y="164636"/>
                </a:lnTo>
                <a:lnTo>
                  <a:pt x="302249" y="167481"/>
                </a:lnTo>
                <a:close/>
              </a:path>
              <a:path w="306070" h="314960">
                <a:moveTo>
                  <a:pt x="165703" y="314694"/>
                </a:moveTo>
                <a:lnTo>
                  <a:pt x="144368" y="314694"/>
                </a:lnTo>
                <a:lnTo>
                  <a:pt x="115210" y="312205"/>
                </a:lnTo>
                <a:lnTo>
                  <a:pt x="73962" y="300826"/>
                </a:lnTo>
                <a:lnTo>
                  <a:pt x="44804" y="263845"/>
                </a:lnTo>
                <a:lnTo>
                  <a:pt x="44804" y="253178"/>
                </a:lnTo>
                <a:lnTo>
                  <a:pt x="48715" y="237532"/>
                </a:lnTo>
                <a:lnTo>
                  <a:pt x="53693" y="231487"/>
                </a:lnTo>
                <a:lnTo>
                  <a:pt x="57605" y="226509"/>
                </a:lnTo>
                <a:lnTo>
                  <a:pt x="98497" y="207662"/>
                </a:lnTo>
                <a:lnTo>
                  <a:pt x="107387" y="206240"/>
                </a:lnTo>
                <a:lnTo>
                  <a:pt x="115210" y="204818"/>
                </a:lnTo>
                <a:lnTo>
                  <a:pt x="144368" y="202329"/>
                </a:lnTo>
                <a:lnTo>
                  <a:pt x="165703" y="202329"/>
                </a:lnTo>
                <a:lnTo>
                  <a:pt x="194861" y="204818"/>
                </a:lnTo>
                <a:lnTo>
                  <a:pt x="202684" y="206240"/>
                </a:lnTo>
                <a:lnTo>
                  <a:pt x="211574" y="207662"/>
                </a:lnTo>
                <a:lnTo>
                  <a:pt x="230420" y="213352"/>
                </a:lnTo>
                <a:lnTo>
                  <a:pt x="232554" y="214419"/>
                </a:lnTo>
                <a:lnTo>
                  <a:pt x="155036" y="214419"/>
                </a:lnTo>
                <a:lnTo>
                  <a:pt x="146379" y="214449"/>
                </a:lnTo>
                <a:lnTo>
                  <a:pt x="96719" y="222242"/>
                </a:lnTo>
                <a:lnTo>
                  <a:pt x="79651" y="231131"/>
                </a:lnTo>
                <a:lnTo>
                  <a:pt x="76095" y="233620"/>
                </a:lnTo>
                <a:lnTo>
                  <a:pt x="71117" y="239665"/>
                </a:lnTo>
                <a:lnTo>
                  <a:pt x="67917" y="246066"/>
                </a:lnTo>
                <a:lnTo>
                  <a:pt x="66139" y="254244"/>
                </a:lnTo>
                <a:lnTo>
                  <a:pt x="66139" y="262779"/>
                </a:lnTo>
                <a:lnTo>
                  <a:pt x="96719" y="294070"/>
                </a:lnTo>
                <a:lnTo>
                  <a:pt x="134534" y="301068"/>
                </a:lnTo>
                <a:lnTo>
                  <a:pt x="233976" y="301893"/>
                </a:lnTo>
                <a:lnTo>
                  <a:pt x="230420" y="303671"/>
                </a:lnTo>
                <a:lnTo>
                  <a:pt x="211574" y="309005"/>
                </a:lnTo>
                <a:lnTo>
                  <a:pt x="202684" y="310783"/>
                </a:lnTo>
                <a:lnTo>
                  <a:pt x="194861" y="312205"/>
                </a:lnTo>
                <a:lnTo>
                  <a:pt x="165703" y="314694"/>
                </a:lnTo>
                <a:close/>
              </a:path>
              <a:path w="306070" h="314960">
                <a:moveTo>
                  <a:pt x="233976" y="301893"/>
                </a:moveTo>
                <a:lnTo>
                  <a:pt x="155036" y="301893"/>
                </a:lnTo>
                <a:lnTo>
                  <a:pt x="163692" y="301863"/>
                </a:lnTo>
                <a:lnTo>
                  <a:pt x="169615" y="301649"/>
                </a:lnTo>
                <a:lnTo>
                  <a:pt x="175537" y="301068"/>
                </a:lnTo>
                <a:lnTo>
                  <a:pt x="198773" y="297982"/>
                </a:lnTo>
                <a:lnTo>
                  <a:pt x="206596" y="295848"/>
                </a:lnTo>
                <a:lnTo>
                  <a:pt x="213707" y="294070"/>
                </a:lnTo>
                <a:lnTo>
                  <a:pt x="243932" y="262779"/>
                </a:lnTo>
                <a:lnTo>
                  <a:pt x="243848" y="253178"/>
                </a:lnTo>
                <a:lnTo>
                  <a:pt x="242154" y="246066"/>
                </a:lnTo>
                <a:lnTo>
                  <a:pt x="238954" y="239665"/>
                </a:lnTo>
                <a:lnTo>
                  <a:pt x="233976" y="233620"/>
                </a:lnTo>
                <a:lnTo>
                  <a:pt x="230420" y="231131"/>
                </a:lnTo>
                <a:lnTo>
                  <a:pt x="226864" y="228287"/>
                </a:lnTo>
                <a:lnTo>
                  <a:pt x="213707" y="222242"/>
                </a:lnTo>
                <a:lnTo>
                  <a:pt x="206596" y="220464"/>
                </a:lnTo>
                <a:lnTo>
                  <a:pt x="198773" y="218330"/>
                </a:lnTo>
                <a:lnTo>
                  <a:pt x="175537" y="215244"/>
                </a:lnTo>
                <a:lnTo>
                  <a:pt x="169615" y="214663"/>
                </a:lnTo>
                <a:lnTo>
                  <a:pt x="163692" y="214449"/>
                </a:lnTo>
                <a:lnTo>
                  <a:pt x="155036" y="214419"/>
                </a:lnTo>
                <a:lnTo>
                  <a:pt x="232554" y="214419"/>
                </a:lnTo>
                <a:lnTo>
                  <a:pt x="236109" y="216197"/>
                </a:lnTo>
                <a:lnTo>
                  <a:pt x="242154" y="219041"/>
                </a:lnTo>
                <a:lnTo>
                  <a:pt x="252466" y="226509"/>
                </a:lnTo>
                <a:lnTo>
                  <a:pt x="256378" y="231487"/>
                </a:lnTo>
                <a:lnTo>
                  <a:pt x="261356" y="237532"/>
                </a:lnTo>
                <a:lnTo>
                  <a:pt x="265268" y="253178"/>
                </a:lnTo>
                <a:lnTo>
                  <a:pt x="265268" y="263845"/>
                </a:lnTo>
                <a:lnTo>
                  <a:pt x="261356" y="279491"/>
                </a:lnTo>
                <a:lnTo>
                  <a:pt x="256378" y="285536"/>
                </a:lnTo>
                <a:lnTo>
                  <a:pt x="252466" y="290159"/>
                </a:lnTo>
                <a:lnTo>
                  <a:pt x="242154" y="297982"/>
                </a:lnTo>
                <a:lnTo>
                  <a:pt x="236109" y="300826"/>
                </a:lnTo>
                <a:lnTo>
                  <a:pt x="233976" y="301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6500872" y="4967568"/>
            <a:ext cx="772691" cy="3342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7411049" y="4967568"/>
            <a:ext cx="278130" cy="334645"/>
          </a:xfrm>
          <a:custGeom>
            <a:avLst/>
            <a:gdLst/>
            <a:ahLst/>
            <a:cxnLst/>
            <a:rect l="l" t="t" r="r" b="b"/>
            <a:pathLst>
              <a:path w="278129" h="334645">
                <a:moveTo>
                  <a:pt x="275224" y="152546"/>
                </a:moveTo>
                <a:lnTo>
                  <a:pt x="256022" y="152546"/>
                </a:lnTo>
                <a:lnTo>
                  <a:pt x="256022" y="33069"/>
                </a:lnTo>
                <a:lnTo>
                  <a:pt x="255311" y="28446"/>
                </a:lnTo>
                <a:lnTo>
                  <a:pt x="253889" y="26313"/>
                </a:lnTo>
                <a:lnTo>
                  <a:pt x="252822" y="24535"/>
                </a:lnTo>
                <a:lnTo>
                  <a:pt x="249622" y="20979"/>
                </a:lnTo>
                <a:lnTo>
                  <a:pt x="247844" y="19557"/>
                </a:lnTo>
                <a:lnTo>
                  <a:pt x="246066" y="17779"/>
                </a:lnTo>
                <a:lnTo>
                  <a:pt x="236109" y="12089"/>
                </a:lnTo>
                <a:lnTo>
                  <a:pt x="230420" y="9600"/>
                </a:lnTo>
                <a:lnTo>
                  <a:pt x="228287" y="8889"/>
                </a:lnTo>
                <a:lnTo>
                  <a:pt x="226509" y="8178"/>
                </a:lnTo>
                <a:lnTo>
                  <a:pt x="221886" y="5689"/>
                </a:lnTo>
                <a:lnTo>
                  <a:pt x="221886" y="2133"/>
                </a:lnTo>
                <a:lnTo>
                  <a:pt x="227931" y="0"/>
                </a:lnTo>
                <a:lnTo>
                  <a:pt x="233620" y="0"/>
                </a:lnTo>
                <a:lnTo>
                  <a:pt x="246422" y="2133"/>
                </a:lnTo>
                <a:lnTo>
                  <a:pt x="251044" y="3555"/>
                </a:lnTo>
                <a:lnTo>
                  <a:pt x="255311" y="4622"/>
                </a:lnTo>
                <a:lnTo>
                  <a:pt x="267401" y="8178"/>
                </a:lnTo>
                <a:lnTo>
                  <a:pt x="270601" y="9600"/>
                </a:lnTo>
                <a:lnTo>
                  <a:pt x="273446" y="11023"/>
                </a:lnTo>
                <a:lnTo>
                  <a:pt x="278069" y="13867"/>
                </a:lnTo>
                <a:lnTo>
                  <a:pt x="277972" y="18490"/>
                </a:lnTo>
                <a:lnTo>
                  <a:pt x="277002" y="22046"/>
                </a:lnTo>
                <a:lnTo>
                  <a:pt x="276291" y="24535"/>
                </a:lnTo>
                <a:lnTo>
                  <a:pt x="275995" y="26313"/>
                </a:lnTo>
                <a:lnTo>
                  <a:pt x="275326" y="33069"/>
                </a:lnTo>
                <a:lnTo>
                  <a:pt x="275224" y="152546"/>
                </a:lnTo>
                <a:close/>
              </a:path>
              <a:path w="278129" h="334645">
                <a:moveTo>
                  <a:pt x="197350" y="314694"/>
                </a:moveTo>
                <a:lnTo>
                  <a:pt x="194861" y="314694"/>
                </a:lnTo>
                <a:lnTo>
                  <a:pt x="193083" y="312561"/>
                </a:lnTo>
                <a:lnTo>
                  <a:pt x="192372" y="311138"/>
                </a:lnTo>
                <a:lnTo>
                  <a:pt x="192017" y="309716"/>
                </a:lnTo>
                <a:lnTo>
                  <a:pt x="190950" y="305805"/>
                </a:lnTo>
                <a:lnTo>
                  <a:pt x="188816" y="282691"/>
                </a:lnTo>
                <a:lnTo>
                  <a:pt x="188816" y="45515"/>
                </a:lnTo>
                <a:lnTo>
                  <a:pt x="187750" y="40536"/>
                </a:lnTo>
                <a:lnTo>
                  <a:pt x="186683" y="39114"/>
                </a:lnTo>
                <a:lnTo>
                  <a:pt x="185616" y="37336"/>
                </a:lnTo>
                <a:lnTo>
                  <a:pt x="183127" y="34491"/>
                </a:lnTo>
                <a:lnTo>
                  <a:pt x="180993" y="33069"/>
                </a:lnTo>
                <a:lnTo>
                  <a:pt x="179216" y="31647"/>
                </a:lnTo>
                <a:lnTo>
                  <a:pt x="174948" y="29158"/>
                </a:lnTo>
                <a:lnTo>
                  <a:pt x="171393" y="27380"/>
                </a:lnTo>
                <a:lnTo>
                  <a:pt x="166770" y="25246"/>
                </a:lnTo>
                <a:lnTo>
                  <a:pt x="164636" y="24535"/>
                </a:lnTo>
                <a:lnTo>
                  <a:pt x="162858" y="23824"/>
                </a:lnTo>
                <a:lnTo>
                  <a:pt x="158236" y="21690"/>
                </a:lnTo>
                <a:lnTo>
                  <a:pt x="158236" y="17779"/>
                </a:lnTo>
                <a:lnTo>
                  <a:pt x="163570" y="16001"/>
                </a:lnTo>
                <a:lnTo>
                  <a:pt x="167837" y="16001"/>
                </a:lnTo>
                <a:lnTo>
                  <a:pt x="177793" y="17423"/>
                </a:lnTo>
                <a:lnTo>
                  <a:pt x="182416" y="18490"/>
                </a:lnTo>
                <a:lnTo>
                  <a:pt x="187394" y="19557"/>
                </a:lnTo>
                <a:lnTo>
                  <a:pt x="199128" y="22757"/>
                </a:lnTo>
                <a:lnTo>
                  <a:pt x="202684" y="24179"/>
                </a:lnTo>
                <a:lnTo>
                  <a:pt x="204818" y="24891"/>
                </a:lnTo>
                <a:lnTo>
                  <a:pt x="209796" y="28091"/>
                </a:lnTo>
                <a:lnTo>
                  <a:pt x="209796" y="32002"/>
                </a:lnTo>
                <a:lnTo>
                  <a:pt x="208374" y="37336"/>
                </a:lnTo>
                <a:lnTo>
                  <a:pt x="208018" y="39114"/>
                </a:lnTo>
                <a:lnTo>
                  <a:pt x="207662" y="40536"/>
                </a:lnTo>
                <a:lnTo>
                  <a:pt x="207386" y="45515"/>
                </a:lnTo>
                <a:lnTo>
                  <a:pt x="207307" y="152546"/>
                </a:lnTo>
                <a:lnTo>
                  <a:pt x="275224" y="152546"/>
                </a:lnTo>
                <a:lnTo>
                  <a:pt x="275224" y="164992"/>
                </a:lnTo>
                <a:lnTo>
                  <a:pt x="207307" y="164992"/>
                </a:lnTo>
                <a:lnTo>
                  <a:pt x="207307" y="251755"/>
                </a:lnTo>
                <a:lnTo>
                  <a:pt x="206596" y="273091"/>
                </a:lnTo>
                <a:lnTo>
                  <a:pt x="205885" y="279847"/>
                </a:lnTo>
                <a:lnTo>
                  <a:pt x="205529" y="287314"/>
                </a:lnTo>
                <a:lnTo>
                  <a:pt x="204107" y="298337"/>
                </a:lnTo>
                <a:lnTo>
                  <a:pt x="203395" y="301182"/>
                </a:lnTo>
                <a:lnTo>
                  <a:pt x="203040" y="303671"/>
                </a:lnTo>
                <a:lnTo>
                  <a:pt x="200906" y="309716"/>
                </a:lnTo>
                <a:lnTo>
                  <a:pt x="199484" y="312561"/>
                </a:lnTo>
                <a:lnTo>
                  <a:pt x="197350" y="314694"/>
                </a:lnTo>
                <a:close/>
              </a:path>
              <a:path w="278129" h="334645">
                <a:moveTo>
                  <a:pt x="159658" y="62583"/>
                </a:moveTo>
                <a:lnTo>
                  <a:pt x="128722" y="62583"/>
                </a:lnTo>
                <a:lnTo>
                  <a:pt x="135834" y="57249"/>
                </a:lnTo>
                <a:lnTo>
                  <a:pt x="139034" y="57605"/>
                </a:lnTo>
                <a:lnTo>
                  <a:pt x="148279" y="58316"/>
                </a:lnTo>
                <a:lnTo>
                  <a:pt x="150057" y="58671"/>
                </a:lnTo>
                <a:lnTo>
                  <a:pt x="153258" y="59027"/>
                </a:lnTo>
                <a:lnTo>
                  <a:pt x="159658" y="61161"/>
                </a:lnTo>
                <a:lnTo>
                  <a:pt x="159658" y="62583"/>
                </a:lnTo>
                <a:close/>
              </a:path>
              <a:path w="278129" h="334645">
                <a:moveTo>
                  <a:pt x="46937" y="83563"/>
                </a:moveTo>
                <a:lnTo>
                  <a:pt x="46226" y="83563"/>
                </a:lnTo>
                <a:lnTo>
                  <a:pt x="39825" y="81073"/>
                </a:lnTo>
                <a:lnTo>
                  <a:pt x="36981" y="79651"/>
                </a:lnTo>
                <a:lnTo>
                  <a:pt x="33069" y="77873"/>
                </a:lnTo>
                <a:lnTo>
                  <a:pt x="24179" y="72895"/>
                </a:lnTo>
                <a:lnTo>
                  <a:pt x="20268" y="70761"/>
                </a:lnTo>
                <a:lnTo>
                  <a:pt x="17779" y="68983"/>
                </a:lnTo>
                <a:lnTo>
                  <a:pt x="11734" y="65072"/>
                </a:lnTo>
                <a:lnTo>
                  <a:pt x="11734" y="60805"/>
                </a:lnTo>
                <a:lnTo>
                  <a:pt x="15290" y="59383"/>
                </a:lnTo>
                <a:lnTo>
                  <a:pt x="16712" y="59738"/>
                </a:lnTo>
                <a:lnTo>
                  <a:pt x="18846" y="60094"/>
                </a:lnTo>
                <a:lnTo>
                  <a:pt x="25957" y="60805"/>
                </a:lnTo>
                <a:lnTo>
                  <a:pt x="29158" y="61161"/>
                </a:lnTo>
                <a:lnTo>
                  <a:pt x="54760" y="62583"/>
                </a:lnTo>
                <a:lnTo>
                  <a:pt x="159658" y="62583"/>
                </a:lnTo>
                <a:lnTo>
                  <a:pt x="159658" y="65428"/>
                </a:lnTo>
                <a:lnTo>
                  <a:pt x="154754" y="74317"/>
                </a:lnTo>
                <a:lnTo>
                  <a:pt x="75740" y="74317"/>
                </a:lnTo>
                <a:lnTo>
                  <a:pt x="59027" y="77518"/>
                </a:lnTo>
                <a:lnTo>
                  <a:pt x="55827" y="78940"/>
                </a:lnTo>
                <a:lnTo>
                  <a:pt x="53338" y="80007"/>
                </a:lnTo>
                <a:lnTo>
                  <a:pt x="49071" y="82140"/>
                </a:lnTo>
                <a:lnTo>
                  <a:pt x="46937" y="83563"/>
                </a:lnTo>
                <a:close/>
              </a:path>
              <a:path w="278129" h="334645">
                <a:moveTo>
                  <a:pt x="5333" y="274513"/>
                </a:moveTo>
                <a:lnTo>
                  <a:pt x="0" y="268824"/>
                </a:lnTo>
                <a:lnTo>
                  <a:pt x="4622" y="265623"/>
                </a:lnTo>
                <a:lnTo>
                  <a:pt x="11734" y="259578"/>
                </a:lnTo>
                <a:lnTo>
                  <a:pt x="28802" y="243221"/>
                </a:lnTo>
                <a:lnTo>
                  <a:pt x="43026" y="228998"/>
                </a:lnTo>
                <a:lnTo>
                  <a:pt x="56182" y="214063"/>
                </a:lnTo>
                <a:lnTo>
                  <a:pt x="62227" y="206951"/>
                </a:lnTo>
                <a:lnTo>
                  <a:pt x="67561" y="200906"/>
                </a:lnTo>
                <a:lnTo>
                  <a:pt x="79651" y="184549"/>
                </a:lnTo>
                <a:lnTo>
                  <a:pt x="83918" y="178860"/>
                </a:lnTo>
                <a:lnTo>
                  <a:pt x="88185" y="172815"/>
                </a:lnTo>
                <a:lnTo>
                  <a:pt x="97430" y="158236"/>
                </a:lnTo>
                <a:lnTo>
                  <a:pt x="101697" y="151124"/>
                </a:lnTo>
                <a:lnTo>
                  <a:pt x="105609" y="144724"/>
                </a:lnTo>
                <a:lnTo>
                  <a:pt x="115565" y="123744"/>
                </a:lnTo>
                <a:lnTo>
                  <a:pt x="118410" y="118054"/>
                </a:lnTo>
                <a:lnTo>
                  <a:pt x="124099" y="102409"/>
                </a:lnTo>
                <a:lnTo>
                  <a:pt x="126233" y="96719"/>
                </a:lnTo>
                <a:lnTo>
                  <a:pt x="128011" y="91741"/>
                </a:lnTo>
                <a:lnTo>
                  <a:pt x="131211" y="80362"/>
                </a:lnTo>
                <a:lnTo>
                  <a:pt x="132278" y="74317"/>
                </a:lnTo>
                <a:lnTo>
                  <a:pt x="154754" y="74317"/>
                </a:lnTo>
                <a:lnTo>
                  <a:pt x="153969" y="75740"/>
                </a:lnTo>
                <a:lnTo>
                  <a:pt x="152902" y="80718"/>
                </a:lnTo>
                <a:lnTo>
                  <a:pt x="148635" y="95652"/>
                </a:lnTo>
                <a:lnTo>
                  <a:pt x="146857" y="101342"/>
                </a:lnTo>
                <a:lnTo>
                  <a:pt x="144724" y="107387"/>
                </a:lnTo>
                <a:lnTo>
                  <a:pt x="139034" y="122677"/>
                </a:lnTo>
                <a:lnTo>
                  <a:pt x="136189" y="128722"/>
                </a:lnTo>
                <a:lnTo>
                  <a:pt x="132989" y="135834"/>
                </a:lnTo>
                <a:lnTo>
                  <a:pt x="126233" y="149346"/>
                </a:lnTo>
                <a:lnTo>
                  <a:pt x="122677" y="155391"/>
                </a:lnTo>
                <a:lnTo>
                  <a:pt x="118766" y="162503"/>
                </a:lnTo>
                <a:lnTo>
                  <a:pt x="107742" y="178860"/>
                </a:lnTo>
                <a:lnTo>
                  <a:pt x="103120" y="184905"/>
                </a:lnTo>
                <a:lnTo>
                  <a:pt x="98142" y="191661"/>
                </a:lnTo>
                <a:lnTo>
                  <a:pt x="83207" y="209440"/>
                </a:lnTo>
                <a:lnTo>
                  <a:pt x="76806" y="215841"/>
                </a:lnTo>
                <a:lnTo>
                  <a:pt x="69339" y="223664"/>
                </a:lnTo>
                <a:lnTo>
                  <a:pt x="54404" y="237532"/>
                </a:lnTo>
                <a:lnTo>
                  <a:pt x="36981" y="251755"/>
                </a:lnTo>
                <a:lnTo>
                  <a:pt x="17779" y="267046"/>
                </a:lnTo>
                <a:lnTo>
                  <a:pt x="9956" y="272024"/>
                </a:lnTo>
                <a:lnTo>
                  <a:pt x="5333" y="274513"/>
                </a:lnTo>
                <a:close/>
              </a:path>
              <a:path w="278129" h="334645">
                <a:moveTo>
                  <a:pt x="265268" y="334252"/>
                </a:moveTo>
                <a:lnTo>
                  <a:pt x="262067" y="334252"/>
                </a:lnTo>
                <a:lnTo>
                  <a:pt x="259934" y="331051"/>
                </a:lnTo>
                <a:lnTo>
                  <a:pt x="259223" y="329629"/>
                </a:lnTo>
                <a:lnTo>
                  <a:pt x="258785" y="327495"/>
                </a:lnTo>
                <a:lnTo>
                  <a:pt x="257800" y="323228"/>
                </a:lnTo>
                <a:lnTo>
                  <a:pt x="257445" y="320739"/>
                </a:lnTo>
                <a:lnTo>
                  <a:pt x="257089" y="315761"/>
                </a:lnTo>
                <a:lnTo>
                  <a:pt x="256200" y="298337"/>
                </a:lnTo>
                <a:lnTo>
                  <a:pt x="256022" y="294426"/>
                </a:lnTo>
                <a:lnTo>
                  <a:pt x="256022" y="164992"/>
                </a:lnTo>
                <a:lnTo>
                  <a:pt x="275224" y="164992"/>
                </a:lnTo>
                <a:lnTo>
                  <a:pt x="275224" y="261001"/>
                </a:lnTo>
                <a:lnTo>
                  <a:pt x="274585" y="279847"/>
                </a:lnTo>
                <a:lnTo>
                  <a:pt x="274471" y="282691"/>
                </a:lnTo>
                <a:lnTo>
                  <a:pt x="274157" y="288025"/>
                </a:lnTo>
                <a:lnTo>
                  <a:pt x="273802" y="298693"/>
                </a:lnTo>
                <a:lnTo>
                  <a:pt x="272379" y="313272"/>
                </a:lnTo>
                <a:lnTo>
                  <a:pt x="271668" y="316472"/>
                </a:lnTo>
                <a:lnTo>
                  <a:pt x="270957" y="321095"/>
                </a:lnTo>
                <a:lnTo>
                  <a:pt x="269179" y="327495"/>
                </a:lnTo>
                <a:lnTo>
                  <a:pt x="267757" y="331051"/>
                </a:lnTo>
                <a:lnTo>
                  <a:pt x="265268" y="3342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7828219" y="4985347"/>
            <a:ext cx="306070" cy="292100"/>
          </a:xfrm>
          <a:custGeom>
            <a:avLst/>
            <a:gdLst/>
            <a:ahLst/>
            <a:cxnLst/>
            <a:rect l="l" t="t" r="r" b="b"/>
            <a:pathLst>
              <a:path w="306070" h="292100">
                <a:moveTo>
                  <a:pt x="256022" y="76451"/>
                </a:moveTo>
                <a:lnTo>
                  <a:pt x="236109" y="76451"/>
                </a:lnTo>
                <a:lnTo>
                  <a:pt x="236109" y="28091"/>
                </a:lnTo>
                <a:lnTo>
                  <a:pt x="234687" y="22757"/>
                </a:lnTo>
                <a:lnTo>
                  <a:pt x="232554" y="20624"/>
                </a:lnTo>
                <a:lnTo>
                  <a:pt x="231131" y="18846"/>
                </a:lnTo>
                <a:lnTo>
                  <a:pt x="225442" y="15290"/>
                </a:lnTo>
                <a:lnTo>
                  <a:pt x="221175" y="13156"/>
                </a:lnTo>
                <a:lnTo>
                  <a:pt x="214063" y="9956"/>
                </a:lnTo>
                <a:lnTo>
                  <a:pt x="211930" y="9245"/>
                </a:lnTo>
                <a:lnTo>
                  <a:pt x="210152" y="8534"/>
                </a:lnTo>
                <a:lnTo>
                  <a:pt x="205173" y="6044"/>
                </a:lnTo>
                <a:lnTo>
                  <a:pt x="205173" y="2133"/>
                </a:lnTo>
                <a:lnTo>
                  <a:pt x="210507" y="0"/>
                </a:lnTo>
                <a:lnTo>
                  <a:pt x="214774" y="0"/>
                </a:lnTo>
                <a:lnTo>
                  <a:pt x="249977" y="7467"/>
                </a:lnTo>
                <a:lnTo>
                  <a:pt x="252466" y="8178"/>
                </a:lnTo>
                <a:lnTo>
                  <a:pt x="258156" y="11378"/>
                </a:lnTo>
                <a:lnTo>
                  <a:pt x="258071" y="15290"/>
                </a:lnTo>
                <a:lnTo>
                  <a:pt x="256022" y="23824"/>
                </a:lnTo>
                <a:lnTo>
                  <a:pt x="256022" y="76451"/>
                </a:lnTo>
                <a:close/>
              </a:path>
              <a:path w="306070" h="292100">
                <a:moveTo>
                  <a:pt x="63650" y="204107"/>
                </a:moveTo>
                <a:lnTo>
                  <a:pt x="59383" y="204107"/>
                </a:lnTo>
                <a:lnTo>
                  <a:pt x="56893" y="199128"/>
                </a:lnTo>
                <a:lnTo>
                  <a:pt x="53437" y="160014"/>
                </a:lnTo>
                <a:lnTo>
                  <a:pt x="53338" y="40892"/>
                </a:lnTo>
                <a:lnTo>
                  <a:pt x="51915" y="36269"/>
                </a:lnTo>
                <a:lnTo>
                  <a:pt x="49782" y="34136"/>
                </a:lnTo>
                <a:lnTo>
                  <a:pt x="48359" y="32358"/>
                </a:lnTo>
                <a:lnTo>
                  <a:pt x="42670" y="28802"/>
                </a:lnTo>
                <a:lnTo>
                  <a:pt x="38403" y="26669"/>
                </a:lnTo>
                <a:lnTo>
                  <a:pt x="33069" y="24179"/>
                </a:lnTo>
                <a:lnTo>
                  <a:pt x="28802" y="22757"/>
                </a:lnTo>
                <a:lnTo>
                  <a:pt x="23824" y="20268"/>
                </a:lnTo>
                <a:lnTo>
                  <a:pt x="23824" y="16357"/>
                </a:lnTo>
                <a:lnTo>
                  <a:pt x="29158" y="14223"/>
                </a:lnTo>
                <a:lnTo>
                  <a:pt x="33425" y="14223"/>
                </a:lnTo>
                <a:lnTo>
                  <a:pt x="43026" y="15290"/>
                </a:lnTo>
                <a:lnTo>
                  <a:pt x="48715" y="16357"/>
                </a:lnTo>
                <a:lnTo>
                  <a:pt x="53338" y="17068"/>
                </a:lnTo>
                <a:lnTo>
                  <a:pt x="63650" y="19557"/>
                </a:lnTo>
                <a:lnTo>
                  <a:pt x="67917" y="20979"/>
                </a:lnTo>
                <a:lnTo>
                  <a:pt x="70406" y="21690"/>
                </a:lnTo>
                <a:lnTo>
                  <a:pt x="75384" y="24535"/>
                </a:lnTo>
                <a:lnTo>
                  <a:pt x="75384" y="28091"/>
                </a:lnTo>
                <a:lnTo>
                  <a:pt x="73250" y="36981"/>
                </a:lnTo>
                <a:lnTo>
                  <a:pt x="73250" y="76451"/>
                </a:lnTo>
                <a:lnTo>
                  <a:pt x="256022" y="76451"/>
                </a:lnTo>
                <a:lnTo>
                  <a:pt x="256022" y="88896"/>
                </a:lnTo>
                <a:lnTo>
                  <a:pt x="73250" y="88896"/>
                </a:lnTo>
                <a:lnTo>
                  <a:pt x="73250" y="145435"/>
                </a:lnTo>
                <a:lnTo>
                  <a:pt x="72895" y="160014"/>
                </a:lnTo>
                <a:lnTo>
                  <a:pt x="72184" y="167126"/>
                </a:lnTo>
                <a:lnTo>
                  <a:pt x="254794" y="167126"/>
                </a:lnTo>
                <a:lnTo>
                  <a:pt x="254244" y="173171"/>
                </a:lnTo>
                <a:lnTo>
                  <a:pt x="253889" y="178860"/>
                </a:lnTo>
                <a:lnTo>
                  <a:pt x="253751" y="179571"/>
                </a:lnTo>
                <a:lnTo>
                  <a:pt x="71117" y="179571"/>
                </a:lnTo>
                <a:lnTo>
                  <a:pt x="70761" y="184194"/>
                </a:lnTo>
                <a:lnTo>
                  <a:pt x="68628" y="193439"/>
                </a:lnTo>
                <a:lnTo>
                  <a:pt x="67917" y="196284"/>
                </a:lnTo>
                <a:lnTo>
                  <a:pt x="66850" y="199484"/>
                </a:lnTo>
                <a:lnTo>
                  <a:pt x="63650" y="204107"/>
                </a:lnTo>
                <a:close/>
              </a:path>
              <a:path w="306070" h="292100">
                <a:moveTo>
                  <a:pt x="254794" y="167126"/>
                </a:moveTo>
                <a:lnTo>
                  <a:pt x="236109" y="167126"/>
                </a:lnTo>
                <a:lnTo>
                  <a:pt x="236109" y="88896"/>
                </a:lnTo>
                <a:lnTo>
                  <a:pt x="256022" y="88896"/>
                </a:lnTo>
                <a:lnTo>
                  <a:pt x="255935" y="145435"/>
                </a:lnTo>
                <a:lnTo>
                  <a:pt x="254956" y="165348"/>
                </a:lnTo>
                <a:lnTo>
                  <a:pt x="254794" y="167126"/>
                </a:lnTo>
                <a:close/>
              </a:path>
              <a:path w="306070" h="292100">
                <a:moveTo>
                  <a:pt x="162858" y="268468"/>
                </a:moveTo>
                <a:lnTo>
                  <a:pt x="142946" y="268468"/>
                </a:lnTo>
                <a:lnTo>
                  <a:pt x="142946" y="179571"/>
                </a:lnTo>
                <a:lnTo>
                  <a:pt x="162858" y="179571"/>
                </a:lnTo>
                <a:lnTo>
                  <a:pt x="162858" y="268468"/>
                </a:lnTo>
                <a:close/>
              </a:path>
              <a:path w="306070" h="292100">
                <a:moveTo>
                  <a:pt x="246422" y="200906"/>
                </a:moveTo>
                <a:lnTo>
                  <a:pt x="242154" y="200906"/>
                </a:lnTo>
                <a:lnTo>
                  <a:pt x="239665" y="195928"/>
                </a:lnTo>
                <a:lnTo>
                  <a:pt x="238954" y="193439"/>
                </a:lnTo>
                <a:lnTo>
                  <a:pt x="238497" y="189883"/>
                </a:lnTo>
                <a:lnTo>
                  <a:pt x="237532" y="183127"/>
                </a:lnTo>
                <a:lnTo>
                  <a:pt x="236821" y="179571"/>
                </a:lnTo>
                <a:lnTo>
                  <a:pt x="253751" y="179571"/>
                </a:lnTo>
                <a:lnTo>
                  <a:pt x="251755" y="189883"/>
                </a:lnTo>
                <a:lnTo>
                  <a:pt x="249622" y="196284"/>
                </a:lnTo>
                <a:lnTo>
                  <a:pt x="246422" y="200906"/>
                </a:lnTo>
                <a:close/>
              </a:path>
              <a:path w="306070" h="292100">
                <a:moveTo>
                  <a:pt x="304433" y="268468"/>
                </a:moveTo>
                <a:lnTo>
                  <a:pt x="207662" y="268468"/>
                </a:lnTo>
                <a:lnTo>
                  <a:pt x="221530" y="268112"/>
                </a:lnTo>
                <a:lnTo>
                  <a:pt x="229353" y="267401"/>
                </a:lnTo>
                <a:lnTo>
                  <a:pt x="241088" y="265979"/>
                </a:lnTo>
                <a:lnTo>
                  <a:pt x="244999" y="264556"/>
                </a:lnTo>
                <a:lnTo>
                  <a:pt x="248555" y="263490"/>
                </a:lnTo>
                <a:lnTo>
                  <a:pt x="253889" y="260645"/>
                </a:lnTo>
                <a:lnTo>
                  <a:pt x="255667" y="259223"/>
                </a:lnTo>
                <a:lnTo>
                  <a:pt x="260645" y="259578"/>
                </a:lnTo>
                <a:lnTo>
                  <a:pt x="270246" y="259934"/>
                </a:lnTo>
                <a:lnTo>
                  <a:pt x="274868" y="260645"/>
                </a:lnTo>
                <a:lnTo>
                  <a:pt x="280558" y="261001"/>
                </a:lnTo>
                <a:lnTo>
                  <a:pt x="294426" y="263490"/>
                </a:lnTo>
                <a:lnTo>
                  <a:pt x="299404" y="264556"/>
                </a:lnTo>
                <a:lnTo>
                  <a:pt x="304433" y="268468"/>
                </a:lnTo>
                <a:close/>
              </a:path>
              <a:path w="306070" h="292100">
                <a:moveTo>
                  <a:pt x="41603" y="291581"/>
                </a:moveTo>
                <a:lnTo>
                  <a:pt x="40892" y="291581"/>
                </a:lnTo>
                <a:lnTo>
                  <a:pt x="35914" y="289803"/>
                </a:lnTo>
                <a:lnTo>
                  <a:pt x="34136" y="289092"/>
                </a:lnTo>
                <a:lnTo>
                  <a:pt x="31647" y="288025"/>
                </a:lnTo>
                <a:lnTo>
                  <a:pt x="25602" y="285181"/>
                </a:lnTo>
                <a:lnTo>
                  <a:pt x="21690" y="283403"/>
                </a:lnTo>
                <a:lnTo>
                  <a:pt x="18490" y="281625"/>
                </a:lnTo>
                <a:lnTo>
                  <a:pt x="10667" y="277713"/>
                </a:lnTo>
                <a:lnTo>
                  <a:pt x="7822" y="275935"/>
                </a:lnTo>
                <a:lnTo>
                  <a:pt x="5333" y="274157"/>
                </a:lnTo>
                <a:lnTo>
                  <a:pt x="0" y="269890"/>
                </a:lnTo>
                <a:lnTo>
                  <a:pt x="0" y="266334"/>
                </a:lnTo>
                <a:lnTo>
                  <a:pt x="2844" y="264556"/>
                </a:lnTo>
                <a:lnTo>
                  <a:pt x="4978" y="264912"/>
                </a:lnTo>
                <a:lnTo>
                  <a:pt x="9245" y="265268"/>
                </a:lnTo>
                <a:lnTo>
                  <a:pt x="56832" y="268243"/>
                </a:lnTo>
                <a:lnTo>
                  <a:pt x="304433" y="268468"/>
                </a:lnTo>
                <a:lnTo>
                  <a:pt x="305805" y="269535"/>
                </a:lnTo>
                <a:lnTo>
                  <a:pt x="305805" y="278424"/>
                </a:lnTo>
                <a:lnTo>
                  <a:pt x="303979" y="280913"/>
                </a:lnTo>
                <a:lnTo>
                  <a:pt x="102053" y="280913"/>
                </a:lnTo>
                <a:lnTo>
                  <a:pt x="78229" y="281980"/>
                </a:lnTo>
                <a:lnTo>
                  <a:pt x="73250" y="282691"/>
                </a:lnTo>
                <a:lnTo>
                  <a:pt x="68628" y="283047"/>
                </a:lnTo>
                <a:lnTo>
                  <a:pt x="57960" y="285181"/>
                </a:lnTo>
                <a:lnTo>
                  <a:pt x="54404" y="286247"/>
                </a:lnTo>
                <a:lnTo>
                  <a:pt x="51560" y="286958"/>
                </a:lnTo>
                <a:lnTo>
                  <a:pt x="44448" y="290159"/>
                </a:lnTo>
                <a:lnTo>
                  <a:pt x="41603" y="291581"/>
                </a:lnTo>
                <a:close/>
              </a:path>
              <a:path w="306070" h="292100">
                <a:moveTo>
                  <a:pt x="301893" y="283758"/>
                </a:moveTo>
                <a:lnTo>
                  <a:pt x="295848" y="283758"/>
                </a:lnTo>
                <a:lnTo>
                  <a:pt x="278780" y="282336"/>
                </a:lnTo>
                <a:lnTo>
                  <a:pt x="272024" y="281625"/>
                </a:lnTo>
                <a:lnTo>
                  <a:pt x="248911" y="280913"/>
                </a:lnTo>
                <a:lnTo>
                  <a:pt x="303979" y="280913"/>
                </a:lnTo>
                <a:lnTo>
                  <a:pt x="301893" y="2837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8138291" y="4967568"/>
            <a:ext cx="293370" cy="321945"/>
          </a:xfrm>
          <a:custGeom>
            <a:avLst/>
            <a:gdLst/>
            <a:ahLst/>
            <a:cxnLst/>
            <a:rect l="l" t="t" r="r" b="b"/>
            <a:pathLst>
              <a:path w="293370" h="321945">
                <a:moveTo>
                  <a:pt x="269890" y="120899"/>
                </a:moveTo>
                <a:lnTo>
                  <a:pt x="250689" y="120899"/>
                </a:lnTo>
                <a:lnTo>
                  <a:pt x="250689" y="33780"/>
                </a:lnTo>
                <a:lnTo>
                  <a:pt x="248911" y="27735"/>
                </a:lnTo>
                <a:lnTo>
                  <a:pt x="246066" y="24179"/>
                </a:lnTo>
                <a:lnTo>
                  <a:pt x="242510" y="20624"/>
                </a:lnTo>
                <a:lnTo>
                  <a:pt x="240377" y="19201"/>
                </a:lnTo>
                <a:lnTo>
                  <a:pt x="237887" y="17423"/>
                </a:lnTo>
                <a:lnTo>
                  <a:pt x="231842" y="14223"/>
                </a:lnTo>
                <a:lnTo>
                  <a:pt x="229709" y="13156"/>
                </a:lnTo>
                <a:lnTo>
                  <a:pt x="221530" y="9600"/>
                </a:lnTo>
                <a:lnTo>
                  <a:pt x="219397" y="8889"/>
                </a:lnTo>
                <a:lnTo>
                  <a:pt x="217619" y="8178"/>
                </a:lnTo>
                <a:lnTo>
                  <a:pt x="212641" y="6044"/>
                </a:lnTo>
                <a:lnTo>
                  <a:pt x="212641" y="2133"/>
                </a:lnTo>
                <a:lnTo>
                  <a:pt x="218330" y="0"/>
                </a:lnTo>
                <a:lnTo>
                  <a:pt x="224020" y="0"/>
                </a:lnTo>
                <a:lnTo>
                  <a:pt x="238243" y="2133"/>
                </a:lnTo>
                <a:lnTo>
                  <a:pt x="243932" y="3555"/>
                </a:lnTo>
                <a:lnTo>
                  <a:pt x="248555" y="4622"/>
                </a:lnTo>
                <a:lnTo>
                  <a:pt x="258156" y="7467"/>
                </a:lnTo>
                <a:lnTo>
                  <a:pt x="263134" y="9245"/>
                </a:lnTo>
                <a:lnTo>
                  <a:pt x="266690" y="10667"/>
                </a:lnTo>
                <a:lnTo>
                  <a:pt x="273091" y="14223"/>
                </a:lnTo>
                <a:lnTo>
                  <a:pt x="273091" y="18490"/>
                </a:lnTo>
                <a:lnTo>
                  <a:pt x="271668" y="22757"/>
                </a:lnTo>
                <a:lnTo>
                  <a:pt x="270957" y="25246"/>
                </a:lnTo>
                <a:lnTo>
                  <a:pt x="270601" y="27380"/>
                </a:lnTo>
                <a:lnTo>
                  <a:pt x="269961" y="33780"/>
                </a:lnTo>
                <a:lnTo>
                  <a:pt x="269890" y="120899"/>
                </a:lnTo>
                <a:close/>
              </a:path>
              <a:path w="293370" h="321945">
                <a:moveTo>
                  <a:pt x="182416" y="39114"/>
                </a:moveTo>
                <a:lnTo>
                  <a:pt x="151480" y="39114"/>
                </a:lnTo>
                <a:lnTo>
                  <a:pt x="158236" y="34491"/>
                </a:lnTo>
                <a:lnTo>
                  <a:pt x="161792" y="34847"/>
                </a:lnTo>
                <a:lnTo>
                  <a:pt x="168548" y="35203"/>
                </a:lnTo>
                <a:lnTo>
                  <a:pt x="171393" y="35558"/>
                </a:lnTo>
                <a:lnTo>
                  <a:pt x="174948" y="35914"/>
                </a:lnTo>
                <a:lnTo>
                  <a:pt x="182416" y="38047"/>
                </a:lnTo>
                <a:lnTo>
                  <a:pt x="182416" y="39114"/>
                </a:lnTo>
                <a:close/>
              </a:path>
              <a:path w="293370" h="321945">
                <a:moveTo>
                  <a:pt x="51560" y="59738"/>
                </a:moveTo>
                <a:lnTo>
                  <a:pt x="50848" y="59738"/>
                </a:lnTo>
                <a:lnTo>
                  <a:pt x="46226" y="57960"/>
                </a:lnTo>
                <a:lnTo>
                  <a:pt x="42670" y="56538"/>
                </a:lnTo>
                <a:lnTo>
                  <a:pt x="37336" y="54049"/>
                </a:lnTo>
                <a:lnTo>
                  <a:pt x="30936" y="50848"/>
                </a:lnTo>
                <a:lnTo>
                  <a:pt x="25246" y="47648"/>
                </a:lnTo>
                <a:lnTo>
                  <a:pt x="22402" y="46226"/>
                </a:lnTo>
                <a:lnTo>
                  <a:pt x="20268" y="44804"/>
                </a:lnTo>
                <a:lnTo>
                  <a:pt x="15290" y="40536"/>
                </a:lnTo>
                <a:lnTo>
                  <a:pt x="15290" y="37336"/>
                </a:lnTo>
                <a:lnTo>
                  <a:pt x="18490" y="35914"/>
                </a:lnTo>
                <a:lnTo>
                  <a:pt x="20268" y="36269"/>
                </a:lnTo>
                <a:lnTo>
                  <a:pt x="22402" y="36625"/>
                </a:lnTo>
                <a:lnTo>
                  <a:pt x="30224" y="37336"/>
                </a:lnTo>
                <a:lnTo>
                  <a:pt x="33425" y="37692"/>
                </a:lnTo>
                <a:lnTo>
                  <a:pt x="38759" y="38047"/>
                </a:lnTo>
                <a:lnTo>
                  <a:pt x="57960" y="39114"/>
                </a:lnTo>
                <a:lnTo>
                  <a:pt x="182416" y="39114"/>
                </a:lnTo>
                <a:lnTo>
                  <a:pt x="182416" y="43026"/>
                </a:lnTo>
                <a:lnTo>
                  <a:pt x="178149" y="49071"/>
                </a:lnTo>
                <a:lnTo>
                  <a:pt x="177295" y="50493"/>
                </a:lnTo>
                <a:lnTo>
                  <a:pt x="101995" y="50507"/>
                </a:lnTo>
                <a:lnTo>
                  <a:pt x="95897" y="50604"/>
                </a:lnTo>
                <a:lnTo>
                  <a:pt x="91233" y="50868"/>
                </a:lnTo>
                <a:lnTo>
                  <a:pt x="76095" y="52271"/>
                </a:lnTo>
                <a:lnTo>
                  <a:pt x="71117" y="52982"/>
                </a:lnTo>
                <a:lnTo>
                  <a:pt x="67561" y="53338"/>
                </a:lnTo>
                <a:lnTo>
                  <a:pt x="60094" y="55471"/>
                </a:lnTo>
                <a:lnTo>
                  <a:pt x="57605" y="56538"/>
                </a:lnTo>
                <a:lnTo>
                  <a:pt x="55827" y="57249"/>
                </a:lnTo>
                <a:lnTo>
                  <a:pt x="52982" y="59027"/>
                </a:lnTo>
                <a:lnTo>
                  <a:pt x="51560" y="59738"/>
                </a:lnTo>
                <a:close/>
              </a:path>
              <a:path w="293370" h="321945">
                <a:moveTo>
                  <a:pt x="4267" y="218330"/>
                </a:moveTo>
                <a:lnTo>
                  <a:pt x="0" y="212641"/>
                </a:lnTo>
                <a:lnTo>
                  <a:pt x="4622" y="210152"/>
                </a:lnTo>
                <a:lnTo>
                  <a:pt x="11023" y="206240"/>
                </a:lnTo>
                <a:lnTo>
                  <a:pt x="54760" y="175660"/>
                </a:lnTo>
                <a:lnTo>
                  <a:pt x="81073" y="154324"/>
                </a:lnTo>
                <a:lnTo>
                  <a:pt x="87118" y="149346"/>
                </a:lnTo>
                <a:lnTo>
                  <a:pt x="116988" y="117699"/>
                </a:lnTo>
                <a:lnTo>
                  <a:pt x="135478" y="91741"/>
                </a:lnTo>
                <a:lnTo>
                  <a:pt x="139034" y="86052"/>
                </a:lnTo>
                <a:lnTo>
                  <a:pt x="153969" y="50493"/>
                </a:lnTo>
                <a:lnTo>
                  <a:pt x="177295" y="50493"/>
                </a:lnTo>
                <a:lnTo>
                  <a:pt x="176015" y="52626"/>
                </a:lnTo>
                <a:lnTo>
                  <a:pt x="174593" y="57249"/>
                </a:lnTo>
                <a:lnTo>
                  <a:pt x="170326" y="68628"/>
                </a:lnTo>
                <a:lnTo>
                  <a:pt x="167837" y="74673"/>
                </a:lnTo>
                <a:lnTo>
                  <a:pt x="165348" y="81073"/>
                </a:lnTo>
                <a:lnTo>
                  <a:pt x="160014" y="92452"/>
                </a:lnTo>
                <a:lnTo>
                  <a:pt x="156458" y="98497"/>
                </a:lnTo>
                <a:lnTo>
                  <a:pt x="152902" y="104187"/>
                </a:lnTo>
                <a:lnTo>
                  <a:pt x="144368" y="118054"/>
                </a:lnTo>
                <a:lnTo>
                  <a:pt x="118410" y="146501"/>
                </a:lnTo>
                <a:lnTo>
                  <a:pt x="92808" y="167837"/>
                </a:lnTo>
                <a:lnTo>
                  <a:pt x="86763" y="172459"/>
                </a:lnTo>
                <a:lnTo>
                  <a:pt x="70406" y="183127"/>
                </a:lnTo>
                <a:lnTo>
                  <a:pt x="64005" y="187038"/>
                </a:lnTo>
                <a:lnTo>
                  <a:pt x="57249" y="191305"/>
                </a:lnTo>
                <a:lnTo>
                  <a:pt x="15290" y="214063"/>
                </a:lnTo>
                <a:lnTo>
                  <a:pt x="8889" y="216908"/>
                </a:lnTo>
                <a:lnTo>
                  <a:pt x="4267" y="218330"/>
                </a:lnTo>
                <a:close/>
              </a:path>
              <a:path w="293370" h="321945">
                <a:moveTo>
                  <a:pt x="187750" y="141523"/>
                </a:moveTo>
                <a:lnTo>
                  <a:pt x="153969" y="122677"/>
                </a:lnTo>
                <a:lnTo>
                  <a:pt x="153969" y="119477"/>
                </a:lnTo>
                <a:lnTo>
                  <a:pt x="156814" y="117699"/>
                </a:lnTo>
                <a:lnTo>
                  <a:pt x="158947" y="118054"/>
                </a:lnTo>
                <a:lnTo>
                  <a:pt x="163570" y="118410"/>
                </a:lnTo>
                <a:lnTo>
                  <a:pt x="170326" y="119477"/>
                </a:lnTo>
                <a:lnTo>
                  <a:pt x="175304" y="119832"/>
                </a:lnTo>
                <a:lnTo>
                  <a:pt x="179571" y="120188"/>
                </a:lnTo>
                <a:lnTo>
                  <a:pt x="197706" y="120899"/>
                </a:lnTo>
                <a:lnTo>
                  <a:pt x="269890" y="120899"/>
                </a:lnTo>
                <a:lnTo>
                  <a:pt x="269890" y="132278"/>
                </a:lnTo>
                <a:lnTo>
                  <a:pt x="221886" y="132278"/>
                </a:lnTo>
                <a:lnTo>
                  <a:pt x="205529" y="134412"/>
                </a:lnTo>
                <a:lnTo>
                  <a:pt x="199840" y="136189"/>
                </a:lnTo>
                <a:lnTo>
                  <a:pt x="196284" y="137256"/>
                </a:lnTo>
                <a:lnTo>
                  <a:pt x="190239" y="140101"/>
                </a:lnTo>
                <a:lnTo>
                  <a:pt x="187750" y="141523"/>
                </a:lnTo>
                <a:close/>
              </a:path>
              <a:path w="293370" h="321945">
                <a:moveTo>
                  <a:pt x="259578" y="254244"/>
                </a:moveTo>
                <a:lnTo>
                  <a:pt x="256734" y="254244"/>
                </a:lnTo>
                <a:lnTo>
                  <a:pt x="254956" y="251400"/>
                </a:lnTo>
                <a:lnTo>
                  <a:pt x="254244" y="249977"/>
                </a:lnTo>
                <a:lnTo>
                  <a:pt x="252822" y="244288"/>
                </a:lnTo>
                <a:lnTo>
                  <a:pt x="252111" y="239665"/>
                </a:lnTo>
                <a:lnTo>
                  <a:pt x="251755" y="233620"/>
                </a:lnTo>
                <a:lnTo>
                  <a:pt x="251400" y="229353"/>
                </a:lnTo>
                <a:lnTo>
                  <a:pt x="251044" y="223308"/>
                </a:lnTo>
                <a:lnTo>
                  <a:pt x="250809" y="210152"/>
                </a:lnTo>
                <a:lnTo>
                  <a:pt x="250689" y="132278"/>
                </a:lnTo>
                <a:lnTo>
                  <a:pt x="269890" y="132278"/>
                </a:lnTo>
                <a:lnTo>
                  <a:pt x="269805" y="183127"/>
                </a:lnTo>
                <a:lnTo>
                  <a:pt x="269535" y="196639"/>
                </a:lnTo>
                <a:lnTo>
                  <a:pt x="268773" y="210152"/>
                </a:lnTo>
                <a:lnTo>
                  <a:pt x="268112" y="224020"/>
                </a:lnTo>
                <a:lnTo>
                  <a:pt x="267757" y="226153"/>
                </a:lnTo>
                <a:lnTo>
                  <a:pt x="266334" y="236821"/>
                </a:lnTo>
                <a:lnTo>
                  <a:pt x="265623" y="240732"/>
                </a:lnTo>
                <a:lnTo>
                  <a:pt x="265268" y="243932"/>
                </a:lnTo>
                <a:lnTo>
                  <a:pt x="262423" y="251044"/>
                </a:lnTo>
                <a:lnTo>
                  <a:pt x="261712" y="252466"/>
                </a:lnTo>
                <a:lnTo>
                  <a:pt x="259578" y="254244"/>
                </a:lnTo>
                <a:close/>
              </a:path>
              <a:path w="293370" h="321945">
                <a:moveTo>
                  <a:pt x="289092" y="321806"/>
                </a:moveTo>
                <a:lnTo>
                  <a:pt x="102409" y="321806"/>
                </a:lnTo>
                <a:lnTo>
                  <a:pt x="81073" y="314694"/>
                </a:lnTo>
                <a:lnTo>
                  <a:pt x="81073" y="254956"/>
                </a:lnTo>
                <a:lnTo>
                  <a:pt x="77873" y="250333"/>
                </a:lnTo>
                <a:lnTo>
                  <a:pt x="76095" y="248911"/>
                </a:lnTo>
                <a:lnTo>
                  <a:pt x="74673" y="247488"/>
                </a:lnTo>
                <a:lnTo>
                  <a:pt x="68628" y="244288"/>
                </a:lnTo>
                <a:lnTo>
                  <a:pt x="66139" y="243221"/>
                </a:lnTo>
                <a:lnTo>
                  <a:pt x="62583" y="241443"/>
                </a:lnTo>
                <a:lnTo>
                  <a:pt x="55471" y="238954"/>
                </a:lnTo>
                <a:lnTo>
                  <a:pt x="52982" y="238243"/>
                </a:lnTo>
                <a:lnTo>
                  <a:pt x="51204" y="237532"/>
                </a:lnTo>
                <a:lnTo>
                  <a:pt x="46226" y="236109"/>
                </a:lnTo>
                <a:lnTo>
                  <a:pt x="46226" y="232198"/>
                </a:lnTo>
                <a:lnTo>
                  <a:pt x="51915" y="229353"/>
                </a:lnTo>
                <a:lnTo>
                  <a:pt x="59027" y="229353"/>
                </a:lnTo>
                <a:lnTo>
                  <a:pt x="71828" y="231131"/>
                </a:lnTo>
                <a:lnTo>
                  <a:pt x="76095" y="231842"/>
                </a:lnTo>
                <a:lnTo>
                  <a:pt x="80718" y="232554"/>
                </a:lnTo>
                <a:lnTo>
                  <a:pt x="92097" y="235398"/>
                </a:lnTo>
                <a:lnTo>
                  <a:pt x="95297" y="236465"/>
                </a:lnTo>
                <a:lnTo>
                  <a:pt x="97786" y="237176"/>
                </a:lnTo>
                <a:lnTo>
                  <a:pt x="102764" y="240377"/>
                </a:lnTo>
                <a:lnTo>
                  <a:pt x="102764" y="244999"/>
                </a:lnTo>
                <a:lnTo>
                  <a:pt x="101097" y="250333"/>
                </a:lnTo>
                <a:lnTo>
                  <a:pt x="100986" y="306160"/>
                </a:lnTo>
                <a:lnTo>
                  <a:pt x="110232" y="310072"/>
                </a:lnTo>
                <a:lnTo>
                  <a:pt x="293003" y="310072"/>
                </a:lnTo>
                <a:lnTo>
                  <a:pt x="293003" y="318250"/>
                </a:lnTo>
                <a:lnTo>
                  <a:pt x="289092" y="321806"/>
                </a:lnTo>
                <a:close/>
              </a:path>
              <a:path w="293370" h="321945">
                <a:moveTo>
                  <a:pt x="293003" y="310072"/>
                </a:moveTo>
                <a:lnTo>
                  <a:pt x="208018" y="310072"/>
                </a:lnTo>
                <a:lnTo>
                  <a:pt x="223308" y="308649"/>
                </a:lnTo>
                <a:lnTo>
                  <a:pt x="231842" y="305805"/>
                </a:lnTo>
                <a:lnTo>
                  <a:pt x="237887" y="302249"/>
                </a:lnTo>
                <a:lnTo>
                  <a:pt x="239665" y="300471"/>
                </a:lnTo>
                <a:lnTo>
                  <a:pt x="246777" y="300826"/>
                </a:lnTo>
                <a:lnTo>
                  <a:pt x="263490" y="301893"/>
                </a:lnTo>
                <a:lnTo>
                  <a:pt x="271313" y="302604"/>
                </a:lnTo>
                <a:lnTo>
                  <a:pt x="283403" y="304027"/>
                </a:lnTo>
                <a:lnTo>
                  <a:pt x="293003" y="309005"/>
                </a:lnTo>
                <a:lnTo>
                  <a:pt x="293003" y="3100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8454408" y="4967568"/>
            <a:ext cx="271780" cy="334645"/>
          </a:xfrm>
          <a:custGeom>
            <a:avLst/>
            <a:gdLst/>
            <a:ahLst/>
            <a:cxnLst/>
            <a:rect l="l" t="t" r="r" b="b"/>
            <a:pathLst>
              <a:path w="271779" h="334645">
                <a:moveTo>
                  <a:pt x="200031" y="53338"/>
                </a:moveTo>
                <a:lnTo>
                  <a:pt x="127300" y="53338"/>
                </a:lnTo>
                <a:lnTo>
                  <a:pt x="143301" y="52626"/>
                </a:lnTo>
                <a:lnTo>
                  <a:pt x="148635" y="51204"/>
                </a:lnTo>
                <a:lnTo>
                  <a:pt x="152191" y="50493"/>
                </a:lnTo>
                <a:lnTo>
                  <a:pt x="159303" y="46226"/>
                </a:lnTo>
                <a:lnTo>
                  <a:pt x="160369" y="45159"/>
                </a:lnTo>
                <a:lnTo>
                  <a:pt x="164636" y="45515"/>
                </a:lnTo>
                <a:lnTo>
                  <a:pt x="172815" y="45870"/>
                </a:lnTo>
                <a:lnTo>
                  <a:pt x="177438" y="46581"/>
                </a:lnTo>
                <a:lnTo>
                  <a:pt x="182060" y="46937"/>
                </a:lnTo>
                <a:lnTo>
                  <a:pt x="188105" y="48004"/>
                </a:lnTo>
                <a:lnTo>
                  <a:pt x="195217" y="49426"/>
                </a:lnTo>
                <a:lnTo>
                  <a:pt x="200031" y="53338"/>
                </a:lnTo>
                <a:close/>
              </a:path>
              <a:path w="271779" h="334645">
                <a:moveTo>
                  <a:pt x="40892" y="74317"/>
                </a:moveTo>
                <a:lnTo>
                  <a:pt x="39825" y="74317"/>
                </a:lnTo>
                <a:lnTo>
                  <a:pt x="33425" y="71117"/>
                </a:lnTo>
                <a:lnTo>
                  <a:pt x="30224" y="69695"/>
                </a:lnTo>
                <a:lnTo>
                  <a:pt x="6756" y="54760"/>
                </a:lnTo>
                <a:lnTo>
                  <a:pt x="6756" y="51204"/>
                </a:lnTo>
                <a:lnTo>
                  <a:pt x="9600" y="49782"/>
                </a:lnTo>
                <a:lnTo>
                  <a:pt x="13867" y="50493"/>
                </a:lnTo>
                <a:lnTo>
                  <a:pt x="25957" y="51915"/>
                </a:lnTo>
                <a:lnTo>
                  <a:pt x="29513" y="52271"/>
                </a:lnTo>
                <a:lnTo>
                  <a:pt x="50848" y="53338"/>
                </a:lnTo>
                <a:lnTo>
                  <a:pt x="200031" y="53338"/>
                </a:lnTo>
                <a:lnTo>
                  <a:pt x="200906" y="54049"/>
                </a:lnTo>
                <a:lnTo>
                  <a:pt x="200906" y="62227"/>
                </a:lnTo>
                <a:lnTo>
                  <a:pt x="198874" y="65072"/>
                </a:lnTo>
                <a:lnTo>
                  <a:pt x="80007" y="65072"/>
                </a:lnTo>
                <a:lnTo>
                  <a:pt x="64005" y="65783"/>
                </a:lnTo>
                <a:lnTo>
                  <a:pt x="60805" y="66494"/>
                </a:lnTo>
                <a:lnTo>
                  <a:pt x="57960" y="66850"/>
                </a:lnTo>
                <a:lnTo>
                  <a:pt x="51560" y="68628"/>
                </a:lnTo>
                <a:lnTo>
                  <a:pt x="49071" y="69695"/>
                </a:lnTo>
                <a:lnTo>
                  <a:pt x="47293" y="70406"/>
                </a:lnTo>
                <a:lnTo>
                  <a:pt x="42670" y="73250"/>
                </a:lnTo>
                <a:lnTo>
                  <a:pt x="40892" y="74317"/>
                </a:lnTo>
                <a:close/>
              </a:path>
              <a:path w="271779" h="334645">
                <a:moveTo>
                  <a:pt x="6044" y="280202"/>
                </a:moveTo>
                <a:lnTo>
                  <a:pt x="0" y="275580"/>
                </a:lnTo>
                <a:lnTo>
                  <a:pt x="3555" y="272024"/>
                </a:lnTo>
                <a:lnTo>
                  <a:pt x="7822" y="267046"/>
                </a:lnTo>
                <a:lnTo>
                  <a:pt x="19557" y="252466"/>
                </a:lnTo>
                <a:lnTo>
                  <a:pt x="23824" y="246422"/>
                </a:lnTo>
                <a:lnTo>
                  <a:pt x="28446" y="240021"/>
                </a:lnTo>
                <a:lnTo>
                  <a:pt x="38047" y="226509"/>
                </a:lnTo>
                <a:lnTo>
                  <a:pt x="45870" y="214419"/>
                </a:lnTo>
                <a:lnTo>
                  <a:pt x="54760" y="199840"/>
                </a:lnTo>
                <a:lnTo>
                  <a:pt x="58316" y="194150"/>
                </a:lnTo>
                <a:lnTo>
                  <a:pt x="62227" y="187750"/>
                </a:lnTo>
                <a:lnTo>
                  <a:pt x="71828" y="169970"/>
                </a:lnTo>
                <a:lnTo>
                  <a:pt x="74317" y="164281"/>
                </a:lnTo>
                <a:lnTo>
                  <a:pt x="77518" y="157525"/>
                </a:lnTo>
                <a:lnTo>
                  <a:pt x="84985" y="140812"/>
                </a:lnTo>
                <a:lnTo>
                  <a:pt x="87830" y="133700"/>
                </a:lnTo>
                <a:lnTo>
                  <a:pt x="90319" y="127655"/>
                </a:lnTo>
                <a:lnTo>
                  <a:pt x="96008" y="112010"/>
                </a:lnTo>
                <a:lnTo>
                  <a:pt x="99564" y="100631"/>
                </a:lnTo>
                <a:lnTo>
                  <a:pt x="103120" y="88185"/>
                </a:lnTo>
                <a:lnTo>
                  <a:pt x="104187" y="83207"/>
                </a:lnTo>
                <a:lnTo>
                  <a:pt x="103831" y="81073"/>
                </a:lnTo>
                <a:lnTo>
                  <a:pt x="98497" y="70406"/>
                </a:lnTo>
                <a:lnTo>
                  <a:pt x="94586" y="65072"/>
                </a:lnTo>
                <a:lnTo>
                  <a:pt x="105253" y="65072"/>
                </a:lnTo>
                <a:lnTo>
                  <a:pt x="125522" y="82140"/>
                </a:lnTo>
                <a:lnTo>
                  <a:pt x="126589" y="83918"/>
                </a:lnTo>
                <a:lnTo>
                  <a:pt x="126589" y="85340"/>
                </a:lnTo>
                <a:lnTo>
                  <a:pt x="122322" y="100631"/>
                </a:lnTo>
                <a:lnTo>
                  <a:pt x="120899" y="104898"/>
                </a:lnTo>
                <a:lnTo>
                  <a:pt x="119121" y="110587"/>
                </a:lnTo>
                <a:lnTo>
                  <a:pt x="113432" y="126233"/>
                </a:lnTo>
                <a:lnTo>
                  <a:pt x="111298" y="131567"/>
                </a:lnTo>
                <a:lnTo>
                  <a:pt x="110232" y="134056"/>
                </a:lnTo>
                <a:lnTo>
                  <a:pt x="108098" y="139390"/>
                </a:lnTo>
                <a:lnTo>
                  <a:pt x="106320" y="142590"/>
                </a:lnTo>
                <a:lnTo>
                  <a:pt x="110587" y="148635"/>
                </a:lnTo>
                <a:lnTo>
                  <a:pt x="117254" y="157525"/>
                </a:lnTo>
                <a:lnTo>
                  <a:pt x="99208" y="157525"/>
                </a:lnTo>
                <a:lnTo>
                  <a:pt x="98142" y="160725"/>
                </a:lnTo>
                <a:lnTo>
                  <a:pt x="97430" y="161792"/>
                </a:lnTo>
                <a:lnTo>
                  <a:pt x="93519" y="169615"/>
                </a:lnTo>
                <a:lnTo>
                  <a:pt x="82496" y="188461"/>
                </a:lnTo>
                <a:lnTo>
                  <a:pt x="77873" y="195573"/>
                </a:lnTo>
                <a:lnTo>
                  <a:pt x="73606" y="202329"/>
                </a:lnTo>
                <a:lnTo>
                  <a:pt x="50848" y="232909"/>
                </a:lnTo>
                <a:lnTo>
                  <a:pt x="33069" y="253533"/>
                </a:lnTo>
                <a:lnTo>
                  <a:pt x="27735" y="259578"/>
                </a:lnTo>
                <a:lnTo>
                  <a:pt x="15290" y="272379"/>
                </a:lnTo>
                <a:lnTo>
                  <a:pt x="9245" y="277358"/>
                </a:lnTo>
                <a:lnTo>
                  <a:pt x="6044" y="280202"/>
                </a:lnTo>
                <a:close/>
              </a:path>
              <a:path w="271779" h="334645">
                <a:moveTo>
                  <a:pt x="197350" y="67206"/>
                </a:moveTo>
                <a:lnTo>
                  <a:pt x="192728" y="67206"/>
                </a:lnTo>
                <a:lnTo>
                  <a:pt x="183483" y="66494"/>
                </a:lnTo>
                <a:lnTo>
                  <a:pt x="176371" y="65783"/>
                </a:lnTo>
                <a:lnTo>
                  <a:pt x="154680" y="65072"/>
                </a:lnTo>
                <a:lnTo>
                  <a:pt x="198874" y="65072"/>
                </a:lnTo>
                <a:lnTo>
                  <a:pt x="197350" y="67206"/>
                </a:lnTo>
                <a:close/>
              </a:path>
              <a:path w="271779" h="334645">
                <a:moveTo>
                  <a:pt x="198773" y="270246"/>
                </a:moveTo>
                <a:lnTo>
                  <a:pt x="192372" y="268112"/>
                </a:lnTo>
                <a:lnTo>
                  <a:pt x="186327" y="262067"/>
                </a:lnTo>
                <a:lnTo>
                  <a:pt x="171393" y="244999"/>
                </a:lnTo>
                <a:lnTo>
                  <a:pt x="152902" y="222242"/>
                </a:lnTo>
                <a:lnTo>
                  <a:pt x="145790" y="214419"/>
                </a:lnTo>
                <a:lnTo>
                  <a:pt x="140101" y="207307"/>
                </a:lnTo>
                <a:lnTo>
                  <a:pt x="118766" y="182060"/>
                </a:lnTo>
                <a:lnTo>
                  <a:pt x="114854" y="177082"/>
                </a:lnTo>
                <a:lnTo>
                  <a:pt x="104187" y="164281"/>
                </a:lnTo>
                <a:lnTo>
                  <a:pt x="99208" y="157525"/>
                </a:lnTo>
                <a:lnTo>
                  <a:pt x="117254" y="157525"/>
                </a:lnTo>
                <a:lnTo>
                  <a:pt x="121255" y="162858"/>
                </a:lnTo>
                <a:lnTo>
                  <a:pt x="124811" y="167126"/>
                </a:lnTo>
                <a:lnTo>
                  <a:pt x="128722" y="172104"/>
                </a:lnTo>
                <a:lnTo>
                  <a:pt x="139390" y="183483"/>
                </a:lnTo>
                <a:lnTo>
                  <a:pt x="142946" y="187394"/>
                </a:lnTo>
                <a:lnTo>
                  <a:pt x="174948" y="211574"/>
                </a:lnTo>
                <a:lnTo>
                  <a:pt x="177793" y="212285"/>
                </a:lnTo>
                <a:lnTo>
                  <a:pt x="181705" y="217619"/>
                </a:lnTo>
                <a:lnTo>
                  <a:pt x="189172" y="229709"/>
                </a:lnTo>
                <a:lnTo>
                  <a:pt x="192728" y="236109"/>
                </a:lnTo>
                <a:lnTo>
                  <a:pt x="196639" y="242866"/>
                </a:lnTo>
                <a:lnTo>
                  <a:pt x="205529" y="263134"/>
                </a:lnTo>
                <a:lnTo>
                  <a:pt x="201262" y="267757"/>
                </a:lnTo>
                <a:lnTo>
                  <a:pt x="198773" y="270246"/>
                </a:lnTo>
                <a:close/>
              </a:path>
              <a:path w="271779" h="334645">
                <a:moveTo>
                  <a:pt x="258511" y="334252"/>
                </a:moveTo>
                <a:lnTo>
                  <a:pt x="255311" y="334252"/>
                </a:lnTo>
                <a:lnTo>
                  <a:pt x="253178" y="331051"/>
                </a:lnTo>
                <a:lnTo>
                  <a:pt x="252466" y="329629"/>
                </a:lnTo>
                <a:lnTo>
                  <a:pt x="252029" y="327495"/>
                </a:lnTo>
                <a:lnTo>
                  <a:pt x="251044" y="323228"/>
                </a:lnTo>
                <a:lnTo>
                  <a:pt x="250689" y="320739"/>
                </a:lnTo>
                <a:lnTo>
                  <a:pt x="250333" y="315761"/>
                </a:lnTo>
                <a:lnTo>
                  <a:pt x="249977" y="308649"/>
                </a:lnTo>
                <a:lnTo>
                  <a:pt x="249622" y="302249"/>
                </a:lnTo>
                <a:lnTo>
                  <a:pt x="249266" y="294426"/>
                </a:lnTo>
                <a:lnTo>
                  <a:pt x="249266" y="34136"/>
                </a:lnTo>
                <a:lnTo>
                  <a:pt x="247844" y="28446"/>
                </a:lnTo>
                <a:lnTo>
                  <a:pt x="246422" y="26313"/>
                </a:lnTo>
                <a:lnTo>
                  <a:pt x="244999" y="24535"/>
                </a:lnTo>
                <a:lnTo>
                  <a:pt x="241443" y="20624"/>
                </a:lnTo>
                <a:lnTo>
                  <a:pt x="238954" y="19201"/>
                </a:lnTo>
                <a:lnTo>
                  <a:pt x="236465" y="17423"/>
                </a:lnTo>
                <a:lnTo>
                  <a:pt x="215485" y="8178"/>
                </a:lnTo>
                <a:lnTo>
                  <a:pt x="210863" y="6044"/>
                </a:lnTo>
                <a:lnTo>
                  <a:pt x="210863" y="2133"/>
                </a:lnTo>
                <a:lnTo>
                  <a:pt x="216552" y="0"/>
                </a:lnTo>
                <a:lnTo>
                  <a:pt x="222242" y="0"/>
                </a:lnTo>
                <a:lnTo>
                  <a:pt x="235398" y="1777"/>
                </a:lnTo>
                <a:lnTo>
                  <a:pt x="241443" y="3555"/>
                </a:lnTo>
                <a:lnTo>
                  <a:pt x="245710" y="4622"/>
                </a:lnTo>
                <a:lnTo>
                  <a:pt x="257089" y="7822"/>
                </a:lnTo>
                <a:lnTo>
                  <a:pt x="262067" y="9600"/>
                </a:lnTo>
                <a:lnTo>
                  <a:pt x="265623" y="11023"/>
                </a:lnTo>
                <a:lnTo>
                  <a:pt x="271668" y="14579"/>
                </a:lnTo>
                <a:lnTo>
                  <a:pt x="271668" y="18846"/>
                </a:lnTo>
                <a:lnTo>
                  <a:pt x="270246" y="22757"/>
                </a:lnTo>
                <a:lnTo>
                  <a:pt x="269535" y="25246"/>
                </a:lnTo>
                <a:lnTo>
                  <a:pt x="269179" y="27380"/>
                </a:lnTo>
                <a:lnTo>
                  <a:pt x="268503" y="34136"/>
                </a:lnTo>
                <a:lnTo>
                  <a:pt x="268468" y="261001"/>
                </a:lnTo>
                <a:lnTo>
                  <a:pt x="267757" y="281980"/>
                </a:lnTo>
                <a:lnTo>
                  <a:pt x="267401" y="288025"/>
                </a:lnTo>
                <a:lnTo>
                  <a:pt x="267046" y="298693"/>
                </a:lnTo>
                <a:lnTo>
                  <a:pt x="265623" y="313272"/>
                </a:lnTo>
                <a:lnTo>
                  <a:pt x="264912" y="316472"/>
                </a:lnTo>
                <a:lnTo>
                  <a:pt x="264201" y="321095"/>
                </a:lnTo>
                <a:lnTo>
                  <a:pt x="262423" y="327495"/>
                </a:lnTo>
                <a:lnTo>
                  <a:pt x="261001" y="331051"/>
                </a:lnTo>
                <a:lnTo>
                  <a:pt x="258511" y="3342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8772304" y="4994237"/>
            <a:ext cx="306070" cy="283210"/>
          </a:xfrm>
          <a:custGeom>
            <a:avLst/>
            <a:gdLst/>
            <a:ahLst/>
            <a:cxnLst/>
            <a:rect l="l" t="t" r="r" b="b"/>
            <a:pathLst>
              <a:path w="306070" h="283210">
                <a:moveTo>
                  <a:pt x="209085" y="259578"/>
                </a:moveTo>
                <a:lnTo>
                  <a:pt x="196284" y="259578"/>
                </a:lnTo>
                <a:lnTo>
                  <a:pt x="204462" y="194150"/>
                </a:lnTo>
                <a:lnTo>
                  <a:pt x="205173" y="190950"/>
                </a:lnTo>
                <a:lnTo>
                  <a:pt x="200551" y="184194"/>
                </a:lnTo>
                <a:lnTo>
                  <a:pt x="182416" y="171748"/>
                </a:lnTo>
                <a:lnTo>
                  <a:pt x="182416" y="168903"/>
                </a:lnTo>
                <a:lnTo>
                  <a:pt x="185972" y="167126"/>
                </a:lnTo>
                <a:lnTo>
                  <a:pt x="191305" y="167126"/>
                </a:lnTo>
                <a:lnTo>
                  <a:pt x="202329" y="169615"/>
                </a:lnTo>
                <a:lnTo>
                  <a:pt x="205885" y="170681"/>
                </a:lnTo>
                <a:lnTo>
                  <a:pt x="209796" y="171748"/>
                </a:lnTo>
                <a:lnTo>
                  <a:pt x="217263" y="174593"/>
                </a:lnTo>
                <a:lnTo>
                  <a:pt x="219752" y="175660"/>
                </a:lnTo>
                <a:lnTo>
                  <a:pt x="225797" y="178149"/>
                </a:lnTo>
                <a:lnTo>
                  <a:pt x="229709" y="183127"/>
                </a:lnTo>
                <a:lnTo>
                  <a:pt x="228998" y="186327"/>
                </a:lnTo>
                <a:lnTo>
                  <a:pt x="209085" y="259578"/>
                </a:lnTo>
                <a:close/>
              </a:path>
              <a:path w="306070" h="283210">
                <a:moveTo>
                  <a:pt x="112721" y="259578"/>
                </a:moveTo>
                <a:lnTo>
                  <a:pt x="100275" y="259578"/>
                </a:lnTo>
                <a:lnTo>
                  <a:pt x="86763" y="201618"/>
                </a:lnTo>
                <a:lnTo>
                  <a:pt x="86407" y="198773"/>
                </a:lnTo>
                <a:lnTo>
                  <a:pt x="82496" y="193795"/>
                </a:lnTo>
                <a:lnTo>
                  <a:pt x="79651" y="192017"/>
                </a:lnTo>
                <a:lnTo>
                  <a:pt x="76806" y="189883"/>
                </a:lnTo>
                <a:lnTo>
                  <a:pt x="69695" y="186683"/>
                </a:lnTo>
                <a:lnTo>
                  <a:pt x="64716" y="185260"/>
                </a:lnTo>
                <a:lnTo>
                  <a:pt x="59027" y="183127"/>
                </a:lnTo>
                <a:lnTo>
                  <a:pt x="59027" y="179571"/>
                </a:lnTo>
                <a:lnTo>
                  <a:pt x="64716" y="177082"/>
                </a:lnTo>
                <a:lnTo>
                  <a:pt x="70406" y="177082"/>
                </a:lnTo>
                <a:lnTo>
                  <a:pt x="81429" y="177793"/>
                </a:lnTo>
                <a:lnTo>
                  <a:pt x="84985" y="178504"/>
                </a:lnTo>
                <a:lnTo>
                  <a:pt x="97075" y="180282"/>
                </a:lnTo>
                <a:lnTo>
                  <a:pt x="99208" y="180993"/>
                </a:lnTo>
                <a:lnTo>
                  <a:pt x="102053" y="181349"/>
                </a:lnTo>
                <a:lnTo>
                  <a:pt x="108454" y="184549"/>
                </a:lnTo>
                <a:lnTo>
                  <a:pt x="108809" y="187750"/>
                </a:lnTo>
                <a:lnTo>
                  <a:pt x="112721" y="259578"/>
                </a:lnTo>
                <a:close/>
              </a:path>
              <a:path w="306070" h="283210">
                <a:moveTo>
                  <a:pt x="304281" y="259578"/>
                </a:moveTo>
                <a:lnTo>
                  <a:pt x="214419" y="259578"/>
                </a:lnTo>
                <a:lnTo>
                  <a:pt x="222597" y="259223"/>
                </a:lnTo>
                <a:lnTo>
                  <a:pt x="225442" y="258867"/>
                </a:lnTo>
                <a:lnTo>
                  <a:pt x="229353" y="258511"/>
                </a:lnTo>
                <a:lnTo>
                  <a:pt x="241088" y="257089"/>
                </a:lnTo>
                <a:lnTo>
                  <a:pt x="244999" y="255667"/>
                </a:lnTo>
                <a:lnTo>
                  <a:pt x="248555" y="254600"/>
                </a:lnTo>
                <a:lnTo>
                  <a:pt x="253889" y="251755"/>
                </a:lnTo>
                <a:lnTo>
                  <a:pt x="255667" y="250333"/>
                </a:lnTo>
                <a:lnTo>
                  <a:pt x="260645" y="250689"/>
                </a:lnTo>
                <a:lnTo>
                  <a:pt x="270246" y="251044"/>
                </a:lnTo>
                <a:lnTo>
                  <a:pt x="274868" y="251755"/>
                </a:lnTo>
                <a:lnTo>
                  <a:pt x="280558" y="252111"/>
                </a:lnTo>
                <a:lnTo>
                  <a:pt x="289803" y="253889"/>
                </a:lnTo>
                <a:lnTo>
                  <a:pt x="293715" y="254600"/>
                </a:lnTo>
                <a:lnTo>
                  <a:pt x="298693" y="255667"/>
                </a:lnTo>
                <a:lnTo>
                  <a:pt x="304281" y="259578"/>
                </a:lnTo>
                <a:close/>
              </a:path>
              <a:path w="306070" h="283210">
                <a:moveTo>
                  <a:pt x="41603" y="282691"/>
                </a:moveTo>
                <a:lnTo>
                  <a:pt x="40892" y="282691"/>
                </a:lnTo>
                <a:lnTo>
                  <a:pt x="35914" y="280913"/>
                </a:lnTo>
                <a:lnTo>
                  <a:pt x="34136" y="280202"/>
                </a:lnTo>
                <a:lnTo>
                  <a:pt x="31647" y="279136"/>
                </a:lnTo>
                <a:lnTo>
                  <a:pt x="25602" y="276291"/>
                </a:lnTo>
                <a:lnTo>
                  <a:pt x="21690" y="274513"/>
                </a:lnTo>
                <a:lnTo>
                  <a:pt x="18490" y="272735"/>
                </a:lnTo>
                <a:lnTo>
                  <a:pt x="10667" y="268824"/>
                </a:lnTo>
                <a:lnTo>
                  <a:pt x="7822" y="267046"/>
                </a:lnTo>
                <a:lnTo>
                  <a:pt x="5333" y="265268"/>
                </a:lnTo>
                <a:lnTo>
                  <a:pt x="0" y="261001"/>
                </a:lnTo>
                <a:lnTo>
                  <a:pt x="0" y="257445"/>
                </a:lnTo>
                <a:lnTo>
                  <a:pt x="2844" y="255667"/>
                </a:lnTo>
                <a:lnTo>
                  <a:pt x="4978" y="256022"/>
                </a:lnTo>
                <a:lnTo>
                  <a:pt x="9245" y="256378"/>
                </a:lnTo>
                <a:lnTo>
                  <a:pt x="56832" y="259353"/>
                </a:lnTo>
                <a:lnTo>
                  <a:pt x="304281" y="259578"/>
                </a:lnTo>
                <a:lnTo>
                  <a:pt x="305805" y="260645"/>
                </a:lnTo>
                <a:lnTo>
                  <a:pt x="305805" y="269535"/>
                </a:lnTo>
                <a:lnTo>
                  <a:pt x="303979" y="272024"/>
                </a:lnTo>
                <a:lnTo>
                  <a:pt x="102053" y="272024"/>
                </a:lnTo>
                <a:lnTo>
                  <a:pt x="78229" y="273091"/>
                </a:lnTo>
                <a:lnTo>
                  <a:pt x="73250" y="273802"/>
                </a:lnTo>
                <a:lnTo>
                  <a:pt x="68628" y="274157"/>
                </a:lnTo>
                <a:lnTo>
                  <a:pt x="57960" y="276291"/>
                </a:lnTo>
                <a:lnTo>
                  <a:pt x="54404" y="277358"/>
                </a:lnTo>
                <a:lnTo>
                  <a:pt x="51560" y="278069"/>
                </a:lnTo>
                <a:lnTo>
                  <a:pt x="44448" y="281269"/>
                </a:lnTo>
                <a:lnTo>
                  <a:pt x="41603" y="282691"/>
                </a:lnTo>
                <a:close/>
              </a:path>
              <a:path w="306070" h="283210">
                <a:moveTo>
                  <a:pt x="301893" y="274868"/>
                </a:moveTo>
                <a:lnTo>
                  <a:pt x="295848" y="274868"/>
                </a:lnTo>
                <a:lnTo>
                  <a:pt x="278780" y="273446"/>
                </a:lnTo>
                <a:lnTo>
                  <a:pt x="272024" y="272735"/>
                </a:lnTo>
                <a:lnTo>
                  <a:pt x="248911" y="272024"/>
                </a:lnTo>
                <a:lnTo>
                  <a:pt x="303979" y="272024"/>
                </a:lnTo>
                <a:lnTo>
                  <a:pt x="301893" y="274868"/>
                </a:lnTo>
                <a:close/>
              </a:path>
              <a:path w="306070" h="283210">
                <a:moveTo>
                  <a:pt x="266827" y="8534"/>
                </a:moveTo>
                <a:lnTo>
                  <a:pt x="186683" y="8534"/>
                </a:lnTo>
                <a:lnTo>
                  <a:pt x="205173" y="7467"/>
                </a:lnTo>
                <a:lnTo>
                  <a:pt x="210152" y="6400"/>
                </a:lnTo>
                <a:lnTo>
                  <a:pt x="213707" y="5689"/>
                </a:lnTo>
                <a:lnTo>
                  <a:pt x="221886" y="1777"/>
                </a:lnTo>
                <a:lnTo>
                  <a:pt x="224020" y="0"/>
                </a:lnTo>
                <a:lnTo>
                  <a:pt x="228998" y="355"/>
                </a:lnTo>
                <a:lnTo>
                  <a:pt x="237532" y="711"/>
                </a:lnTo>
                <a:lnTo>
                  <a:pt x="243221" y="1422"/>
                </a:lnTo>
                <a:lnTo>
                  <a:pt x="248199" y="1777"/>
                </a:lnTo>
                <a:lnTo>
                  <a:pt x="256734" y="3555"/>
                </a:lnTo>
                <a:lnTo>
                  <a:pt x="260289" y="4622"/>
                </a:lnTo>
                <a:lnTo>
                  <a:pt x="263134" y="5333"/>
                </a:lnTo>
                <a:lnTo>
                  <a:pt x="266827" y="8534"/>
                </a:lnTo>
                <a:close/>
              </a:path>
              <a:path w="306070" h="283210">
                <a:moveTo>
                  <a:pt x="61161" y="30936"/>
                </a:moveTo>
                <a:lnTo>
                  <a:pt x="59738" y="30936"/>
                </a:lnTo>
                <a:lnTo>
                  <a:pt x="51204" y="27024"/>
                </a:lnTo>
                <a:lnTo>
                  <a:pt x="48004" y="25602"/>
                </a:lnTo>
                <a:lnTo>
                  <a:pt x="23113" y="10667"/>
                </a:lnTo>
                <a:lnTo>
                  <a:pt x="23113" y="7111"/>
                </a:lnTo>
                <a:lnTo>
                  <a:pt x="26669" y="4978"/>
                </a:lnTo>
                <a:lnTo>
                  <a:pt x="28446" y="5333"/>
                </a:lnTo>
                <a:lnTo>
                  <a:pt x="40181" y="6756"/>
                </a:lnTo>
                <a:lnTo>
                  <a:pt x="43737" y="7111"/>
                </a:lnTo>
                <a:lnTo>
                  <a:pt x="49071" y="7467"/>
                </a:lnTo>
                <a:lnTo>
                  <a:pt x="69695" y="8534"/>
                </a:lnTo>
                <a:lnTo>
                  <a:pt x="266827" y="8534"/>
                </a:lnTo>
                <a:lnTo>
                  <a:pt x="268468" y="9956"/>
                </a:lnTo>
                <a:lnTo>
                  <a:pt x="268468" y="18490"/>
                </a:lnTo>
                <a:lnTo>
                  <a:pt x="266512" y="20979"/>
                </a:lnTo>
                <a:lnTo>
                  <a:pt x="106320" y="20979"/>
                </a:lnTo>
                <a:lnTo>
                  <a:pt x="90319" y="21690"/>
                </a:lnTo>
                <a:lnTo>
                  <a:pt x="86407" y="22402"/>
                </a:lnTo>
                <a:lnTo>
                  <a:pt x="82851" y="22757"/>
                </a:lnTo>
                <a:lnTo>
                  <a:pt x="74317" y="24891"/>
                </a:lnTo>
                <a:lnTo>
                  <a:pt x="71473" y="25957"/>
                </a:lnTo>
                <a:lnTo>
                  <a:pt x="68983" y="27024"/>
                </a:lnTo>
                <a:lnTo>
                  <a:pt x="63650" y="29513"/>
                </a:lnTo>
                <a:lnTo>
                  <a:pt x="61161" y="30936"/>
                </a:lnTo>
                <a:close/>
              </a:path>
              <a:path w="306070" h="283210">
                <a:moveTo>
                  <a:pt x="264556" y="23468"/>
                </a:moveTo>
                <a:lnTo>
                  <a:pt x="259578" y="23468"/>
                </a:lnTo>
                <a:lnTo>
                  <a:pt x="249622" y="22757"/>
                </a:lnTo>
                <a:lnTo>
                  <a:pt x="245710" y="22402"/>
                </a:lnTo>
                <a:lnTo>
                  <a:pt x="240021" y="21690"/>
                </a:lnTo>
                <a:lnTo>
                  <a:pt x="216908" y="20979"/>
                </a:lnTo>
                <a:lnTo>
                  <a:pt x="266512" y="20979"/>
                </a:lnTo>
                <a:lnTo>
                  <a:pt x="264556" y="23468"/>
                </a:lnTo>
                <a:close/>
              </a:path>
              <a:path w="306070" h="283210">
                <a:moveTo>
                  <a:pt x="273938" y="140456"/>
                </a:moveTo>
                <a:lnTo>
                  <a:pt x="190239" y="140456"/>
                </a:lnTo>
                <a:lnTo>
                  <a:pt x="199484" y="68628"/>
                </a:lnTo>
                <a:lnTo>
                  <a:pt x="199840" y="66139"/>
                </a:lnTo>
                <a:lnTo>
                  <a:pt x="198417" y="62938"/>
                </a:lnTo>
                <a:lnTo>
                  <a:pt x="197706" y="61872"/>
                </a:lnTo>
                <a:lnTo>
                  <a:pt x="196995" y="60449"/>
                </a:lnTo>
                <a:lnTo>
                  <a:pt x="193795" y="56893"/>
                </a:lnTo>
                <a:lnTo>
                  <a:pt x="192017" y="55471"/>
                </a:lnTo>
                <a:lnTo>
                  <a:pt x="189883" y="53693"/>
                </a:lnTo>
                <a:lnTo>
                  <a:pt x="185616" y="51204"/>
                </a:lnTo>
                <a:lnTo>
                  <a:pt x="182060" y="49071"/>
                </a:lnTo>
                <a:lnTo>
                  <a:pt x="176726" y="45515"/>
                </a:lnTo>
                <a:lnTo>
                  <a:pt x="177082" y="44092"/>
                </a:lnTo>
                <a:lnTo>
                  <a:pt x="177438" y="42314"/>
                </a:lnTo>
                <a:lnTo>
                  <a:pt x="181349" y="40892"/>
                </a:lnTo>
                <a:lnTo>
                  <a:pt x="187038" y="41603"/>
                </a:lnTo>
                <a:lnTo>
                  <a:pt x="195573" y="43381"/>
                </a:lnTo>
                <a:lnTo>
                  <a:pt x="198062" y="44092"/>
                </a:lnTo>
                <a:lnTo>
                  <a:pt x="200906" y="44804"/>
                </a:lnTo>
                <a:lnTo>
                  <a:pt x="207307" y="46937"/>
                </a:lnTo>
                <a:lnTo>
                  <a:pt x="210152" y="48004"/>
                </a:lnTo>
                <a:lnTo>
                  <a:pt x="212285" y="48715"/>
                </a:lnTo>
                <a:lnTo>
                  <a:pt x="217975" y="51204"/>
                </a:lnTo>
                <a:lnTo>
                  <a:pt x="222953" y="53693"/>
                </a:lnTo>
                <a:lnTo>
                  <a:pt x="225086" y="57249"/>
                </a:lnTo>
                <a:lnTo>
                  <a:pt x="223787" y="62227"/>
                </a:lnTo>
                <a:lnTo>
                  <a:pt x="202329" y="140101"/>
                </a:lnTo>
                <a:lnTo>
                  <a:pt x="273528" y="140101"/>
                </a:lnTo>
                <a:lnTo>
                  <a:pt x="273938" y="140456"/>
                </a:lnTo>
                <a:close/>
              </a:path>
              <a:path w="306070" h="283210">
                <a:moveTo>
                  <a:pt x="110232" y="140456"/>
                </a:moveTo>
                <a:lnTo>
                  <a:pt x="98142" y="140456"/>
                </a:lnTo>
                <a:lnTo>
                  <a:pt x="84274" y="76806"/>
                </a:lnTo>
                <a:lnTo>
                  <a:pt x="83918" y="74673"/>
                </a:lnTo>
                <a:lnTo>
                  <a:pt x="81785" y="71117"/>
                </a:lnTo>
                <a:lnTo>
                  <a:pt x="81073" y="70050"/>
                </a:lnTo>
                <a:lnTo>
                  <a:pt x="80007" y="68628"/>
                </a:lnTo>
                <a:lnTo>
                  <a:pt x="76451" y="65783"/>
                </a:lnTo>
                <a:lnTo>
                  <a:pt x="74673" y="65072"/>
                </a:lnTo>
                <a:lnTo>
                  <a:pt x="72539" y="64005"/>
                </a:lnTo>
                <a:lnTo>
                  <a:pt x="68272" y="62227"/>
                </a:lnTo>
                <a:lnTo>
                  <a:pt x="66139" y="61516"/>
                </a:lnTo>
                <a:lnTo>
                  <a:pt x="64716" y="60805"/>
                </a:lnTo>
                <a:lnTo>
                  <a:pt x="58316" y="58671"/>
                </a:lnTo>
                <a:lnTo>
                  <a:pt x="58316" y="54760"/>
                </a:lnTo>
                <a:lnTo>
                  <a:pt x="63650" y="52271"/>
                </a:lnTo>
                <a:lnTo>
                  <a:pt x="69695" y="52271"/>
                </a:lnTo>
                <a:lnTo>
                  <a:pt x="77873" y="52982"/>
                </a:lnTo>
                <a:lnTo>
                  <a:pt x="81785" y="53693"/>
                </a:lnTo>
                <a:lnTo>
                  <a:pt x="85696" y="54049"/>
                </a:lnTo>
                <a:lnTo>
                  <a:pt x="94586" y="55827"/>
                </a:lnTo>
                <a:lnTo>
                  <a:pt x="98497" y="56893"/>
                </a:lnTo>
                <a:lnTo>
                  <a:pt x="100986" y="57249"/>
                </a:lnTo>
                <a:lnTo>
                  <a:pt x="105965" y="60094"/>
                </a:lnTo>
                <a:lnTo>
                  <a:pt x="106320" y="62938"/>
                </a:lnTo>
                <a:lnTo>
                  <a:pt x="110232" y="140456"/>
                </a:lnTo>
                <a:close/>
              </a:path>
              <a:path w="306070" h="283210">
                <a:moveTo>
                  <a:pt x="273528" y="140101"/>
                </a:moveTo>
                <a:lnTo>
                  <a:pt x="202329" y="140101"/>
                </a:lnTo>
                <a:lnTo>
                  <a:pt x="207307" y="139745"/>
                </a:lnTo>
                <a:lnTo>
                  <a:pt x="217263" y="138323"/>
                </a:lnTo>
                <a:lnTo>
                  <a:pt x="220819" y="137612"/>
                </a:lnTo>
                <a:lnTo>
                  <a:pt x="228998" y="133700"/>
                </a:lnTo>
                <a:lnTo>
                  <a:pt x="231131" y="131922"/>
                </a:lnTo>
                <a:lnTo>
                  <a:pt x="236109" y="132278"/>
                </a:lnTo>
                <a:lnTo>
                  <a:pt x="244644" y="132634"/>
                </a:lnTo>
                <a:lnTo>
                  <a:pt x="250333" y="133345"/>
                </a:lnTo>
                <a:lnTo>
                  <a:pt x="255311" y="133700"/>
                </a:lnTo>
                <a:lnTo>
                  <a:pt x="263845" y="135478"/>
                </a:lnTo>
                <a:lnTo>
                  <a:pt x="267401" y="136545"/>
                </a:lnTo>
                <a:lnTo>
                  <a:pt x="270246" y="137256"/>
                </a:lnTo>
                <a:lnTo>
                  <a:pt x="273528" y="140101"/>
                </a:lnTo>
                <a:close/>
              </a:path>
              <a:path w="306070" h="283210">
                <a:moveTo>
                  <a:pt x="59383" y="162858"/>
                </a:moveTo>
                <a:lnTo>
                  <a:pt x="57960" y="162858"/>
                </a:lnTo>
                <a:lnTo>
                  <a:pt x="49426" y="158947"/>
                </a:lnTo>
                <a:lnTo>
                  <a:pt x="46226" y="157525"/>
                </a:lnTo>
                <a:lnTo>
                  <a:pt x="21335" y="142590"/>
                </a:lnTo>
                <a:lnTo>
                  <a:pt x="21335" y="139034"/>
                </a:lnTo>
                <a:lnTo>
                  <a:pt x="24891" y="136901"/>
                </a:lnTo>
                <a:lnTo>
                  <a:pt x="26669" y="137256"/>
                </a:lnTo>
                <a:lnTo>
                  <a:pt x="38403" y="138679"/>
                </a:lnTo>
                <a:lnTo>
                  <a:pt x="41959" y="139034"/>
                </a:lnTo>
                <a:lnTo>
                  <a:pt x="47293" y="139390"/>
                </a:lnTo>
                <a:lnTo>
                  <a:pt x="67917" y="140456"/>
                </a:lnTo>
                <a:lnTo>
                  <a:pt x="273938" y="140456"/>
                </a:lnTo>
                <a:lnTo>
                  <a:pt x="275580" y="141879"/>
                </a:lnTo>
                <a:lnTo>
                  <a:pt x="275580" y="150413"/>
                </a:lnTo>
                <a:lnTo>
                  <a:pt x="273624" y="152902"/>
                </a:lnTo>
                <a:lnTo>
                  <a:pt x="104542" y="152902"/>
                </a:lnTo>
                <a:lnTo>
                  <a:pt x="88541" y="153613"/>
                </a:lnTo>
                <a:lnTo>
                  <a:pt x="84629" y="154324"/>
                </a:lnTo>
                <a:lnTo>
                  <a:pt x="81073" y="154680"/>
                </a:lnTo>
                <a:lnTo>
                  <a:pt x="72539" y="156814"/>
                </a:lnTo>
                <a:lnTo>
                  <a:pt x="69695" y="157880"/>
                </a:lnTo>
                <a:lnTo>
                  <a:pt x="67206" y="158947"/>
                </a:lnTo>
                <a:lnTo>
                  <a:pt x="61872" y="161436"/>
                </a:lnTo>
                <a:lnTo>
                  <a:pt x="59383" y="162858"/>
                </a:lnTo>
                <a:close/>
              </a:path>
              <a:path w="306070" h="283210">
                <a:moveTo>
                  <a:pt x="271668" y="155391"/>
                </a:moveTo>
                <a:lnTo>
                  <a:pt x="266690" y="155391"/>
                </a:lnTo>
                <a:lnTo>
                  <a:pt x="256734" y="154680"/>
                </a:lnTo>
                <a:lnTo>
                  <a:pt x="252822" y="154324"/>
                </a:lnTo>
                <a:lnTo>
                  <a:pt x="247133" y="153613"/>
                </a:lnTo>
                <a:lnTo>
                  <a:pt x="224020" y="152902"/>
                </a:lnTo>
                <a:lnTo>
                  <a:pt x="273624" y="152902"/>
                </a:lnTo>
                <a:lnTo>
                  <a:pt x="271668" y="1553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9086998" y="4979658"/>
            <a:ext cx="306070" cy="311785"/>
          </a:xfrm>
          <a:custGeom>
            <a:avLst/>
            <a:gdLst/>
            <a:ahLst/>
            <a:cxnLst/>
            <a:rect l="l" t="t" r="r" b="b"/>
            <a:pathLst>
              <a:path w="306070" h="311785">
                <a:moveTo>
                  <a:pt x="257800" y="4978"/>
                </a:moveTo>
                <a:lnTo>
                  <a:pt x="225442" y="4978"/>
                </a:lnTo>
                <a:lnTo>
                  <a:pt x="232198" y="0"/>
                </a:lnTo>
                <a:lnTo>
                  <a:pt x="236109" y="355"/>
                </a:lnTo>
                <a:lnTo>
                  <a:pt x="246066" y="711"/>
                </a:lnTo>
                <a:lnTo>
                  <a:pt x="249977" y="1422"/>
                </a:lnTo>
                <a:lnTo>
                  <a:pt x="253889" y="1777"/>
                </a:lnTo>
                <a:lnTo>
                  <a:pt x="257800" y="4267"/>
                </a:lnTo>
                <a:lnTo>
                  <a:pt x="257800" y="4978"/>
                </a:lnTo>
                <a:close/>
              </a:path>
              <a:path w="306070" h="311785">
                <a:moveTo>
                  <a:pt x="68983" y="26313"/>
                </a:moveTo>
                <a:lnTo>
                  <a:pt x="68272" y="26313"/>
                </a:lnTo>
                <a:lnTo>
                  <a:pt x="62938" y="24891"/>
                </a:lnTo>
                <a:lnTo>
                  <a:pt x="61161" y="24179"/>
                </a:lnTo>
                <a:lnTo>
                  <a:pt x="58671" y="23113"/>
                </a:lnTo>
                <a:lnTo>
                  <a:pt x="52982" y="20979"/>
                </a:lnTo>
                <a:lnTo>
                  <a:pt x="46581" y="17779"/>
                </a:lnTo>
                <a:lnTo>
                  <a:pt x="41248" y="14934"/>
                </a:lnTo>
                <a:lnTo>
                  <a:pt x="38403" y="13512"/>
                </a:lnTo>
                <a:lnTo>
                  <a:pt x="35914" y="11734"/>
                </a:lnTo>
                <a:lnTo>
                  <a:pt x="29158" y="7467"/>
                </a:lnTo>
                <a:lnTo>
                  <a:pt x="29158" y="2844"/>
                </a:lnTo>
                <a:lnTo>
                  <a:pt x="33425" y="1777"/>
                </a:lnTo>
                <a:lnTo>
                  <a:pt x="34847" y="2133"/>
                </a:lnTo>
                <a:lnTo>
                  <a:pt x="36981" y="2489"/>
                </a:lnTo>
                <a:lnTo>
                  <a:pt x="45159" y="3200"/>
                </a:lnTo>
                <a:lnTo>
                  <a:pt x="48715" y="3555"/>
                </a:lnTo>
                <a:lnTo>
                  <a:pt x="55116" y="3911"/>
                </a:lnTo>
                <a:lnTo>
                  <a:pt x="75073" y="4753"/>
                </a:lnTo>
                <a:lnTo>
                  <a:pt x="80985" y="4911"/>
                </a:lnTo>
                <a:lnTo>
                  <a:pt x="257800" y="4978"/>
                </a:lnTo>
                <a:lnTo>
                  <a:pt x="257800" y="7822"/>
                </a:lnTo>
                <a:lnTo>
                  <a:pt x="254244" y="15290"/>
                </a:lnTo>
                <a:lnTo>
                  <a:pt x="253711" y="17068"/>
                </a:lnTo>
                <a:lnTo>
                  <a:pt x="121966" y="17068"/>
                </a:lnTo>
                <a:lnTo>
                  <a:pt x="98142" y="18134"/>
                </a:lnTo>
                <a:lnTo>
                  <a:pt x="93163" y="18846"/>
                </a:lnTo>
                <a:lnTo>
                  <a:pt x="89608" y="19201"/>
                </a:lnTo>
                <a:lnTo>
                  <a:pt x="81073" y="20979"/>
                </a:lnTo>
                <a:lnTo>
                  <a:pt x="75384" y="23113"/>
                </a:lnTo>
                <a:lnTo>
                  <a:pt x="71117" y="24891"/>
                </a:lnTo>
                <a:lnTo>
                  <a:pt x="68983" y="26313"/>
                </a:lnTo>
                <a:close/>
              </a:path>
              <a:path w="306070" h="311785">
                <a:moveTo>
                  <a:pt x="251157" y="54760"/>
                </a:moveTo>
                <a:lnTo>
                  <a:pt x="227220" y="54760"/>
                </a:lnTo>
                <a:lnTo>
                  <a:pt x="231131" y="51204"/>
                </a:lnTo>
                <a:lnTo>
                  <a:pt x="231131" y="17068"/>
                </a:lnTo>
                <a:lnTo>
                  <a:pt x="253711" y="17068"/>
                </a:lnTo>
                <a:lnTo>
                  <a:pt x="253178" y="18846"/>
                </a:lnTo>
                <a:lnTo>
                  <a:pt x="246066" y="51560"/>
                </a:lnTo>
                <a:lnTo>
                  <a:pt x="251157" y="54760"/>
                </a:lnTo>
                <a:close/>
              </a:path>
              <a:path w="306070" h="311785">
                <a:moveTo>
                  <a:pt x="268112" y="117343"/>
                </a:moveTo>
                <a:lnTo>
                  <a:pt x="71828" y="117343"/>
                </a:lnTo>
                <a:lnTo>
                  <a:pt x="51560" y="110232"/>
                </a:lnTo>
                <a:lnTo>
                  <a:pt x="51560" y="69695"/>
                </a:lnTo>
                <a:lnTo>
                  <a:pt x="46937" y="65783"/>
                </a:lnTo>
                <a:lnTo>
                  <a:pt x="41248" y="62938"/>
                </a:lnTo>
                <a:lnTo>
                  <a:pt x="34847" y="61161"/>
                </a:lnTo>
                <a:lnTo>
                  <a:pt x="30936" y="60449"/>
                </a:lnTo>
                <a:lnTo>
                  <a:pt x="28802" y="59738"/>
                </a:lnTo>
                <a:lnTo>
                  <a:pt x="23113" y="57960"/>
                </a:lnTo>
                <a:lnTo>
                  <a:pt x="23113" y="53693"/>
                </a:lnTo>
                <a:lnTo>
                  <a:pt x="32002" y="50137"/>
                </a:lnTo>
                <a:lnTo>
                  <a:pt x="44804" y="50137"/>
                </a:lnTo>
                <a:lnTo>
                  <a:pt x="60449" y="50848"/>
                </a:lnTo>
                <a:lnTo>
                  <a:pt x="64005" y="51560"/>
                </a:lnTo>
                <a:lnTo>
                  <a:pt x="66850" y="51915"/>
                </a:lnTo>
                <a:lnTo>
                  <a:pt x="72184" y="53693"/>
                </a:lnTo>
                <a:lnTo>
                  <a:pt x="73250" y="54760"/>
                </a:lnTo>
                <a:lnTo>
                  <a:pt x="251157" y="54760"/>
                </a:lnTo>
                <a:lnTo>
                  <a:pt x="258511" y="59383"/>
                </a:lnTo>
                <a:lnTo>
                  <a:pt x="252466" y="66494"/>
                </a:lnTo>
                <a:lnTo>
                  <a:pt x="71473" y="66494"/>
                </a:lnTo>
                <a:lnTo>
                  <a:pt x="71473" y="101697"/>
                </a:lnTo>
                <a:lnTo>
                  <a:pt x="80718" y="105609"/>
                </a:lnTo>
                <a:lnTo>
                  <a:pt x="272024" y="105609"/>
                </a:lnTo>
                <a:lnTo>
                  <a:pt x="272024" y="113432"/>
                </a:lnTo>
                <a:lnTo>
                  <a:pt x="268112" y="117343"/>
                </a:lnTo>
                <a:close/>
              </a:path>
              <a:path w="306070" h="311785">
                <a:moveTo>
                  <a:pt x="272024" y="105609"/>
                </a:moveTo>
                <a:lnTo>
                  <a:pt x="191661" y="105609"/>
                </a:lnTo>
                <a:lnTo>
                  <a:pt x="205885" y="104542"/>
                </a:lnTo>
                <a:lnTo>
                  <a:pt x="213707" y="102409"/>
                </a:lnTo>
                <a:lnTo>
                  <a:pt x="220464" y="98853"/>
                </a:lnTo>
                <a:lnTo>
                  <a:pt x="222242" y="97075"/>
                </a:lnTo>
                <a:lnTo>
                  <a:pt x="228642" y="97430"/>
                </a:lnTo>
                <a:lnTo>
                  <a:pt x="242154" y="97786"/>
                </a:lnTo>
                <a:lnTo>
                  <a:pt x="250689" y="98497"/>
                </a:lnTo>
                <a:lnTo>
                  <a:pt x="262067" y="99208"/>
                </a:lnTo>
                <a:lnTo>
                  <a:pt x="272024" y="104187"/>
                </a:lnTo>
                <a:lnTo>
                  <a:pt x="272024" y="105609"/>
                </a:lnTo>
                <a:close/>
              </a:path>
              <a:path w="306070" h="311785">
                <a:moveTo>
                  <a:pt x="304765" y="147924"/>
                </a:moveTo>
                <a:lnTo>
                  <a:pt x="212285" y="147924"/>
                </a:lnTo>
                <a:lnTo>
                  <a:pt x="229709" y="147213"/>
                </a:lnTo>
                <a:lnTo>
                  <a:pt x="233976" y="146857"/>
                </a:lnTo>
                <a:lnTo>
                  <a:pt x="237532" y="146146"/>
                </a:lnTo>
                <a:lnTo>
                  <a:pt x="247133" y="144368"/>
                </a:lnTo>
                <a:lnTo>
                  <a:pt x="249622" y="142946"/>
                </a:lnTo>
                <a:lnTo>
                  <a:pt x="251400" y="142234"/>
                </a:lnTo>
                <a:lnTo>
                  <a:pt x="254600" y="140101"/>
                </a:lnTo>
                <a:lnTo>
                  <a:pt x="256022" y="139034"/>
                </a:lnTo>
                <a:lnTo>
                  <a:pt x="261001" y="139390"/>
                </a:lnTo>
                <a:lnTo>
                  <a:pt x="271668" y="139745"/>
                </a:lnTo>
                <a:lnTo>
                  <a:pt x="277358" y="140456"/>
                </a:lnTo>
                <a:lnTo>
                  <a:pt x="283047" y="140812"/>
                </a:lnTo>
                <a:lnTo>
                  <a:pt x="299048" y="144012"/>
                </a:lnTo>
                <a:lnTo>
                  <a:pt x="304765" y="147924"/>
                </a:lnTo>
                <a:close/>
              </a:path>
              <a:path w="306070" h="311785">
                <a:moveTo>
                  <a:pt x="40892" y="169970"/>
                </a:moveTo>
                <a:lnTo>
                  <a:pt x="39470" y="169970"/>
                </a:lnTo>
                <a:lnTo>
                  <a:pt x="29869" y="166059"/>
                </a:lnTo>
                <a:lnTo>
                  <a:pt x="25957" y="164281"/>
                </a:lnTo>
                <a:lnTo>
                  <a:pt x="21690" y="162503"/>
                </a:lnTo>
                <a:lnTo>
                  <a:pt x="9245" y="155747"/>
                </a:lnTo>
                <a:lnTo>
                  <a:pt x="6044" y="153969"/>
                </a:lnTo>
                <a:lnTo>
                  <a:pt x="0" y="149346"/>
                </a:lnTo>
                <a:lnTo>
                  <a:pt x="0" y="145435"/>
                </a:lnTo>
                <a:lnTo>
                  <a:pt x="3200" y="143657"/>
                </a:lnTo>
                <a:lnTo>
                  <a:pt x="5333" y="144012"/>
                </a:lnTo>
                <a:lnTo>
                  <a:pt x="8534" y="144368"/>
                </a:lnTo>
                <a:lnTo>
                  <a:pt x="52754" y="147624"/>
                </a:lnTo>
                <a:lnTo>
                  <a:pt x="304765" y="147924"/>
                </a:lnTo>
                <a:lnTo>
                  <a:pt x="305805" y="148635"/>
                </a:lnTo>
                <a:lnTo>
                  <a:pt x="305805" y="157169"/>
                </a:lnTo>
                <a:lnTo>
                  <a:pt x="304027" y="160014"/>
                </a:lnTo>
                <a:lnTo>
                  <a:pt x="111298" y="160014"/>
                </a:lnTo>
                <a:lnTo>
                  <a:pt x="99547" y="160036"/>
                </a:lnTo>
                <a:lnTo>
                  <a:pt x="60805" y="162858"/>
                </a:lnTo>
                <a:lnTo>
                  <a:pt x="44448" y="168192"/>
                </a:lnTo>
                <a:lnTo>
                  <a:pt x="40892" y="169970"/>
                </a:lnTo>
                <a:close/>
              </a:path>
              <a:path w="306070" h="311785">
                <a:moveTo>
                  <a:pt x="302249" y="162858"/>
                </a:moveTo>
                <a:lnTo>
                  <a:pt x="297270" y="162503"/>
                </a:lnTo>
                <a:lnTo>
                  <a:pt x="293715" y="162147"/>
                </a:lnTo>
                <a:lnTo>
                  <a:pt x="285536" y="161792"/>
                </a:lnTo>
                <a:lnTo>
                  <a:pt x="277358" y="161081"/>
                </a:lnTo>
                <a:lnTo>
                  <a:pt x="254244" y="160014"/>
                </a:lnTo>
                <a:lnTo>
                  <a:pt x="304027" y="160014"/>
                </a:lnTo>
                <a:lnTo>
                  <a:pt x="302249" y="162858"/>
                </a:lnTo>
                <a:close/>
              </a:path>
              <a:path w="306070" h="311785">
                <a:moveTo>
                  <a:pt x="260289" y="192728"/>
                </a:moveTo>
                <a:lnTo>
                  <a:pt x="228642" y="192728"/>
                </a:lnTo>
                <a:lnTo>
                  <a:pt x="235398" y="187750"/>
                </a:lnTo>
                <a:lnTo>
                  <a:pt x="239310" y="188105"/>
                </a:lnTo>
                <a:lnTo>
                  <a:pt x="248555" y="188461"/>
                </a:lnTo>
                <a:lnTo>
                  <a:pt x="252111" y="189172"/>
                </a:lnTo>
                <a:lnTo>
                  <a:pt x="256022" y="189528"/>
                </a:lnTo>
                <a:lnTo>
                  <a:pt x="260289" y="192372"/>
                </a:lnTo>
                <a:lnTo>
                  <a:pt x="260289" y="192728"/>
                </a:lnTo>
                <a:close/>
              </a:path>
              <a:path w="306070" h="311785">
                <a:moveTo>
                  <a:pt x="73250" y="212996"/>
                </a:moveTo>
                <a:lnTo>
                  <a:pt x="72539" y="212996"/>
                </a:lnTo>
                <a:lnTo>
                  <a:pt x="64005" y="210152"/>
                </a:lnTo>
                <a:lnTo>
                  <a:pt x="57960" y="207662"/>
                </a:lnTo>
                <a:lnTo>
                  <a:pt x="52271" y="204818"/>
                </a:lnTo>
                <a:lnTo>
                  <a:pt x="46226" y="201618"/>
                </a:lnTo>
                <a:lnTo>
                  <a:pt x="43381" y="200195"/>
                </a:lnTo>
                <a:lnTo>
                  <a:pt x="40892" y="198773"/>
                </a:lnTo>
                <a:lnTo>
                  <a:pt x="35203" y="194150"/>
                </a:lnTo>
                <a:lnTo>
                  <a:pt x="35203" y="190950"/>
                </a:lnTo>
                <a:lnTo>
                  <a:pt x="38403" y="189528"/>
                </a:lnTo>
                <a:lnTo>
                  <a:pt x="39825" y="189883"/>
                </a:lnTo>
                <a:lnTo>
                  <a:pt x="42314" y="190239"/>
                </a:lnTo>
                <a:lnTo>
                  <a:pt x="56893" y="191661"/>
                </a:lnTo>
                <a:lnTo>
                  <a:pt x="76279" y="192503"/>
                </a:lnTo>
                <a:lnTo>
                  <a:pt x="82007" y="192661"/>
                </a:lnTo>
                <a:lnTo>
                  <a:pt x="260289" y="192728"/>
                </a:lnTo>
                <a:lnTo>
                  <a:pt x="260289" y="195573"/>
                </a:lnTo>
                <a:lnTo>
                  <a:pt x="256378" y="203395"/>
                </a:lnTo>
                <a:lnTo>
                  <a:pt x="256022" y="204462"/>
                </a:lnTo>
                <a:lnTo>
                  <a:pt x="122322" y="204462"/>
                </a:lnTo>
                <a:lnTo>
                  <a:pt x="101697" y="205173"/>
                </a:lnTo>
                <a:lnTo>
                  <a:pt x="96364" y="205885"/>
                </a:lnTo>
                <a:lnTo>
                  <a:pt x="91030" y="206240"/>
                </a:lnTo>
                <a:lnTo>
                  <a:pt x="83918" y="208018"/>
                </a:lnTo>
                <a:lnTo>
                  <a:pt x="81073" y="209085"/>
                </a:lnTo>
                <a:lnTo>
                  <a:pt x="78584" y="210152"/>
                </a:lnTo>
                <a:lnTo>
                  <a:pt x="75028" y="211930"/>
                </a:lnTo>
                <a:lnTo>
                  <a:pt x="73250" y="212996"/>
                </a:lnTo>
                <a:close/>
              </a:path>
              <a:path w="306070" h="311785">
                <a:moveTo>
                  <a:pt x="254481" y="243577"/>
                </a:moveTo>
                <a:lnTo>
                  <a:pt x="230064" y="243577"/>
                </a:lnTo>
                <a:lnTo>
                  <a:pt x="233976" y="239665"/>
                </a:lnTo>
                <a:lnTo>
                  <a:pt x="233976" y="204462"/>
                </a:lnTo>
                <a:lnTo>
                  <a:pt x="256022" y="204462"/>
                </a:lnTo>
                <a:lnTo>
                  <a:pt x="255311" y="206596"/>
                </a:lnTo>
                <a:lnTo>
                  <a:pt x="248555" y="240021"/>
                </a:lnTo>
                <a:lnTo>
                  <a:pt x="254481" y="243577"/>
                </a:lnTo>
                <a:close/>
              </a:path>
              <a:path w="306070" h="311785">
                <a:moveTo>
                  <a:pt x="274157" y="311494"/>
                </a:moveTo>
                <a:lnTo>
                  <a:pt x="78584" y="311494"/>
                </a:lnTo>
                <a:lnTo>
                  <a:pt x="58671" y="304382"/>
                </a:lnTo>
                <a:lnTo>
                  <a:pt x="58671" y="258511"/>
                </a:lnTo>
                <a:lnTo>
                  <a:pt x="54404" y="253889"/>
                </a:lnTo>
                <a:lnTo>
                  <a:pt x="51204" y="252466"/>
                </a:lnTo>
                <a:lnTo>
                  <a:pt x="48359" y="250689"/>
                </a:lnTo>
                <a:lnTo>
                  <a:pt x="41248" y="248911"/>
                </a:lnTo>
                <a:lnTo>
                  <a:pt x="38403" y="248555"/>
                </a:lnTo>
                <a:lnTo>
                  <a:pt x="35914" y="247844"/>
                </a:lnTo>
                <a:lnTo>
                  <a:pt x="30580" y="246777"/>
                </a:lnTo>
                <a:lnTo>
                  <a:pt x="30580" y="242510"/>
                </a:lnTo>
                <a:lnTo>
                  <a:pt x="39114" y="238954"/>
                </a:lnTo>
                <a:lnTo>
                  <a:pt x="54049" y="238954"/>
                </a:lnTo>
                <a:lnTo>
                  <a:pt x="76806" y="240732"/>
                </a:lnTo>
                <a:lnTo>
                  <a:pt x="80007" y="243577"/>
                </a:lnTo>
                <a:lnTo>
                  <a:pt x="254481" y="243577"/>
                </a:lnTo>
                <a:lnTo>
                  <a:pt x="261001" y="247488"/>
                </a:lnTo>
                <a:lnTo>
                  <a:pt x="254956" y="255311"/>
                </a:lnTo>
                <a:lnTo>
                  <a:pt x="78584" y="255311"/>
                </a:lnTo>
                <a:lnTo>
                  <a:pt x="78584" y="293715"/>
                </a:lnTo>
                <a:lnTo>
                  <a:pt x="85340" y="299404"/>
                </a:lnTo>
                <a:lnTo>
                  <a:pt x="278069" y="299404"/>
                </a:lnTo>
                <a:lnTo>
                  <a:pt x="278069" y="307583"/>
                </a:lnTo>
                <a:lnTo>
                  <a:pt x="274157" y="311494"/>
                </a:lnTo>
                <a:close/>
              </a:path>
              <a:path w="306070" h="311785">
                <a:moveTo>
                  <a:pt x="278069" y="299404"/>
                </a:moveTo>
                <a:lnTo>
                  <a:pt x="199484" y="299404"/>
                </a:lnTo>
                <a:lnTo>
                  <a:pt x="212641" y="297982"/>
                </a:lnTo>
                <a:lnTo>
                  <a:pt x="219752" y="295848"/>
                </a:lnTo>
                <a:lnTo>
                  <a:pt x="226509" y="292292"/>
                </a:lnTo>
                <a:lnTo>
                  <a:pt x="228287" y="290514"/>
                </a:lnTo>
                <a:lnTo>
                  <a:pt x="236109" y="290870"/>
                </a:lnTo>
                <a:lnTo>
                  <a:pt x="249977" y="291226"/>
                </a:lnTo>
                <a:lnTo>
                  <a:pt x="256734" y="291937"/>
                </a:lnTo>
                <a:lnTo>
                  <a:pt x="267757" y="292648"/>
                </a:lnTo>
                <a:lnTo>
                  <a:pt x="278069" y="298337"/>
                </a:lnTo>
                <a:lnTo>
                  <a:pt x="278069" y="2994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9492336" y="4967568"/>
            <a:ext cx="1257001" cy="3342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0856064" y="4983569"/>
            <a:ext cx="306070" cy="318770"/>
          </a:xfrm>
          <a:custGeom>
            <a:avLst/>
            <a:gdLst/>
            <a:ahLst/>
            <a:cxnLst/>
            <a:rect l="l" t="t" r="r" b="b"/>
            <a:pathLst>
              <a:path w="306070" h="318770">
                <a:moveTo>
                  <a:pt x="265979" y="5333"/>
                </a:moveTo>
                <a:lnTo>
                  <a:pt x="232554" y="5333"/>
                </a:lnTo>
                <a:lnTo>
                  <a:pt x="239310" y="0"/>
                </a:lnTo>
                <a:lnTo>
                  <a:pt x="244288" y="355"/>
                </a:lnTo>
                <a:lnTo>
                  <a:pt x="253889" y="711"/>
                </a:lnTo>
                <a:lnTo>
                  <a:pt x="257800" y="1422"/>
                </a:lnTo>
                <a:lnTo>
                  <a:pt x="260645" y="1777"/>
                </a:lnTo>
                <a:lnTo>
                  <a:pt x="265979" y="4267"/>
                </a:lnTo>
                <a:lnTo>
                  <a:pt x="265979" y="5333"/>
                </a:lnTo>
                <a:close/>
              </a:path>
              <a:path w="306070" h="318770">
                <a:moveTo>
                  <a:pt x="73250" y="27735"/>
                </a:moveTo>
                <a:lnTo>
                  <a:pt x="72539" y="27735"/>
                </a:lnTo>
                <a:lnTo>
                  <a:pt x="66139" y="25602"/>
                </a:lnTo>
                <a:lnTo>
                  <a:pt x="55471" y="20979"/>
                </a:lnTo>
                <a:lnTo>
                  <a:pt x="49782" y="18134"/>
                </a:lnTo>
                <a:lnTo>
                  <a:pt x="43737" y="14934"/>
                </a:lnTo>
                <a:lnTo>
                  <a:pt x="40892" y="13512"/>
                </a:lnTo>
                <a:lnTo>
                  <a:pt x="38403" y="11734"/>
                </a:lnTo>
                <a:lnTo>
                  <a:pt x="32002" y="7822"/>
                </a:lnTo>
                <a:lnTo>
                  <a:pt x="32002" y="3200"/>
                </a:lnTo>
                <a:lnTo>
                  <a:pt x="36269" y="2133"/>
                </a:lnTo>
                <a:lnTo>
                  <a:pt x="37692" y="2489"/>
                </a:lnTo>
                <a:lnTo>
                  <a:pt x="39825" y="2844"/>
                </a:lnTo>
                <a:lnTo>
                  <a:pt x="48004" y="3555"/>
                </a:lnTo>
                <a:lnTo>
                  <a:pt x="51560" y="3911"/>
                </a:lnTo>
                <a:lnTo>
                  <a:pt x="57960" y="4267"/>
                </a:lnTo>
                <a:lnTo>
                  <a:pt x="77918" y="5108"/>
                </a:lnTo>
                <a:lnTo>
                  <a:pt x="83829" y="5267"/>
                </a:lnTo>
                <a:lnTo>
                  <a:pt x="265979" y="5333"/>
                </a:lnTo>
                <a:lnTo>
                  <a:pt x="265979" y="9245"/>
                </a:lnTo>
                <a:lnTo>
                  <a:pt x="262067" y="15645"/>
                </a:lnTo>
                <a:lnTo>
                  <a:pt x="261712" y="17423"/>
                </a:lnTo>
                <a:lnTo>
                  <a:pt x="128722" y="17423"/>
                </a:lnTo>
                <a:lnTo>
                  <a:pt x="84629" y="22402"/>
                </a:lnTo>
                <a:lnTo>
                  <a:pt x="75028" y="26669"/>
                </a:lnTo>
                <a:lnTo>
                  <a:pt x="73250" y="27735"/>
                </a:lnTo>
                <a:close/>
              </a:path>
              <a:path w="306070" h="318770">
                <a:moveTo>
                  <a:pt x="304765" y="122677"/>
                </a:moveTo>
                <a:lnTo>
                  <a:pt x="225442" y="122677"/>
                </a:lnTo>
                <a:lnTo>
                  <a:pt x="226864" y="116277"/>
                </a:lnTo>
                <a:lnTo>
                  <a:pt x="228998" y="102409"/>
                </a:lnTo>
                <a:lnTo>
                  <a:pt x="234332" y="65072"/>
                </a:lnTo>
                <a:lnTo>
                  <a:pt x="236465" y="44804"/>
                </a:lnTo>
                <a:lnTo>
                  <a:pt x="236821" y="41248"/>
                </a:lnTo>
                <a:lnTo>
                  <a:pt x="237176" y="37336"/>
                </a:lnTo>
                <a:lnTo>
                  <a:pt x="238599" y="17423"/>
                </a:lnTo>
                <a:lnTo>
                  <a:pt x="261712" y="17423"/>
                </a:lnTo>
                <a:lnTo>
                  <a:pt x="261427" y="18846"/>
                </a:lnTo>
                <a:lnTo>
                  <a:pt x="260645" y="24179"/>
                </a:lnTo>
                <a:lnTo>
                  <a:pt x="257800" y="38759"/>
                </a:lnTo>
                <a:lnTo>
                  <a:pt x="255311" y="50493"/>
                </a:lnTo>
                <a:lnTo>
                  <a:pt x="252466" y="65783"/>
                </a:lnTo>
                <a:lnTo>
                  <a:pt x="250689" y="71828"/>
                </a:lnTo>
                <a:lnTo>
                  <a:pt x="249172" y="77873"/>
                </a:lnTo>
                <a:lnTo>
                  <a:pt x="244644" y="94941"/>
                </a:lnTo>
                <a:lnTo>
                  <a:pt x="242866" y="100275"/>
                </a:lnTo>
                <a:lnTo>
                  <a:pt x="241443" y="105253"/>
                </a:lnTo>
                <a:lnTo>
                  <a:pt x="235754" y="121966"/>
                </a:lnTo>
                <a:lnTo>
                  <a:pt x="303726" y="121966"/>
                </a:lnTo>
                <a:lnTo>
                  <a:pt x="304765" y="122677"/>
                </a:lnTo>
                <a:close/>
              </a:path>
              <a:path w="306070" h="318770">
                <a:moveTo>
                  <a:pt x="303726" y="121966"/>
                </a:moveTo>
                <a:lnTo>
                  <a:pt x="235754" y="121966"/>
                </a:lnTo>
                <a:lnTo>
                  <a:pt x="236109" y="121610"/>
                </a:lnTo>
                <a:lnTo>
                  <a:pt x="237176" y="121610"/>
                </a:lnTo>
                <a:lnTo>
                  <a:pt x="241088" y="120899"/>
                </a:lnTo>
                <a:lnTo>
                  <a:pt x="249622" y="119121"/>
                </a:lnTo>
                <a:lnTo>
                  <a:pt x="252111" y="117699"/>
                </a:lnTo>
                <a:lnTo>
                  <a:pt x="253889" y="116988"/>
                </a:lnTo>
                <a:lnTo>
                  <a:pt x="257089" y="114854"/>
                </a:lnTo>
                <a:lnTo>
                  <a:pt x="258511" y="113787"/>
                </a:lnTo>
                <a:lnTo>
                  <a:pt x="263490" y="114143"/>
                </a:lnTo>
                <a:lnTo>
                  <a:pt x="271668" y="114499"/>
                </a:lnTo>
                <a:lnTo>
                  <a:pt x="277358" y="115210"/>
                </a:lnTo>
                <a:lnTo>
                  <a:pt x="283047" y="115565"/>
                </a:lnTo>
                <a:lnTo>
                  <a:pt x="291581" y="116988"/>
                </a:lnTo>
                <a:lnTo>
                  <a:pt x="295493" y="118054"/>
                </a:lnTo>
                <a:lnTo>
                  <a:pt x="299048" y="118766"/>
                </a:lnTo>
                <a:lnTo>
                  <a:pt x="303726" y="121966"/>
                </a:lnTo>
                <a:close/>
              </a:path>
              <a:path w="306070" h="318770">
                <a:moveTo>
                  <a:pt x="40892" y="144724"/>
                </a:moveTo>
                <a:lnTo>
                  <a:pt x="39470" y="144724"/>
                </a:lnTo>
                <a:lnTo>
                  <a:pt x="29869" y="140812"/>
                </a:lnTo>
                <a:lnTo>
                  <a:pt x="25957" y="139034"/>
                </a:lnTo>
                <a:lnTo>
                  <a:pt x="21690" y="137256"/>
                </a:lnTo>
                <a:lnTo>
                  <a:pt x="9245" y="130500"/>
                </a:lnTo>
                <a:lnTo>
                  <a:pt x="6044" y="128722"/>
                </a:lnTo>
                <a:lnTo>
                  <a:pt x="0" y="124099"/>
                </a:lnTo>
                <a:lnTo>
                  <a:pt x="0" y="120188"/>
                </a:lnTo>
                <a:lnTo>
                  <a:pt x="3200" y="118410"/>
                </a:lnTo>
                <a:lnTo>
                  <a:pt x="5333" y="118766"/>
                </a:lnTo>
                <a:lnTo>
                  <a:pt x="8534" y="119121"/>
                </a:lnTo>
                <a:lnTo>
                  <a:pt x="52754" y="122377"/>
                </a:lnTo>
                <a:lnTo>
                  <a:pt x="304765" y="122677"/>
                </a:lnTo>
                <a:lnTo>
                  <a:pt x="305805" y="123388"/>
                </a:lnTo>
                <a:lnTo>
                  <a:pt x="305805" y="131922"/>
                </a:lnTo>
                <a:lnTo>
                  <a:pt x="304027" y="134767"/>
                </a:lnTo>
                <a:lnTo>
                  <a:pt x="111298" y="134767"/>
                </a:lnTo>
                <a:lnTo>
                  <a:pt x="99547" y="134789"/>
                </a:lnTo>
                <a:lnTo>
                  <a:pt x="60805" y="137612"/>
                </a:lnTo>
                <a:lnTo>
                  <a:pt x="44448" y="142946"/>
                </a:lnTo>
                <a:lnTo>
                  <a:pt x="40892" y="144724"/>
                </a:lnTo>
                <a:close/>
              </a:path>
              <a:path w="306070" h="318770">
                <a:moveTo>
                  <a:pt x="157525" y="209796"/>
                </a:moveTo>
                <a:lnTo>
                  <a:pt x="147568" y="209796"/>
                </a:lnTo>
                <a:lnTo>
                  <a:pt x="146146" y="206951"/>
                </a:lnTo>
                <a:lnTo>
                  <a:pt x="144724" y="199128"/>
                </a:lnTo>
                <a:lnTo>
                  <a:pt x="144368" y="196284"/>
                </a:lnTo>
                <a:lnTo>
                  <a:pt x="144012" y="191305"/>
                </a:lnTo>
                <a:lnTo>
                  <a:pt x="143301" y="176371"/>
                </a:lnTo>
                <a:lnTo>
                  <a:pt x="143301" y="134767"/>
                </a:lnTo>
                <a:lnTo>
                  <a:pt x="163214" y="134767"/>
                </a:lnTo>
                <a:lnTo>
                  <a:pt x="163143" y="176371"/>
                </a:lnTo>
                <a:lnTo>
                  <a:pt x="162858" y="186327"/>
                </a:lnTo>
                <a:lnTo>
                  <a:pt x="162147" y="192017"/>
                </a:lnTo>
                <a:lnTo>
                  <a:pt x="161792" y="195573"/>
                </a:lnTo>
                <a:lnTo>
                  <a:pt x="159658" y="205885"/>
                </a:lnTo>
                <a:lnTo>
                  <a:pt x="157525" y="209796"/>
                </a:lnTo>
                <a:close/>
              </a:path>
              <a:path w="306070" h="318770">
                <a:moveTo>
                  <a:pt x="302249" y="137612"/>
                </a:moveTo>
                <a:lnTo>
                  <a:pt x="297270" y="137256"/>
                </a:lnTo>
                <a:lnTo>
                  <a:pt x="293715" y="136901"/>
                </a:lnTo>
                <a:lnTo>
                  <a:pt x="285536" y="136545"/>
                </a:lnTo>
                <a:lnTo>
                  <a:pt x="277358" y="135834"/>
                </a:lnTo>
                <a:lnTo>
                  <a:pt x="254244" y="134767"/>
                </a:lnTo>
                <a:lnTo>
                  <a:pt x="304027" y="134767"/>
                </a:lnTo>
                <a:lnTo>
                  <a:pt x="302249" y="137612"/>
                </a:lnTo>
                <a:close/>
              </a:path>
              <a:path w="306070" h="318770">
                <a:moveTo>
                  <a:pt x="255667" y="209796"/>
                </a:moveTo>
                <a:lnTo>
                  <a:pt x="226509" y="209796"/>
                </a:lnTo>
                <a:lnTo>
                  <a:pt x="233620" y="204818"/>
                </a:lnTo>
                <a:lnTo>
                  <a:pt x="237887" y="205173"/>
                </a:lnTo>
                <a:lnTo>
                  <a:pt x="244288" y="205529"/>
                </a:lnTo>
                <a:lnTo>
                  <a:pt x="246777" y="205885"/>
                </a:lnTo>
                <a:lnTo>
                  <a:pt x="250333" y="206240"/>
                </a:lnTo>
                <a:lnTo>
                  <a:pt x="255667" y="208374"/>
                </a:lnTo>
                <a:lnTo>
                  <a:pt x="255667" y="209796"/>
                </a:lnTo>
                <a:close/>
              </a:path>
              <a:path w="306070" h="318770">
                <a:moveTo>
                  <a:pt x="77162" y="232198"/>
                </a:moveTo>
                <a:lnTo>
                  <a:pt x="75740" y="232198"/>
                </a:lnTo>
                <a:lnTo>
                  <a:pt x="67561" y="228998"/>
                </a:lnTo>
                <a:lnTo>
                  <a:pt x="63650" y="227575"/>
                </a:lnTo>
                <a:lnTo>
                  <a:pt x="59738" y="225797"/>
                </a:lnTo>
                <a:lnTo>
                  <a:pt x="48715" y="220464"/>
                </a:lnTo>
                <a:lnTo>
                  <a:pt x="44804" y="218330"/>
                </a:lnTo>
                <a:lnTo>
                  <a:pt x="42314" y="216552"/>
                </a:lnTo>
                <a:lnTo>
                  <a:pt x="35558" y="212285"/>
                </a:lnTo>
                <a:lnTo>
                  <a:pt x="35558" y="208018"/>
                </a:lnTo>
                <a:lnTo>
                  <a:pt x="38759" y="206240"/>
                </a:lnTo>
                <a:lnTo>
                  <a:pt x="43026" y="206951"/>
                </a:lnTo>
                <a:lnTo>
                  <a:pt x="54049" y="208018"/>
                </a:lnTo>
                <a:lnTo>
                  <a:pt x="255667" y="209796"/>
                </a:lnTo>
                <a:lnTo>
                  <a:pt x="255667" y="212996"/>
                </a:lnTo>
                <a:lnTo>
                  <a:pt x="252822" y="220464"/>
                </a:lnTo>
                <a:lnTo>
                  <a:pt x="252822" y="221886"/>
                </a:lnTo>
                <a:lnTo>
                  <a:pt x="130144" y="221886"/>
                </a:lnTo>
                <a:lnTo>
                  <a:pt x="107742" y="223308"/>
                </a:lnTo>
                <a:lnTo>
                  <a:pt x="103831" y="224020"/>
                </a:lnTo>
                <a:lnTo>
                  <a:pt x="98853" y="224731"/>
                </a:lnTo>
                <a:lnTo>
                  <a:pt x="90674" y="226509"/>
                </a:lnTo>
                <a:lnTo>
                  <a:pt x="87474" y="227575"/>
                </a:lnTo>
                <a:lnTo>
                  <a:pt x="84629" y="228642"/>
                </a:lnTo>
                <a:lnTo>
                  <a:pt x="79295" y="230776"/>
                </a:lnTo>
                <a:lnTo>
                  <a:pt x="77162" y="232198"/>
                </a:lnTo>
                <a:close/>
              </a:path>
              <a:path w="306070" h="318770">
                <a:moveTo>
                  <a:pt x="242154" y="318250"/>
                </a:moveTo>
                <a:lnTo>
                  <a:pt x="239665" y="318250"/>
                </a:lnTo>
                <a:lnTo>
                  <a:pt x="237532" y="316117"/>
                </a:lnTo>
                <a:lnTo>
                  <a:pt x="233976" y="300826"/>
                </a:lnTo>
                <a:lnTo>
                  <a:pt x="233588" y="296915"/>
                </a:lnTo>
                <a:lnTo>
                  <a:pt x="233265" y="293359"/>
                </a:lnTo>
                <a:lnTo>
                  <a:pt x="232909" y="277002"/>
                </a:lnTo>
                <a:lnTo>
                  <a:pt x="232909" y="221886"/>
                </a:lnTo>
                <a:lnTo>
                  <a:pt x="252822" y="221886"/>
                </a:lnTo>
                <a:lnTo>
                  <a:pt x="252822" y="262423"/>
                </a:lnTo>
                <a:lnTo>
                  <a:pt x="252466" y="274157"/>
                </a:lnTo>
                <a:lnTo>
                  <a:pt x="251755" y="284114"/>
                </a:lnTo>
                <a:lnTo>
                  <a:pt x="251400" y="293359"/>
                </a:lnTo>
                <a:lnTo>
                  <a:pt x="250689" y="296915"/>
                </a:lnTo>
                <a:lnTo>
                  <a:pt x="250333" y="299404"/>
                </a:lnTo>
                <a:lnTo>
                  <a:pt x="249266" y="305805"/>
                </a:lnTo>
                <a:lnTo>
                  <a:pt x="248555" y="307583"/>
                </a:lnTo>
                <a:lnTo>
                  <a:pt x="247844" y="310072"/>
                </a:lnTo>
                <a:lnTo>
                  <a:pt x="246422" y="313272"/>
                </a:lnTo>
                <a:lnTo>
                  <a:pt x="245355" y="315050"/>
                </a:lnTo>
                <a:lnTo>
                  <a:pt x="244644" y="316472"/>
                </a:lnTo>
                <a:lnTo>
                  <a:pt x="242154" y="318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1168981" y="4967568"/>
            <a:ext cx="313055" cy="334645"/>
          </a:xfrm>
          <a:custGeom>
            <a:avLst/>
            <a:gdLst/>
            <a:ahLst/>
            <a:cxnLst/>
            <a:rect l="l" t="t" r="r" b="b"/>
            <a:pathLst>
              <a:path w="313054" h="334645">
                <a:moveTo>
                  <a:pt x="244644" y="334252"/>
                </a:moveTo>
                <a:lnTo>
                  <a:pt x="241443" y="334252"/>
                </a:lnTo>
                <a:lnTo>
                  <a:pt x="239310" y="331051"/>
                </a:lnTo>
                <a:lnTo>
                  <a:pt x="238599" y="329629"/>
                </a:lnTo>
                <a:lnTo>
                  <a:pt x="238161" y="327495"/>
                </a:lnTo>
                <a:lnTo>
                  <a:pt x="237176" y="323228"/>
                </a:lnTo>
                <a:lnTo>
                  <a:pt x="236821" y="320739"/>
                </a:lnTo>
                <a:lnTo>
                  <a:pt x="236465" y="315761"/>
                </a:lnTo>
                <a:lnTo>
                  <a:pt x="236109" y="308649"/>
                </a:lnTo>
                <a:lnTo>
                  <a:pt x="235754" y="302249"/>
                </a:lnTo>
                <a:lnTo>
                  <a:pt x="235398" y="294426"/>
                </a:lnTo>
                <a:lnTo>
                  <a:pt x="235398" y="33069"/>
                </a:lnTo>
                <a:lnTo>
                  <a:pt x="233976" y="28446"/>
                </a:lnTo>
                <a:lnTo>
                  <a:pt x="231131" y="24891"/>
                </a:lnTo>
                <a:lnTo>
                  <a:pt x="227575" y="20979"/>
                </a:lnTo>
                <a:lnTo>
                  <a:pt x="225086" y="19557"/>
                </a:lnTo>
                <a:lnTo>
                  <a:pt x="222597" y="17779"/>
                </a:lnTo>
                <a:lnTo>
                  <a:pt x="216908" y="14579"/>
                </a:lnTo>
                <a:lnTo>
                  <a:pt x="214063" y="13156"/>
                </a:lnTo>
                <a:lnTo>
                  <a:pt x="205885" y="9600"/>
                </a:lnTo>
                <a:lnTo>
                  <a:pt x="201618" y="8178"/>
                </a:lnTo>
                <a:lnTo>
                  <a:pt x="196995" y="6044"/>
                </a:lnTo>
                <a:lnTo>
                  <a:pt x="196995" y="2133"/>
                </a:lnTo>
                <a:lnTo>
                  <a:pt x="202684" y="0"/>
                </a:lnTo>
                <a:lnTo>
                  <a:pt x="208374" y="0"/>
                </a:lnTo>
                <a:lnTo>
                  <a:pt x="222953" y="2133"/>
                </a:lnTo>
                <a:lnTo>
                  <a:pt x="228287" y="3555"/>
                </a:lnTo>
                <a:lnTo>
                  <a:pt x="232554" y="4622"/>
                </a:lnTo>
                <a:lnTo>
                  <a:pt x="243221" y="7822"/>
                </a:lnTo>
                <a:lnTo>
                  <a:pt x="248199" y="9600"/>
                </a:lnTo>
                <a:lnTo>
                  <a:pt x="251755" y="11023"/>
                </a:lnTo>
                <a:lnTo>
                  <a:pt x="257800" y="14579"/>
                </a:lnTo>
                <a:lnTo>
                  <a:pt x="257800" y="18846"/>
                </a:lnTo>
                <a:lnTo>
                  <a:pt x="256378" y="22757"/>
                </a:lnTo>
                <a:lnTo>
                  <a:pt x="255667" y="25246"/>
                </a:lnTo>
                <a:lnTo>
                  <a:pt x="255311" y="27380"/>
                </a:lnTo>
                <a:lnTo>
                  <a:pt x="254600" y="34491"/>
                </a:lnTo>
                <a:lnTo>
                  <a:pt x="254600" y="159658"/>
                </a:lnTo>
                <a:lnTo>
                  <a:pt x="312916" y="159658"/>
                </a:lnTo>
                <a:lnTo>
                  <a:pt x="312916" y="167126"/>
                </a:lnTo>
                <a:lnTo>
                  <a:pt x="308294" y="171037"/>
                </a:lnTo>
                <a:lnTo>
                  <a:pt x="254600" y="171037"/>
                </a:lnTo>
                <a:lnTo>
                  <a:pt x="254600" y="261001"/>
                </a:lnTo>
                <a:lnTo>
                  <a:pt x="253889" y="281980"/>
                </a:lnTo>
                <a:lnTo>
                  <a:pt x="253533" y="288025"/>
                </a:lnTo>
                <a:lnTo>
                  <a:pt x="253178" y="298693"/>
                </a:lnTo>
                <a:lnTo>
                  <a:pt x="251755" y="313272"/>
                </a:lnTo>
                <a:lnTo>
                  <a:pt x="251044" y="316472"/>
                </a:lnTo>
                <a:lnTo>
                  <a:pt x="250333" y="321095"/>
                </a:lnTo>
                <a:lnTo>
                  <a:pt x="248555" y="327495"/>
                </a:lnTo>
                <a:lnTo>
                  <a:pt x="247133" y="331051"/>
                </a:lnTo>
                <a:lnTo>
                  <a:pt x="244644" y="334252"/>
                </a:lnTo>
                <a:close/>
              </a:path>
              <a:path w="313054" h="334645">
                <a:moveTo>
                  <a:pt x="312916" y="159658"/>
                </a:moveTo>
                <a:lnTo>
                  <a:pt x="263134" y="159658"/>
                </a:lnTo>
                <a:lnTo>
                  <a:pt x="270246" y="157880"/>
                </a:lnTo>
                <a:lnTo>
                  <a:pt x="273446" y="155747"/>
                </a:lnTo>
                <a:lnTo>
                  <a:pt x="275935" y="153969"/>
                </a:lnTo>
                <a:lnTo>
                  <a:pt x="279491" y="150413"/>
                </a:lnTo>
                <a:lnTo>
                  <a:pt x="280202" y="148991"/>
                </a:lnTo>
                <a:lnTo>
                  <a:pt x="284114" y="149346"/>
                </a:lnTo>
                <a:lnTo>
                  <a:pt x="294426" y="150057"/>
                </a:lnTo>
                <a:lnTo>
                  <a:pt x="297982" y="150769"/>
                </a:lnTo>
                <a:lnTo>
                  <a:pt x="304027" y="151480"/>
                </a:lnTo>
                <a:lnTo>
                  <a:pt x="312916" y="156814"/>
                </a:lnTo>
                <a:lnTo>
                  <a:pt x="312916" y="159658"/>
                </a:lnTo>
                <a:close/>
              </a:path>
              <a:path w="313054" h="334645">
                <a:moveTo>
                  <a:pt x="179571" y="55116"/>
                </a:moveTo>
                <a:lnTo>
                  <a:pt x="148279" y="55116"/>
                </a:lnTo>
                <a:lnTo>
                  <a:pt x="155391" y="50137"/>
                </a:lnTo>
                <a:lnTo>
                  <a:pt x="159303" y="50493"/>
                </a:lnTo>
                <a:lnTo>
                  <a:pt x="166414" y="50848"/>
                </a:lnTo>
                <a:lnTo>
                  <a:pt x="170681" y="51560"/>
                </a:lnTo>
                <a:lnTo>
                  <a:pt x="174593" y="51915"/>
                </a:lnTo>
                <a:lnTo>
                  <a:pt x="179571" y="53693"/>
                </a:lnTo>
                <a:lnTo>
                  <a:pt x="179571" y="55116"/>
                </a:lnTo>
                <a:close/>
              </a:path>
              <a:path w="313054" h="334645">
                <a:moveTo>
                  <a:pt x="47648" y="75740"/>
                </a:moveTo>
                <a:lnTo>
                  <a:pt x="46937" y="75740"/>
                </a:lnTo>
                <a:lnTo>
                  <a:pt x="42314" y="73962"/>
                </a:lnTo>
                <a:lnTo>
                  <a:pt x="40536" y="73250"/>
                </a:lnTo>
                <a:lnTo>
                  <a:pt x="38403" y="72539"/>
                </a:lnTo>
                <a:lnTo>
                  <a:pt x="33069" y="70050"/>
                </a:lnTo>
                <a:lnTo>
                  <a:pt x="26669" y="66850"/>
                </a:lnTo>
                <a:lnTo>
                  <a:pt x="20979" y="63650"/>
                </a:lnTo>
                <a:lnTo>
                  <a:pt x="18134" y="62227"/>
                </a:lnTo>
                <a:lnTo>
                  <a:pt x="15645" y="60805"/>
                </a:lnTo>
                <a:lnTo>
                  <a:pt x="10667" y="56538"/>
                </a:lnTo>
                <a:lnTo>
                  <a:pt x="10667" y="53338"/>
                </a:lnTo>
                <a:lnTo>
                  <a:pt x="13512" y="51560"/>
                </a:lnTo>
                <a:lnTo>
                  <a:pt x="15290" y="51915"/>
                </a:lnTo>
                <a:lnTo>
                  <a:pt x="19201" y="52271"/>
                </a:lnTo>
                <a:lnTo>
                  <a:pt x="58427" y="55027"/>
                </a:lnTo>
                <a:lnTo>
                  <a:pt x="179571" y="55116"/>
                </a:lnTo>
                <a:lnTo>
                  <a:pt x="179571" y="58671"/>
                </a:lnTo>
                <a:lnTo>
                  <a:pt x="176371" y="63294"/>
                </a:lnTo>
                <a:lnTo>
                  <a:pt x="174730" y="66850"/>
                </a:lnTo>
                <a:lnTo>
                  <a:pt x="96364" y="66850"/>
                </a:lnTo>
                <a:lnTo>
                  <a:pt x="77873" y="67561"/>
                </a:lnTo>
                <a:lnTo>
                  <a:pt x="71828" y="68272"/>
                </a:lnTo>
                <a:lnTo>
                  <a:pt x="67917" y="68628"/>
                </a:lnTo>
                <a:lnTo>
                  <a:pt x="59738" y="70761"/>
                </a:lnTo>
                <a:lnTo>
                  <a:pt x="57249" y="71473"/>
                </a:lnTo>
                <a:lnTo>
                  <a:pt x="55116" y="72184"/>
                </a:lnTo>
                <a:lnTo>
                  <a:pt x="49782" y="74317"/>
                </a:lnTo>
                <a:lnTo>
                  <a:pt x="47648" y="75740"/>
                </a:lnTo>
                <a:close/>
              </a:path>
              <a:path w="313054" h="334645">
                <a:moveTo>
                  <a:pt x="3911" y="275580"/>
                </a:moveTo>
                <a:lnTo>
                  <a:pt x="0" y="271668"/>
                </a:lnTo>
                <a:lnTo>
                  <a:pt x="3555" y="268112"/>
                </a:lnTo>
                <a:lnTo>
                  <a:pt x="10312" y="262779"/>
                </a:lnTo>
                <a:lnTo>
                  <a:pt x="29158" y="246777"/>
                </a:lnTo>
                <a:lnTo>
                  <a:pt x="60094" y="217975"/>
                </a:lnTo>
                <a:lnTo>
                  <a:pt x="88541" y="186683"/>
                </a:lnTo>
                <a:lnTo>
                  <a:pt x="112010" y="155391"/>
                </a:lnTo>
                <a:lnTo>
                  <a:pt x="135478" y="114499"/>
                </a:lnTo>
                <a:lnTo>
                  <a:pt x="150769" y="72539"/>
                </a:lnTo>
                <a:lnTo>
                  <a:pt x="152191" y="66850"/>
                </a:lnTo>
                <a:lnTo>
                  <a:pt x="174730" y="66850"/>
                </a:lnTo>
                <a:lnTo>
                  <a:pt x="174237" y="67917"/>
                </a:lnTo>
                <a:lnTo>
                  <a:pt x="172815" y="74673"/>
                </a:lnTo>
                <a:lnTo>
                  <a:pt x="167837" y="89608"/>
                </a:lnTo>
                <a:lnTo>
                  <a:pt x="165703" y="95297"/>
                </a:lnTo>
                <a:lnTo>
                  <a:pt x="163214" y="101342"/>
                </a:lnTo>
                <a:lnTo>
                  <a:pt x="156102" y="119121"/>
                </a:lnTo>
                <a:lnTo>
                  <a:pt x="150057" y="131922"/>
                </a:lnTo>
                <a:lnTo>
                  <a:pt x="140812" y="148635"/>
                </a:lnTo>
                <a:lnTo>
                  <a:pt x="135834" y="155747"/>
                </a:lnTo>
                <a:lnTo>
                  <a:pt x="130144" y="164636"/>
                </a:lnTo>
                <a:lnTo>
                  <a:pt x="102764" y="198773"/>
                </a:lnTo>
                <a:lnTo>
                  <a:pt x="72895" y="227220"/>
                </a:lnTo>
                <a:lnTo>
                  <a:pt x="46937" y="247488"/>
                </a:lnTo>
                <a:lnTo>
                  <a:pt x="39114" y="253533"/>
                </a:lnTo>
                <a:lnTo>
                  <a:pt x="17423" y="268468"/>
                </a:lnTo>
                <a:lnTo>
                  <a:pt x="8534" y="273802"/>
                </a:lnTo>
                <a:lnTo>
                  <a:pt x="3911" y="275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1578599" y="4967568"/>
            <a:ext cx="1222153" cy="3342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2842001" y="4996726"/>
            <a:ext cx="306070" cy="280670"/>
          </a:xfrm>
          <a:custGeom>
            <a:avLst/>
            <a:gdLst/>
            <a:ahLst/>
            <a:cxnLst/>
            <a:rect l="l" t="t" r="r" b="b"/>
            <a:pathLst>
              <a:path w="306069" h="280670">
                <a:moveTo>
                  <a:pt x="270383" y="8534"/>
                </a:moveTo>
                <a:lnTo>
                  <a:pt x="190239" y="8534"/>
                </a:lnTo>
                <a:lnTo>
                  <a:pt x="208729" y="7467"/>
                </a:lnTo>
                <a:lnTo>
                  <a:pt x="213707" y="6400"/>
                </a:lnTo>
                <a:lnTo>
                  <a:pt x="217263" y="5689"/>
                </a:lnTo>
                <a:lnTo>
                  <a:pt x="225442" y="1777"/>
                </a:lnTo>
                <a:lnTo>
                  <a:pt x="227575" y="0"/>
                </a:lnTo>
                <a:lnTo>
                  <a:pt x="232554" y="355"/>
                </a:lnTo>
                <a:lnTo>
                  <a:pt x="241088" y="711"/>
                </a:lnTo>
                <a:lnTo>
                  <a:pt x="246777" y="1422"/>
                </a:lnTo>
                <a:lnTo>
                  <a:pt x="251755" y="1777"/>
                </a:lnTo>
                <a:lnTo>
                  <a:pt x="260289" y="3555"/>
                </a:lnTo>
                <a:lnTo>
                  <a:pt x="263845" y="4622"/>
                </a:lnTo>
                <a:lnTo>
                  <a:pt x="266690" y="5333"/>
                </a:lnTo>
                <a:lnTo>
                  <a:pt x="270383" y="8534"/>
                </a:lnTo>
                <a:close/>
              </a:path>
              <a:path w="306069" h="280670">
                <a:moveTo>
                  <a:pt x="62227" y="30936"/>
                </a:moveTo>
                <a:lnTo>
                  <a:pt x="60805" y="30936"/>
                </a:lnTo>
                <a:lnTo>
                  <a:pt x="52271" y="27024"/>
                </a:lnTo>
                <a:lnTo>
                  <a:pt x="49071" y="25602"/>
                </a:lnTo>
                <a:lnTo>
                  <a:pt x="24179" y="10667"/>
                </a:lnTo>
                <a:lnTo>
                  <a:pt x="24179" y="7111"/>
                </a:lnTo>
                <a:lnTo>
                  <a:pt x="27735" y="4978"/>
                </a:lnTo>
                <a:lnTo>
                  <a:pt x="29513" y="5333"/>
                </a:lnTo>
                <a:lnTo>
                  <a:pt x="41248" y="6756"/>
                </a:lnTo>
                <a:lnTo>
                  <a:pt x="44804" y="7111"/>
                </a:lnTo>
                <a:lnTo>
                  <a:pt x="50137" y="7467"/>
                </a:lnTo>
                <a:lnTo>
                  <a:pt x="70761" y="8534"/>
                </a:lnTo>
                <a:lnTo>
                  <a:pt x="270383" y="8534"/>
                </a:lnTo>
                <a:lnTo>
                  <a:pt x="272024" y="9956"/>
                </a:lnTo>
                <a:lnTo>
                  <a:pt x="272024" y="18490"/>
                </a:lnTo>
                <a:lnTo>
                  <a:pt x="270068" y="20979"/>
                </a:lnTo>
                <a:lnTo>
                  <a:pt x="107387" y="20979"/>
                </a:lnTo>
                <a:lnTo>
                  <a:pt x="91385" y="21690"/>
                </a:lnTo>
                <a:lnTo>
                  <a:pt x="87474" y="22402"/>
                </a:lnTo>
                <a:lnTo>
                  <a:pt x="83918" y="22757"/>
                </a:lnTo>
                <a:lnTo>
                  <a:pt x="75384" y="24891"/>
                </a:lnTo>
                <a:lnTo>
                  <a:pt x="72539" y="25957"/>
                </a:lnTo>
                <a:lnTo>
                  <a:pt x="70050" y="27024"/>
                </a:lnTo>
                <a:lnTo>
                  <a:pt x="64716" y="29513"/>
                </a:lnTo>
                <a:lnTo>
                  <a:pt x="62227" y="30936"/>
                </a:lnTo>
                <a:close/>
              </a:path>
              <a:path w="306069" h="280670">
                <a:moveTo>
                  <a:pt x="13156" y="160014"/>
                </a:moveTo>
                <a:lnTo>
                  <a:pt x="9245" y="154324"/>
                </a:lnTo>
                <a:lnTo>
                  <a:pt x="14223" y="151835"/>
                </a:lnTo>
                <a:lnTo>
                  <a:pt x="20268" y="148635"/>
                </a:lnTo>
                <a:lnTo>
                  <a:pt x="35558" y="140101"/>
                </a:lnTo>
                <a:lnTo>
                  <a:pt x="41248" y="136545"/>
                </a:lnTo>
                <a:lnTo>
                  <a:pt x="47293" y="132989"/>
                </a:lnTo>
                <a:lnTo>
                  <a:pt x="60094" y="124811"/>
                </a:lnTo>
                <a:lnTo>
                  <a:pt x="66139" y="120544"/>
                </a:lnTo>
                <a:lnTo>
                  <a:pt x="71473" y="116632"/>
                </a:lnTo>
                <a:lnTo>
                  <a:pt x="83918" y="107742"/>
                </a:lnTo>
                <a:lnTo>
                  <a:pt x="104542" y="90319"/>
                </a:lnTo>
                <a:lnTo>
                  <a:pt x="113432" y="82140"/>
                </a:lnTo>
                <a:lnTo>
                  <a:pt x="123744" y="71828"/>
                </a:lnTo>
                <a:lnTo>
                  <a:pt x="127655" y="67206"/>
                </a:lnTo>
                <a:lnTo>
                  <a:pt x="131567" y="62938"/>
                </a:lnTo>
                <a:lnTo>
                  <a:pt x="137256" y="55827"/>
                </a:lnTo>
                <a:lnTo>
                  <a:pt x="139745" y="52271"/>
                </a:lnTo>
                <a:lnTo>
                  <a:pt x="142590" y="48715"/>
                </a:lnTo>
                <a:lnTo>
                  <a:pt x="147568" y="41603"/>
                </a:lnTo>
                <a:lnTo>
                  <a:pt x="148991" y="39114"/>
                </a:lnTo>
                <a:lnTo>
                  <a:pt x="148635" y="35914"/>
                </a:lnTo>
                <a:lnTo>
                  <a:pt x="143657" y="25957"/>
                </a:lnTo>
                <a:lnTo>
                  <a:pt x="140812" y="20979"/>
                </a:lnTo>
                <a:lnTo>
                  <a:pt x="152191" y="20979"/>
                </a:lnTo>
                <a:lnTo>
                  <a:pt x="154324" y="22757"/>
                </a:lnTo>
                <a:lnTo>
                  <a:pt x="158947" y="27380"/>
                </a:lnTo>
                <a:lnTo>
                  <a:pt x="161081" y="29158"/>
                </a:lnTo>
                <a:lnTo>
                  <a:pt x="164636" y="32002"/>
                </a:lnTo>
                <a:lnTo>
                  <a:pt x="171393" y="37692"/>
                </a:lnTo>
                <a:lnTo>
                  <a:pt x="172815" y="39825"/>
                </a:lnTo>
                <a:lnTo>
                  <a:pt x="172104" y="42670"/>
                </a:lnTo>
                <a:lnTo>
                  <a:pt x="166414" y="51915"/>
                </a:lnTo>
                <a:lnTo>
                  <a:pt x="163925" y="55471"/>
                </a:lnTo>
                <a:lnTo>
                  <a:pt x="161792" y="58671"/>
                </a:lnTo>
                <a:lnTo>
                  <a:pt x="156458" y="65072"/>
                </a:lnTo>
                <a:lnTo>
                  <a:pt x="153613" y="68628"/>
                </a:lnTo>
                <a:lnTo>
                  <a:pt x="158591" y="71473"/>
                </a:lnTo>
                <a:lnTo>
                  <a:pt x="170444" y="78584"/>
                </a:lnTo>
                <a:lnTo>
                  <a:pt x="144724" y="78584"/>
                </a:lnTo>
                <a:lnTo>
                  <a:pt x="141523" y="82140"/>
                </a:lnTo>
                <a:lnTo>
                  <a:pt x="133700" y="89963"/>
                </a:lnTo>
                <a:lnTo>
                  <a:pt x="130144" y="93163"/>
                </a:lnTo>
                <a:lnTo>
                  <a:pt x="124455" y="98497"/>
                </a:lnTo>
                <a:lnTo>
                  <a:pt x="110232" y="108809"/>
                </a:lnTo>
                <a:lnTo>
                  <a:pt x="68272" y="135478"/>
                </a:lnTo>
                <a:lnTo>
                  <a:pt x="23468" y="156458"/>
                </a:lnTo>
                <a:lnTo>
                  <a:pt x="17779" y="158591"/>
                </a:lnTo>
                <a:lnTo>
                  <a:pt x="13156" y="160014"/>
                </a:lnTo>
                <a:close/>
              </a:path>
              <a:path w="306069" h="280670">
                <a:moveTo>
                  <a:pt x="268112" y="23468"/>
                </a:moveTo>
                <a:lnTo>
                  <a:pt x="263134" y="23468"/>
                </a:lnTo>
                <a:lnTo>
                  <a:pt x="253178" y="22757"/>
                </a:lnTo>
                <a:lnTo>
                  <a:pt x="249266" y="22402"/>
                </a:lnTo>
                <a:lnTo>
                  <a:pt x="243577" y="21690"/>
                </a:lnTo>
                <a:lnTo>
                  <a:pt x="220464" y="20979"/>
                </a:lnTo>
                <a:lnTo>
                  <a:pt x="270068" y="20979"/>
                </a:lnTo>
                <a:lnTo>
                  <a:pt x="268112" y="23468"/>
                </a:lnTo>
                <a:close/>
              </a:path>
              <a:path w="306069" h="280670">
                <a:moveTo>
                  <a:pt x="280913" y="149702"/>
                </a:moveTo>
                <a:lnTo>
                  <a:pt x="186683" y="103120"/>
                </a:lnTo>
                <a:lnTo>
                  <a:pt x="173882" y="95297"/>
                </a:lnTo>
                <a:lnTo>
                  <a:pt x="153258" y="83207"/>
                </a:lnTo>
                <a:lnTo>
                  <a:pt x="144724" y="78584"/>
                </a:lnTo>
                <a:lnTo>
                  <a:pt x="170444" y="78584"/>
                </a:lnTo>
                <a:lnTo>
                  <a:pt x="175304" y="81429"/>
                </a:lnTo>
                <a:lnTo>
                  <a:pt x="181349" y="84629"/>
                </a:lnTo>
                <a:lnTo>
                  <a:pt x="221175" y="101342"/>
                </a:lnTo>
                <a:lnTo>
                  <a:pt x="244999" y="105609"/>
                </a:lnTo>
                <a:lnTo>
                  <a:pt x="247844" y="107387"/>
                </a:lnTo>
                <a:lnTo>
                  <a:pt x="279136" y="130144"/>
                </a:lnTo>
                <a:lnTo>
                  <a:pt x="283758" y="134056"/>
                </a:lnTo>
                <a:lnTo>
                  <a:pt x="286247" y="140812"/>
                </a:lnTo>
                <a:lnTo>
                  <a:pt x="286247" y="146146"/>
                </a:lnTo>
                <a:lnTo>
                  <a:pt x="280913" y="149702"/>
                </a:lnTo>
                <a:close/>
              </a:path>
              <a:path w="306069" h="280670">
                <a:moveTo>
                  <a:pt x="163925" y="257089"/>
                </a:moveTo>
                <a:lnTo>
                  <a:pt x="144012" y="257089"/>
                </a:lnTo>
                <a:lnTo>
                  <a:pt x="144012" y="178860"/>
                </a:lnTo>
                <a:lnTo>
                  <a:pt x="141523" y="173882"/>
                </a:lnTo>
                <a:lnTo>
                  <a:pt x="116277" y="160014"/>
                </a:lnTo>
                <a:lnTo>
                  <a:pt x="111654" y="157525"/>
                </a:lnTo>
                <a:lnTo>
                  <a:pt x="111654" y="153969"/>
                </a:lnTo>
                <a:lnTo>
                  <a:pt x="116632" y="151480"/>
                </a:lnTo>
                <a:lnTo>
                  <a:pt x="121610" y="151480"/>
                </a:lnTo>
                <a:lnTo>
                  <a:pt x="132634" y="152902"/>
                </a:lnTo>
                <a:lnTo>
                  <a:pt x="137612" y="153969"/>
                </a:lnTo>
                <a:lnTo>
                  <a:pt x="141523" y="154680"/>
                </a:lnTo>
                <a:lnTo>
                  <a:pt x="153258" y="157880"/>
                </a:lnTo>
                <a:lnTo>
                  <a:pt x="158947" y="159658"/>
                </a:lnTo>
                <a:lnTo>
                  <a:pt x="161792" y="160725"/>
                </a:lnTo>
                <a:lnTo>
                  <a:pt x="166414" y="163925"/>
                </a:lnTo>
                <a:lnTo>
                  <a:pt x="166414" y="167481"/>
                </a:lnTo>
                <a:lnTo>
                  <a:pt x="163925" y="176015"/>
                </a:lnTo>
                <a:lnTo>
                  <a:pt x="163925" y="257089"/>
                </a:lnTo>
                <a:close/>
              </a:path>
              <a:path w="306069" h="280670">
                <a:moveTo>
                  <a:pt x="304281" y="257089"/>
                </a:moveTo>
                <a:lnTo>
                  <a:pt x="207662" y="257089"/>
                </a:lnTo>
                <a:lnTo>
                  <a:pt x="221530" y="256734"/>
                </a:lnTo>
                <a:lnTo>
                  <a:pt x="229353" y="256022"/>
                </a:lnTo>
                <a:lnTo>
                  <a:pt x="241088" y="254600"/>
                </a:lnTo>
                <a:lnTo>
                  <a:pt x="244999" y="253178"/>
                </a:lnTo>
                <a:lnTo>
                  <a:pt x="248555" y="252111"/>
                </a:lnTo>
                <a:lnTo>
                  <a:pt x="253889" y="249266"/>
                </a:lnTo>
                <a:lnTo>
                  <a:pt x="255667" y="247844"/>
                </a:lnTo>
                <a:lnTo>
                  <a:pt x="260645" y="248199"/>
                </a:lnTo>
                <a:lnTo>
                  <a:pt x="270246" y="248555"/>
                </a:lnTo>
                <a:lnTo>
                  <a:pt x="274868" y="249266"/>
                </a:lnTo>
                <a:lnTo>
                  <a:pt x="280558" y="249622"/>
                </a:lnTo>
                <a:lnTo>
                  <a:pt x="289803" y="251400"/>
                </a:lnTo>
                <a:lnTo>
                  <a:pt x="293715" y="252111"/>
                </a:lnTo>
                <a:lnTo>
                  <a:pt x="298693" y="253178"/>
                </a:lnTo>
                <a:lnTo>
                  <a:pt x="304281" y="257089"/>
                </a:lnTo>
                <a:close/>
              </a:path>
              <a:path w="306069" h="280670">
                <a:moveTo>
                  <a:pt x="41603" y="280202"/>
                </a:moveTo>
                <a:lnTo>
                  <a:pt x="40892" y="280202"/>
                </a:lnTo>
                <a:lnTo>
                  <a:pt x="35914" y="278424"/>
                </a:lnTo>
                <a:lnTo>
                  <a:pt x="34136" y="277713"/>
                </a:lnTo>
                <a:lnTo>
                  <a:pt x="31647" y="276646"/>
                </a:lnTo>
                <a:lnTo>
                  <a:pt x="25602" y="273802"/>
                </a:lnTo>
                <a:lnTo>
                  <a:pt x="21690" y="272024"/>
                </a:lnTo>
                <a:lnTo>
                  <a:pt x="18490" y="270246"/>
                </a:lnTo>
                <a:lnTo>
                  <a:pt x="10667" y="266334"/>
                </a:lnTo>
                <a:lnTo>
                  <a:pt x="7822" y="264556"/>
                </a:lnTo>
                <a:lnTo>
                  <a:pt x="5333" y="262779"/>
                </a:lnTo>
                <a:lnTo>
                  <a:pt x="0" y="258511"/>
                </a:lnTo>
                <a:lnTo>
                  <a:pt x="0" y="254956"/>
                </a:lnTo>
                <a:lnTo>
                  <a:pt x="2844" y="253178"/>
                </a:lnTo>
                <a:lnTo>
                  <a:pt x="4978" y="253533"/>
                </a:lnTo>
                <a:lnTo>
                  <a:pt x="9245" y="253889"/>
                </a:lnTo>
                <a:lnTo>
                  <a:pt x="56832" y="256864"/>
                </a:lnTo>
                <a:lnTo>
                  <a:pt x="304281" y="257089"/>
                </a:lnTo>
                <a:lnTo>
                  <a:pt x="305805" y="258156"/>
                </a:lnTo>
                <a:lnTo>
                  <a:pt x="305805" y="267046"/>
                </a:lnTo>
                <a:lnTo>
                  <a:pt x="303979" y="269535"/>
                </a:lnTo>
                <a:lnTo>
                  <a:pt x="102053" y="269535"/>
                </a:lnTo>
                <a:lnTo>
                  <a:pt x="78229" y="270601"/>
                </a:lnTo>
                <a:lnTo>
                  <a:pt x="73250" y="271313"/>
                </a:lnTo>
                <a:lnTo>
                  <a:pt x="68628" y="271668"/>
                </a:lnTo>
                <a:lnTo>
                  <a:pt x="57960" y="273802"/>
                </a:lnTo>
                <a:lnTo>
                  <a:pt x="54404" y="274868"/>
                </a:lnTo>
                <a:lnTo>
                  <a:pt x="51560" y="275580"/>
                </a:lnTo>
                <a:lnTo>
                  <a:pt x="44448" y="278780"/>
                </a:lnTo>
                <a:lnTo>
                  <a:pt x="41603" y="280202"/>
                </a:lnTo>
                <a:close/>
              </a:path>
              <a:path w="306069" h="280670">
                <a:moveTo>
                  <a:pt x="301893" y="272379"/>
                </a:moveTo>
                <a:lnTo>
                  <a:pt x="295848" y="272379"/>
                </a:lnTo>
                <a:lnTo>
                  <a:pt x="278780" y="270957"/>
                </a:lnTo>
                <a:lnTo>
                  <a:pt x="272024" y="270246"/>
                </a:lnTo>
                <a:lnTo>
                  <a:pt x="248911" y="269535"/>
                </a:lnTo>
                <a:lnTo>
                  <a:pt x="303979" y="269535"/>
                </a:lnTo>
                <a:lnTo>
                  <a:pt x="301893" y="2723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3149228" y="4967568"/>
            <a:ext cx="318770" cy="334645"/>
          </a:xfrm>
          <a:custGeom>
            <a:avLst/>
            <a:gdLst/>
            <a:ahLst/>
            <a:cxnLst/>
            <a:rect l="l" t="t" r="r" b="b"/>
            <a:pathLst>
              <a:path w="318769" h="334645">
                <a:moveTo>
                  <a:pt x="5689" y="272024"/>
                </a:moveTo>
                <a:lnTo>
                  <a:pt x="0" y="267401"/>
                </a:lnTo>
                <a:lnTo>
                  <a:pt x="2844" y="263845"/>
                </a:lnTo>
                <a:lnTo>
                  <a:pt x="7822" y="257800"/>
                </a:lnTo>
                <a:lnTo>
                  <a:pt x="16712" y="244644"/>
                </a:lnTo>
                <a:lnTo>
                  <a:pt x="25246" y="231487"/>
                </a:lnTo>
                <a:lnTo>
                  <a:pt x="34847" y="216552"/>
                </a:lnTo>
                <a:lnTo>
                  <a:pt x="38759" y="209796"/>
                </a:lnTo>
                <a:lnTo>
                  <a:pt x="42670" y="203395"/>
                </a:lnTo>
                <a:lnTo>
                  <a:pt x="51560" y="187394"/>
                </a:lnTo>
                <a:lnTo>
                  <a:pt x="66139" y="159658"/>
                </a:lnTo>
                <a:lnTo>
                  <a:pt x="68628" y="153969"/>
                </a:lnTo>
                <a:lnTo>
                  <a:pt x="71473" y="147924"/>
                </a:lnTo>
                <a:lnTo>
                  <a:pt x="80007" y="127300"/>
                </a:lnTo>
                <a:lnTo>
                  <a:pt x="82140" y="122322"/>
                </a:lnTo>
                <a:lnTo>
                  <a:pt x="87474" y="107031"/>
                </a:lnTo>
                <a:lnTo>
                  <a:pt x="88896" y="102409"/>
                </a:lnTo>
                <a:lnTo>
                  <a:pt x="90674" y="97075"/>
                </a:lnTo>
                <a:lnTo>
                  <a:pt x="94230" y="86052"/>
                </a:lnTo>
                <a:lnTo>
                  <a:pt x="95652" y="80718"/>
                </a:lnTo>
                <a:lnTo>
                  <a:pt x="97075" y="75740"/>
                </a:lnTo>
                <a:lnTo>
                  <a:pt x="100275" y="63294"/>
                </a:lnTo>
                <a:lnTo>
                  <a:pt x="100631" y="60449"/>
                </a:lnTo>
                <a:lnTo>
                  <a:pt x="100275" y="58671"/>
                </a:lnTo>
                <a:lnTo>
                  <a:pt x="95652" y="54049"/>
                </a:lnTo>
                <a:lnTo>
                  <a:pt x="90674" y="50493"/>
                </a:lnTo>
                <a:lnTo>
                  <a:pt x="83563" y="45870"/>
                </a:lnTo>
                <a:lnTo>
                  <a:pt x="80362" y="44448"/>
                </a:lnTo>
                <a:lnTo>
                  <a:pt x="78940" y="43737"/>
                </a:lnTo>
                <a:lnTo>
                  <a:pt x="73962" y="40892"/>
                </a:lnTo>
                <a:lnTo>
                  <a:pt x="74673" y="37336"/>
                </a:lnTo>
                <a:lnTo>
                  <a:pt x="77873" y="35558"/>
                </a:lnTo>
                <a:lnTo>
                  <a:pt x="83207" y="35558"/>
                </a:lnTo>
                <a:lnTo>
                  <a:pt x="91385" y="37336"/>
                </a:lnTo>
                <a:lnTo>
                  <a:pt x="93875" y="38047"/>
                </a:lnTo>
                <a:lnTo>
                  <a:pt x="96719" y="38759"/>
                </a:lnTo>
                <a:lnTo>
                  <a:pt x="124811" y="51560"/>
                </a:lnTo>
                <a:lnTo>
                  <a:pt x="124740" y="54049"/>
                </a:lnTo>
                <a:lnTo>
                  <a:pt x="109165" y="109520"/>
                </a:lnTo>
                <a:lnTo>
                  <a:pt x="103831" y="123033"/>
                </a:lnTo>
                <a:lnTo>
                  <a:pt x="99920" y="132989"/>
                </a:lnTo>
                <a:lnTo>
                  <a:pt x="97786" y="137967"/>
                </a:lnTo>
                <a:lnTo>
                  <a:pt x="101697" y="143657"/>
                </a:lnTo>
                <a:lnTo>
                  <a:pt x="108631" y="153258"/>
                </a:lnTo>
                <a:lnTo>
                  <a:pt x="90319" y="153258"/>
                </a:lnTo>
                <a:lnTo>
                  <a:pt x="89963" y="153613"/>
                </a:lnTo>
                <a:lnTo>
                  <a:pt x="89963" y="154324"/>
                </a:lnTo>
                <a:lnTo>
                  <a:pt x="89608" y="154680"/>
                </a:lnTo>
                <a:lnTo>
                  <a:pt x="85340" y="162858"/>
                </a:lnTo>
                <a:lnTo>
                  <a:pt x="76095" y="179927"/>
                </a:lnTo>
                <a:lnTo>
                  <a:pt x="71473" y="187038"/>
                </a:lnTo>
                <a:lnTo>
                  <a:pt x="66494" y="194861"/>
                </a:lnTo>
                <a:lnTo>
                  <a:pt x="35558" y="238599"/>
                </a:lnTo>
                <a:lnTo>
                  <a:pt x="30580" y="244644"/>
                </a:lnTo>
                <a:lnTo>
                  <a:pt x="24891" y="251755"/>
                </a:lnTo>
                <a:lnTo>
                  <a:pt x="14223" y="264201"/>
                </a:lnTo>
                <a:lnTo>
                  <a:pt x="9245" y="268824"/>
                </a:lnTo>
                <a:lnTo>
                  <a:pt x="5689" y="272024"/>
                </a:lnTo>
                <a:close/>
              </a:path>
              <a:path w="318769" h="334645">
                <a:moveTo>
                  <a:pt x="185972" y="258511"/>
                </a:moveTo>
                <a:lnTo>
                  <a:pt x="179927" y="258156"/>
                </a:lnTo>
                <a:lnTo>
                  <a:pt x="171748" y="249977"/>
                </a:lnTo>
                <a:lnTo>
                  <a:pt x="160725" y="237176"/>
                </a:lnTo>
                <a:lnTo>
                  <a:pt x="156458" y="232554"/>
                </a:lnTo>
                <a:lnTo>
                  <a:pt x="132989" y="204818"/>
                </a:lnTo>
                <a:lnTo>
                  <a:pt x="127655" y="198773"/>
                </a:lnTo>
                <a:lnTo>
                  <a:pt x="115921" y="184549"/>
                </a:lnTo>
                <a:lnTo>
                  <a:pt x="105609" y="172459"/>
                </a:lnTo>
                <a:lnTo>
                  <a:pt x="95297" y="159303"/>
                </a:lnTo>
                <a:lnTo>
                  <a:pt x="90319" y="153258"/>
                </a:lnTo>
                <a:lnTo>
                  <a:pt x="108631" y="153258"/>
                </a:lnTo>
                <a:lnTo>
                  <a:pt x="110943" y="156458"/>
                </a:lnTo>
                <a:lnTo>
                  <a:pt x="114499" y="161081"/>
                </a:lnTo>
                <a:lnTo>
                  <a:pt x="145790" y="192372"/>
                </a:lnTo>
                <a:lnTo>
                  <a:pt x="164636" y="203040"/>
                </a:lnTo>
                <a:lnTo>
                  <a:pt x="166770" y="205885"/>
                </a:lnTo>
                <a:lnTo>
                  <a:pt x="172459" y="214419"/>
                </a:lnTo>
                <a:lnTo>
                  <a:pt x="174237" y="217619"/>
                </a:lnTo>
                <a:lnTo>
                  <a:pt x="177082" y="222242"/>
                </a:lnTo>
                <a:lnTo>
                  <a:pt x="182416" y="231842"/>
                </a:lnTo>
                <a:lnTo>
                  <a:pt x="183838" y="235398"/>
                </a:lnTo>
                <a:lnTo>
                  <a:pt x="185972" y="240021"/>
                </a:lnTo>
                <a:lnTo>
                  <a:pt x="190950" y="253533"/>
                </a:lnTo>
                <a:lnTo>
                  <a:pt x="185972" y="258511"/>
                </a:lnTo>
                <a:close/>
              </a:path>
              <a:path w="318769" h="334645">
                <a:moveTo>
                  <a:pt x="250333" y="334252"/>
                </a:moveTo>
                <a:lnTo>
                  <a:pt x="247133" y="334252"/>
                </a:lnTo>
                <a:lnTo>
                  <a:pt x="244999" y="331051"/>
                </a:lnTo>
                <a:lnTo>
                  <a:pt x="244288" y="329629"/>
                </a:lnTo>
                <a:lnTo>
                  <a:pt x="243850" y="327495"/>
                </a:lnTo>
                <a:lnTo>
                  <a:pt x="242866" y="323228"/>
                </a:lnTo>
                <a:lnTo>
                  <a:pt x="242510" y="320739"/>
                </a:lnTo>
                <a:lnTo>
                  <a:pt x="242154" y="315761"/>
                </a:lnTo>
                <a:lnTo>
                  <a:pt x="241799" y="308649"/>
                </a:lnTo>
                <a:lnTo>
                  <a:pt x="241443" y="302249"/>
                </a:lnTo>
                <a:lnTo>
                  <a:pt x="241088" y="294426"/>
                </a:lnTo>
                <a:lnTo>
                  <a:pt x="241088" y="34136"/>
                </a:lnTo>
                <a:lnTo>
                  <a:pt x="239665" y="28446"/>
                </a:lnTo>
                <a:lnTo>
                  <a:pt x="238243" y="26313"/>
                </a:lnTo>
                <a:lnTo>
                  <a:pt x="236821" y="24535"/>
                </a:lnTo>
                <a:lnTo>
                  <a:pt x="233265" y="20624"/>
                </a:lnTo>
                <a:lnTo>
                  <a:pt x="230776" y="19201"/>
                </a:lnTo>
                <a:lnTo>
                  <a:pt x="228287" y="17423"/>
                </a:lnTo>
                <a:lnTo>
                  <a:pt x="207307" y="8178"/>
                </a:lnTo>
                <a:lnTo>
                  <a:pt x="202684" y="6044"/>
                </a:lnTo>
                <a:lnTo>
                  <a:pt x="202684" y="2133"/>
                </a:lnTo>
                <a:lnTo>
                  <a:pt x="208374" y="0"/>
                </a:lnTo>
                <a:lnTo>
                  <a:pt x="214063" y="0"/>
                </a:lnTo>
                <a:lnTo>
                  <a:pt x="227220" y="1777"/>
                </a:lnTo>
                <a:lnTo>
                  <a:pt x="233265" y="3555"/>
                </a:lnTo>
                <a:lnTo>
                  <a:pt x="237532" y="4622"/>
                </a:lnTo>
                <a:lnTo>
                  <a:pt x="248911" y="7822"/>
                </a:lnTo>
                <a:lnTo>
                  <a:pt x="253889" y="9600"/>
                </a:lnTo>
                <a:lnTo>
                  <a:pt x="257445" y="11023"/>
                </a:lnTo>
                <a:lnTo>
                  <a:pt x="263490" y="14579"/>
                </a:lnTo>
                <a:lnTo>
                  <a:pt x="263490" y="18846"/>
                </a:lnTo>
                <a:lnTo>
                  <a:pt x="262067" y="22757"/>
                </a:lnTo>
                <a:lnTo>
                  <a:pt x="261356" y="25246"/>
                </a:lnTo>
                <a:lnTo>
                  <a:pt x="261001" y="27380"/>
                </a:lnTo>
                <a:lnTo>
                  <a:pt x="260325" y="34136"/>
                </a:lnTo>
                <a:lnTo>
                  <a:pt x="260289" y="159658"/>
                </a:lnTo>
                <a:lnTo>
                  <a:pt x="318606" y="159658"/>
                </a:lnTo>
                <a:lnTo>
                  <a:pt x="318606" y="167126"/>
                </a:lnTo>
                <a:lnTo>
                  <a:pt x="313983" y="171037"/>
                </a:lnTo>
                <a:lnTo>
                  <a:pt x="260289" y="171037"/>
                </a:lnTo>
                <a:lnTo>
                  <a:pt x="260289" y="261001"/>
                </a:lnTo>
                <a:lnTo>
                  <a:pt x="259578" y="281980"/>
                </a:lnTo>
                <a:lnTo>
                  <a:pt x="259223" y="288025"/>
                </a:lnTo>
                <a:lnTo>
                  <a:pt x="258867" y="298693"/>
                </a:lnTo>
                <a:lnTo>
                  <a:pt x="257445" y="313272"/>
                </a:lnTo>
                <a:lnTo>
                  <a:pt x="256734" y="316472"/>
                </a:lnTo>
                <a:lnTo>
                  <a:pt x="256022" y="321095"/>
                </a:lnTo>
                <a:lnTo>
                  <a:pt x="254244" y="327495"/>
                </a:lnTo>
                <a:lnTo>
                  <a:pt x="252822" y="331051"/>
                </a:lnTo>
                <a:lnTo>
                  <a:pt x="250333" y="334252"/>
                </a:lnTo>
                <a:close/>
              </a:path>
              <a:path w="318769" h="334645">
                <a:moveTo>
                  <a:pt x="318606" y="159658"/>
                </a:moveTo>
                <a:lnTo>
                  <a:pt x="268824" y="159658"/>
                </a:lnTo>
                <a:lnTo>
                  <a:pt x="275935" y="157880"/>
                </a:lnTo>
                <a:lnTo>
                  <a:pt x="279136" y="155747"/>
                </a:lnTo>
                <a:lnTo>
                  <a:pt x="281625" y="153969"/>
                </a:lnTo>
                <a:lnTo>
                  <a:pt x="285181" y="150413"/>
                </a:lnTo>
                <a:lnTo>
                  <a:pt x="285892" y="148991"/>
                </a:lnTo>
                <a:lnTo>
                  <a:pt x="289803" y="149346"/>
                </a:lnTo>
                <a:lnTo>
                  <a:pt x="300115" y="150057"/>
                </a:lnTo>
                <a:lnTo>
                  <a:pt x="303671" y="150769"/>
                </a:lnTo>
                <a:lnTo>
                  <a:pt x="309716" y="151480"/>
                </a:lnTo>
                <a:lnTo>
                  <a:pt x="318606" y="156814"/>
                </a:lnTo>
                <a:lnTo>
                  <a:pt x="318606" y="1596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3471391" y="4998148"/>
            <a:ext cx="306070" cy="279400"/>
          </a:xfrm>
          <a:custGeom>
            <a:avLst/>
            <a:gdLst/>
            <a:ahLst/>
            <a:cxnLst/>
            <a:rect l="l" t="t" r="r" b="b"/>
            <a:pathLst>
              <a:path w="306069" h="279400">
                <a:moveTo>
                  <a:pt x="262067" y="4978"/>
                </a:moveTo>
                <a:lnTo>
                  <a:pt x="229353" y="4978"/>
                </a:lnTo>
                <a:lnTo>
                  <a:pt x="236109" y="0"/>
                </a:lnTo>
                <a:lnTo>
                  <a:pt x="240021" y="355"/>
                </a:lnTo>
                <a:lnTo>
                  <a:pt x="251400" y="1066"/>
                </a:lnTo>
                <a:lnTo>
                  <a:pt x="253889" y="1422"/>
                </a:lnTo>
                <a:lnTo>
                  <a:pt x="257800" y="1777"/>
                </a:lnTo>
                <a:lnTo>
                  <a:pt x="262067" y="4622"/>
                </a:lnTo>
                <a:lnTo>
                  <a:pt x="262067" y="4978"/>
                </a:lnTo>
                <a:close/>
              </a:path>
              <a:path w="306069" h="279400">
                <a:moveTo>
                  <a:pt x="67917" y="27380"/>
                </a:moveTo>
                <a:lnTo>
                  <a:pt x="67206" y="27380"/>
                </a:lnTo>
                <a:lnTo>
                  <a:pt x="60449" y="24891"/>
                </a:lnTo>
                <a:lnTo>
                  <a:pt x="58671" y="24179"/>
                </a:lnTo>
                <a:lnTo>
                  <a:pt x="56182" y="23113"/>
                </a:lnTo>
                <a:lnTo>
                  <a:pt x="50493" y="20979"/>
                </a:lnTo>
                <a:lnTo>
                  <a:pt x="44804" y="18134"/>
                </a:lnTo>
                <a:lnTo>
                  <a:pt x="39114" y="14934"/>
                </a:lnTo>
                <a:lnTo>
                  <a:pt x="36269" y="13512"/>
                </a:lnTo>
                <a:lnTo>
                  <a:pt x="33780" y="11734"/>
                </a:lnTo>
                <a:lnTo>
                  <a:pt x="27380" y="7467"/>
                </a:lnTo>
                <a:lnTo>
                  <a:pt x="27380" y="2844"/>
                </a:lnTo>
                <a:lnTo>
                  <a:pt x="30936" y="1422"/>
                </a:lnTo>
                <a:lnTo>
                  <a:pt x="33069" y="1777"/>
                </a:lnTo>
                <a:lnTo>
                  <a:pt x="44804" y="3200"/>
                </a:lnTo>
                <a:lnTo>
                  <a:pt x="262067" y="4978"/>
                </a:lnTo>
                <a:lnTo>
                  <a:pt x="262067" y="8534"/>
                </a:lnTo>
                <a:lnTo>
                  <a:pt x="258867" y="17068"/>
                </a:lnTo>
                <a:lnTo>
                  <a:pt x="121610" y="17068"/>
                </a:lnTo>
                <a:lnTo>
                  <a:pt x="98497" y="18490"/>
                </a:lnTo>
                <a:lnTo>
                  <a:pt x="87118" y="19912"/>
                </a:lnTo>
                <a:lnTo>
                  <a:pt x="79295" y="22046"/>
                </a:lnTo>
                <a:lnTo>
                  <a:pt x="73606" y="24179"/>
                </a:lnTo>
                <a:lnTo>
                  <a:pt x="69695" y="26313"/>
                </a:lnTo>
                <a:lnTo>
                  <a:pt x="67917" y="27380"/>
                </a:lnTo>
                <a:close/>
              </a:path>
              <a:path w="306069" h="279400">
                <a:moveTo>
                  <a:pt x="254554" y="81785"/>
                </a:moveTo>
                <a:lnTo>
                  <a:pt x="231131" y="81785"/>
                </a:lnTo>
                <a:lnTo>
                  <a:pt x="235043" y="78229"/>
                </a:lnTo>
                <a:lnTo>
                  <a:pt x="235043" y="17068"/>
                </a:lnTo>
                <a:lnTo>
                  <a:pt x="258867" y="17068"/>
                </a:lnTo>
                <a:lnTo>
                  <a:pt x="257089" y="21335"/>
                </a:lnTo>
                <a:lnTo>
                  <a:pt x="249266" y="78584"/>
                </a:lnTo>
                <a:lnTo>
                  <a:pt x="254554" y="81785"/>
                </a:lnTo>
                <a:close/>
              </a:path>
              <a:path w="306069" h="279400">
                <a:moveTo>
                  <a:pt x="275224" y="175660"/>
                </a:moveTo>
                <a:lnTo>
                  <a:pt x="75384" y="175660"/>
                </a:lnTo>
                <a:lnTo>
                  <a:pt x="49782" y="167837"/>
                </a:lnTo>
                <a:lnTo>
                  <a:pt x="49782" y="98142"/>
                </a:lnTo>
                <a:lnTo>
                  <a:pt x="45515" y="93519"/>
                </a:lnTo>
                <a:lnTo>
                  <a:pt x="42670" y="92097"/>
                </a:lnTo>
                <a:lnTo>
                  <a:pt x="39470" y="90319"/>
                </a:lnTo>
                <a:lnTo>
                  <a:pt x="33069" y="88185"/>
                </a:lnTo>
                <a:lnTo>
                  <a:pt x="29158" y="87474"/>
                </a:lnTo>
                <a:lnTo>
                  <a:pt x="26669" y="86763"/>
                </a:lnTo>
                <a:lnTo>
                  <a:pt x="21335" y="85340"/>
                </a:lnTo>
                <a:lnTo>
                  <a:pt x="21335" y="80362"/>
                </a:lnTo>
                <a:lnTo>
                  <a:pt x="30224" y="77162"/>
                </a:lnTo>
                <a:lnTo>
                  <a:pt x="43026" y="77162"/>
                </a:lnTo>
                <a:lnTo>
                  <a:pt x="58671" y="77873"/>
                </a:lnTo>
                <a:lnTo>
                  <a:pt x="62227" y="78584"/>
                </a:lnTo>
                <a:lnTo>
                  <a:pt x="65072" y="78940"/>
                </a:lnTo>
                <a:lnTo>
                  <a:pt x="70406" y="80718"/>
                </a:lnTo>
                <a:lnTo>
                  <a:pt x="71473" y="81785"/>
                </a:lnTo>
                <a:lnTo>
                  <a:pt x="254554" y="81785"/>
                </a:lnTo>
                <a:lnTo>
                  <a:pt x="262779" y="86763"/>
                </a:lnTo>
                <a:lnTo>
                  <a:pt x="256022" y="93875"/>
                </a:lnTo>
                <a:lnTo>
                  <a:pt x="69695" y="93875"/>
                </a:lnTo>
                <a:lnTo>
                  <a:pt x="69695" y="158236"/>
                </a:lnTo>
                <a:lnTo>
                  <a:pt x="80007" y="163570"/>
                </a:lnTo>
                <a:lnTo>
                  <a:pt x="279136" y="163570"/>
                </a:lnTo>
                <a:lnTo>
                  <a:pt x="279136" y="171748"/>
                </a:lnTo>
                <a:lnTo>
                  <a:pt x="275224" y="175660"/>
                </a:lnTo>
                <a:close/>
              </a:path>
              <a:path w="306069" h="279400">
                <a:moveTo>
                  <a:pt x="279136" y="163570"/>
                </a:moveTo>
                <a:lnTo>
                  <a:pt x="193795" y="163570"/>
                </a:lnTo>
                <a:lnTo>
                  <a:pt x="210507" y="162503"/>
                </a:lnTo>
                <a:lnTo>
                  <a:pt x="215130" y="161081"/>
                </a:lnTo>
                <a:lnTo>
                  <a:pt x="219041" y="160014"/>
                </a:lnTo>
                <a:lnTo>
                  <a:pt x="226509" y="156102"/>
                </a:lnTo>
                <a:lnTo>
                  <a:pt x="228287" y="154324"/>
                </a:lnTo>
                <a:lnTo>
                  <a:pt x="235043" y="154680"/>
                </a:lnTo>
                <a:lnTo>
                  <a:pt x="250333" y="155036"/>
                </a:lnTo>
                <a:lnTo>
                  <a:pt x="257445" y="155747"/>
                </a:lnTo>
                <a:lnTo>
                  <a:pt x="269535" y="156458"/>
                </a:lnTo>
                <a:lnTo>
                  <a:pt x="279136" y="162503"/>
                </a:lnTo>
                <a:lnTo>
                  <a:pt x="279136" y="163570"/>
                </a:lnTo>
                <a:close/>
              </a:path>
              <a:path w="306069" h="279400">
                <a:moveTo>
                  <a:pt x="162858" y="255667"/>
                </a:moveTo>
                <a:lnTo>
                  <a:pt x="142946" y="255667"/>
                </a:lnTo>
                <a:lnTo>
                  <a:pt x="142946" y="175660"/>
                </a:lnTo>
                <a:lnTo>
                  <a:pt x="162858" y="175660"/>
                </a:lnTo>
                <a:lnTo>
                  <a:pt x="162858" y="255667"/>
                </a:lnTo>
                <a:close/>
              </a:path>
              <a:path w="306069" h="279400">
                <a:moveTo>
                  <a:pt x="304433" y="255667"/>
                </a:moveTo>
                <a:lnTo>
                  <a:pt x="207662" y="255667"/>
                </a:lnTo>
                <a:lnTo>
                  <a:pt x="221530" y="255311"/>
                </a:lnTo>
                <a:lnTo>
                  <a:pt x="229353" y="254600"/>
                </a:lnTo>
                <a:lnTo>
                  <a:pt x="241088" y="253178"/>
                </a:lnTo>
                <a:lnTo>
                  <a:pt x="244999" y="251755"/>
                </a:lnTo>
                <a:lnTo>
                  <a:pt x="248555" y="250689"/>
                </a:lnTo>
                <a:lnTo>
                  <a:pt x="253889" y="247844"/>
                </a:lnTo>
                <a:lnTo>
                  <a:pt x="255667" y="246422"/>
                </a:lnTo>
                <a:lnTo>
                  <a:pt x="260645" y="246777"/>
                </a:lnTo>
                <a:lnTo>
                  <a:pt x="270246" y="247133"/>
                </a:lnTo>
                <a:lnTo>
                  <a:pt x="274868" y="247844"/>
                </a:lnTo>
                <a:lnTo>
                  <a:pt x="280558" y="248199"/>
                </a:lnTo>
                <a:lnTo>
                  <a:pt x="294426" y="250689"/>
                </a:lnTo>
                <a:lnTo>
                  <a:pt x="299404" y="251755"/>
                </a:lnTo>
                <a:lnTo>
                  <a:pt x="304433" y="255667"/>
                </a:lnTo>
                <a:close/>
              </a:path>
              <a:path w="306069" h="279400">
                <a:moveTo>
                  <a:pt x="41603" y="278780"/>
                </a:moveTo>
                <a:lnTo>
                  <a:pt x="40892" y="278780"/>
                </a:lnTo>
                <a:lnTo>
                  <a:pt x="35914" y="277002"/>
                </a:lnTo>
                <a:lnTo>
                  <a:pt x="34136" y="276291"/>
                </a:lnTo>
                <a:lnTo>
                  <a:pt x="31647" y="275224"/>
                </a:lnTo>
                <a:lnTo>
                  <a:pt x="25602" y="272379"/>
                </a:lnTo>
                <a:lnTo>
                  <a:pt x="21690" y="270601"/>
                </a:lnTo>
                <a:lnTo>
                  <a:pt x="18490" y="268824"/>
                </a:lnTo>
                <a:lnTo>
                  <a:pt x="10667" y="264912"/>
                </a:lnTo>
                <a:lnTo>
                  <a:pt x="7822" y="263134"/>
                </a:lnTo>
                <a:lnTo>
                  <a:pt x="5333" y="261356"/>
                </a:lnTo>
                <a:lnTo>
                  <a:pt x="0" y="257089"/>
                </a:lnTo>
                <a:lnTo>
                  <a:pt x="0" y="253533"/>
                </a:lnTo>
                <a:lnTo>
                  <a:pt x="2844" y="251755"/>
                </a:lnTo>
                <a:lnTo>
                  <a:pt x="4978" y="252111"/>
                </a:lnTo>
                <a:lnTo>
                  <a:pt x="9245" y="252466"/>
                </a:lnTo>
                <a:lnTo>
                  <a:pt x="56832" y="255442"/>
                </a:lnTo>
                <a:lnTo>
                  <a:pt x="304433" y="255667"/>
                </a:lnTo>
                <a:lnTo>
                  <a:pt x="305805" y="256734"/>
                </a:lnTo>
                <a:lnTo>
                  <a:pt x="305805" y="265623"/>
                </a:lnTo>
                <a:lnTo>
                  <a:pt x="303979" y="268112"/>
                </a:lnTo>
                <a:lnTo>
                  <a:pt x="102053" y="268112"/>
                </a:lnTo>
                <a:lnTo>
                  <a:pt x="78229" y="269179"/>
                </a:lnTo>
                <a:lnTo>
                  <a:pt x="73250" y="269890"/>
                </a:lnTo>
                <a:lnTo>
                  <a:pt x="68628" y="270246"/>
                </a:lnTo>
                <a:lnTo>
                  <a:pt x="57960" y="272379"/>
                </a:lnTo>
                <a:lnTo>
                  <a:pt x="54404" y="273446"/>
                </a:lnTo>
                <a:lnTo>
                  <a:pt x="51560" y="274157"/>
                </a:lnTo>
                <a:lnTo>
                  <a:pt x="44448" y="277358"/>
                </a:lnTo>
                <a:lnTo>
                  <a:pt x="41603" y="278780"/>
                </a:lnTo>
                <a:close/>
              </a:path>
              <a:path w="306069" h="279400">
                <a:moveTo>
                  <a:pt x="301893" y="270957"/>
                </a:moveTo>
                <a:lnTo>
                  <a:pt x="295848" y="270957"/>
                </a:lnTo>
                <a:lnTo>
                  <a:pt x="278780" y="269535"/>
                </a:lnTo>
                <a:lnTo>
                  <a:pt x="272024" y="268824"/>
                </a:lnTo>
                <a:lnTo>
                  <a:pt x="248911" y="268112"/>
                </a:lnTo>
                <a:lnTo>
                  <a:pt x="303979" y="268112"/>
                </a:lnTo>
                <a:lnTo>
                  <a:pt x="301893" y="2709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2369358" y="5468773"/>
            <a:ext cx="943373" cy="32180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3346156" y="5468773"/>
            <a:ext cx="266700" cy="334645"/>
          </a:xfrm>
          <a:custGeom>
            <a:avLst/>
            <a:gdLst/>
            <a:ahLst/>
            <a:cxnLst/>
            <a:rect l="l" t="t" r="r" b="b"/>
            <a:pathLst>
              <a:path w="266700" h="334645">
                <a:moveTo>
                  <a:pt x="206951" y="145079"/>
                </a:moveTo>
                <a:lnTo>
                  <a:pt x="188461" y="145079"/>
                </a:lnTo>
                <a:lnTo>
                  <a:pt x="188461" y="45515"/>
                </a:lnTo>
                <a:lnTo>
                  <a:pt x="187394" y="40536"/>
                </a:lnTo>
                <a:lnTo>
                  <a:pt x="186327" y="39114"/>
                </a:lnTo>
                <a:lnTo>
                  <a:pt x="185260" y="37336"/>
                </a:lnTo>
                <a:lnTo>
                  <a:pt x="182771" y="34491"/>
                </a:lnTo>
                <a:lnTo>
                  <a:pt x="180638" y="33069"/>
                </a:lnTo>
                <a:lnTo>
                  <a:pt x="178860" y="31647"/>
                </a:lnTo>
                <a:lnTo>
                  <a:pt x="174593" y="29158"/>
                </a:lnTo>
                <a:lnTo>
                  <a:pt x="171037" y="27380"/>
                </a:lnTo>
                <a:lnTo>
                  <a:pt x="166414" y="25246"/>
                </a:lnTo>
                <a:lnTo>
                  <a:pt x="164281" y="24535"/>
                </a:lnTo>
                <a:lnTo>
                  <a:pt x="162503" y="23824"/>
                </a:lnTo>
                <a:lnTo>
                  <a:pt x="157880" y="21690"/>
                </a:lnTo>
                <a:lnTo>
                  <a:pt x="157880" y="17779"/>
                </a:lnTo>
                <a:lnTo>
                  <a:pt x="163214" y="16001"/>
                </a:lnTo>
                <a:lnTo>
                  <a:pt x="167481" y="16001"/>
                </a:lnTo>
                <a:lnTo>
                  <a:pt x="177438" y="17423"/>
                </a:lnTo>
                <a:lnTo>
                  <a:pt x="182060" y="18490"/>
                </a:lnTo>
                <a:lnTo>
                  <a:pt x="187038" y="19557"/>
                </a:lnTo>
                <a:lnTo>
                  <a:pt x="198773" y="22757"/>
                </a:lnTo>
                <a:lnTo>
                  <a:pt x="202329" y="24179"/>
                </a:lnTo>
                <a:lnTo>
                  <a:pt x="204462" y="24891"/>
                </a:lnTo>
                <a:lnTo>
                  <a:pt x="209440" y="28091"/>
                </a:lnTo>
                <a:lnTo>
                  <a:pt x="209440" y="32002"/>
                </a:lnTo>
                <a:lnTo>
                  <a:pt x="208018" y="37336"/>
                </a:lnTo>
                <a:lnTo>
                  <a:pt x="207662" y="39114"/>
                </a:lnTo>
                <a:lnTo>
                  <a:pt x="207307" y="40536"/>
                </a:lnTo>
                <a:lnTo>
                  <a:pt x="207070" y="44804"/>
                </a:lnTo>
                <a:lnTo>
                  <a:pt x="206951" y="145079"/>
                </a:lnTo>
                <a:close/>
              </a:path>
              <a:path w="266700" h="334645">
                <a:moveTo>
                  <a:pt x="80718" y="244999"/>
                </a:moveTo>
                <a:lnTo>
                  <a:pt x="67206" y="244999"/>
                </a:lnTo>
                <a:lnTo>
                  <a:pt x="52982" y="242510"/>
                </a:lnTo>
                <a:lnTo>
                  <a:pt x="48715" y="241088"/>
                </a:lnTo>
                <a:lnTo>
                  <a:pt x="44804" y="239665"/>
                </a:lnTo>
                <a:lnTo>
                  <a:pt x="34491" y="234687"/>
                </a:lnTo>
                <a:lnTo>
                  <a:pt x="31647" y="232554"/>
                </a:lnTo>
                <a:lnTo>
                  <a:pt x="27024" y="229353"/>
                </a:lnTo>
                <a:lnTo>
                  <a:pt x="6756" y="196995"/>
                </a:lnTo>
                <a:lnTo>
                  <a:pt x="0" y="161081"/>
                </a:lnTo>
                <a:lnTo>
                  <a:pt x="0" y="145079"/>
                </a:lnTo>
                <a:lnTo>
                  <a:pt x="13156" y="94941"/>
                </a:lnTo>
                <a:lnTo>
                  <a:pt x="31647" y="73962"/>
                </a:lnTo>
                <a:lnTo>
                  <a:pt x="34491" y="71828"/>
                </a:lnTo>
                <a:lnTo>
                  <a:pt x="60449" y="62938"/>
                </a:lnTo>
                <a:lnTo>
                  <a:pt x="63650" y="61516"/>
                </a:lnTo>
                <a:lnTo>
                  <a:pt x="67206" y="57960"/>
                </a:lnTo>
                <a:lnTo>
                  <a:pt x="67561" y="56538"/>
                </a:lnTo>
                <a:lnTo>
                  <a:pt x="67561" y="54404"/>
                </a:lnTo>
                <a:lnTo>
                  <a:pt x="65428" y="51204"/>
                </a:lnTo>
                <a:lnTo>
                  <a:pt x="63650" y="49782"/>
                </a:lnTo>
                <a:lnTo>
                  <a:pt x="62227" y="48004"/>
                </a:lnTo>
                <a:lnTo>
                  <a:pt x="57960" y="45515"/>
                </a:lnTo>
                <a:lnTo>
                  <a:pt x="58316" y="44448"/>
                </a:lnTo>
                <a:lnTo>
                  <a:pt x="59027" y="42670"/>
                </a:lnTo>
                <a:lnTo>
                  <a:pt x="62583" y="41603"/>
                </a:lnTo>
                <a:lnTo>
                  <a:pt x="64361" y="41959"/>
                </a:lnTo>
                <a:lnTo>
                  <a:pt x="67561" y="42314"/>
                </a:lnTo>
                <a:lnTo>
                  <a:pt x="75028" y="44804"/>
                </a:lnTo>
                <a:lnTo>
                  <a:pt x="77518" y="45870"/>
                </a:lnTo>
                <a:lnTo>
                  <a:pt x="80362" y="46937"/>
                </a:lnTo>
                <a:lnTo>
                  <a:pt x="86407" y="50493"/>
                </a:lnTo>
                <a:lnTo>
                  <a:pt x="86407" y="52982"/>
                </a:lnTo>
                <a:lnTo>
                  <a:pt x="85696" y="55471"/>
                </a:lnTo>
                <a:lnTo>
                  <a:pt x="83207" y="60094"/>
                </a:lnTo>
                <a:lnTo>
                  <a:pt x="81785" y="62227"/>
                </a:lnTo>
                <a:lnTo>
                  <a:pt x="86763" y="62583"/>
                </a:lnTo>
                <a:lnTo>
                  <a:pt x="96364" y="64361"/>
                </a:lnTo>
                <a:lnTo>
                  <a:pt x="99208" y="65428"/>
                </a:lnTo>
                <a:lnTo>
                  <a:pt x="103120" y="66850"/>
                </a:lnTo>
                <a:lnTo>
                  <a:pt x="113432" y="71828"/>
                </a:lnTo>
                <a:lnTo>
                  <a:pt x="116277" y="73962"/>
                </a:lnTo>
                <a:lnTo>
                  <a:pt x="68272" y="73962"/>
                </a:lnTo>
                <a:lnTo>
                  <a:pt x="57249" y="76451"/>
                </a:lnTo>
                <a:lnTo>
                  <a:pt x="30936" y="99920"/>
                </a:lnTo>
                <a:lnTo>
                  <a:pt x="28802" y="103475"/>
                </a:lnTo>
                <a:lnTo>
                  <a:pt x="20352" y="145079"/>
                </a:lnTo>
                <a:lnTo>
                  <a:pt x="20350" y="161081"/>
                </a:lnTo>
                <a:lnTo>
                  <a:pt x="21690" y="178504"/>
                </a:lnTo>
                <a:lnTo>
                  <a:pt x="23113" y="184549"/>
                </a:lnTo>
                <a:lnTo>
                  <a:pt x="24535" y="190239"/>
                </a:lnTo>
                <a:lnTo>
                  <a:pt x="28802" y="202684"/>
                </a:lnTo>
                <a:lnTo>
                  <a:pt x="30936" y="206596"/>
                </a:lnTo>
                <a:lnTo>
                  <a:pt x="32714" y="210152"/>
                </a:lnTo>
                <a:lnTo>
                  <a:pt x="68272" y="232554"/>
                </a:lnTo>
                <a:lnTo>
                  <a:pt x="116277" y="232554"/>
                </a:lnTo>
                <a:lnTo>
                  <a:pt x="113432" y="234687"/>
                </a:lnTo>
                <a:lnTo>
                  <a:pt x="103120" y="239665"/>
                </a:lnTo>
                <a:lnTo>
                  <a:pt x="99208" y="241088"/>
                </a:lnTo>
                <a:lnTo>
                  <a:pt x="94941" y="242510"/>
                </a:lnTo>
                <a:lnTo>
                  <a:pt x="80718" y="244999"/>
                </a:lnTo>
                <a:close/>
              </a:path>
              <a:path w="266700" h="334645">
                <a:moveTo>
                  <a:pt x="116277" y="232554"/>
                </a:moveTo>
                <a:lnTo>
                  <a:pt x="80007" y="232554"/>
                </a:lnTo>
                <a:lnTo>
                  <a:pt x="90674" y="230064"/>
                </a:lnTo>
                <a:lnTo>
                  <a:pt x="97075" y="227220"/>
                </a:lnTo>
                <a:lnTo>
                  <a:pt x="116988" y="206596"/>
                </a:lnTo>
                <a:lnTo>
                  <a:pt x="119121" y="202684"/>
                </a:lnTo>
                <a:lnTo>
                  <a:pt x="123388" y="190239"/>
                </a:lnTo>
                <a:lnTo>
                  <a:pt x="124894" y="184194"/>
                </a:lnTo>
                <a:lnTo>
                  <a:pt x="126233" y="178504"/>
                </a:lnTo>
                <a:lnTo>
                  <a:pt x="127573" y="161081"/>
                </a:lnTo>
                <a:lnTo>
                  <a:pt x="127572" y="145079"/>
                </a:lnTo>
                <a:lnTo>
                  <a:pt x="119121" y="103475"/>
                </a:lnTo>
                <a:lnTo>
                  <a:pt x="116988" y="99920"/>
                </a:lnTo>
                <a:lnTo>
                  <a:pt x="115210" y="96364"/>
                </a:lnTo>
                <a:lnTo>
                  <a:pt x="80007" y="73962"/>
                </a:lnTo>
                <a:lnTo>
                  <a:pt x="116277" y="73962"/>
                </a:lnTo>
                <a:lnTo>
                  <a:pt x="141523" y="109520"/>
                </a:lnTo>
                <a:lnTo>
                  <a:pt x="142946" y="115210"/>
                </a:lnTo>
                <a:lnTo>
                  <a:pt x="144724" y="120899"/>
                </a:lnTo>
                <a:lnTo>
                  <a:pt x="146857" y="137256"/>
                </a:lnTo>
                <a:lnTo>
                  <a:pt x="147213" y="145079"/>
                </a:lnTo>
                <a:lnTo>
                  <a:pt x="206951" y="145079"/>
                </a:lnTo>
                <a:lnTo>
                  <a:pt x="206951" y="159303"/>
                </a:lnTo>
                <a:lnTo>
                  <a:pt x="147568" y="159303"/>
                </a:lnTo>
                <a:lnTo>
                  <a:pt x="147213" y="167126"/>
                </a:lnTo>
                <a:lnTo>
                  <a:pt x="144724" y="185260"/>
                </a:lnTo>
                <a:lnTo>
                  <a:pt x="142946" y="191305"/>
                </a:lnTo>
                <a:lnTo>
                  <a:pt x="141523" y="196995"/>
                </a:lnTo>
                <a:lnTo>
                  <a:pt x="134767" y="211574"/>
                </a:lnTo>
                <a:lnTo>
                  <a:pt x="131922" y="216197"/>
                </a:lnTo>
                <a:lnTo>
                  <a:pt x="129433" y="219752"/>
                </a:lnTo>
                <a:lnTo>
                  <a:pt x="120899" y="229353"/>
                </a:lnTo>
                <a:lnTo>
                  <a:pt x="116277" y="232554"/>
                </a:lnTo>
                <a:close/>
              </a:path>
              <a:path w="266700" h="334645">
                <a:moveTo>
                  <a:pt x="196995" y="314694"/>
                </a:moveTo>
                <a:lnTo>
                  <a:pt x="194506" y="314694"/>
                </a:lnTo>
                <a:lnTo>
                  <a:pt x="192728" y="312561"/>
                </a:lnTo>
                <a:lnTo>
                  <a:pt x="192017" y="311138"/>
                </a:lnTo>
                <a:lnTo>
                  <a:pt x="191661" y="309716"/>
                </a:lnTo>
                <a:lnTo>
                  <a:pt x="190594" y="305805"/>
                </a:lnTo>
                <a:lnTo>
                  <a:pt x="188461" y="282691"/>
                </a:lnTo>
                <a:lnTo>
                  <a:pt x="188461" y="159303"/>
                </a:lnTo>
                <a:lnTo>
                  <a:pt x="206951" y="159303"/>
                </a:lnTo>
                <a:lnTo>
                  <a:pt x="206951" y="251755"/>
                </a:lnTo>
                <a:lnTo>
                  <a:pt x="206240" y="273091"/>
                </a:lnTo>
                <a:lnTo>
                  <a:pt x="205529" y="279847"/>
                </a:lnTo>
                <a:lnTo>
                  <a:pt x="205173" y="287314"/>
                </a:lnTo>
                <a:lnTo>
                  <a:pt x="203751" y="298337"/>
                </a:lnTo>
                <a:lnTo>
                  <a:pt x="203040" y="301182"/>
                </a:lnTo>
                <a:lnTo>
                  <a:pt x="202684" y="303671"/>
                </a:lnTo>
                <a:lnTo>
                  <a:pt x="200551" y="309716"/>
                </a:lnTo>
                <a:lnTo>
                  <a:pt x="199128" y="312561"/>
                </a:lnTo>
                <a:lnTo>
                  <a:pt x="196995" y="314694"/>
                </a:lnTo>
                <a:close/>
              </a:path>
              <a:path w="266700" h="334645">
                <a:moveTo>
                  <a:pt x="253533" y="334252"/>
                </a:moveTo>
                <a:lnTo>
                  <a:pt x="250333" y="334252"/>
                </a:lnTo>
                <a:lnTo>
                  <a:pt x="248199" y="331051"/>
                </a:lnTo>
                <a:lnTo>
                  <a:pt x="247488" y="329629"/>
                </a:lnTo>
                <a:lnTo>
                  <a:pt x="247051" y="327495"/>
                </a:lnTo>
                <a:lnTo>
                  <a:pt x="246066" y="323228"/>
                </a:lnTo>
                <a:lnTo>
                  <a:pt x="245710" y="320739"/>
                </a:lnTo>
                <a:lnTo>
                  <a:pt x="245355" y="315761"/>
                </a:lnTo>
                <a:lnTo>
                  <a:pt x="244999" y="308649"/>
                </a:lnTo>
                <a:lnTo>
                  <a:pt x="244644" y="302249"/>
                </a:lnTo>
                <a:lnTo>
                  <a:pt x="244288" y="294426"/>
                </a:lnTo>
                <a:lnTo>
                  <a:pt x="244288" y="33069"/>
                </a:lnTo>
                <a:lnTo>
                  <a:pt x="243577" y="28446"/>
                </a:lnTo>
                <a:lnTo>
                  <a:pt x="242154" y="26313"/>
                </a:lnTo>
                <a:lnTo>
                  <a:pt x="241088" y="24535"/>
                </a:lnTo>
                <a:lnTo>
                  <a:pt x="237887" y="20979"/>
                </a:lnTo>
                <a:lnTo>
                  <a:pt x="236109" y="19557"/>
                </a:lnTo>
                <a:lnTo>
                  <a:pt x="234332" y="17779"/>
                </a:lnTo>
                <a:lnTo>
                  <a:pt x="224375" y="12089"/>
                </a:lnTo>
                <a:lnTo>
                  <a:pt x="218686" y="9600"/>
                </a:lnTo>
                <a:lnTo>
                  <a:pt x="216552" y="8889"/>
                </a:lnTo>
                <a:lnTo>
                  <a:pt x="214774" y="8178"/>
                </a:lnTo>
                <a:lnTo>
                  <a:pt x="210152" y="5689"/>
                </a:lnTo>
                <a:lnTo>
                  <a:pt x="210152" y="2133"/>
                </a:lnTo>
                <a:lnTo>
                  <a:pt x="216197" y="0"/>
                </a:lnTo>
                <a:lnTo>
                  <a:pt x="221886" y="0"/>
                </a:lnTo>
                <a:lnTo>
                  <a:pt x="234687" y="2133"/>
                </a:lnTo>
                <a:lnTo>
                  <a:pt x="239310" y="3555"/>
                </a:lnTo>
                <a:lnTo>
                  <a:pt x="243577" y="4622"/>
                </a:lnTo>
                <a:lnTo>
                  <a:pt x="255667" y="8178"/>
                </a:lnTo>
                <a:lnTo>
                  <a:pt x="258867" y="9600"/>
                </a:lnTo>
                <a:lnTo>
                  <a:pt x="261712" y="11023"/>
                </a:lnTo>
                <a:lnTo>
                  <a:pt x="266334" y="13867"/>
                </a:lnTo>
                <a:lnTo>
                  <a:pt x="266334" y="18134"/>
                </a:lnTo>
                <a:lnTo>
                  <a:pt x="265268" y="22046"/>
                </a:lnTo>
                <a:lnTo>
                  <a:pt x="264556" y="24535"/>
                </a:lnTo>
                <a:lnTo>
                  <a:pt x="264201" y="26669"/>
                </a:lnTo>
                <a:lnTo>
                  <a:pt x="263591" y="33069"/>
                </a:lnTo>
                <a:lnTo>
                  <a:pt x="263490" y="261001"/>
                </a:lnTo>
                <a:lnTo>
                  <a:pt x="262779" y="281980"/>
                </a:lnTo>
                <a:lnTo>
                  <a:pt x="262423" y="288025"/>
                </a:lnTo>
                <a:lnTo>
                  <a:pt x="262067" y="298693"/>
                </a:lnTo>
                <a:lnTo>
                  <a:pt x="260645" y="313272"/>
                </a:lnTo>
                <a:lnTo>
                  <a:pt x="259934" y="316472"/>
                </a:lnTo>
                <a:lnTo>
                  <a:pt x="259223" y="321095"/>
                </a:lnTo>
                <a:lnTo>
                  <a:pt x="257445" y="327495"/>
                </a:lnTo>
                <a:lnTo>
                  <a:pt x="256022" y="331051"/>
                </a:lnTo>
                <a:lnTo>
                  <a:pt x="253533" y="3342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3751424" y="5500065"/>
            <a:ext cx="306070" cy="278130"/>
          </a:xfrm>
          <a:custGeom>
            <a:avLst/>
            <a:gdLst/>
            <a:ahLst/>
            <a:cxnLst/>
            <a:rect l="l" t="t" r="r" b="b"/>
            <a:pathLst>
              <a:path w="306070" h="278129">
                <a:moveTo>
                  <a:pt x="264912" y="9600"/>
                </a:moveTo>
                <a:lnTo>
                  <a:pt x="184549" y="9600"/>
                </a:lnTo>
                <a:lnTo>
                  <a:pt x="198773" y="8178"/>
                </a:lnTo>
                <a:lnTo>
                  <a:pt x="206596" y="5333"/>
                </a:lnTo>
                <a:lnTo>
                  <a:pt x="212641" y="2133"/>
                </a:lnTo>
                <a:lnTo>
                  <a:pt x="214774" y="0"/>
                </a:lnTo>
                <a:lnTo>
                  <a:pt x="221530" y="355"/>
                </a:lnTo>
                <a:lnTo>
                  <a:pt x="236465" y="711"/>
                </a:lnTo>
                <a:lnTo>
                  <a:pt x="243577" y="1422"/>
                </a:lnTo>
                <a:lnTo>
                  <a:pt x="254956" y="2133"/>
                </a:lnTo>
                <a:lnTo>
                  <a:pt x="264912" y="8534"/>
                </a:lnTo>
                <a:lnTo>
                  <a:pt x="264912" y="9600"/>
                </a:lnTo>
                <a:close/>
              </a:path>
              <a:path w="306070" h="278129">
                <a:moveTo>
                  <a:pt x="266334" y="155391"/>
                </a:moveTo>
                <a:lnTo>
                  <a:pt x="76095" y="155391"/>
                </a:lnTo>
                <a:lnTo>
                  <a:pt x="63827" y="150591"/>
                </a:lnTo>
                <a:lnTo>
                  <a:pt x="51560" y="24535"/>
                </a:lnTo>
                <a:lnTo>
                  <a:pt x="47293" y="19557"/>
                </a:lnTo>
                <a:lnTo>
                  <a:pt x="44448" y="18134"/>
                </a:lnTo>
                <a:lnTo>
                  <a:pt x="41248" y="16357"/>
                </a:lnTo>
                <a:lnTo>
                  <a:pt x="32714" y="14223"/>
                </a:lnTo>
                <a:lnTo>
                  <a:pt x="28802" y="13512"/>
                </a:lnTo>
                <a:lnTo>
                  <a:pt x="26669" y="12801"/>
                </a:lnTo>
                <a:lnTo>
                  <a:pt x="20979" y="11023"/>
                </a:lnTo>
                <a:lnTo>
                  <a:pt x="20979" y="6756"/>
                </a:lnTo>
                <a:lnTo>
                  <a:pt x="30224" y="3200"/>
                </a:lnTo>
                <a:lnTo>
                  <a:pt x="41959" y="3200"/>
                </a:lnTo>
                <a:lnTo>
                  <a:pt x="59383" y="4622"/>
                </a:lnTo>
                <a:lnTo>
                  <a:pt x="64005" y="5333"/>
                </a:lnTo>
                <a:lnTo>
                  <a:pt x="66850" y="5689"/>
                </a:lnTo>
                <a:lnTo>
                  <a:pt x="73250" y="8178"/>
                </a:lnTo>
                <a:lnTo>
                  <a:pt x="74317" y="9600"/>
                </a:lnTo>
                <a:lnTo>
                  <a:pt x="264912" y="9600"/>
                </a:lnTo>
                <a:lnTo>
                  <a:pt x="264912" y="17423"/>
                </a:lnTo>
                <a:lnTo>
                  <a:pt x="260289" y="22046"/>
                </a:lnTo>
                <a:lnTo>
                  <a:pt x="71473" y="22046"/>
                </a:lnTo>
                <a:lnTo>
                  <a:pt x="71473" y="136189"/>
                </a:lnTo>
                <a:lnTo>
                  <a:pt x="82496" y="142946"/>
                </a:lnTo>
                <a:lnTo>
                  <a:pt x="270246" y="142946"/>
                </a:lnTo>
                <a:lnTo>
                  <a:pt x="270246" y="151480"/>
                </a:lnTo>
                <a:lnTo>
                  <a:pt x="266334" y="155391"/>
                </a:lnTo>
                <a:close/>
              </a:path>
              <a:path w="306070" h="278129">
                <a:moveTo>
                  <a:pt x="270246" y="142946"/>
                </a:moveTo>
                <a:lnTo>
                  <a:pt x="187750" y="142946"/>
                </a:lnTo>
                <a:lnTo>
                  <a:pt x="201262" y="141879"/>
                </a:lnTo>
                <a:lnTo>
                  <a:pt x="205885" y="140456"/>
                </a:lnTo>
                <a:lnTo>
                  <a:pt x="209796" y="139390"/>
                </a:lnTo>
                <a:lnTo>
                  <a:pt x="216552" y="135478"/>
                </a:lnTo>
                <a:lnTo>
                  <a:pt x="218330" y="133345"/>
                </a:lnTo>
                <a:lnTo>
                  <a:pt x="240377" y="134412"/>
                </a:lnTo>
                <a:lnTo>
                  <a:pt x="261712" y="136189"/>
                </a:lnTo>
                <a:lnTo>
                  <a:pt x="270246" y="142234"/>
                </a:lnTo>
                <a:lnTo>
                  <a:pt x="270246" y="142946"/>
                </a:lnTo>
                <a:close/>
              </a:path>
              <a:path w="306070" h="278129">
                <a:moveTo>
                  <a:pt x="161792" y="254956"/>
                </a:moveTo>
                <a:lnTo>
                  <a:pt x="141879" y="254956"/>
                </a:lnTo>
                <a:lnTo>
                  <a:pt x="141879" y="155391"/>
                </a:lnTo>
                <a:lnTo>
                  <a:pt x="161792" y="155391"/>
                </a:lnTo>
                <a:lnTo>
                  <a:pt x="161792" y="254956"/>
                </a:lnTo>
                <a:close/>
              </a:path>
              <a:path w="306070" h="278129">
                <a:moveTo>
                  <a:pt x="304433" y="254956"/>
                </a:moveTo>
                <a:lnTo>
                  <a:pt x="207662" y="254956"/>
                </a:lnTo>
                <a:lnTo>
                  <a:pt x="221530" y="254600"/>
                </a:lnTo>
                <a:lnTo>
                  <a:pt x="229353" y="253889"/>
                </a:lnTo>
                <a:lnTo>
                  <a:pt x="241088" y="252466"/>
                </a:lnTo>
                <a:lnTo>
                  <a:pt x="244999" y="251044"/>
                </a:lnTo>
                <a:lnTo>
                  <a:pt x="248555" y="249977"/>
                </a:lnTo>
                <a:lnTo>
                  <a:pt x="253889" y="247133"/>
                </a:lnTo>
                <a:lnTo>
                  <a:pt x="255667" y="245710"/>
                </a:lnTo>
                <a:lnTo>
                  <a:pt x="260645" y="246066"/>
                </a:lnTo>
                <a:lnTo>
                  <a:pt x="270246" y="246422"/>
                </a:lnTo>
                <a:lnTo>
                  <a:pt x="274868" y="247133"/>
                </a:lnTo>
                <a:lnTo>
                  <a:pt x="280558" y="247488"/>
                </a:lnTo>
                <a:lnTo>
                  <a:pt x="294426" y="249977"/>
                </a:lnTo>
                <a:lnTo>
                  <a:pt x="299404" y="251044"/>
                </a:lnTo>
                <a:lnTo>
                  <a:pt x="304433" y="254956"/>
                </a:lnTo>
                <a:close/>
              </a:path>
              <a:path w="306070" h="278129">
                <a:moveTo>
                  <a:pt x="41603" y="278069"/>
                </a:moveTo>
                <a:lnTo>
                  <a:pt x="40892" y="278069"/>
                </a:lnTo>
                <a:lnTo>
                  <a:pt x="35914" y="276291"/>
                </a:lnTo>
                <a:lnTo>
                  <a:pt x="34136" y="275580"/>
                </a:lnTo>
                <a:lnTo>
                  <a:pt x="31647" y="274513"/>
                </a:lnTo>
                <a:lnTo>
                  <a:pt x="25602" y="271668"/>
                </a:lnTo>
                <a:lnTo>
                  <a:pt x="21690" y="269890"/>
                </a:lnTo>
                <a:lnTo>
                  <a:pt x="18490" y="268112"/>
                </a:lnTo>
                <a:lnTo>
                  <a:pt x="10667" y="264201"/>
                </a:lnTo>
                <a:lnTo>
                  <a:pt x="7822" y="262423"/>
                </a:lnTo>
                <a:lnTo>
                  <a:pt x="5333" y="260645"/>
                </a:lnTo>
                <a:lnTo>
                  <a:pt x="0" y="256378"/>
                </a:lnTo>
                <a:lnTo>
                  <a:pt x="0" y="252822"/>
                </a:lnTo>
                <a:lnTo>
                  <a:pt x="2844" y="251044"/>
                </a:lnTo>
                <a:lnTo>
                  <a:pt x="4978" y="251400"/>
                </a:lnTo>
                <a:lnTo>
                  <a:pt x="9245" y="251755"/>
                </a:lnTo>
                <a:lnTo>
                  <a:pt x="56832" y="254731"/>
                </a:lnTo>
                <a:lnTo>
                  <a:pt x="304433" y="254956"/>
                </a:lnTo>
                <a:lnTo>
                  <a:pt x="305805" y="256022"/>
                </a:lnTo>
                <a:lnTo>
                  <a:pt x="305805" y="264912"/>
                </a:lnTo>
                <a:lnTo>
                  <a:pt x="303979" y="267401"/>
                </a:lnTo>
                <a:lnTo>
                  <a:pt x="102053" y="267401"/>
                </a:lnTo>
                <a:lnTo>
                  <a:pt x="78229" y="268468"/>
                </a:lnTo>
                <a:lnTo>
                  <a:pt x="73250" y="269179"/>
                </a:lnTo>
                <a:lnTo>
                  <a:pt x="68628" y="269535"/>
                </a:lnTo>
                <a:lnTo>
                  <a:pt x="57960" y="271668"/>
                </a:lnTo>
                <a:lnTo>
                  <a:pt x="54404" y="272735"/>
                </a:lnTo>
                <a:lnTo>
                  <a:pt x="51560" y="273446"/>
                </a:lnTo>
                <a:lnTo>
                  <a:pt x="44448" y="276646"/>
                </a:lnTo>
                <a:lnTo>
                  <a:pt x="41603" y="278069"/>
                </a:lnTo>
                <a:close/>
              </a:path>
              <a:path w="306070" h="278129">
                <a:moveTo>
                  <a:pt x="301893" y="270246"/>
                </a:moveTo>
                <a:lnTo>
                  <a:pt x="295848" y="270246"/>
                </a:lnTo>
                <a:lnTo>
                  <a:pt x="278780" y="268824"/>
                </a:lnTo>
                <a:lnTo>
                  <a:pt x="272024" y="268112"/>
                </a:lnTo>
                <a:lnTo>
                  <a:pt x="248911" y="267401"/>
                </a:lnTo>
                <a:lnTo>
                  <a:pt x="303979" y="267401"/>
                </a:lnTo>
                <a:lnTo>
                  <a:pt x="301893" y="2702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4079631" y="5468773"/>
            <a:ext cx="255270" cy="334645"/>
          </a:xfrm>
          <a:custGeom>
            <a:avLst/>
            <a:gdLst/>
            <a:ahLst/>
            <a:cxnLst/>
            <a:rect l="l" t="t" r="r" b="b"/>
            <a:pathLst>
              <a:path w="255270" h="334645">
                <a:moveTo>
                  <a:pt x="251755" y="233976"/>
                </a:moveTo>
                <a:lnTo>
                  <a:pt x="232554" y="233976"/>
                </a:lnTo>
                <a:lnTo>
                  <a:pt x="232554" y="206596"/>
                </a:lnTo>
                <a:lnTo>
                  <a:pt x="230064" y="202329"/>
                </a:lnTo>
                <a:lnTo>
                  <a:pt x="227575" y="200195"/>
                </a:lnTo>
                <a:lnTo>
                  <a:pt x="225797" y="198417"/>
                </a:lnTo>
                <a:lnTo>
                  <a:pt x="220819" y="195573"/>
                </a:lnTo>
                <a:lnTo>
                  <a:pt x="216552" y="193439"/>
                </a:lnTo>
                <a:lnTo>
                  <a:pt x="210863" y="190950"/>
                </a:lnTo>
                <a:lnTo>
                  <a:pt x="207307" y="189528"/>
                </a:lnTo>
                <a:lnTo>
                  <a:pt x="202684" y="187394"/>
                </a:lnTo>
                <a:lnTo>
                  <a:pt x="202684" y="183838"/>
                </a:lnTo>
                <a:lnTo>
                  <a:pt x="207662" y="181705"/>
                </a:lnTo>
                <a:lnTo>
                  <a:pt x="212285" y="181705"/>
                </a:lnTo>
                <a:lnTo>
                  <a:pt x="222597" y="183127"/>
                </a:lnTo>
                <a:lnTo>
                  <a:pt x="227220" y="184194"/>
                </a:lnTo>
                <a:lnTo>
                  <a:pt x="231131" y="184905"/>
                </a:lnTo>
                <a:lnTo>
                  <a:pt x="242510" y="188105"/>
                </a:lnTo>
                <a:lnTo>
                  <a:pt x="246066" y="189528"/>
                </a:lnTo>
                <a:lnTo>
                  <a:pt x="248911" y="190594"/>
                </a:lnTo>
                <a:lnTo>
                  <a:pt x="254244" y="193795"/>
                </a:lnTo>
                <a:lnTo>
                  <a:pt x="254141" y="197706"/>
                </a:lnTo>
                <a:lnTo>
                  <a:pt x="251755" y="205885"/>
                </a:lnTo>
                <a:lnTo>
                  <a:pt x="251755" y="233976"/>
                </a:lnTo>
                <a:close/>
              </a:path>
              <a:path w="255270" h="334645">
                <a:moveTo>
                  <a:pt x="72184" y="334252"/>
                </a:moveTo>
                <a:lnTo>
                  <a:pt x="70050" y="334252"/>
                </a:lnTo>
                <a:lnTo>
                  <a:pt x="67917" y="332474"/>
                </a:lnTo>
                <a:lnTo>
                  <a:pt x="64005" y="314339"/>
                </a:lnTo>
                <a:lnTo>
                  <a:pt x="63330" y="307583"/>
                </a:lnTo>
                <a:lnTo>
                  <a:pt x="63220" y="304027"/>
                </a:lnTo>
                <a:lnTo>
                  <a:pt x="63038" y="296204"/>
                </a:lnTo>
                <a:lnTo>
                  <a:pt x="62938" y="217619"/>
                </a:lnTo>
                <a:lnTo>
                  <a:pt x="60805" y="214063"/>
                </a:lnTo>
                <a:lnTo>
                  <a:pt x="59027" y="212641"/>
                </a:lnTo>
                <a:lnTo>
                  <a:pt x="57605" y="211218"/>
                </a:lnTo>
                <a:lnTo>
                  <a:pt x="52982" y="208374"/>
                </a:lnTo>
                <a:lnTo>
                  <a:pt x="40536" y="202684"/>
                </a:lnTo>
                <a:lnTo>
                  <a:pt x="35914" y="200551"/>
                </a:lnTo>
                <a:lnTo>
                  <a:pt x="35914" y="196995"/>
                </a:lnTo>
                <a:lnTo>
                  <a:pt x="40892" y="194861"/>
                </a:lnTo>
                <a:lnTo>
                  <a:pt x="45159" y="194861"/>
                </a:lnTo>
                <a:lnTo>
                  <a:pt x="56538" y="196284"/>
                </a:lnTo>
                <a:lnTo>
                  <a:pt x="64361" y="197706"/>
                </a:lnTo>
                <a:lnTo>
                  <a:pt x="73606" y="200195"/>
                </a:lnTo>
                <a:lnTo>
                  <a:pt x="76806" y="201262"/>
                </a:lnTo>
                <a:lnTo>
                  <a:pt x="79651" y="201973"/>
                </a:lnTo>
                <a:lnTo>
                  <a:pt x="83918" y="205173"/>
                </a:lnTo>
                <a:lnTo>
                  <a:pt x="83918" y="208729"/>
                </a:lnTo>
                <a:lnTo>
                  <a:pt x="82251" y="214063"/>
                </a:lnTo>
                <a:lnTo>
                  <a:pt x="82140" y="233976"/>
                </a:lnTo>
                <a:lnTo>
                  <a:pt x="251755" y="233976"/>
                </a:lnTo>
                <a:lnTo>
                  <a:pt x="251755" y="245355"/>
                </a:lnTo>
                <a:lnTo>
                  <a:pt x="82140" y="245355"/>
                </a:lnTo>
                <a:lnTo>
                  <a:pt x="82140" y="278780"/>
                </a:lnTo>
                <a:lnTo>
                  <a:pt x="81785" y="290870"/>
                </a:lnTo>
                <a:lnTo>
                  <a:pt x="81429" y="296204"/>
                </a:lnTo>
                <a:lnTo>
                  <a:pt x="81429" y="297982"/>
                </a:lnTo>
                <a:lnTo>
                  <a:pt x="81073" y="301893"/>
                </a:lnTo>
                <a:lnTo>
                  <a:pt x="80718" y="304027"/>
                </a:lnTo>
                <a:lnTo>
                  <a:pt x="250231" y="304027"/>
                </a:lnTo>
                <a:lnTo>
                  <a:pt x="249977" y="307583"/>
                </a:lnTo>
                <a:lnTo>
                  <a:pt x="249622" y="309716"/>
                </a:lnTo>
                <a:lnTo>
                  <a:pt x="248888" y="315405"/>
                </a:lnTo>
                <a:lnTo>
                  <a:pt x="79651" y="315405"/>
                </a:lnTo>
                <a:lnTo>
                  <a:pt x="79295" y="317183"/>
                </a:lnTo>
                <a:lnTo>
                  <a:pt x="78940" y="321806"/>
                </a:lnTo>
                <a:lnTo>
                  <a:pt x="78229" y="323584"/>
                </a:lnTo>
                <a:lnTo>
                  <a:pt x="77873" y="325717"/>
                </a:lnTo>
                <a:lnTo>
                  <a:pt x="76451" y="329273"/>
                </a:lnTo>
                <a:lnTo>
                  <a:pt x="75384" y="331051"/>
                </a:lnTo>
                <a:lnTo>
                  <a:pt x="74673" y="332474"/>
                </a:lnTo>
                <a:lnTo>
                  <a:pt x="72184" y="334252"/>
                </a:lnTo>
                <a:close/>
              </a:path>
              <a:path w="255270" h="334645">
                <a:moveTo>
                  <a:pt x="250231" y="304027"/>
                </a:moveTo>
                <a:lnTo>
                  <a:pt x="232554" y="304027"/>
                </a:lnTo>
                <a:lnTo>
                  <a:pt x="232731" y="301893"/>
                </a:lnTo>
                <a:lnTo>
                  <a:pt x="232808" y="296204"/>
                </a:lnTo>
                <a:lnTo>
                  <a:pt x="232655" y="290870"/>
                </a:lnTo>
                <a:lnTo>
                  <a:pt x="232554" y="245355"/>
                </a:lnTo>
                <a:lnTo>
                  <a:pt x="251755" y="245355"/>
                </a:lnTo>
                <a:lnTo>
                  <a:pt x="251634" y="278780"/>
                </a:lnTo>
                <a:lnTo>
                  <a:pt x="251400" y="287670"/>
                </a:lnTo>
                <a:lnTo>
                  <a:pt x="251044" y="293003"/>
                </a:lnTo>
                <a:lnTo>
                  <a:pt x="250231" y="304027"/>
                </a:lnTo>
                <a:close/>
              </a:path>
              <a:path w="255270" h="334645">
                <a:moveTo>
                  <a:pt x="241088" y="334252"/>
                </a:moveTo>
                <a:lnTo>
                  <a:pt x="239310" y="334252"/>
                </a:lnTo>
                <a:lnTo>
                  <a:pt x="237176" y="332118"/>
                </a:lnTo>
                <a:lnTo>
                  <a:pt x="236465" y="331051"/>
                </a:lnTo>
                <a:lnTo>
                  <a:pt x="235754" y="329273"/>
                </a:lnTo>
                <a:lnTo>
                  <a:pt x="234332" y="324651"/>
                </a:lnTo>
                <a:lnTo>
                  <a:pt x="234027" y="322517"/>
                </a:lnTo>
                <a:lnTo>
                  <a:pt x="233620" y="320384"/>
                </a:lnTo>
                <a:lnTo>
                  <a:pt x="233300" y="317183"/>
                </a:lnTo>
                <a:lnTo>
                  <a:pt x="233265" y="315405"/>
                </a:lnTo>
                <a:lnTo>
                  <a:pt x="248888" y="315405"/>
                </a:lnTo>
                <a:lnTo>
                  <a:pt x="248199" y="320739"/>
                </a:lnTo>
                <a:lnTo>
                  <a:pt x="247488" y="323228"/>
                </a:lnTo>
                <a:lnTo>
                  <a:pt x="247133" y="325362"/>
                </a:lnTo>
                <a:lnTo>
                  <a:pt x="245710" y="329273"/>
                </a:lnTo>
                <a:lnTo>
                  <a:pt x="243577" y="332829"/>
                </a:lnTo>
                <a:lnTo>
                  <a:pt x="241088" y="334252"/>
                </a:lnTo>
                <a:close/>
              </a:path>
              <a:path w="255270" h="334645">
                <a:moveTo>
                  <a:pt x="94586" y="174237"/>
                </a:moveTo>
                <a:lnTo>
                  <a:pt x="72539" y="174237"/>
                </a:lnTo>
                <a:lnTo>
                  <a:pt x="54049" y="171037"/>
                </a:lnTo>
                <a:lnTo>
                  <a:pt x="17779" y="150057"/>
                </a:lnTo>
                <a:lnTo>
                  <a:pt x="0" y="108454"/>
                </a:lnTo>
                <a:lnTo>
                  <a:pt x="0" y="92452"/>
                </a:lnTo>
                <a:lnTo>
                  <a:pt x="17779" y="51204"/>
                </a:lnTo>
                <a:lnTo>
                  <a:pt x="52271" y="30936"/>
                </a:lnTo>
                <a:lnTo>
                  <a:pt x="69695" y="28091"/>
                </a:lnTo>
                <a:lnTo>
                  <a:pt x="73250" y="26313"/>
                </a:lnTo>
                <a:lnTo>
                  <a:pt x="76451" y="23113"/>
                </a:lnTo>
                <a:lnTo>
                  <a:pt x="76806" y="21690"/>
                </a:lnTo>
                <a:lnTo>
                  <a:pt x="76806" y="19557"/>
                </a:lnTo>
                <a:lnTo>
                  <a:pt x="74673" y="16357"/>
                </a:lnTo>
                <a:lnTo>
                  <a:pt x="72895" y="14934"/>
                </a:lnTo>
                <a:lnTo>
                  <a:pt x="71473" y="13156"/>
                </a:lnTo>
                <a:lnTo>
                  <a:pt x="67206" y="10667"/>
                </a:lnTo>
                <a:lnTo>
                  <a:pt x="67561" y="9600"/>
                </a:lnTo>
                <a:lnTo>
                  <a:pt x="68272" y="7822"/>
                </a:lnTo>
                <a:lnTo>
                  <a:pt x="71828" y="6756"/>
                </a:lnTo>
                <a:lnTo>
                  <a:pt x="73606" y="7111"/>
                </a:lnTo>
                <a:lnTo>
                  <a:pt x="76806" y="7467"/>
                </a:lnTo>
                <a:lnTo>
                  <a:pt x="84274" y="9956"/>
                </a:lnTo>
                <a:lnTo>
                  <a:pt x="86763" y="11023"/>
                </a:lnTo>
                <a:lnTo>
                  <a:pt x="89608" y="12089"/>
                </a:lnTo>
                <a:lnTo>
                  <a:pt x="95652" y="15645"/>
                </a:lnTo>
                <a:lnTo>
                  <a:pt x="95652" y="18134"/>
                </a:lnTo>
                <a:lnTo>
                  <a:pt x="94941" y="20624"/>
                </a:lnTo>
                <a:lnTo>
                  <a:pt x="92452" y="25246"/>
                </a:lnTo>
                <a:lnTo>
                  <a:pt x="91030" y="27380"/>
                </a:lnTo>
                <a:lnTo>
                  <a:pt x="99564" y="27735"/>
                </a:lnTo>
                <a:lnTo>
                  <a:pt x="114143" y="30580"/>
                </a:lnTo>
                <a:lnTo>
                  <a:pt x="126233" y="34847"/>
                </a:lnTo>
                <a:lnTo>
                  <a:pt x="133232" y="38759"/>
                </a:lnTo>
                <a:lnTo>
                  <a:pt x="75384" y="38759"/>
                </a:lnTo>
                <a:lnTo>
                  <a:pt x="59383" y="41959"/>
                </a:lnTo>
                <a:lnTo>
                  <a:pt x="53693" y="44448"/>
                </a:lnTo>
                <a:lnTo>
                  <a:pt x="48359" y="46937"/>
                </a:lnTo>
                <a:lnTo>
                  <a:pt x="38759" y="53693"/>
                </a:lnTo>
                <a:lnTo>
                  <a:pt x="35203" y="57605"/>
                </a:lnTo>
                <a:lnTo>
                  <a:pt x="30936" y="62227"/>
                </a:lnTo>
                <a:lnTo>
                  <a:pt x="25602" y="72539"/>
                </a:lnTo>
                <a:lnTo>
                  <a:pt x="23824" y="77162"/>
                </a:lnTo>
                <a:lnTo>
                  <a:pt x="22402" y="81429"/>
                </a:lnTo>
                <a:lnTo>
                  <a:pt x="20268" y="94586"/>
                </a:lnTo>
                <a:lnTo>
                  <a:pt x="20268" y="105965"/>
                </a:lnTo>
                <a:lnTo>
                  <a:pt x="35203" y="142946"/>
                </a:lnTo>
                <a:lnTo>
                  <a:pt x="75384" y="161792"/>
                </a:lnTo>
                <a:lnTo>
                  <a:pt x="134505" y="161792"/>
                </a:lnTo>
                <a:lnTo>
                  <a:pt x="126233" y="166414"/>
                </a:lnTo>
                <a:lnTo>
                  <a:pt x="113076" y="171037"/>
                </a:lnTo>
                <a:lnTo>
                  <a:pt x="94586" y="174237"/>
                </a:lnTo>
                <a:close/>
              </a:path>
              <a:path w="255270" h="334645">
                <a:moveTo>
                  <a:pt x="134505" y="161792"/>
                </a:moveTo>
                <a:lnTo>
                  <a:pt x="91741" y="161792"/>
                </a:lnTo>
                <a:lnTo>
                  <a:pt x="107742" y="158591"/>
                </a:lnTo>
                <a:lnTo>
                  <a:pt x="113432" y="156102"/>
                </a:lnTo>
                <a:lnTo>
                  <a:pt x="141879" y="128011"/>
                </a:lnTo>
                <a:lnTo>
                  <a:pt x="143301" y="123388"/>
                </a:lnTo>
                <a:lnTo>
                  <a:pt x="145079" y="119121"/>
                </a:lnTo>
                <a:lnTo>
                  <a:pt x="146857" y="105965"/>
                </a:lnTo>
                <a:lnTo>
                  <a:pt x="146857" y="94586"/>
                </a:lnTo>
                <a:lnTo>
                  <a:pt x="145079" y="81429"/>
                </a:lnTo>
                <a:lnTo>
                  <a:pt x="143301" y="77162"/>
                </a:lnTo>
                <a:lnTo>
                  <a:pt x="141879" y="72539"/>
                </a:lnTo>
                <a:lnTo>
                  <a:pt x="136189" y="62227"/>
                </a:lnTo>
                <a:lnTo>
                  <a:pt x="131922" y="57605"/>
                </a:lnTo>
                <a:lnTo>
                  <a:pt x="128367" y="53693"/>
                </a:lnTo>
                <a:lnTo>
                  <a:pt x="118766" y="46937"/>
                </a:lnTo>
                <a:lnTo>
                  <a:pt x="113432" y="44448"/>
                </a:lnTo>
                <a:lnTo>
                  <a:pt x="107742" y="41959"/>
                </a:lnTo>
                <a:lnTo>
                  <a:pt x="91741" y="38759"/>
                </a:lnTo>
                <a:lnTo>
                  <a:pt x="133232" y="38759"/>
                </a:lnTo>
                <a:lnTo>
                  <a:pt x="160369" y="68272"/>
                </a:lnTo>
                <a:lnTo>
                  <a:pt x="163570" y="75028"/>
                </a:lnTo>
                <a:lnTo>
                  <a:pt x="167126" y="92452"/>
                </a:lnTo>
                <a:lnTo>
                  <a:pt x="167126" y="108454"/>
                </a:lnTo>
                <a:lnTo>
                  <a:pt x="163570" y="125877"/>
                </a:lnTo>
                <a:lnTo>
                  <a:pt x="160369" y="132989"/>
                </a:lnTo>
                <a:lnTo>
                  <a:pt x="157880" y="138679"/>
                </a:lnTo>
                <a:lnTo>
                  <a:pt x="149346" y="150057"/>
                </a:lnTo>
                <a:lnTo>
                  <a:pt x="143301" y="155391"/>
                </a:lnTo>
                <a:lnTo>
                  <a:pt x="138323" y="159658"/>
                </a:lnTo>
                <a:lnTo>
                  <a:pt x="134505" y="161792"/>
                </a:lnTo>
                <a:close/>
              </a:path>
              <a:path w="255270" h="334645">
                <a:moveTo>
                  <a:pt x="241088" y="180638"/>
                </a:moveTo>
                <a:lnTo>
                  <a:pt x="239310" y="180638"/>
                </a:lnTo>
                <a:lnTo>
                  <a:pt x="237176" y="178860"/>
                </a:lnTo>
                <a:lnTo>
                  <a:pt x="236465" y="177438"/>
                </a:lnTo>
                <a:lnTo>
                  <a:pt x="235754" y="175660"/>
                </a:lnTo>
                <a:lnTo>
                  <a:pt x="234687" y="171393"/>
                </a:lnTo>
                <a:lnTo>
                  <a:pt x="234332" y="169259"/>
                </a:lnTo>
                <a:lnTo>
                  <a:pt x="233976" y="167481"/>
                </a:lnTo>
                <a:lnTo>
                  <a:pt x="233620" y="162147"/>
                </a:lnTo>
                <a:lnTo>
                  <a:pt x="233243" y="157169"/>
                </a:lnTo>
                <a:lnTo>
                  <a:pt x="232909" y="151835"/>
                </a:lnTo>
                <a:lnTo>
                  <a:pt x="232670" y="140101"/>
                </a:lnTo>
                <a:lnTo>
                  <a:pt x="232554" y="33780"/>
                </a:lnTo>
                <a:lnTo>
                  <a:pt x="230776" y="27735"/>
                </a:lnTo>
                <a:lnTo>
                  <a:pt x="227931" y="24179"/>
                </a:lnTo>
                <a:lnTo>
                  <a:pt x="224375" y="20624"/>
                </a:lnTo>
                <a:lnTo>
                  <a:pt x="222242" y="19201"/>
                </a:lnTo>
                <a:lnTo>
                  <a:pt x="219752" y="17423"/>
                </a:lnTo>
                <a:lnTo>
                  <a:pt x="213707" y="14223"/>
                </a:lnTo>
                <a:lnTo>
                  <a:pt x="211574" y="13156"/>
                </a:lnTo>
                <a:lnTo>
                  <a:pt x="203395" y="9600"/>
                </a:lnTo>
                <a:lnTo>
                  <a:pt x="201262" y="8889"/>
                </a:lnTo>
                <a:lnTo>
                  <a:pt x="199484" y="8178"/>
                </a:lnTo>
                <a:lnTo>
                  <a:pt x="194506" y="6044"/>
                </a:lnTo>
                <a:lnTo>
                  <a:pt x="194506" y="2133"/>
                </a:lnTo>
                <a:lnTo>
                  <a:pt x="200195" y="0"/>
                </a:lnTo>
                <a:lnTo>
                  <a:pt x="205885" y="0"/>
                </a:lnTo>
                <a:lnTo>
                  <a:pt x="220108" y="2133"/>
                </a:lnTo>
                <a:lnTo>
                  <a:pt x="225797" y="3555"/>
                </a:lnTo>
                <a:lnTo>
                  <a:pt x="230420" y="4622"/>
                </a:lnTo>
                <a:lnTo>
                  <a:pt x="240021" y="7467"/>
                </a:lnTo>
                <a:lnTo>
                  <a:pt x="244999" y="9245"/>
                </a:lnTo>
                <a:lnTo>
                  <a:pt x="248555" y="10667"/>
                </a:lnTo>
                <a:lnTo>
                  <a:pt x="254956" y="14223"/>
                </a:lnTo>
                <a:lnTo>
                  <a:pt x="254956" y="18490"/>
                </a:lnTo>
                <a:lnTo>
                  <a:pt x="253533" y="22757"/>
                </a:lnTo>
                <a:lnTo>
                  <a:pt x="252822" y="25246"/>
                </a:lnTo>
                <a:lnTo>
                  <a:pt x="252466" y="27380"/>
                </a:lnTo>
                <a:lnTo>
                  <a:pt x="251826" y="33780"/>
                </a:lnTo>
                <a:lnTo>
                  <a:pt x="251755" y="117699"/>
                </a:lnTo>
                <a:lnTo>
                  <a:pt x="251400" y="129433"/>
                </a:lnTo>
                <a:lnTo>
                  <a:pt x="251044" y="134412"/>
                </a:lnTo>
                <a:lnTo>
                  <a:pt x="250689" y="140101"/>
                </a:lnTo>
                <a:lnTo>
                  <a:pt x="249977" y="152546"/>
                </a:lnTo>
                <a:lnTo>
                  <a:pt x="249622" y="154680"/>
                </a:lnTo>
                <a:lnTo>
                  <a:pt x="249225" y="157525"/>
                </a:lnTo>
                <a:lnTo>
                  <a:pt x="248199" y="166414"/>
                </a:lnTo>
                <a:lnTo>
                  <a:pt x="247488" y="168548"/>
                </a:lnTo>
                <a:lnTo>
                  <a:pt x="247133" y="171037"/>
                </a:lnTo>
                <a:lnTo>
                  <a:pt x="244999" y="176015"/>
                </a:lnTo>
                <a:lnTo>
                  <a:pt x="243577" y="178860"/>
                </a:lnTo>
                <a:lnTo>
                  <a:pt x="241088" y="1806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4377257" y="5468773"/>
            <a:ext cx="314960" cy="334645"/>
          </a:xfrm>
          <a:custGeom>
            <a:avLst/>
            <a:gdLst/>
            <a:ahLst/>
            <a:cxnLst/>
            <a:rect l="l" t="t" r="r" b="b"/>
            <a:pathLst>
              <a:path w="314960" h="334645">
                <a:moveTo>
                  <a:pt x="246422" y="334252"/>
                </a:moveTo>
                <a:lnTo>
                  <a:pt x="243221" y="334252"/>
                </a:lnTo>
                <a:lnTo>
                  <a:pt x="241088" y="331051"/>
                </a:lnTo>
                <a:lnTo>
                  <a:pt x="240377" y="329629"/>
                </a:lnTo>
                <a:lnTo>
                  <a:pt x="239939" y="327495"/>
                </a:lnTo>
                <a:lnTo>
                  <a:pt x="238954" y="323228"/>
                </a:lnTo>
                <a:lnTo>
                  <a:pt x="238599" y="320739"/>
                </a:lnTo>
                <a:lnTo>
                  <a:pt x="238243" y="315761"/>
                </a:lnTo>
                <a:lnTo>
                  <a:pt x="237887" y="308649"/>
                </a:lnTo>
                <a:lnTo>
                  <a:pt x="237532" y="302249"/>
                </a:lnTo>
                <a:lnTo>
                  <a:pt x="237176" y="294426"/>
                </a:lnTo>
                <a:lnTo>
                  <a:pt x="237087" y="33780"/>
                </a:lnTo>
                <a:lnTo>
                  <a:pt x="235754" y="28446"/>
                </a:lnTo>
                <a:lnTo>
                  <a:pt x="234332" y="26313"/>
                </a:lnTo>
                <a:lnTo>
                  <a:pt x="232909" y="24535"/>
                </a:lnTo>
                <a:lnTo>
                  <a:pt x="229353" y="20624"/>
                </a:lnTo>
                <a:lnTo>
                  <a:pt x="226864" y="19201"/>
                </a:lnTo>
                <a:lnTo>
                  <a:pt x="224375" y="17423"/>
                </a:lnTo>
                <a:lnTo>
                  <a:pt x="203395" y="8178"/>
                </a:lnTo>
                <a:lnTo>
                  <a:pt x="198773" y="6044"/>
                </a:lnTo>
                <a:lnTo>
                  <a:pt x="198773" y="2133"/>
                </a:lnTo>
                <a:lnTo>
                  <a:pt x="204462" y="0"/>
                </a:lnTo>
                <a:lnTo>
                  <a:pt x="210152" y="0"/>
                </a:lnTo>
                <a:lnTo>
                  <a:pt x="223308" y="1777"/>
                </a:lnTo>
                <a:lnTo>
                  <a:pt x="229353" y="3555"/>
                </a:lnTo>
                <a:lnTo>
                  <a:pt x="233620" y="4622"/>
                </a:lnTo>
                <a:lnTo>
                  <a:pt x="244999" y="7822"/>
                </a:lnTo>
                <a:lnTo>
                  <a:pt x="249977" y="9600"/>
                </a:lnTo>
                <a:lnTo>
                  <a:pt x="253533" y="11023"/>
                </a:lnTo>
                <a:lnTo>
                  <a:pt x="259578" y="14579"/>
                </a:lnTo>
                <a:lnTo>
                  <a:pt x="259578" y="18846"/>
                </a:lnTo>
                <a:lnTo>
                  <a:pt x="258156" y="22757"/>
                </a:lnTo>
                <a:lnTo>
                  <a:pt x="257445" y="25246"/>
                </a:lnTo>
                <a:lnTo>
                  <a:pt x="257089" y="27380"/>
                </a:lnTo>
                <a:lnTo>
                  <a:pt x="256485" y="33425"/>
                </a:lnTo>
                <a:lnTo>
                  <a:pt x="256378" y="159658"/>
                </a:lnTo>
                <a:lnTo>
                  <a:pt x="314694" y="159658"/>
                </a:lnTo>
                <a:lnTo>
                  <a:pt x="314694" y="167126"/>
                </a:lnTo>
                <a:lnTo>
                  <a:pt x="310072" y="171037"/>
                </a:lnTo>
                <a:lnTo>
                  <a:pt x="256378" y="171037"/>
                </a:lnTo>
                <a:lnTo>
                  <a:pt x="256282" y="263845"/>
                </a:lnTo>
                <a:lnTo>
                  <a:pt x="255667" y="281980"/>
                </a:lnTo>
                <a:lnTo>
                  <a:pt x="255311" y="288025"/>
                </a:lnTo>
                <a:lnTo>
                  <a:pt x="254956" y="298693"/>
                </a:lnTo>
                <a:lnTo>
                  <a:pt x="253533" y="313272"/>
                </a:lnTo>
                <a:lnTo>
                  <a:pt x="252822" y="316472"/>
                </a:lnTo>
                <a:lnTo>
                  <a:pt x="252111" y="321095"/>
                </a:lnTo>
                <a:lnTo>
                  <a:pt x="250333" y="327495"/>
                </a:lnTo>
                <a:lnTo>
                  <a:pt x="248911" y="331051"/>
                </a:lnTo>
                <a:lnTo>
                  <a:pt x="246422" y="334252"/>
                </a:lnTo>
                <a:close/>
              </a:path>
              <a:path w="314960" h="334645">
                <a:moveTo>
                  <a:pt x="158591" y="49071"/>
                </a:moveTo>
                <a:lnTo>
                  <a:pt x="73250" y="49071"/>
                </a:lnTo>
                <a:lnTo>
                  <a:pt x="60805" y="45159"/>
                </a:lnTo>
                <a:lnTo>
                  <a:pt x="56182" y="42670"/>
                </a:lnTo>
                <a:lnTo>
                  <a:pt x="52626" y="40536"/>
                </a:lnTo>
                <a:lnTo>
                  <a:pt x="44448" y="33425"/>
                </a:lnTo>
                <a:lnTo>
                  <a:pt x="44448" y="28802"/>
                </a:lnTo>
                <a:lnTo>
                  <a:pt x="48004" y="27380"/>
                </a:lnTo>
                <a:lnTo>
                  <a:pt x="49426" y="28091"/>
                </a:lnTo>
                <a:lnTo>
                  <a:pt x="51915" y="28802"/>
                </a:lnTo>
                <a:lnTo>
                  <a:pt x="58671" y="30580"/>
                </a:lnTo>
                <a:lnTo>
                  <a:pt x="61161" y="31291"/>
                </a:lnTo>
                <a:lnTo>
                  <a:pt x="64716" y="32002"/>
                </a:lnTo>
                <a:lnTo>
                  <a:pt x="79651" y="33780"/>
                </a:lnTo>
                <a:lnTo>
                  <a:pt x="159691" y="33780"/>
                </a:lnTo>
                <a:lnTo>
                  <a:pt x="163570" y="35558"/>
                </a:lnTo>
                <a:lnTo>
                  <a:pt x="163570" y="44804"/>
                </a:lnTo>
                <a:lnTo>
                  <a:pt x="158591" y="49071"/>
                </a:lnTo>
                <a:close/>
              </a:path>
              <a:path w="314960" h="334645">
                <a:moveTo>
                  <a:pt x="159691" y="33780"/>
                </a:moveTo>
                <a:lnTo>
                  <a:pt x="120899" y="33780"/>
                </a:lnTo>
                <a:lnTo>
                  <a:pt x="130144" y="31647"/>
                </a:lnTo>
                <a:lnTo>
                  <a:pt x="132634" y="29158"/>
                </a:lnTo>
                <a:lnTo>
                  <a:pt x="147213" y="30224"/>
                </a:lnTo>
                <a:lnTo>
                  <a:pt x="150769" y="30936"/>
                </a:lnTo>
                <a:lnTo>
                  <a:pt x="155036" y="31647"/>
                </a:lnTo>
                <a:lnTo>
                  <a:pt x="159691" y="33780"/>
                </a:lnTo>
                <a:close/>
              </a:path>
              <a:path w="314960" h="334645">
                <a:moveTo>
                  <a:pt x="209292" y="93519"/>
                </a:moveTo>
                <a:lnTo>
                  <a:pt x="135478" y="93519"/>
                </a:lnTo>
                <a:lnTo>
                  <a:pt x="151835" y="92808"/>
                </a:lnTo>
                <a:lnTo>
                  <a:pt x="157169" y="91385"/>
                </a:lnTo>
                <a:lnTo>
                  <a:pt x="160725" y="90674"/>
                </a:lnTo>
                <a:lnTo>
                  <a:pt x="167481" y="86763"/>
                </a:lnTo>
                <a:lnTo>
                  <a:pt x="168903" y="85340"/>
                </a:lnTo>
                <a:lnTo>
                  <a:pt x="172815" y="85696"/>
                </a:lnTo>
                <a:lnTo>
                  <a:pt x="182060" y="86052"/>
                </a:lnTo>
                <a:lnTo>
                  <a:pt x="186683" y="86763"/>
                </a:lnTo>
                <a:lnTo>
                  <a:pt x="189883" y="87118"/>
                </a:lnTo>
                <a:lnTo>
                  <a:pt x="196995" y="88185"/>
                </a:lnTo>
                <a:lnTo>
                  <a:pt x="200551" y="88896"/>
                </a:lnTo>
                <a:lnTo>
                  <a:pt x="203751" y="89608"/>
                </a:lnTo>
                <a:lnTo>
                  <a:pt x="209292" y="93519"/>
                </a:lnTo>
                <a:close/>
              </a:path>
              <a:path w="314960" h="334645">
                <a:moveTo>
                  <a:pt x="34847" y="114499"/>
                </a:moveTo>
                <a:lnTo>
                  <a:pt x="34136" y="114499"/>
                </a:lnTo>
                <a:lnTo>
                  <a:pt x="27380" y="111654"/>
                </a:lnTo>
                <a:lnTo>
                  <a:pt x="0" y="95297"/>
                </a:lnTo>
                <a:lnTo>
                  <a:pt x="0" y="91385"/>
                </a:lnTo>
                <a:lnTo>
                  <a:pt x="2844" y="89963"/>
                </a:lnTo>
                <a:lnTo>
                  <a:pt x="7111" y="90674"/>
                </a:lnTo>
                <a:lnTo>
                  <a:pt x="19201" y="92097"/>
                </a:lnTo>
                <a:lnTo>
                  <a:pt x="22757" y="92452"/>
                </a:lnTo>
                <a:lnTo>
                  <a:pt x="44092" y="93519"/>
                </a:lnTo>
                <a:lnTo>
                  <a:pt x="209292" y="93519"/>
                </a:lnTo>
                <a:lnTo>
                  <a:pt x="209796" y="93875"/>
                </a:lnTo>
                <a:lnTo>
                  <a:pt x="209796" y="102764"/>
                </a:lnTo>
                <a:lnTo>
                  <a:pt x="208018" y="104898"/>
                </a:lnTo>
                <a:lnTo>
                  <a:pt x="80007" y="104898"/>
                </a:lnTo>
                <a:lnTo>
                  <a:pt x="60805" y="105965"/>
                </a:lnTo>
                <a:lnTo>
                  <a:pt x="57605" y="106676"/>
                </a:lnTo>
                <a:lnTo>
                  <a:pt x="54049" y="107387"/>
                </a:lnTo>
                <a:lnTo>
                  <a:pt x="45159" y="109520"/>
                </a:lnTo>
                <a:lnTo>
                  <a:pt x="43381" y="110232"/>
                </a:lnTo>
                <a:lnTo>
                  <a:pt x="41248" y="110943"/>
                </a:lnTo>
                <a:lnTo>
                  <a:pt x="36625" y="113432"/>
                </a:lnTo>
                <a:lnTo>
                  <a:pt x="34847" y="114499"/>
                </a:lnTo>
                <a:close/>
              </a:path>
              <a:path w="314960" h="334645">
                <a:moveTo>
                  <a:pt x="206240" y="107031"/>
                </a:moveTo>
                <a:lnTo>
                  <a:pt x="201262" y="107031"/>
                </a:lnTo>
                <a:lnTo>
                  <a:pt x="192372" y="106320"/>
                </a:lnTo>
                <a:lnTo>
                  <a:pt x="185260" y="105609"/>
                </a:lnTo>
                <a:lnTo>
                  <a:pt x="163570" y="104898"/>
                </a:lnTo>
                <a:lnTo>
                  <a:pt x="208018" y="104898"/>
                </a:lnTo>
                <a:lnTo>
                  <a:pt x="206240" y="107031"/>
                </a:lnTo>
                <a:close/>
              </a:path>
              <a:path w="314960" h="334645">
                <a:moveTo>
                  <a:pt x="118054" y="277358"/>
                </a:moveTo>
                <a:lnTo>
                  <a:pt x="97430" y="277358"/>
                </a:lnTo>
                <a:lnTo>
                  <a:pt x="79295" y="274157"/>
                </a:lnTo>
                <a:lnTo>
                  <a:pt x="73250" y="272024"/>
                </a:lnTo>
                <a:lnTo>
                  <a:pt x="67917" y="270246"/>
                </a:lnTo>
                <a:lnTo>
                  <a:pt x="38403" y="244999"/>
                </a:lnTo>
                <a:lnTo>
                  <a:pt x="28446" y="216197"/>
                </a:lnTo>
                <a:lnTo>
                  <a:pt x="28446" y="201262"/>
                </a:lnTo>
                <a:lnTo>
                  <a:pt x="46226" y="161792"/>
                </a:lnTo>
                <a:lnTo>
                  <a:pt x="52271" y="157169"/>
                </a:lnTo>
                <a:lnTo>
                  <a:pt x="56538" y="153613"/>
                </a:lnTo>
                <a:lnTo>
                  <a:pt x="67917" y="147213"/>
                </a:lnTo>
                <a:lnTo>
                  <a:pt x="73250" y="145435"/>
                </a:lnTo>
                <a:lnTo>
                  <a:pt x="79295" y="143301"/>
                </a:lnTo>
                <a:lnTo>
                  <a:pt x="97430" y="140101"/>
                </a:lnTo>
                <a:lnTo>
                  <a:pt x="118054" y="140101"/>
                </a:lnTo>
                <a:lnTo>
                  <a:pt x="136545" y="143301"/>
                </a:lnTo>
                <a:lnTo>
                  <a:pt x="142234" y="145435"/>
                </a:lnTo>
                <a:lnTo>
                  <a:pt x="147568" y="147213"/>
                </a:lnTo>
                <a:lnTo>
                  <a:pt x="155786" y="151835"/>
                </a:lnTo>
                <a:lnTo>
                  <a:pt x="99920" y="151835"/>
                </a:lnTo>
                <a:lnTo>
                  <a:pt x="84629" y="155036"/>
                </a:lnTo>
                <a:lnTo>
                  <a:pt x="54049" y="182060"/>
                </a:lnTo>
                <a:lnTo>
                  <a:pt x="48715" y="203395"/>
                </a:lnTo>
                <a:lnTo>
                  <a:pt x="48715" y="212996"/>
                </a:lnTo>
                <a:lnTo>
                  <a:pt x="65783" y="250689"/>
                </a:lnTo>
                <a:lnTo>
                  <a:pt x="99920" y="264912"/>
                </a:lnTo>
                <a:lnTo>
                  <a:pt x="157051" y="264912"/>
                </a:lnTo>
                <a:lnTo>
                  <a:pt x="147568" y="270246"/>
                </a:lnTo>
                <a:lnTo>
                  <a:pt x="142234" y="272024"/>
                </a:lnTo>
                <a:lnTo>
                  <a:pt x="136545" y="274157"/>
                </a:lnTo>
                <a:lnTo>
                  <a:pt x="118054" y="277358"/>
                </a:lnTo>
                <a:close/>
              </a:path>
              <a:path w="314960" h="334645">
                <a:moveTo>
                  <a:pt x="314694" y="159658"/>
                </a:moveTo>
                <a:lnTo>
                  <a:pt x="264912" y="159658"/>
                </a:lnTo>
                <a:lnTo>
                  <a:pt x="272024" y="157880"/>
                </a:lnTo>
                <a:lnTo>
                  <a:pt x="275224" y="155747"/>
                </a:lnTo>
                <a:lnTo>
                  <a:pt x="277713" y="153969"/>
                </a:lnTo>
                <a:lnTo>
                  <a:pt x="281269" y="150413"/>
                </a:lnTo>
                <a:lnTo>
                  <a:pt x="281980" y="148991"/>
                </a:lnTo>
                <a:lnTo>
                  <a:pt x="285892" y="149346"/>
                </a:lnTo>
                <a:lnTo>
                  <a:pt x="296204" y="150057"/>
                </a:lnTo>
                <a:lnTo>
                  <a:pt x="299760" y="150769"/>
                </a:lnTo>
                <a:lnTo>
                  <a:pt x="305805" y="151480"/>
                </a:lnTo>
                <a:lnTo>
                  <a:pt x="314694" y="156814"/>
                </a:lnTo>
                <a:lnTo>
                  <a:pt x="314694" y="159658"/>
                </a:lnTo>
                <a:close/>
              </a:path>
              <a:path w="314960" h="334645">
                <a:moveTo>
                  <a:pt x="157051" y="264912"/>
                </a:moveTo>
                <a:lnTo>
                  <a:pt x="115921" y="264912"/>
                </a:lnTo>
                <a:lnTo>
                  <a:pt x="131211" y="261712"/>
                </a:lnTo>
                <a:lnTo>
                  <a:pt x="139745" y="257800"/>
                </a:lnTo>
                <a:lnTo>
                  <a:pt x="150057" y="250689"/>
                </a:lnTo>
                <a:lnTo>
                  <a:pt x="152546" y="247844"/>
                </a:lnTo>
                <a:lnTo>
                  <a:pt x="156102" y="243932"/>
                </a:lnTo>
                <a:lnTo>
                  <a:pt x="161792" y="234687"/>
                </a:lnTo>
                <a:lnTo>
                  <a:pt x="163214" y="230420"/>
                </a:lnTo>
                <a:lnTo>
                  <a:pt x="164992" y="226153"/>
                </a:lnTo>
                <a:lnTo>
                  <a:pt x="166770" y="212996"/>
                </a:lnTo>
                <a:lnTo>
                  <a:pt x="166770" y="203395"/>
                </a:lnTo>
                <a:lnTo>
                  <a:pt x="164992" y="190594"/>
                </a:lnTo>
                <a:lnTo>
                  <a:pt x="163214" y="186327"/>
                </a:lnTo>
                <a:lnTo>
                  <a:pt x="161792" y="182060"/>
                </a:lnTo>
                <a:lnTo>
                  <a:pt x="156102" y="172459"/>
                </a:lnTo>
                <a:lnTo>
                  <a:pt x="152546" y="168903"/>
                </a:lnTo>
                <a:lnTo>
                  <a:pt x="150057" y="166059"/>
                </a:lnTo>
                <a:lnTo>
                  <a:pt x="139745" y="158947"/>
                </a:lnTo>
                <a:lnTo>
                  <a:pt x="131211" y="155036"/>
                </a:lnTo>
                <a:lnTo>
                  <a:pt x="115921" y="151835"/>
                </a:lnTo>
                <a:lnTo>
                  <a:pt x="155786" y="151835"/>
                </a:lnTo>
                <a:lnTo>
                  <a:pt x="158947" y="153613"/>
                </a:lnTo>
                <a:lnTo>
                  <a:pt x="163214" y="157169"/>
                </a:lnTo>
                <a:lnTo>
                  <a:pt x="169259" y="161792"/>
                </a:lnTo>
                <a:lnTo>
                  <a:pt x="177438" y="172459"/>
                </a:lnTo>
                <a:lnTo>
                  <a:pt x="183838" y="185260"/>
                </a:lnTo>
                <a:lnTo>
                  <a:pt x="187038" y="201262"/>
                </a:lnTo>
                <a:lnTo>
                  <a:pt x="187038" y="216197"/>
                </a:lnTo>
                <a:lnTo>
                  <a:pt x="183838" y="232198"/>
                </a:lnTo>
                <a:lnTo>
                  <a:pt x="177438" y="244999"/>
                </a:lnTo>
                <a:lnTo>
                  <a:pt x="169259" y="255311"/>
                </a:lnTo>
                <a:lnTo>
                  <a:pt x="158947" y="263845"/>
                </a:lnTo>
                <a:lnTo>
                  <a:pt x="157051" y="264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4704398" y="5468773"/>
            <a:ext cx="261620" cy="334645"/>
          </a:xfrm>
          <a:custGeom>
            <a:avLst/>
            <a:gdLst/>
            <a:ahLst/>
            <a:cxnLst/>
            <a:rect l="l" t="t" r="r" b="b"/>
            <a:pathLst>
              <a:path w="261620" h="334645">
                <a:moveTo>
                  <a:pt x="258156" y="94230"/>
                </a:moveTo>
                <a:lnTo>
                  <a:pt x="238954" y="94230"/>
                </a:lnTo>
                <a:lnTo>
                  <a:pt x="238865" y="33780"/>
                </a:lnTo>
                <a:lnTo>
                  <a:pt x="237532" y="28446"/>
                </a:lnTo>
                <a:lnTo>
                  <a:pt x="236109" y="26313"/>
                </a:lnTo>
                <a:lnTo>
                  <a:pt x="234687" y="24535"/>
                </a:lnTo>
                <a:lnTo>
                  <a:pt x="231131" y="20624"/>
                </a:lnTo>
                <a:lnTo>
                  <a:pt x="228642" y="19201"/>
                </a:lnTo>
                <a:lnTo>
                  <a:pt x="226153" y="17423"/>
                </a:lnTo>
                <a:lnTo>
                  <a:pt x="205173" y="8178"/>
                </a:lnTo>
                <a:lnTo>
                  <a:pt x="200551" y="6044"/>
                </a:lnTo>
                <a:lnTo>
                  <a:pt x="200551" y="2133"/>
                </a:lnTo>
                <a:lnTo>
                  <a:pt x="206240" y="0"/>
                </a:lnTo>
                <a:lnTo>
                  <a:pt x="211930" y="0"/>
                </a:lnTo>
                <a:lnTo>
                  <a:pt x="225086" y="1777"/>
                </a:lnTo>
                <a:lnTo>
                  <a:pt x="231131" y="3555"/>
                </a:lnTo>
                <a:lnTo>
                  <a:pt x="235398" y="4622"/>
                </a:lnTo>
                <a:lnTo>
                  <a:pt x="246777" y="7822"/>
                </a:lnTo>
                <a:lnTo>
                  <a:pt x="251755" y="9600"/>
                </a:lnTo>
                <a:lnTo>
                  <a:pt x="255311" y="11023"/>
                </a:lnTo>
                <a:lnTo>
                  <a:pt x="261356" y="14579"/>
                </a:lnTo>
                <a:lnTo>
                  <a:pt x="261356" y="18846"/>
                </a:lnTo>
                <a:lnTo>
                  <a:pt x="259934" y="22757"/>
                </a:lnTo>
                <a:lnTo>
                  <a:pt x="259223" y="25246"/>
                </a:lnTo>
                <a:lnTo>
                  <a:pt x="258867" y="27380"/>
                </a:lnTo>
                <a:lnTo>
                  <a:pt x="258227" y="33780"/>
                </a:lnTo>
                <a:lnTo>
                  <a:pt x="258156" y="94230"/>
                </a:lnTo>
                <a:close/>
              </a:path>
              <a:path w="261620" h="334645">
                <a:moveTo>
                  <a:pt x="94230" y="250689"/>
                </a:moveTo>
                <a:lnTo>
                  <a:pt x="71828" y="250689"/>
                </a:lnTo>
                <a:lnTo>
                  <a:pt x="54049" y="246422"/>
                </a:lnTo>
                <a:lnTo>
                  <a:pt x="17779" y="219041"/>
                </a:lnTo>
                <a:lnTo>
                  <a:pt x="0" y="160725"/>
                </a:lnTo>
                <a:lnTo>
                  <a:pt x="0" y="140456"/>
                </a:lnTo>
                <a:lnTo>
                  <a:pt x="10312" y="96719"/>
                </a:lnTo>
                <a:lnTo>
                  <a:pt x="42314" y="60094"/>
                </a:lnTo>
                <a:lnTo>
                  <a:pt x="48359" y="57605"/>
                </a:lnTo>
                <a:lnTo>
                  <a:pt x="52271" y="55827"/>
                </a:lnTo>
                <a:lnTo>
                  <a:pt x="63650" y="52626"/>
                </a:lnTo>
                <a:lnTo>
                  <a:pt x="70406" y="51915"/>
                </a:lnTo>
                <a:lnTo>
                  <a:pt x="73250" y="50137"/>
                </a:lnTo>
                <a:lnTo>
                  <a:pt x="76095" y="47293"/>
                </a:lnTo>
                <a:lnTo>
                  <a:pt x="76451" y="45870"/>
                </a:lnTo>
                <a:lnTo>
                  <a:pt x="76451" y="43737"/>
                </a:lnTo>
                <a:lnTo>
                  <a:pt x="74317" y="40536"/>
                </a:lnTo>
                <a:lnTo>
                  <a:pt x="72539" y="39114"/>
                </a:lnTo>
                <a:lnTo>
                  <a:pt x="71117" y="37336"/>
                </a:lnTo>
                <a:lnTo>
                  <a:pt x="66850" y="34847"/>
                </a:lnTo>
                <a:lnTo>
                  <a:pt x="67206" y="33780"/>
                </a:lnTo>
                <a:lnTo>
                  <a:pt x="67917" y="32002"/>
                </a:lnTo>
                <a:lnTo>
                  <a:pt x="71473" y="30936"/>
                </a:lnTo>
                <a:lnTo>
                  <a:pt x="73250" y="31291"/>
                </a:lnTo>
                <a:lnTo>
                  <a:pt x="76451" y="31647"/>
                </a:lnTo>
                <a:lnTo>
                  <a:pt x="83563" y="34136"/>
                </a:lnTo>
                <a:lnTo>
                  <a:pt x="89252" y="36269"/>
                </a:lnTo>
                <a:lnTo>
                  <a:pt x="95297" y="39825"/>
                </a:lnTo>
                <a:lnTo>
                  <a:pt x="95297" y="42314"/>
                </a:lnTo>
                <a:lnTo>
                  <a:pt x="94586" y="44804"/>
                </a:lnTo>
                <a:lnTo>
                  <a:pt x="92097" y="49071"/>
                </a:lnTo>
                <a:lnTo>
                  <a:pt x="90674" y="51560"/>
                </a:lnTo>
                <a:lnTo>
                  <a:pt x="127437" y="62938"/>
                </a:lnTo>
                <a:lnTo>
                  <a:pt x="75028" y="62938"/>
                </a:lnTo>
                <a:lnTo>
                  <a:pt x="60094" y="67206"/>
                </a:lnTo>
                <a:lnTo>
                  <a:pt x="54404" y="70050"/>
                </a:lnTo>
                <a:lnTo>
                  <a:pt x="47648" y="73606"/>
                </a:lnTo>
                <a:lnTo>
                  <a:pt x="38047" y="84274"/>
                </a:lnTo>
                <a:lnTo>
                  <a:pt x="35203" y="89252"/>
                </a:lnTo>
                <a:lnTo>
                  <a:pt x="31647" y="95297"/>
                </a:lnTo>
                <a:lnTo>
                  <a:pt x="20667" y="141879"/>
                </a:lnTo>
                <a:lnTo>
                  <a:pt x="20624" y="158591"/>
                </a:lnTo>
                <a:lnTo>
                  <a:pt x="23113" y="178860"/>
                </a:lnTo>
                <a:lnTo>
                  <a:pt x="38047" y="216197"/>
                </a:lnTo>
                <a:lnTo>
                  <a:pt x="74673" y="237887"/>
                </a:lnTo>
                <a:lnTo>
                  <a:pt x="128125" y="237887"/>
                </a:lnTo>
                <a:lnTo>
                  <a:pt x="123388" y="241088"/>
                </a:lnTo>
                <a:lnTo>
                  <a:pt x="117343" y="243932"/>
                </a:lnTo>
                <a:lnTo>
                  <a:pt x="111654" y="246422"/>
                </a:lnTo>
                <a:lnTo>
                  <a:pt x="94230" y="250689"/>
                </a:lnTo>
                <a:close/>
              </a:path>
              <a:path w="261620" h="334645">
                <a:moveTo>
                  <a:pt x="128125" y="237887"/>
                </a:moveTo>
                <a:lnTo>
                  <a:pt x="91030" y="237887"/>
                </a:lnTo>
                <a:lnTo>
                  <a:pt x="105609" y="233620"/>
                </a:lnTo>
                <a:lnTo>
                  <a:pt x="111298" y="230776"/>
                </a:lnTo>
                <a:lnTo>
                  <a:pt x="118410" y="226864"/>
                </a:lnTo>
                <a:lnTo>
                  <a:pt x="127655" y="216197"/>
                </a:lnTo>
                <a:lnTo>
                  <a:pt x="130500" y="211574"/>
                </a:lnTo>
                <a:lnTo>
                  <a:pt x="134412" y="205529"/>
                </a:lnTo>
                <a:lnTo>
                  <a:pt x="139745" y="190950"/>
                </a:lnTo>
                <a:lnTo>
                  <a:pt x="141168" y="185260"/>
                </a:lnTo>
                <a:lnTo>
                  <a:pt x="142946" y="178860"/>
                </a:lnTo>
                <a:lnTo>
                  <a:pt x="145079" y="158591"/>
                </a:lnTo>
                <a:lnTo>
                  <a:pt x="145042" y="141879"/>
                </a:lnTo>
                <a:lnTo>
                  <a:pt x="142946" y="121966"/>
                </a:lnTo>
                <a:lnTo>
                  <a:pt x="141168" y="115565"/>
                </a:lnTo>
                <a:lnTo>
                  <a:pt x="139745" y="109520"/>
                </a:lnTo>
                <a:lnTo>
                  <a:pt x="134412" y="95297"/>
                </a:lnTo>
                <a:lnTo>
                  <a:pt x="130500" y="89252"/>
                </a:lnTo>
                <a:lnTo>
                  <a:pt x="127655" y="84274"/>
                </a:lnTo>
                <a:lnTo>
                  <a:pt x="118410" y="73606"/>
                </a:lnTo>
                <a:lnTo>
                  <a:pt x="105609" y="67206"/>
                </a:lnTo>
                <a:lnTo>
                  <a:pt x="91030" y="62938"/>
                </a:lnTo>
                <a:lnTo>
                  <a:pt x="127437" y="62938"/>
                </a:lnTo>
                <a:lnTo>
                  <a:pt x="155391" y="96719"/>
                </a:lnTo>
                <a:lnTo>
                  <a:pt x="165703" y="141879"/>
                </a:lnTo>
                <a:lnTo>
                  <a:pt x="165703" y="162147"/>
                </a:lnTo>
                <a:lnTo>
                  <a:pt x="155391" y="204818"/>
                </a:lnTo>
                <a:lnTo>
                  <a:pt x="136545" y="232198"/>
                </a:lnTo>
                <a:lnTo>
                  <a:pt x="128125" y="237887"/>
                </a:lnTo>
                <a:close/>
              </a:path>
              <a:path w="261620" h="334645">
                <a:moveTo>
                  <a:pt x="190239" y="114143"/>
                </a:moveTo>
                <a:lnTo>
                  <a:pt x="189883" y="114143"/>
                </a:lnTo>
                <a:lnTo>
                  <a:pt x="186683" y="112721"/>
                </a:lnTo>
                <a:lnTo>
                  <a:pt x="183127" y="111298"/>
                </a:lnTo>
                <a:lnTo>
                  <a:pt x="178860" y="109165"/>
                </a:lnTo>
                <a:lnTo>
                  <a:pt x="176726" y="107742"/>
                </a:lnTo>
                <a:lnTo>
                  <a:pt x="169259" y="103475"/>
                </a:lnTo>
                <a:lnTo>
                  <a:pt x="167481" y="102053"/>
                </a:lnTo>
                <a:lnTo>
                  <a:pt x="164992" y="100275"/>
                </a:lnTo>
                <a:lnTo>
                  <a:pt x="160369" y="96364"/>
                </a:lnTo>
                <a:lnTo>
                  <a:pt x="160369" y="92808"/>
                </a:lnTo>
                <a:lnTo>
                  <a:pt x="163570" y="91385"/>
                </a:lnTo>
                <a:lnTo>
                  <a:pt x="165348" y="91741"/>
                </a:lnTo>
                <a:lnTo>
                  <a:pt x="167837" y="92097"/>
                </a:lnTo>
                <a:lnTo>
                  <a:pt x="177793" y="93163"/>
                </a:lnTo>
                <a:lnTo>
                  <a:pt x="183838" y="93519"/>
                </a:lnTo>
                <a:lnTo>
                  <a:pt x="199840" y="94230"/>
                </a:lnTo>
                <a:lnTo>
                  <a:pt x="258156" y="94230"/>
                </a:lnTo>
                <a:lnTo>
                  <a:pt x="258156" y="105609"/>
                </a:lnTo>
                <a:lnTo>
                  <a:pt x="216197" y="105609"/>
                </a:lnTo>
                <a:lnTo>
                  <a:pt x="202684" y="108098"/>
                </a:lnTo>
                <a:lnTo>
                  <a:pt x="196995" y="110232"/>
                </a:lnTo>
                <a:lnTo>
                  <a:pt x="192017" y="112721"/>
                </a:lnTo>
                <a:lnTo>
                  <a:pt x="190239" y="114143"/>
                </a:lnTo>
                <a:close/>
              </a:path>
              <a:path w="261620" h="334645">
                <a:moveTo>
                  <a:pt x="258156" y="196639"/>
                </a:moveTo>
                <a:lnTo>
                  <a:pt x="238954" y="196639"/>
                </a:lnTo>
                <a:lnTo>
                  <a:pt x="238954" y="105609"/>
                </a:lnTo>
                <a:lnTo>
                  <a:pt x="258156" y="105609"/>
                </a:lnTo>
                <a:lnTo>
                  <a:pt x="258156" y="196639"/>
                </a:lnTo>
                <a:close/>
              </a:path>
              <a:path w="261620" h="334645">
                <a:moveTo>
                  <a:pt x="191661" y="216552"/>
                </a:moveTo>
                <a:lnTo>
                  <a:pt x="191305" y="216552"/>
                </a:lnTo>
                <a:lnTo>
                  <a:pt x="188105" y="215130"/>
                </a:lnTo>
                <a:lnTo>
                  <a:pt x="184549" y="213707"/>
                </a:lnTo>
                <a:lnTo>
                  <a:pt x="180282" y="211574"/>
                </a:lnTo>
                <a:lnTo>
                  <a:pt x="178149" y="210152"/>
                </a:lnTo>
                <a:lnTo>
                  <a:pt x="170681" y="205885"/>
                </a:lnTo>
                <a:lnTo>
                  <a:pt x="168903" y="204462"/>
                </a:lnTo>
                <a:lnTo>
                  <a:pt x="166414" y="202684"/>
                </a:lnTo>
                <a:lnTo>
                  <a:pt x="161792" y="198773"/>
                </a:lnTo>
                <a:lnTo>
                  <a:pt x="161792" y="195217"/>
                </a:lnTo>
                <a:lnTo>
                  <a:pt x="164992" y="193795"/>
                </a:lnTo>
                <a:lnTo>
                  <a:pt x="166770" y="194150"/>
                </a:lnTo>
                <a:lnTo>
                  <a:pt x="169259" y="194506"/>
                </a:lnTo>
                <a:lnTo>
                  <a:pt x="179216" y="195573"/>
                </a:lnTo>
                <a:lnTo>
                  <a:pt x="185260" y="195928"/>
                </a:lnTo>
                <a:lnTo>
                  <a:pt x="201262" y="196639"/>
                </a:lnTo>
                <a:lnTo>
                  <a:pt x="258156" y="196639"/>
                </a:lnTo>
                <a:lnTo>
                  <a:pt x="258156" y="208018"/>
                </a:lnTo>
                <a:lnTo>
                  <a:pt x="217619" y="208018"/>
                </a:lnTo>
                <a:lnTo>
                  <a:pt x="204107" y="210507"/>
                </a:lnTo>
                <a:lnTo>
                  <a:pt x="198417" y="212641"/>
                </a:lnTo>
                <a:lnTo>
                  <a:pt x="193439" y="215130"/>
                </a:lnTo>
                <a:lnTo>
                  <a:pt x="191661" y="216552"/>
                </a:lnTo>
                <a:close/>
              </a:path>
              <a:path w="261620" h="334645">
                <a:moveTo>
                  <a:pt x="248199" y="334252"/>
                </a:moveTo>
                <a:lnTo>
                  <a:pt x="244999" y="334252"/>
                </a:lnTo>
                <a:lnTo>
                  <a:pt x="242866" y="331051"/>
                </a:lnTo>
                <a:lnTo>
                  <a:pt x="242154" y="329629"/>
                </a:lnTo>
                <a:lnTo>
                  <a:pt x="241717" y="327495"/>
                </a:lnTo>
                <a:lnTo>
                  <a:pt x="240732" y="323228"/>
                </a:lnTo>
                <a:lnTo>
                  <a:pt x="240377" y="320739"/>
                </a:lnTo>
                <a:lnTo>
                  <a:pt x="240021" y="315761"/>
                </a:lnTo>
                <a:lnTo>
                  <a:pt x="239665" y="308649"/>
                </a:lnTo>
                <a:lnTo>
                  <a:pt x="239310" y="302249"/>
                </a:lnTo>
                <a:lnTo>
                  <a:pt x="238954" y="294426"/>
                </a:lnTo>
                <a:lnTo>
                  <a:pt x="238954" y="208018"/>
                </a:lnTo>
                <a:lnTo>
                  <a:pt x="258156" y="208018"/>
                </a:lnTo>
                <a:lnTo>
                  <a:pt x="258156" y="261001"/>
                </a:lnTo>
                <a:lnTo>
                  <a:pt x="257445" y="281980"/>
                </a:lnTo>
                <a:lnTo>
                  <a:pt x="257089" y="288025"/>
                </a:lnTo>
                <a:lnTo>
                  <a:pt x="256734" y="298693"/>
                </a:lnTo>
                <a:lnTo>
                  <a:pt x="255311" y="313272"/>
                </a:lnTo>
                <a:lnTo>
                  <a:pt x="254600" y="316472"/>
                </a:lnTo>
                <a:lnTo>
                  <a:pt x="253889" y="321095"/>
                </a:lnTo>
                <a:lnTo>
                  <a:pt x="252111" y="327495"/>
                </a:lnTo>
                <a:lnTo>
                  <a:pt x="250689" y="331051"/>
                </a:lnTo>
                <a:lnTo>
                  <a:pt x="248199" y="3342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5103774" y="5468773"/>
            <a:ext cx="278130" cy="334645"/>
          </a:xfrm>
          <a:custGeom>
            <a:avLst/>
            <a:gdLst/>
            <a:ahLst/>
            <a:cxnLst/>
            <a:rect l="l" t="t" r="r" b="b"/>
            <a:pathLst>
              <a:path w="278129" h="334645">
                <a:moveTo>
                  <a:pt x="40181" y="263134"/>
                </a:moveTo>
                <a:lnTo>
                  <a:pt x="36981" y="263134"/>
                </a:lnTo>
                <a:lnTo>
                  <a:pt x="35203" y="261356"/>
                </a:lnTo>
                <a:lnTo>
                  <a:pt x="34491" y="259934"/>
                </a:lnTo>
                <a:lnTo>
                  <a:pt x="33780" y="258156"/>
                </a:lnTo>
                <a:lnTo>
                  <a:pt x="32714" y="253178"/>
                </a:lnTo>
                <a:lnTo>
                  <a:pt x="32002" y="249977"/>
                </a:lnTo>
                <a:lnTo>
                  <a:pt x="31647" y="246777"/>
                </a:lnTo>
                <a:lnTo>
                  <a:pt x="30936" y="238243"/>
                </a:lnTo>
                <a:lnTo>
                  <a:pt x="30580" y="235043"/>
                </a:lnTo>
                <a:lnTo>
                  <a:pt x="30224" y="231131"/>
                </a:lnTo>
                <a:lnTo>
                  <a:pt x="29869" y="217263"/>
                </a:lnTo>
                <a:lnTo>
                  <a:pt x="29513" y="212285"/>
                </a:lnTo>
                <a:lnTo>
                  <a:pt x="25602" y="83207"/>
                </a:lnTo>
                <a:lnTo>
                  <a:pt x="25602" y="80007"/>
                </a:lnTo>
                <a:lnTo>
                  <a:pt x="23113" y="76095"/>
                </a:lnTo>
                <a:lnTo>
                  <a:pt x="21335" y="74673"/>
                </a:lnTo>
                <a:lnTo>
                  <a:pt x="20268" y="73962"/>
                </a:lnTo>
                <a:lnTo>
                  <a:pt x="16001" y="71473"/>
                </a:lnTo>
                <a:lnTo>
                  <a:pt x="14223" y="71117"/>
                </a:lnTo>
                <a:lnTo>
                  <a:pt x="12801" y="70406"/>
                </a:lnTo>
                <a:lnTo>
                  <a:pt x="7467" y="69339"/>
                </a:lnTo>
                <a:lnTo>
                  <a:pt x="6400" y="68983"/>
                </a:lnTo>
                <a:lnTo>
                  <a:pt x="4978" y="68628"/>
                </a:lnTo>
                <a:lnTo>
                  <a:pt x="0" y="67206"/>
                </a:lnTo>
                <a:lnTo>
                  <a:pt x="0" y="63294"/>
                </a:lnTo>
                <a:lnTo>
                  <a:pt x="3911" y="60449"/>
                </a:lnTo>
                <a:lnTo>
                  <a:pt x="5333" y="60094"/>
                </a:lnTo>
                <a:lnTo>
                  <a:pt x="7111" y="59383"/>
                </a:lnTo>
                <a:lnTo>
                  <a:pt x="12801" y="58671"/>
                </a:lnTo>
                <a:lnTo>
                  <a:pt x="18134" y="58671"/>
                </a:lnTo>
                <a:lnTo>
                  <a:pt x="27380" y="59027"/>
                </a:lnTo>
                <a:lnTo>
                  <a:pt x="32002" y="59738"/>
                </a:lnTo>
                <a:lnTo>
                  <a:pt x="34847" y="60094"/>
                </a:lnTo>
                <a:lnTo>
                  <a:pt x="43026" y="61516"/>
                </a:lnTo>
                <a:lnTo>
                  <a:pt x="45159" y="62227"/>
                </a:lnTo>
                <a:lnTo>
                  <a:pt x="47293" y="63294"/>
                </a:lnTo>
                <a:lnTo>
                  <a:pt x="47648" y="64005"/>
                </a:lnTo>
                <a:lnTo>
                  <a:pt x="156814" y="64005"/>
                </a:lnTo>
                <a:lnTo>
                  <a:pt x="156814" y="68272"/>
                </a:lnTo>
                <a:lnTo>
                  <a:pt x="153528" y="75740"/>
                </a:lnTo>
                <a:lnTo>
                  <a:pt x="46937" y="75740"/>
                </a:lnTo>
                <a:lnTo>
                  <a:pt x="46855" y="222953"/>
                </a:lnTo>
                <a:lnTo>
                  <a:pt x="46581" y="226509"/>
                </a:lnTo>
                <a:lnTo>
                  <a:pt x="149228" y="226509"/>
                </a:lnTo>
                <a:lnTo>
                  <a:pt x="154680" y="230064"/>
                </a:lnTo>
                <a:lnTo>
                  <a:pt x="154680" y="235754"/>
                </a:lnTo>
                <a:lnTo>
                  <a:pt x="151835" y="238243"/>
                </a:lnTo>
                <a:lnTo>
                  <a:pt x="45870" y="238243"/>
                </a:lnTo>
                <a:lnTo>
                  <a:pt x="45870" y="241088"/>
                </a:lnTo>
                <a:lnTo>
                  <a:pt x="42314" y="260289"/>
                </a:lnTo>
                <a:lnTo>
                  <a:pt x="40181" y="263134"/>
                </a:lnTo>
                <a:close/>
              </a:path>
              <a:path w="278129" h="334645">
                <a:moveTo>
                  <a:pt x="156814" y="64005"/>
                </a:moveTo>
                <a:lnTo>
                  <a:pt x="124811" y="64005"/>
                </a:lnTo>
                <a:lnTo>
                  <a:pt x="132634" y="58671"/>
                </a:lnTo>
                <a:lnTo>
                  <a:pt x="147213" y="60094"/>
                </a:lnTo>
                <a:lnTo>
                  <a:pt x="152902" y="60449"/>
                </a:lnTo>
                <a:lnTo>
                  <a:pt x="156814" y="64005"/>
                </a:lnTo>
                <a:close/>
              </a:path>
              <a:path w="278129" h="334645">
                <a:moveTo>
                  <a:pt x="149228" y="226509"/>
                </a:moveTo>
                <a:lnTo>
                  <a:pt x="125166" y="226509"/>
                </a:lnTo>
                <a:lnTo>
                  <a:pt x="130500" y="221530"/>
                </a:lnTo>
                <a:lnTo>
                  <a:pt x="130500" y="75740"/>
                </a:lnTo>
                <a:lnTo>
                  <a:pt x="153528" y="75740"/>
                </a:lnTo>
                <a:lnTo>
                  <a:pt x="152902" y="77162"/>
                </a:lnTo>
                <a:lnTo>
                  <a:pt x="151835" y="82140"/>
                </a:lnTo>
                <a:lnTo>
                  <a:pt x="143301" y="222953"/>
                </a:lnTo>
                <a:lnTo>
                  <a:pt x="146501" y="224731"/>
                </a:lnTo>
                <a:lnTo>
                  <a:pt x="149228" y="226509"/>
                </a:lnTo>
                <a:close/>
              </a:path>
              <a:path w="278129" h="334645">
                <a:moveTo>
                  <a:pt x="274868" y="152546"/>
                </a:moveTo>
                <a:lnTo>
                  <a:pt x="255667" y="152546"/>
                </a:lnTo>
                <a:lnTo>
                  <a:pt x="255667" y="33069"/>
                </a:lnTo>
                <a:lnTo>
                  <a:pt x="254956" y="28446"/>
                </a:lnTo>
                <a:lnTo>
                  <a:pt x="253533" y="26313"/>
                </a:lnTo>
                <a:lnTo>
                  <a:pt x="252466" y="24535"/>
                </a:lnTo>
                <a:lnTo>
                  <a:pt x="249266" y="20979"/>
                </a:lnTo>
                <a:lnTo>
                  <a:pt x="247488" y="19557"/>
                </a:lnTo>
                <a:lnTo>
                  <a:pt x="245710" y="17779"/>
                </a:lnTo>
                <a:lnTo>
                  <a:pt x="235754" y="12089"/>
                </a:lnTo>
                <a:lnTo>
                  <a:pt x="230064" y="9600"/>
                </a:lnTo>
                <a:lnTo>
                  <a:pt x="227931" y="8889"/>
                </a:lnTo>
                <a:lnTo>
                  <a:pt x="226153" y="8178"/>
                </a:lnTo>
                <a:lnTo>
                  <a:pt x="221530" y="5689"/>
                </a:lnTo>
                <a:lnTo>
                  <a:pt x="221530" y="2133"/>
                </a:lnTo>
                <a:lnTo>
                  <a:pt x="227575" y="0"/>
                </a:lnTo>
                <a:lnTo>
                  <a:pt x="233265" y="0"/>
                </a:lnTo>
                <a:lnTo>
                  <a:pt x="246066" y="2133"/>
                </a:lnTo>
                <a:lnTo>
                  <a:pt x="250689" y="3555"/>
                </a:lnTo>
                <a:lnTo>
                  <a:pt x="254956" y="4622"/>
                </a:lnTo>
                <a:lnTo>
                  <a:pt x="267046" y="8178"/>
                </a:lnTo>
                <a:lnTo>
                  <a:pt x="270246" y="9600"/>
                </a:lnTo>
                <a:lnTo>
                  <a:pt x="273091" y="11023"/>
                </a:lnTo>
                <a:lnTo>
                  <a:pt x="277713" y="13867"/>
                </a:lnTo>
                <a:lnTo>
                  <a:pt x="277616" y="18490"/>
                </a:lnTo>
                <a:lnTo>
                  <a:pt x="276646" y="22046"/>
                </a:lnTo>
                <a:lnTo>
                  <a:pt x="275935" y="24535"/>
                </a:lnTo>
                <a:lnTo>
                  <a:pt x="275639" y="26313"/>
                </a:lnTo>
                <a:lnTo>
                  <a:pt x="274970" y="33069"/>
                </a:lnTo>
                <a:lnTo>
                  <a:pt x="274868" y="152546"/>
                </a:lnTo>
                <a:close/>
              </a:path>
              <a:path w="278129" h="334645">
                <a:moveTo>
                  <a:pt x="197706" y="314694"/>
                </a:moveTo>
                <a:lnTo>
                  <a:pt x="195217" y="314694"/>
                </a:lnTo>
                <a:lnTo>
                  <a:pt x="193439" y="312561"/>
                </a:lnTo>
                <a:lnTo>
                  <a:pt x="192728" y="311138"/>
                </a:lnTo>
                <a:lnTo>
                  <a:pt x="192372" y="309716"/>
                </a:lnTo>
                <a:lnTo>
                  <a:pt x="191305" y="305805"/>
                </a:lnTo>
                <a:lnTo>
                  <a:pt x="189172" y="282691"/>
                </a:lnTo>
                <a:lnTo>
                  <a:pt x="189172" y="45515"/>
                </a:lnTo>
                <a:lnTo>
                  <a:pt x="188105" y="40536"/>
                </a:lnTo>
                <a:lnTo>
                  <a:pt x="187038" y="39114"/>
                </a:lnTo>
                <a:lnTo>
                  <a:pt x="185972" y="37336"/>
                </a:lnTo>
                <a:lnTo>
                  <a:pt x="183483" y="34491"/>
                </a:lnTo>
                <a:lnTo>
                  <a:pt x="181349" y="33069"/>
                </a:lnTo>
                <a:lnTo>
                  <a:pt x="179571" y="31647"/>
                </a:lnTo>
                <a:lnTo>
                  <a:pt x="175304" y="29158"/>
                </a:lnTo>
                <a:lnTo>
                  <a:pt x="171748" y="27380"/>
                </a:lnTo>
                <a:lnTo>
                  <a:pt x="167126" y="25246"/>
                </a:lnTo>
                <a:lnTo>
                  <a:pt x="164992" y="24535"/>
                </a:lnTo>
                <a:lnTo>
                  <a:pt x="163214" y="23824"/>
                </a:lnTo>
                <a:lnTo>
                  <a:pt x="158591" y="21690"/>
                </a:lnTo>
                <a:lnTo>
                  <a:pt x="158591" y="17779"/>
                </a:lnTo>
                <a:lnTo>
                  <a:pt x="163925" y="16001"/>
                </a:lnTo>
                <a:lnTo>
                  <a:pt x="168192" y="16001"/>
                </a:lnTo>
                <a:lnTo>
                  <a:pt x="178149" y="17423"/>
                </a:lnTo>
                <a:lnTo>
                  <a:pt x="182771" y="18490"/>
                </a:lnTo>
                <a:lnTo>
                  <a:pt x="187750" y="19557"/>
                </a:lnTo>
                <a:lnTo>
                  <a:pt x="199484" y="22757"/>
                </a:lnTo>
                <a:lnTo>
                  <a:pt x="203040" y="24179"/>
                </a:lnTo>
                <a:lnTo>
                  <a:pt x="205173" y="24891"/>
                </a:lnTo>
                <a:lnTo>
                  <a:pt x="210152" y="28091"/>
                </a:lnTo>
                <a:lnTo>
                  <a:pt x="210152" y="32002"/>
                </a:lnTo>
                <a:lnTo>
                  <a:pt x="208729" y="37336"/>
                </a:lnTo>
                <a:lnTo>
                  <a:pt x="208374" y="39114"/>
                </a:lnTo>
                <a:lnTo>
                  <a:pt x="208018" y="40536"/>
                </a:lnTo>
                <a:lnTo>
                  <a:pt x="207742" y="45515"/>
                </a:lnTo>
                <a:lnTo>
                  <a:pt x="207662" y="152546"/>
                </a:lnTo>
                <a:lnTo>
                  <a:pt x="274868" y="152546"/>
                </a:lnTo>
                <a:lnTo>
                  <a:pt x="274868" y="164992"/>
                </a:lnTo>
                <a:lnTo>
                  <a:pt x="207662" y="164992"/>
                </a:lnTo>
                <a:lnTo>
                  <a:pt x="207662" y="251755"/>
                </a:lnTo>
                <a:lnTo>
                  <a:pt x="206951" y="273091"/>
                </a:lnTo>
                <a:lnTo>
                  <a:pt x="206240" y="279847"/>
                </a:lnTo>
                <a:lnTo>
                  <a:pt x="205885" y="287314"/>
                </a:lnTo>
                <a:lnTo>
                  <a:pt x="204462" y="298337"/>
                </a:lnTo>
                <a:lnTo>
                  <a:pt x="203751" y="301182"/>
                </a:lnTo>
                <a:lnTo>
                  <a:pt x="203395" y="303671"/>
                </a:lnTo>
                <a:lnTo>
                  <a:pt x="201262" y="309716"/>
                </a:lnTo>
                <a:lnTo>
                  <a:pt x="199840" y="312561"/>
                </a:lnTo>
                <a:lnTo>
                  <a:pt x="197706" y="314694"/>
                </a:lnTo>
                <a:close/>
              </a:path>
              <a:path w="278129" h="334645">
                <a:moveTo>
                  <a:pt x="264912" y="334252"/>
                </a:moveTo>
                <a:lnTo>
                  <a:pt x="261712" y="334252"/>
                </a:lnTo>
                <a:lnTo>
                  <a:pt x="259578" y="331051"/>
                </a:lnTo>
                <a:lnTo>
                  <a:pt x="258867" y="329629"/>
                </a:lnTo>
                <a:lnTo>
                  <a:pt x="258429" y="327495"/>
                </a:lnTo>
                <a:lnTo>
                  <a:pt x="257445" y="323228"/>
                </a:lnTo>
                <a:lnTo>
                  <a:pt x="257089" y="320739"/>
                </a:lnTo>
                <a:lnTo>
                  <a:pt x="256734" y="315761"/>
                </a:lnTo>
                <a:lnTo>
                  <a:pt x="255845" y="298337"/>
                </a:lnTo>
                <a:lnTo>
                  <a:pt x="255667" y="294426"/>
                </a:lnTo>
                <a:lnTo>
                  <a:pt x="255667" y="164992"/>
                </a:lnTo>
                <a:lnTo>
                  <a:pt x="274868" y="164992"/>
                </a:lnTo>
                <a:lnTo>
                  <a:pt x="274868" y="261001"/>
                </a:lnTo>
                <a:lnTo>
                  <a:pt x="274230" y="279847"/>
                </a:lnTo>
                <a:lnTo>
                  <a:pt x="274115" y="282691"/>
                </a:lnTo>
                <a:lnTo>
                  <a:pt x="273802" y="288025"/>
                </a:lnTo>
                <a:lnTo>
                  <a:pt x="273446" y="298693"/>
                </a:lnTo>
                <a:lnTo>
                  <a:pt x="272024" y="313272"/>
                </a:lnTo>
                <a:lnTo>
                  <a:pt x="271313" y="316472"/>
                </a:lnTo>
                <a:lnTo>
                  <a:pt x="270601" y="321095"/>
                </a:lnTo>
                <a:lnTo>
                  <a:pt x="268824" y="327495"/>
                </a:lnTo>
                <a:lnTo>
                  <a:pt x="267401" y="331051"/>
                </a:lnTo>
                <a:lnTo>
                  <a:pt x="264912" y="3342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5420958" y="5468773"/>
            <a:ext cx="290195" cy="321945"/>
          </a:xfrm>
          <a:custGeom>
            <a:avLst/>
            <a:gdLst/>
            <a:ahLst/>
            <a:cxnLst/>
            <a:rect l="l" t="t" r="r" b="b"/>
            <a:pathLst>
              <a:path w="290195" h="321945">
                <a:moveTo>
                  <a:pt x="267046" y="65072"/>
                </a:moveTo>
                <a:lnTo>
                  <a:pt x="247844" y="65072"/>
                </a:lnTo>
                <a:lnTo>
                  <a:pt x="247739" y="33425"/>
                </a:lnTo>
                <a:lnTo>
                  <a:pt x="246066" y="27735"/>
                </a:lnTo>
                <a:lnTo>
                  <a:pt x="243221" y="24179"/>
                </a:lnTo>
                <a:lnTo>
                  <a:pt x="239665" y="20624"/>
                </a:lnTo>
                <a:lnTo>
                  <a:pt x="237532" y="19201"/>
                </a:lnTo>
                <a:lnTo>
                  <a:pt x="235043" y="17423"/>
                </a:lnTo>
                <a:lnTo>
                  <a:pt x="228998" y="14223"/>
                </a:lnTo>
                <a:lnTo>
                  <a:pt x="226864" y="13156"/>
                </a:lnTo>
                <a:lnTo>
                  <a:pt x="218686" y="9600"/>
                </a:lnTo>
                <a:lnTo>
                  <a:pt x="216552" y="8889"/>
                </a:lnTo>
                <a:lnTo>
                  <a:pt x="214774" y="8178"/>
                </a:lnTo>
                <a:lnTo>
                  <a:pt x="209796" y="6044"/>
                </a:lnTo>
                <a:lnTo>
                  <a:pt x="209796" y="2133"/>
                </a:lnTo>
                <a:lnTo>
                  <a:pt x="215485" y="0"/>
                </a:lnTo>
                <a:lnTo>
                  <a:pt x="221175" y="0"/>
                </a:lnTo>
                <a:lnTo>
                  <a:pt x="235398" y="2133"/>
                </a:lnTo>
                <a:lnTo>
                  <a:pt x="241088" y="3555"/>
                </a:lnTo>
                <a:lnTo>
                  <a:pt x="245710" y="4622"/>
                </a:lnTo>
                <a:lnTo>
                  <a:pt x="255311" y="7467"/>
                </a:lnTo>
                <a:lnTo>
                  <a:pt x="260289" y="9245"/>
                </a:lnTo>
                <a:lnTo>
                  <a:pt x="263845" y="10667"/>
                </a:lnTo>
                <a:lnTo>
                  <a:pt x="270246" y="14223"/>
                </a:lnTo>
                <a:lnTo>
                  <a:pt x="270246" y="18490"/>
                </a:lnTo>
                <a:lnTo>
                  <a:pt x="268824" y="22757"/>
                </a:lnTo>
                <a:lnTo>
                  <a:pt x="268112" y="25246"/>
                </a:lnTo>
                <a:lnTo>
                  <a:pt x="267757" y="27380"/>
                </a:lnTo>
                <a:lnTo>
                  <a:pt x="267152" y="33425"/>
                </a:lnTo>
                <a:lnTo>
                  <a:pt x="267046" y="65072"/>
                </a:lnTo>
                <a:close/>
              </a:path>
              <a:path w="290195" h="321945">
                <a:moveTo>
                  <a:pt x="51204" y="215841"/>
                </a:moveTo>
                <a:lnTo>
                  <a:pt x="46581" y="215841"/>
                </a:lnTo>
                <a:lnTo>
                  <a:pt x="32002" y="205529"/>
                </a:lnTo>
                <a:lnTo>
                  <a:pt x="32002" y="52626"/>
                </a:lnTo>
                <a:lnTo>
                  <a:pt x="29513" y="48359"/>
                </a:lnTo>
                <a:lnTo>
                  <a:pt x="27735" y="46937"/>
                </a:lnTo>
                <a:lnTo>
                  <a:pt x="26313" y="45515"/>
                </a:lnTo>
                <a:lnTo>
                  <a:pt x="21690" y="42670"/>
                </a:lnTo>
                <a:lnTo>
                  <a:pt x="16712" y="40181"/>
                </a:lnTo>
                <a:lnTo>
                  <a:pt x="10312" y="37336"/>
                </a:lnTo>
                <a:lnTo>
                  <a:pt x="7822" y="36625"/>
                </a:lnTo>
                <a:lnTo>
                  <a:pt x="5689" y="35914"/>
                </a:lnTo>
                <a:lnTo>
                  <a:pt x="0" y="34136"/>
                </a:lnTo>
                <a:lnTo>
                  <a:pt x="0" y="30580"/>
                </a:lnTo>
                <a:lnTo>
                  <a:pt x="4622" y="27380"/>
                </a:lnTo>
                <a:lnTo>
                  <a:pt x="11378" y="27380"/>
                </a:lnTo>
                <a:lnTo>
                  <a:pt x="21690" y="28446"/>
                </a:lnTo>
                <a:lnTo>
                  <a:pt x="26313" y="29158"/>
                </a:lnTo>
                <a:lnTo>
                  <a:pt x="31291" y="29869"/>
                </a:lnTo>
                <a:lnTo>
                  <a:pt x="41603" y="32002"/>
                </a:lnTo>
                <a:lnTo>
                  <a:pt x="45870" y="33425"/>
                </a:lnTo>
                <a:lnTo>
                  <a:pt x="48715" y="34136"/>
                </a:lnTo>
                <a:lnTo>
                  <a:pt x="53693" y="37692"/>
                </a:lnTo>
                <a:lnTo>
                  <a:pt x="53693" y="41603"/>
                </a:lnTo>
                <a:lnTo>
                  <a:pt x="51560" y="49426"/>
                </a:lnTo>
                <a:lnTo>
                  <a:pt x="51560" y="194506"/>
                </a:lnTo>
                <a:lnTo>
                  <a:pt x="156255" y="194506"/>
                </a:lnTo>
                <a:lnTo>
                  <a:pt x="152902" y="195573"/>
                </a:lnTo>
                <a:lnTo>
                  <a:pt x="132278" y="200195"/>
                </a:lnTo>
                <a:lnTo>
                  <a:pt x="123388" y="201973"/>
                </a:lnTo>
                <a:lnTo>
                  <a:pt x="115210" y="203751"/>
                </a:lnTo>
                <a:lnTo>
                  <a:pt x="93875" y="208018"/>
                </a:lnTo>
                <a:lnTo>
                  <a:pt x="87118" y="209440"/>
                </a:lnTo>
                <a:lnTo>
                  <a:pt x="78229" y="211218"/>
                </a:lnTo>
                <a:lnTo>
                  <a:pt x="51204" y="215841"/>
                </a:lnTo>
                <a:close/>
              </a:path>
              <a:path w="290195" h="321945">
                <a:moveTo>
                  <a:pt x="164992" y="86052"/>
                </a:moveTo>
                <a:lnTo>
                  <a:pt x="129789" y="66850"/>
                </a:lnTo>
                <a:lnTo>
                  <a:pt x="129789" y="63650"/>
                </a:lnTo>
                <a:lnTo>
                  <a:pt x="132278" y="61872"/>
                </a:lnTo>
                <a:lnTo>
                  <a:pt x="134767" y="62227"/>
                </a:lnTo>
                <a:lnTo>
                  <a:pt x="139034" y="62583"/>
                </a:lnTo>
                <a:lnTo>
                  <a:pt x="148991" y="63650"/>
                </a:lnTo>
                <a:lnTo>
                  <a:pt x="157169" y="64361"/>
                </a:lnTo>
                <a:lnTo>
                  <a:pt x="177793" y="65072"/>
                </a:lnTo>
                <a:lnTo>
                  <a:pt x="267046" y="65072"/>
                </a:lnTo>
                <a:lnTo>
                  <a:pt x="267046" y="76451"/>
                </a:lnTo>
                <a:lnTo>
                  <a:pt x="201973" y="76451"/>
                </a:lnTo>
                <a:lnTo>
                  <a:pt x="181705" y="79295"/>
                </a:lnTo>
                <a:lnTo>
                  <a:pt x="178149" y="80362"/>
                </a:lnTo>
                <a:lnTo>
                  <a:pt x="173882" y="81785"/>
                </a:lnTo>
                <a:lnTo>
                  <a:pt x="167837" y="84274"/>
                </a:lnTo>
                <a:lnTo>
                  <a:pt x="164992" y="86052"/>
                </a:lnTo>
                <a:close/>
              </a:path>
              <a:path w="290195" h="321945">
                <a:moveTo>
                  <a:pt x="267046" y="135123"/>
                </a:moveTo>
                <a:lnTo>
                  <a:pt x="247844" y="135123"/>
                </a:lnTo>
                <a:lnTo>
                  <a:pt x="247844" y="76451"/>
                </a:lnTo>
                <a:lnTo>
                  <a:pt x="267046" y="76451"/>
                </a:lnTo>
                <a:lnTo>
                  <a:pt x="267046" y="135123"/>
                </a:lnTo>
                <a:close/>
              </a:path>
              <a:path w="290195" h="321945">
                <a:moveTo>
                  <a:pt x="164992" y="156102"/>
                </a:moveTo>
                <a:lnTo>
                  <a:pt x="129789" y="136901"/>
                </a:lnTo>
                <a:lnTo>
                  <a:pt x="129789" y="133700"/>
                </a:lnTo>
                <a:lnTo>
                  <a:pt x="132278" y="131922"/>
                </a:lnTo>
                <a:lnTo>
                  <a:pt x="134767" y="132278"/>
                </a:lnTo>
                <a:lnTo>
                  <a:pt x="139034" y="132634"/>
                </a:lnTo>
                <a:lnTo>
                  <a:pt x="148991" y="133700"/>
                </a:lnTo>
                <a:lnTo>
                  <a:pt x="157169" y="134412"/>
                </a:lnTo>
                <a:lnTo>
                  <a:pt x="177793" y="135123"/>
                </a:lnTo>
                <a:lnTo>
                  <a:pt x="267046" y="135123"/>
                </a:lnTo>
                <a:lnTo>
                  <a:pt x="267046" y="146501"/>
                </a:lnTo>
                <a:lnTo>
                  <a:pt x="201973" y="146501"/>
                </a:lnTo>
                <a:lnTo>
                  <a:pt x="181705" y="149346"/>
                </a:lnTo>
                <a:lnTo>
                  <a:pt x="178149" y="150413"/>
                </a:lnTo>
                <a:lnTo>
                  <a:pt x="173882" y="151835"/>
                </a:lnTo>
                <a:lnTo>
                  <a:pt x="167837" y="154324"/>
                </a:lnTo>
                <a:lnTo>
                  <a:pt x="164992" y="156102"/>
                </a:lnTo>
                <a:close/>
              </a:path>
              <a:path w="290195" h="321945">
                <a:moveTo>
                  <a:pt x="256734" y="254244"/>
                </a:moveTo>
                <a:lnTo>
                  <a:pt x="253889" y="254244"/>
                </a:lnTo>
                <a:lnTo>
                  <a:pt x="252111" y="251400"/>
                </a:lnTo>
                <a:lnTo>
                  <a:pt x="251400" y="249977"/>
                </a:lnTo>
                <a:lnTo>
                  <a:pt x="249977" y="244288"/>
                </a:lnTo>
                <a:lnTo>
                  <a:pt x="249266" y="239665"/>
                </a:lnTo>
                <a:lnTo>
                  <a:pt x="248911" y="233620"/>
                </a:lnTo>
                <a:lnTo>
                  <a:pt x="248555" y="229353"/>
                </a:lnTo>
                <a:lnTo>
                  <a:pt x="248199" y="223308"/>
                </a:lnTo>
                <a:lnTo>
                  <a:pt x="247952" y="209440"/>
                </a:lnTo>
                <a:lnTo>
                  <a:pt x="247844" y="146501"/>
                </a:lnTo>
                <a:lnTo>
                  <a:pt x="267046" y="146501"/>
                </a:lnTo>
                <a:lnTo>
                  <a:pt x="266939" y="184194"/>
                </a:lnTo>
                <a:lnTo>
                  <a:pt x="266690" y="196639"/>
                </a:lnTo>
                <a:lnTo>
                  <a:pt x="265962" y="209440"/>
                </a:lnTo>
                <a:lnTo>
                  <a:pt x="265268" y="224020"/>
                </a:lnTo>
                <a:lnTo>
                  <a:pt x="264912" y="226153"/>
                </a:lnTo>
                <a:lnTo>
                  <a:pt x="264464" y="229353"/>
                </a:lnTo>
                <a:lnTo>
                  <a:pt x="263536" y="236465"/>
                </a:lnTo>
                <a:lnTo>
                  <a:pt x="262779" y="240732"/>
                </a:lnTo>
                <a:lnTo>
                  <a:pt x="262423" y="243932"/>
                </a:lnTo>
                <a:lnTo>
                  <a:pt x="259578" y="251044"/>
                </a:lnTo>
                <a:lnTo>
                  <a:pt x="258867" y="252466"/>
                </a:lnTo>
                <a:lnTo>
                  <a:pt x="256734" y="254244"/>
                </a:lnTo>
                <a:close/>
              </a:path>
              <a:path w="290195" h="321945">
                <a:moveTo>
                  <a:pt x="156255" y="194506"/>
                </a:moveTo>
                <a:lnTo>
                  <a:pt x="51560" y="194506"/>
                </a:lnTo>
                <a:lnTo>
                  <a:pt x="57605" y="193795"/>
                </a:lnTo>
                <a:lnTo>
                  <a:pt x="79651" y="192017"/>
                </a:lnTo>
                <a:lnTo>
                  <a:pt x="86052" y="191305"/>
                </a:lnTo>
                <a:lnTo>
                  <a:pt x="152902" y="182771"/>
                </a:lnTo>
                <a:lnTo>
                  <a:pt x="195217" y="174948"/>
                </a:lnTo>
                <a:lnTo>
                  <a:pt x="196639" y="182416"/>
                </a:lnTo>
                <a:lnTo>
                  <a:pt x="192372" y="184194"/>
                </a:lnTo>
                <a:lnTo>
                  <a:pt x="185616" y="186683"/>
                </a:lnTo>
                <a:lnTo>
                  <a:pt x="160725" y="193083"/>
                </a:lnTo>
                <a:lnTo>
                  <a:pt x="156255" y="194506"/>
                </a:lnTo>
                <a:close/>
              </a:path>
              <a:path w="290195" h="321945">
                <a:moveTo>
                  <a:pt x="286247" y="321806"/>
                </a:moveTo>
                <a:lnTo>
                  <a:pt x="99564" y="321806"/>
                </a:lnTo>
                <a:lnTo>
                  <a:pt x="78229" y="314694"/>
                </a:lnTo>
                <a:lnTo>
                  <a:pt x="78229" y="260289"/>
                </a:lnTo>
                <a:lnTo>
                  <a:pt x="75028" y="255667"/>
                </a:lnTo>
                <a:lnTo>
                  <a:pt x="73250" y="254244"/>
                </a:lnTo>
                <a:lnTo>
                  <a:pt x="71828" y="252822"/>
                </a:lnTo>
                <a:lnTo>
                  <a:pt x="65783" y="249622"/>
                </a:lnTo>
                <a:lnTo>
                  <a:pt x="63294" y="248555"/>
                </a:lnTo>
                <a:lnTo>
                  <a:pt x="59738" y="246777"/>
                </a:lnTo>
                <a:lnTo>
                  <a:pt x="52626" y="244288"/>
                </a:lnTo>
                <a:lnTo>
                  <a:pt x="50137" y="243577"/>
                </a:lnTo>
                <a:lnTo>
                  <a:pt x="48359" y="242866"/>
                </a:lnTo>
                <a:lnTo>
                  <a:pt x="43381" y="241443"/>
                </a:lnTo>
                <a:lnTo>
                  <a:pt x="43381" y="237532"/>
                </a:lnTo>
                <a:lnTo>
                  <a:pt x="49071" y="234687"/>
                </a:lnTo>
                <a:lnTo>
                  <a:pt x="56182" y="234687"/>
                </a:lnTo>
                <a:lnTo>
                  <a:pt x="68983" y="236465"/>
                </a:lnTo>
                <a:lnTo>
                  <a:pt x="73250" y="237176"/>
                </a:lnTo>
                <a:lnTo>
                  <a:pt x="77873" y="237887"/>
                </a:lnTo>
                <a:lnTo>
                  <a:pt x="89252" y="240732"/>
                </a:lnTo>
                <a:lnTo>
                  <a:pt x="92452" y="241799"/>
                </a:lnTo>
                <a:lnTo>
                  <a:pt x="94941" y="242510"/>
                </a:lnTo>
                <a:lnTo>
                  <a:pt x="99920" y="245710"/>
                </a:lnTo>
                <a:lnTo>
                  <a:pt x="99920" y="250333"/>
                </a:lnTo>
                <a:lnTo>
                  <a:pt x="98253" y="255667"/>
                </a:lnTo>
                <a:lnTo>
                  <a:pt x="98142" y="306160"/>
                </a:lnTo>
                <a:lnTo>
                  <a:pt x="107387" y="310072"/>
                </a:lnTo>
                <a:lnTo>
                  <a:pt x="290159" y="310072"/>
                </a:lnTo>
                <a:lnTo>
                  <a:pt x="290159" y="318250"/>
                </a:lnTo>
                <a:lnTo>
                  <a:pt x="286247" y="321806"/>
                </a:lnTo>
                <a:close/>
              </a:path>
              <a:path w="290195" h="321945">
                <a:moveTo>
                  <a:pt x="290159" y="310072"/>
                </a:moveTo>
                <a:lnTo>
                  <a:pt x="205173" y="310072"/>
                </a:lnTo>
                <a:lnTo>
                  <a:pt x="220464" y="308649"/>
                </a:lnTo>
                <a:lnTo>
                  <a:pt x="228998" y="305805"/>
                </a:lnTo>
                <a:lnTo>
                  <a:pt x="235043" y="302249"/>
                </a:lnTo>
                <a:lnTo>
                  <a:pt x="236821" y="300471"/>
                </a:lnTo>
                <a:lnTo>
                  <a:pt x="243932" y="300826"/>
                </a:lnTo>
                <a:lnTo>
                  <a:pt x="260645" y="301893"/>
                </a:lnTo>
                <a:lnTo>
                  <a:pt x="268468" y="302604"/>
                </a:lnTo>
                <a:lnTo>
                  <a:pt x="280558" y="304027"/>
                </a:lnTo>
                <a:lnTo>
                  <a:pt x="290159" y="309005"/>
                </a:lnTo>
                <a:lnTo>
                  <a:pt x="290159" y="3100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5855813" y="5506465"/>
            <a:ext cx="125730" cy="257810"/>
          </a:xfrm>
          <a:custGeom>
            <a:avLst/>
            <a:gdLst/>
            <a:ahLst/>
            <a:cxnLst/>
            <a:rect l="l" t="t" r="r" b="b"/>
            <a:pathLst>
              <a:path w="125729" h="257810">
                <a:moveTo>
                  <a:pt x="112365" y="248199"/>
                </a:moveTo>
                <a:lnTo>
                  <a:pt x="16001" y="248199"/>
                </a:lnTo>
                <a:lnTo>
                  <a:pt x="28463" y="248094"/>
                </a:lnTo>
                <a:lnTo>
                  <a:pt x="35692" y="247355"/>
                </a:lnTo>
                <a:lnTo>
                  <a:pt x="40453" y="245349"/>
                </a:lnTo>
                <a:lnTo>
                  <a:pt x="45515" y="241443"/>
                </a:lnTo>
                <a:lnTo>
                  <a:pt x="53693" y="234687"/>
                </a:lnTo>
                <a:lnTo>
                  <a:pt x="53693" y="55471"/>
                </a:lnTo>
                <a:lnTo>
                  <a:pt x="32002" y="40181"/>
                </a:lnTo>
                <a:lnTo>
                  <a:pt x="29513" y="39825"/>
                </a:lnTo>
                <a:lnTo>
                  <a:pt x="18134" y="39114"/>
                </a:lnTo>
                <a:lnTo>
                  <a:pt x="355" y="39114"/>
                </a:lnTo>
                <a:lnTo>
                  <a:pt x="355" y="29869"/>
                </a:lnTo>
                <a:lnTo>
                  <a:pt x="24535" y="28802"/>
                </a:lnTo>
                <a:lnTo>
                  <a:pt x="29869" y="27735"/>
                </a:lnTo>
                <a:lnTo>
                  <a:pt x="35914" y="26669"/>
                </a:lnTo>
                <a:lnTo>
                  <a:pt x="66139" y="3200"/>
                </a:lnTo>
                <a:lnTo>
                  <a:pt x="67561" y="1422"/>
                </a:lnTo>
                <a:lnTo>
                  <a:pt x="69695" y="0"/>
                </a:lnTo>
                <a:lnTo>
                  <a:pt x="71473" y="0"/>
                </a:lnTo>
                <a:lnTo>
                  <a:pt x="74317" y="1066"/>
                </a:lnTo>
                <a:lnTo>
                  <a:pt x="74317" y="234687"/>
                </a:lnTo>
                <a:lnTo>
                  <a:pt x="82674" y="241443"/>
                </a:lnTo>
                <a:lnTo>
                  <a:pt x="87838" y="245349"/>
                </a:lnTo>
                <a:lnTo>
                  <a:pt x="92652" y="247355"/>
                </a:lnTo>
                <a:lnTo>
                  <a:pt x="99900" y="248094"/>
                </a:lnTo>
                <a:lnTo>
                  <a:pt x="112365" y="248199"/>
                </a:lnTo>
                <a:close/>
              </a:path>
              <a:path w="125729" h="257810">
                <a:moveTo>
                  <a:pt x="125522" y="257445"/>
                </a:moveTo>
                <a:lnTo>
                  <a:pt x="0" y="257445"/>
                </a:lnTo>
                <a:lnTo>
                  <a:pt x="0" y="248199"/>
                </a:lnTo>
                <a:lnTo>
                  <a:pt x="125522" y="248199"/>
                </a:lnTo>
                <a:lnTo>
                  <a:pt x="125522" y="2574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6002671" y="5468773"/>
            <a:ext cx="313055" cy="321945"/>
          </a:xfrm>
          <a:custGeom>
            <a:avLst/>
            <a:gdLst/>
            <a:ahLst/>
            <a:cxnLst/>
            <a:rect l="l" t="t" r="r" b="b"/>
            <a:pathLst>
              <a:path w="313054" h="321945">
                <a:moveTo>
                  <a:pt x="243932" y="252466"/>
                </a:moveTo>
                <a:lnTo>
                  <a:pt x="241088" y="252466"/>
                </a:lnTo>
                <a:lnTo>
                  <a:pt x="239310" y="249622"/>
                </a:lnTo>
                <a:lnTo>
                  <a:pt x="236151" y="232554"/>
                </a:lnTo>
                <a:lnTo>
                  <a:pt x="235754" y="227575"/>
                </a:lnTo>
                <a:lnTo>
                  <a:pt x="235398" y="221530"/>
                </a:lnTo>
                <a:lnTo>
                  <a:pt x="235151" y="207662"/>
                </a:lnTo>
                <a:lnTo>
                  <a:pt x="235043" y="33780"/>
                </a:lnTo>
                <a:lnTo>
                  <a:pt x="233265" y="27735"/>
                </a:lnTo>
                <a:lnTo>
                  <a:pt x="230420" y="24179"/>
                </a:lnTo>
                <a:lnTo>
                  <a:pt x="226864" y="20624"/>
                </a:lnTo>
                <a:lnTo>
                  <a:pt x="224731" y="19201"/>
                </a:lnTo>
                <a:lnTo>
                  <a:pt x="222242" y="17423"/>
                </a:lnTo>
                <a:lnTo>
                  <a:pt x="216197" y="14223"/>
                </a:lnTo>
                <a:lnTo>
                  <a:pt x="214063" y="13156"/>
                </a:lnTo>
                <a:lnTo>
                  <a:pt x="205885" y="9600"/>
                </a:lnTo>
                <a:lnTo>
                  <a:pt x="203751" y="8889"/>
                </a:lnTo>
                <a:lnTo>
                  <a:pt x="201973" y="8178"/>
                </a:lnTo>
                <a:lnTo>
                  <a:pt x="196995" y="6044"/>
                </a:lnTo>
                <a:lnTo>
                  <a:pt x="196995" y="2133"/>
                </a:lnTo>
                <a:lnTo>
                  <a:pt x="202684" y="0"/>
                </a:lnTo>
                <a:lnTo>
                  <a:pt x="208374" y="0"/>
                </a:lnTo>
                <a:lnTo>
                  <a:pt x="222597" y="2133"/>
                </a:lnTo>
                <a:lnTo>
                  <a:pt x="228287" y="3555"/>
                </a:lnTo>
                <a:lnTo>
                  <a:pt x="232909" y="4622"/>
                </a:lnTo>
                <a:lnTo>
                  <a:pt x="242510" y="7467"/>
                </a:lnTo>
                <a:lnTo>
                  <a:pt x="247488" y="9245"/>
                </a:lnTo>
                <a:lnTo>
                  <a:pt x="251044" y="10667"/>
                </a:lnTo>
                <a:lnTo>
                  <a:pt x="257445" y="14223"/>
                </a:lnTo>
                <a:lnTo>
                  <a:pt x="257445" y="18490"/>
                </a:lnTo>
                <a:lnTo>
                  <a:pt x="256022" y="22757"/>
                </a:lnTo>
                <a:lnTo>
                  <a:pt x="255311" y="25246"/>
                </a:lnTo>
                <a:lnTo>
                  <a:pt x="254956" y="27380"/>
                </a:lnTo>
                <a:lnTo>
                  <a:pt x="254316" y="33780"/>
                </a:lnTo>
                <a:lnTo>
                  <a:pt x="254244" y="126233"/>
                </a:lnTo>
                <a:lnTo>
                  <a:pt x="312561" y="126233"/>
                </a:lnTo>
                <a:lnTo>
                  <a:pt x="312561" y="133700"/>
                </a:lnTo>
                <a:lnTo>
                  <a:pt x="307583" y="137612"/>
                </a:lnTo>
                <a:lnTo>
                  <a:pt x="254244" y="137612"/>
                </a:lnTo>
                <a:lnTo>
                  <a:pt x="254195" y="179571"/>
                </a:lnTo>
                <a:lnTo>
                  <a:pt x="253889" y="194861"/>
                </a:lnTo>
                <a:lnTo>
                  <a:pt x="253161" y="207662"/>
                </a:lnTo>
                <a:lnTo>
                  <a:pt x="252466" y="222242"/>
                </a:lnTo>
                <a:lnTo>
                  <a:pt x="252111" y="224375"/>
                </a:lnTo>
                <a:lnTo>
                  <a:pt x="251663" y="227575"/>
                </a:lnTo>
                <a:lnTo>
                  <a:pt x="250689" y="235043"/>
                </a:lnTo>
                <a:lnTo>
                  <a:pt x="249977" y="238954"/>
                </a:lnTo>
                <a:lnTo>
                  <a:pt x="249622" y="242154"/>
                </a:lnTo>
                <a:lnTo>
                  <a:pt x="246777" y="249266"/>
                </a:lnTo>
                <a:lnTo>
                  <a:pt x="246066" y="250689"/>
                </a:lnTo>
                <a:lnTo>
                  <a:pt x="243932" y="252466"/>
                </a:lnTo>
                <a:close/>
              </a:path>
              <a:path w="313054" h="321945">
                <a:moveTo>
                  <a:pt x="40892" y="209796"/>
                </a:moveTo>
                <a:lnTo>
                  <a:pt x="38047" y="209796"/>
                </a:lnTo>
                <a:lnTo>
                  <a:pt x="35914" y="207662"/>
                </a:lnTo>
                <a:lnTo>
                  <a:pt x="30543" y="170681"/>
                </a:lnTo>
                <a:lnTo>
                  <a:pt x="30224" y="164636"/>
                </a:lnTo>
                <a:lnTo>
                  <a:pt x="26313" y="58316"/>
                </a:lnTo>
                <a:lnTo>
                  <a:pt x="14579" y="47293"/>
                </a:lnTo>
                <a:lnTo>
                  <a:pt x="13156" y="46581"/>
                </a:lnTo>
                <a:lnTo>
                  <a:pt x="7822" y="45515"/>
                </a:lnTo>
                <a:lnTo>
                  <a:pt x="4978" y="44804"/>
                </a:lnTo>
                <a:lnTo>
                  <a:pt x="0" y="43737"/>
                </a:lnTo>
                <a:lnTo>
                  <a:pt x="0" y="39470"/>
                </a:lnTo>
                <a:lnTo>
                  <a:pt x="3911" y="36625"/>
                </a:lnTo>
                <a:lnTo>
                  <a:pt x="5333" y="36269"/>
                </a:lnTo>
                <a:lnTo>
                  <a:pt x="7111" y="35558"/>
                </a:lnTo>
                <a:lnTo>
                  <a:pt x="13512" y="34847"/>
                </a:lnTo>
                <a:lnTo>
                  <a:pt x="18846" y="34847"/>
                </a:lnTo>
                <a:lnTo>
                  <a:pt x="28091" y="35203"/>
                </a:lnTo>
                <a:lnTo>
                  <a:pt x="32714" y="35914"/>
                </a:lnTo>
                <a:lnTo>
                  <a:pt x="35558" y="36269"/>
                </a:lnTo>
                <a:lnTo>
                  <a:pt x="43737" y="37692"/>
                </a:lnTo>
                <a:lnTo>
                  <a:pt x="46937" y="38759"/>
                </a:lnTo>
                <a:lnTo>
                  <a:pt x="48359" y="39825"/>
                </a:lnTo>
                <a:lnTo>
                  <a:pt x="48715" y="40892"/>
                </a:lnTo>
                <a:lnTo>
                  <a:pt x="177082" y="40892"/>
                </a:lnTo>
                <a:lnTo>
                  <a:pt x="176963" y="43737"/>
                </a:lnTo>
                <a:lnTo>
                  <a:pt x="175660" y="47648"/>
                </a:lnTo>
                <a:lnTo>
                  <a:pt x="174948" y="49426"/>
                </a:lnTo>
                <a:lnTo>
                  <a:pt x="174593" y="50848"/>
                </a:lnTo>
                <a:lnTo>
                  <a:pt x="174186" y="52271"/>
                </a:lnTo>
                <a:lnTo>
                  <a:pt x="47648" y="52271"/>
                </a:lnTo>
                <a:lnTo>
                  <a:pt x="47584" y="172104"/>
                </a:lnTo>
                <a:lnTo>
                  <a:pt x="47293" y="175304"/>
                </a:lnTo>
                <a:lnTo>
                  <a:pt x="169919" y="175304"/>
                </a:lnTo>
                <a:lnTo>
                  <a:pt x="174948" y="178504"/>
                </a:lnTo>
                <a:lnTo>
                  <a:pt x="174948" y="184194"/>
                </a:lnTo>
                <a:lnTo>
                  <a:pt x="172104" y="186683"/>
                </a:lnTo>
                <a:lnTo>
                  <a:pt x="46937" y="186683"/>
                </a:lnTo>
                <a:lnTo>
                  <a:pt x="46581" y="190239"/>
                </a:lnTo>
                <a:lnTo>
                  <a:pt x="46226" y="194861"/>
                </a:lnTo>
                <a:lnTo>
                  <a:pt x="45811" y="196995"/>
                </a:lnTo>
                <a:lnTo>
                  <a:pt x="45515" y="198773"/>
                </a:lnTo>
                <a:lnTo>
                  <a:pt x="44448" y="204107"/>
                </a:lnTo>
                <a:lnTo>
                  <a:pt x="43737" y="205529"/>
                </a:lnTo>
                <a:lnTo>
                  <a:pt x="43381" y="206951"/>
                </a:lnTo>
                <a:lnTo>
                  <a:pt x="40892" y="209796"/>
                </a:lnTo>
                <a:close/>
              </a:path>
              <a:path w="313054" h="321945">
                <a:moveTo>
                  <a:pt x="177082" y="40892"/>
                </a:moveTo>
                <a:lnTo>
                  <a:pt x="145079" y="40892"/>
                </a:lnTo>
                <a:lnTo>
                  <a:pt x="152546" y="35914"/>
                </a:lnTo>
                <a:lnTo>
                  <a:pt x="155391" y="35914"/>
                </a:lnTo>
                <a:lnTo>
                  <a:pt x="162858" y="36269"/>
                </a:lnTo>
                <a:lnTo>
                  <a:pt x="167837" y="36981"/>
                </a:lnTo>
                <a:lnTo>
                  <a:pt x="172815" y="37336"/>
                </a:lnTo>
                <a:lnTo>
                  <a:pt x="177082" y="40181"/>
                </a:lnTo>
                <a:lnTo>
                  <a:pt x="177082" y="40892"/>
                </a:lnTo>
                <a:close/>
              </a:path>
              <a:path w="313054" h="321945">
                <a:moveTo>
                  <a:pt x="169919" y="175304"/>
                </a:moveTo>
                <a:lnTo>
                  <a:pt x="145435" y="175304"/>
                </a:lnTo>
                <a:lnTo>
                  <a:pt x="150769" y="170681"/>
                </a:lnTo>
                <a:lnTo>
                  <a:pt x="150769" y="52271"/>
                </a:lnTo>
                <a:lnTo>
                  <a:pt x="174186" y="52271"/>
                </a:lnTo>
                <a:lnTo>
                  <a:pt x="173171" y="55827"/>
                </a:lnTo>
                <a:lnTo>
                  <a:pt x="172815" y="57605"/>
                </a:lnTo>
                <a:lnTo>
                  <a:pt x="164281" y="172104"/>
                </a:lnTo>
                <a:lnTo>
                  <a:pt x="167126" y="173526"/>
                </a:lnTo>
                <a:lnTo>
                  <a:pt x="169919" y="175304"/>
                </a:lnTo>
                <a:close/>
              </a:path>
              <a:path w="313054" h="321945">
                <a:moveTo>
                  <a:pt x="312561" y="126233"/>
                </a:moveTo>
                <a:lnTo>
                  <a:pt x="262779" y="126233"/>
                </a:lnTo>
                <a:lnTo>
                  <a:pt x="269535" y="124455"/>
                </a:lnTo>
                <a:lnTo>
                  <a:pt x="273091" y="121966"/>
                </a:lnTo>
                <a:lnTo>
                  <a:pt x="275224" y="120188"/>
                </a:lnTo>
                <a:lnTo>
                  <a:pt x="279136" y="116277"/>
                </a:lnTo>
                <a:lnTo>
                  <a:pt x="279847" y="115210"/>
                </a:lnTo>
                <a:lnTo>
                  <a:pt x="292292" y="116277"/>
                </a:lnTo>
                <a:lnTo>
                  <a:pt x="296559" y="116988"/>
                </a:lnTo>
                <a:lnTo>
                  <a:pt x="303315" y="117699"/>
                </a:lnTo>
                <a:lnTo>
                  <a:pt x="312561" y="123033"/>
                </a:lnTo>
                <a:lnTo>
                  <a:pt x="312561" y="126233"/>
                </a:lnTo>
                <a:close/>
              </a:path>
              <a:path w="313054" h="321945">
                <a:moveTo>
                  <a:pt x="273091" y="321806"/>
                </a:moveTo>
                <a:lnTo>
                  <a:pt x="92097" y="321806"/>
                </a:lnTo>
                <a:lnTo>
                  <a:pt x="70761" y="314694"/>
                </a:lnTo>
                <a:lnTo>
                  <a:pt x="70761" y="254956"/>
                </a:lnTo>
                <a:lnTo>
                  <a:pt x="67561" y="250333"/>
                </a:lnTo>
                <a:lnTo>
                  <a:pt x="65783" y="248911"/>
                </a:lnTo>
                <a:lnTo>
                  <a:pt x="64361" y="247488"/>
                </a:lnTo>
                <a:lnTo>
                  <a:pt x="58316" y="244288"/>
                </a:lnTo>
                <a:lnTo>
                  <a:pt x="55827" y="243221"/>
                </a:lnTo>
                <a:lnTo>
                  <a:pt x="52271" y="241443"/>
                </a:lnTo>
                <a:lnTo>
                  <a:pt x="45159" y="238954"/>
                </a:lnTo>
                <a:lnTo>
                  <a:pt x="42670" y="238243"/>
                </a:lnTo>
                <a:lnTo>
                  <a:pt x="40892" y="237532"/>
                </a:lnTo>
                <a:lnTo>
                  <a:pt x="35914" y="236109"/>
                </a:lnTo>
                <a:lnTo>
                  <a:pt x="35914" y="232198"/>
                </a:lnTo>
                <a:lnTo>
                  <a:pt x="41603" y="229353"/>
                </a:lnTo>
                <a:lnTo>
                  <a:pt x="48715" y="229353"/>
                </a:lnTo>
                <a:lnTo>
                  <a:pt x="61516" y="231131"/>
                </a:lnTo>
                <a:lnTo>
                  <a:pt x="65783" y="231842"/>
                </a:lnTo>
                <a:lnTo>
                  <a:pt x="70406" y="232554"/>
                </a:lnTo>
                <a:lnTo>
                  <a:pt x="81785" y="235398"/>
                </a:lnTo>
                <a:lnTo>
                  <a:pt x="84985" y="236465"/>
                </a:lnTo>
                <a:lnTo>
                  <a:pt x="87474" y="237176"/>
                </a:lnTo>
                <a:lnTo>
                  <a:pt x="92452" y="240377"/>
                </a:lnTo>
                <a:lnTo>
                  <a:pt x="92452" y="244999"/>
                </a:lnTo>
                <a:lnTo>
                  <a:pt x="90785" y="250333"/>
                </a:lnTo>
                <a:lnTo>
                  <a:pt x="90674" y="306160"/>
                </a:lnTo>
                <a:lnTo>
                  <a:pt x="99920" y="310072"/>
                </a:lnTo>
                <a:lnTo>
                  <a:pt x="277002" y="310072"/>
                </a:lnTo>
                <a:lnTo>
                  <a:pt x="277002" y="318250"/>
                </a:lnTo>
                <a:lnTo>
                  <a:pt x="273091" y="321806"/>
                </a:lnTo>
                <a:close/>
              </a:path>
              <a:path w="313054" h="321945">
                <a:moveTo>
                  <a:pt x="277002" y="310072"/>
                </a:moveTo>
                <a:lnTo>
                  <a:pt x="192017" y="310072"/>
                </a:lnTo>
                <a:lnTo>
                  <a:pt x="207307" y="308649"/>
                </a:lnTo>
                <a:lnTo>
                  <a:pt x="215841" y="305805"/>
                </a:lnTo>
                <a:lnTo>
                  <a:pt x="221886" y="302249"/>
                </a:lnTo>
                <a:lnTo>
                  <a:pt x="223664" y="300471"/>
                </a:lnTo>
                <a:lnTo>
                  <a:pt x="230776" y="300826"/>
                </a:lnTo>
                <a:lnTo>
                  <a:pt x="247488" y="301893"/>
                </a:lnTo>
                <a:lnTo>
                  <a:pt x="255311" y="302604"/>
                </a:lnTo>
                <a:lnTo>
                  <a:pt x="267401" y="304027"/>
                </a:lnTo>
                <a:lnTo>
                  <a:pt x="277002" y="309005"/>
                </a:lnTo>
                <a:lnTo>
                  <a:pt x="277002" y="3100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6327677" y="5468773"/>
            <a:ext cx="261620" cy="334645"/>
          </a:xfrm>
          <a:custGeom>
            <a:avLst/>
            <a:gdLst/>
            <a:ahLst/>
            <a:cxnLst/>
            <a:rect l="l" t="t" r="r" b="b"/>
            <a:pathLst>
              <a:path w="261620" h="334645">
                <a:moveTo>
                  <a:pt x="258156" y="94230"/>
                </a:moveTo>
                <a:lnTo>
                  <a:pt x="238954" y="94230"/>
                </a:lnTo>
                <a:lnTo>
                  <a:pt x="238865" y="33780"/>
                </a:lnTo>
                <a:lnTo>
                  <a:pt x="237532" y="28446"/>
                </a:lnTo>
                <a:lnTo>
                  <a:pt x="236109" y="26313"/>
                </a:lnTo>
                <a:lnTo>
                  <a:pt x="234687" y="24535"/>
                </a:lnTo>
                <a:lnTo>
                  <a:pt x="231131" y="20624"/>
                </a:lnTo>
                <a:lnTo>
                  <a:pt x="228642" y="19201"/>
                </a:lnTo>
                <a:lnTo>
                  <a:pt x="226153" y="17423"/>
                </a:lnTo>
                <a:lnTo>
                  <a:pt x="205173" y="8178"/>
                </a:lnTo>
                <a:lnTo>
                  <a:pt x="200551" y="6044"/>
                </a:lnTo>
                <a:lnTo>
                  <a:pt x="200551" y="2133"/>
                </a:lnTo>
                <a:lnTo>
                  <a:pt x="206240" y="0"/>
                </a:lnTo>
                <a:lnTo>
                  <a:pt x="211930" y="0"/>
                </a:lnTo>
                <a:lnTo>
                  <a:pt x="225086" y="1777"/>
                </a:lnTo>
                <a:lnTo>
                  <a:pt x="231131" y="3555"/>
                </a:lnTo>
                <a:lnTo>
                  <a:pt x="235398" y="4622"/>
                </a:lnTo>
                <a:lnTo>
                  <a:pt x="246777" y="7822"/>
                </a:lnTo>
                <a:lnTo>
                  <a:pt x="251755" y="9600"/>
                </a:lnTo>
                <a:lnTo>
                  <a:pt x="255311" y="11023"/>
                </a:lnTo>
                <a:lnTo>
                  <a:pt x="261356" y="14579"/>
                </a:lnTo>
                <a:lnTo>
                  <a:pt x="261356" y="18846"/>
                </a:lnTo>
                <a:lnTo>
                  <a:pt x="259934" y="22757"/>
                </a:lnTo>
                <a:lnTo>
                  <a:pt x="259223" y="25246"/>
                </a:lnTo>
                <a:lnTo>
                  <a:pt x="258867" y="27380"/>
                </a:lnTo>
                <a:lnTo>
                  <a:pt x="258227" y="33780"/>
                </a:lnTo>
                <a:lnTo>
                  <a:pt x="258156" y="94230"/>
                </a:lnTo>
                <a:close/>
              </a:path>
              <a:path w="261620" h="334645">
                <a:moveTo>
                  <a:pt x="94230" y="250689"/>
                </a:moveTo>
                <a:lnTo>
                  <a:pt x="71828" y="250689"/>
                </a:lnTo>
                <a:lnTo>
                  <a:pt x="54049" y="246422"/>
                </a:lnTo>
                <a:lnTo>
                  <a:pt x="17779" y="219041"/>
                </a:lnTo>
                <a:lnTo>
                  <a:pt x="0" y="160725"/>
                </a:lnTo>
                <a:lnTo>
                  <a:pt x="0" y="140456"/>
                </a:lnTo>
                <a:lnTo>
                  <a:pt x="10312" y="96719"/>
                </a:lnTo>
                <a:lnTo>
                  <a:pt x="42314" y="60094"/>
                </a:lnTo>
                <a:lnTo>
                  <a:pt x="48359" y="57605"/>
                </a:lnTo>
                <a:lnTo>
                  <a:pt x="52271" y="55827"/>
                </a:lnTo>
                <a:lnTo>
                  <a:pt x="63650" y="52626"/>
                </a:lnTo>
                <a:lnTo>
                  <a:pt x="70406" y="51915"/>
                </a:lnTo>
                <a:lnTo>
                  <a:pt x="73250" y="50137"/>
                </a:lnTo>
                <a:lnTo>
                  <a:pt x="76095" y="47293"/>
                </a:lnTo>
                <a:lnTo>
                  <a:pt x="76451" y="45870"/>
                </a:lnTo>
                <a:lnTo>
                  <a:pt x="76451" y="43737"/>
                </a:lnTo>
                <a:lnTo>
                  <a:pt x="74317" y="40536"/>
                </a:lnTo>
                <a:lnTo>
                  <a:pt x="72539" y="39114"/>
                </a:lnTo>
                <a:lnTo>
                  <a:pt x="71117" y="37336"/>
                </a:lnTo>
                <a:lnTo>
                  <a:pt x="66850" y="34847"/>
                </a:lnTo>
                <a:lnTo>
                  <a:pt x="67206" y="33780"/>
                </a:lnTo>
                <a:lnTo>
                  <a:pt x="67917" y="32002"/>
                </a:lnTo>
                <a:lnTo>
                  <a:pt x="71473" y="30936"/>
                </a:lnTo>
                <a:lnTo>
                  <a:pt x="73250" y="31291"/>
                </a:lnTo>
                <a:lnTo>
                  <a:pt x="76451" y="31647"/>
                </a:lnTo>
                <a:lnTo>
                  <a:pt x="83563" y="34136"/>
                </a:lnTo>
                <a:lnTo>
                  <a:pt x="89252" y="36269"/>
                </a:lnTo>
                <a:lnTo>
                  <a:pt x="95297" y="39825"/>
                </a:lnTo>
                <a:lnTo>
                  <a:pt x="95297" y="42314"/>
                </a:lnTo>
                <a:lnTo>
                  <a:pt x="94586" y="44804"/>
                </a:lnTo>
                <a:lnTo>
                  <a:pt x="92097" y="49071"/>
                </a:lnTo>
                <a:lnTo>
                  <a:pt x="90674" y="51560"/>
                </a:lnTo>
                <a:lnTo>
                  <a:pt x="127437" y="62938"/>
                </a:lnTo>
                <a:lnTo>
                  <a:pt x="75028" y="62938"/>
                </a:lnTo>
                <a:lnTo>
                  <a:pt x="60094" y="67206"/>
                </a:lnTo>
                <a:lnTo>
                  <a:pt x="54404" y="70050"/>
                </a:lnTo>
                <a:lnTo>
                  <a:pt x="47648" y="73606"/>
                </a:lnTo>
                <a:lnTo>
                  <a:pt x="38047" y="84274"/>
                </a:lnTo>
                <a:lnTo>
                  <a:pt x="35203" y="89252"/>
                </a:lnTo>
                <a:lnTo>
                  <a:pt x="31647" y="95297"/>
                </a:lnTo>
                <a:lnTo>
                  <a:pt x="20667" y="141879"/>
                </a:lnTo>
                <a:lnTo>
                  <a:pt x="20624" y="158591"/>
                </a:lnTo>
                <a:lnTo>
                  <a:pt x="23113" y="178860"/>
                </a:lnTo>
                <a:lnTo>
                  <a:pt x="38047" y="216197"/>
                </a:lnTo>
                <a:lnTo>
                  <a:pt x="74673" y="237887"/>
                </a:lnTo>
                <a:lnTo>
                  <a:pt x="128125" y="237887"/>
                </a:lnTo>
                <a:lnTo>
                  <a:pt x="123388" y="241088"/>
                </a:lnTo>
                <a:lnTo>
                  <a:pt x="117343" y="243932"/>
                </a:lnTo>
                <a:lnTo>
                  <a:pt x="111654" y="246422"/>
                </a:lnTo>
                <a:lnTo>
                  <a:pt x="94230" y="250689"/>
                </a:lnTo>
                <a:close/>
              </a:path>
              <a:path w="261620" h="334645">
                <a:moveTo>
                  <a:pt x="128125" y="237887"/>
                </a:moveTo>
                <a:lnTo>
                  <a:pt x="91030" y="237887"/>
                </a:lnTo>
                <a:lnTo>
                  <a:pt x="105609" y="233620"/>
                </a:lnTo>
                <a:lnTo>
                  <a:pt x="111298" y="230776"/>
                </a:lnTo>
                <a:lnTo>
                  <a:pt x="118410" y="226864"/>
                </a:lnTo>
                <a:lnTo>
                  <a:pt x="127655" y="216197"/>
                </a:lnTo>
                <a:lnTo>
                  <a:pt x="130500" y="211574"/>
                </a:lnTo>
                <a:lnTo>
                  <a:pt x="134412" y="205529"/>
                </a:lnTo>
                <a:lnTo>
                  <a:pt x="139745" y="190950"/>
                </a:lnTo>
                <a:lnTo>
                  <a:pt x="141168" y="185260"/>
                </a:lnTo>
                <a:lnTo>
                  <a:pt x="142946" y="178860"/>
                </a:lnTo>
                <a:lnTo>
                  <a:pt x="145079" y="158591"/>
                </a:lnTo>
                <a:lnTo>
                  <a:pt x="145042" y="141879"/>
                </a:lnTo>
                <a:lnTo>
                  <a:pt x="142946" y="121966"/>
                </a:lnTo>
                <a:lnTo>
                  <a:pt x="141168" y="115565"/>
                </a:lnTo>
                <a:lnTo>
                  <a:pt x="139745" y="109520"/>
                </a:lnTo>
                <a:lnTo>
                  <a:pt x="134412" y="95297"/>
                </a:lnTo>
                <a:lnTo>
                  <a:pt x="130500" y="89252"/>
                </a:lnTo>
                <a:lnTo>
                  <a:pt x="127655" y="84274"/>
                </a:lnTo>
                <a:lnTo>
                  <a:pt x="118410" y="73606"/>
                </a:lnTo>
                <a:lnTo>
                  <a:pt x="105609" y="67206"/>
                </a:lnTo>
                <a:lnTo>
                  <a:pt x="91030" y="62938"/>
                </a:lnTo>
                <a:lnTo>
                  <a:pt x="127437" y="62938"/>
                </a:lnTo>
                <a:lnTo>
                  <a:pt x="155391" y="96719"/>
                </a:lnTo>
                <a:lnTo>
                  <a:pt x="165703" y="141879"/>
                </a:lnTo>
                <a:lnTo>
                  <a:pt x="165703" y="162147"/>
                </a:lnTo>
                <a:lnTo>
                  <a:pt x="155391" y="204818"/>
                </a:lnTo>
                <a:lnTo>
                  <a:pt x="136545" y="232198"/>
                </a:lnTo>
                <a:lnTo>
                  <a:pt x="128125" y="237887"/>
                </a:lnTo>
                <a:close/>
              </a:path>
              <a:path w="261620" h="334645">
                <a:moveTo>
                  <a:pt x="190239" y="114143"/>
                </a:moveTo>
                <a:lnTo>
                  <a:pt x="189883" y="114143"/>
                </a:lnTo>
                <a:lnTo>
                  <a:pt x="186683" y="112721"/>
                </a:lnTo>
                <a:lnTo>
                  <a:pt x="183127" y="111298"/>
                </a:lnTo>
                <a:lnTo>
                  <a:pt x="178860" y="109165"/>
                </a:lnTo>
                <a:lnTo>
                  <a:pt x="176726" y="107742"/>
                </a:lnTo>
                <a:lnTo>
                  <a:pt x="169259" y="103475"/>
                </a:lnTo>
                <a:lnTo>
                  <a:pt x="167481" y="102053"/>
                </a:lnTo>
                <a:lnTo>
                  <a:pt x="164992" y="100275"/>
                </a:lnTo>
                <a:lnTo>
                  <a:pt x="160369" y="96364"/>
                </a:lnTo>
                <a:lnTo>
                  <a:pt x="160369" y="92808"/>
                </a:lnTo>
                <a:lnTo>
                  <a:pt x="163570" y="91385"/>
                </a:lnTo>
                <a:lnTo>
                  <a:pt x="165348" y="91741"/>
                </a:lnTo>
                <a:lnTo>
                  <a:pt x="167837" y="92097"/>
                </a:lnTo>
                <a:lnTo>
                  <a:pt x="177793" y="93163"/>
                </a:lnTo>
                <a:lnTo>
                  <a:pt x="183838" y="93519"/>
                </a:lnTo>
                <a:lnTo>
                  <a:pt x="199840" y="94230"/>
                </a:lnTo>
                <a:lnTo>
                  <a:pt x="258156" y="94230"/>
                </a:lnTo>
                <a:lnTo>
                  <a:pt x="258156" y="105609"/>
                </a:lnTo>
                <a:lnTo>
                  <a:pt x="216197" y="105609"/>
                </a:lnTo>
                <a:lnTo>
                  <a:pt x="202684" y="108098"/>
                </a:lnTo>
                <a:lnTo>
                  <a:pt x="196995" y="110232"/>
                </a:lnTo>
                <a:lnTo>
                  <a:pt x="192017" y="112721"/>
                </a:lnTo>
                <a:lnTo>
                  <a:pt x="190239" y="114143"/>
                </a:lnTo>
                <a:close/>
              </a:path>
              <a:path w="261620" h="334645">
                <a:moveTo>
                  <a:pt x="258156" y="196639"/>
                </a:moveTo>
                <a:lnTo>
                  <a:pt x="238954" y="196639"/>
                </a:lnTo>
                <a:lnTo>
                  <a:pt x="238954" y="105609"/>
                </a:lnTo>
                <a:lnTo>
                  <a:pt x="258156" y="105609"/>
                </a:lnTo>
                <a:lnTo>
                  <a:pt x="258156" y="196639"/>
                </a:lnTo>
                <a:close/>
              </a:path>
              <a:path w="261620" h="334645">
                <a:moveTo>
                  <a:pt x="191661" y="216552"/>
                </a:moveTo>
                <a:lnTo>
                  <a:pt x="191305" y="216552"/>
                </a:lnTo>
                <a:lnTo>
                  <a:pt x="188105" y="215130"/>
                </a:lnTo>
                <a:lnTo>
                  <a:pt x="184549" y="213707"/>
                </a:lnTo>
                <a:lnTo>
                  <a:pt x="180282" y="211574"/>
                </a:lnTo>
                <a:lnTo>
                  <a:pt x="178149" y="210152"/>
                </a:lnTo>
                <a:lnTo>
                  <a:pt x="170681" y="205885"/>
                </a:lnTo>
                <a:lnTo>
                  <a:pt x="168903" y="204462"/>
                </a:lnTo>
                <a:lnTo>
                  <a:pt x="166414" y="202684"/>
                </a:lnTo>
                <a:lnTo>
                  <a:pt x="161792" y="198773"/>
                </a:lnTo>
                <a:lnTo>
                  <a:pt x="161792" y="195217"/>
                </a:lnTo>
                <a:lnTo>
                  <a:pt x="164992" y="193795"/>
                </a:lnTo>
                <a:lnTo>
                  <a:pt x="166770" y="194150"/>
                </a:lnTo>
                <a:lnTo>
                  <a:pt x="169259" y="194506"/>
                </a:lnTo>
                <a:lnTo>
                  <a:pt x="179216" y="195573"/>
                </a:lnTo>
                <a:lnTo>
                  <a:pt x="185260" y="195928"/>
                </a:lnTo>
                <a:lnTo>
                  <a:pt x="201262" y="196639"/>
                </a:lnTo>
                <a:lnTo>
                  <a:pt x="258156" y="196639"/>
                </a:lnTo>
                <a:lnTo>
                  <a:pt x="258156" y="208018"/>
                </a:lnTo>
                <a:lnTo>
                  <a:pt x="217619" y="208018"/>
                </a:lnTo>
                <a:lnTo>
                  <a:pt x="204107" y="210507"/>
                </a:lnTo>
                <a:lnTo>
                  <a:pt x="198417" y="212641"/>
                </a:lnTo>
                <a:lnTo>
                  <a:pt x="193439" y="215130"/>
                </a:lnTo>
                <a:lnTo>
                  <a:pt x="191661" y="216552"/>
                </a:lnTo>
                <a:close/>
              </a:path>
              <a:path w="261620" h="334645">
                <a:moveTo>
                  <a:pt x="248199" y="334252"/>
                </a:moveTo>
                <a:lnTo>
                  <a:pt x="244999" y="334252"/>
                </a:lnTo>
                <a:lnTo>
                  <a:pt x="242866" y="331051"/>
                </a:lnTo>
                <a:lnTo>
                  <a:pt x="242154" y="329629"/>
                </a:lnTo>
                <a:lnTo>
                  <a:pt x="241717" y="327495"/>
                </a:lnTo>
                <a:lnTo>
                  <a:pt x="240732" y="323228"/>
                </a:lnTo>
                <a:lnTo>
                  <a:pt x="240377" y="320739"/>
                </a:lnTo>
                <a:lnTo>
                  <a:pt x="240021" y="315761"/>
                </a:lnTo>
                <a:lnTo>
                  <a:pt x="239665" y="308649"/>
                </a:lnTo>
                <a:lnTo>
                  <a:pt x="239310" y="302249"/>
                </a:lnTo>
                <a:lnTo>
                  <a:pt x="238954" y="294426"/>
                </a:lnTo>
                <a:lnTo>
                  <a:pt x="238954" y="208018"/>
                </a:lnTo>
                <a:lnTo>
                  <a:pt x="258156" y="208018"/>
                </a:lnTo>
                <a:lnTo>
                  <a:pt x="258156" y="261001"/>
                </a:lnTo>
                <a:lnTo>
                  <a:pt x="257445" y="281980"/>
                </a:lnTo>
                <a:lnTo>
                  <a:pt x="257089" y="288025"/>
                </a:lnTo>
                <a:lnTo>
                  <a:pt x="256734" y="298693"/>
                </a:lnTo>
                <a:lnTo>
                  <a:pt x="255311" y="313272"/>
                </a:lnTo>
                <a:lnTo>
                  <a:pt x="254600" y="316472"/>
                </a:lnTo>
                <a:lnTo>
                  <a:pt x="253889" y="321095"/>
                </a:lnTo>
                <a:lnTo>
                  <a:pt x="252111" y="327495"/>
                </a:lnTo>
                <a:lnTo>
                  <a:pt x="250689" y="331051"/>
                </a:lnTo>
                <a:lnTo>
                  <a:pt x="248199" y="3342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6729926" y="5468773"/>
            <a:ext cx="274955" cy="325120"/>
          </a:xfrm>
          <a:custGeom>
            <a:avLst/>
            <a:gdLst/>
            <a:ahLst/>
            <a:cxnLst/>
            <a:rect l="l" t="t" r="r" b="b"/>
            <a:pathLst>
              <a:path w="274954" h="325120">
                <a:moveTo>
                  <a:pt x="266690" y="67310"/>
                </a:moveTo>
                <a:lnTo>
                  <a:pt x="247488" y="67310"/>
                </a:lnTo>
                <a:lnTo>
                  <a:pt x="247488" y="33020"/>
                </a:lnTo>
                <a:lnTo>
                  <a:pt x="245710" y="26670"/>
                </a:lnTo>
                <a:lnTo>
                  <a:pt x="242866" y="24130"/>
                </a:lnTo>
                <a:lnTo>
                  <a:pt x="239310" y="20320"/>
                </a:lnTo>
                <a:lnTo>
                  <a:pt x="237176" y="19050"/>
                </a:lnTo>
                <a:lnTo>
                  <a:pt x="234687" y="16510"/>
                </a:lnTo>
                <a:lnTo>
                  <a:pt x="228642" y="13970"/>
                </a:lnTo>
                <a:lnTo>
                  <a:pt x="226509" y="12700"/>
                </a:lnTo>
                <a:lnTo>
                  <a:pt x="218330" y="8890"/>
                </a:lnTo>
                <a:lnTo>
                  <a:pt x="216197" y="7620"/>
                </a:lnTo>
                <a:lnTo>
                  <a:pt x="214419" y="7620"/>
                </a:lnTo>
                <a:lnTo>
                  <a:pt x="209440" y="5080"/>
                </a:lnTo>
                <a:lnTo>
                  <a:pt x="209440" y="1270"/>
                </a:lnTo>
                <a:lnTo>
                  <a:pt x="215130" y="0"/>
                </a:lnTo>
                <a:lnTo>
                  <a:pt x="220819" y="0"/>
                </a:lnTo>
                <a:lnTo>
                  <a:pt x="235043" y="1270"/>
                </a:lnTo>
                <a:lnTo>
                  <a:pt x="240732" y="2540"/>
                </a:lnTo>
                <a:lnTo>
                  <a:pt x="245355" y="3810"/>
                </a:lnTo>
                <a:lnTo>
                  <a:pt x="254956" y="6350"/>
                </a:lnTo>
                <a:lnTo>
                  <a:pt x="259934" y="8890"/>
                </a:lnTo>
                <a:lnTo>
                  <a:pt x="263490" y="10160"/>
                </a:lnTo>
                <a:lnTo>
                  <a:pt x="269890" y="13970"/>
                </a:lnTo>
                <a:lnTo>
                  <a:pt x="269890" y="17780"/>
                </a:lnTo>
                <a:lnTo>
                  <a:pt x="268468" y="21590"/>
                </a:lnTo>
                <a:lnTo>
                  <a:pt x="267757" y="24130"/>
                </a:lnTo>
                <a:lnTo>
                  <a:pt x="267401" y="26670"/>
                </a:lnTo>
                <a:lnTo>
                  <a:pt x="266809" y="33020"/>
                </a:lnTo>
                <a:lnTo>
                  <a:pt x="266690" y="67310"/>
                </a:lnTo>
                <a:close/>
              </a:path>
              <a:path w="274954" h="325120">
                <a:moveTo>
                  <a:pt x="32714" y="29210"/>
                </a:moveTo>
                <a:lnTo>
                  <a:pt x="5333" y="29210"/>
                </a:lnTo>
                <a:lnTo>
                  <a:pt x="7111" y="27940"/>
                </a:lnTo>
                <a:lnTo>
                  <a:pt x="28091" y="27940"/>
                </a:lnTo>
                <a:lnTo>
                  <a:pt x="32714" y="29210"/>
                </a:lnTo>
                <a:close/>
              </a:path>
              <a:path w="274954" h="325120">
                <a:moveTo>
                  <a:pt x="40892" y="204470"/>
                </a:moveTo>
                <a:lnTo>
                  <a:pt x="38047" y="204470"/>
                </a:lnTo>
                <a:lnTo>
                  <a:pt x="35914" y="201930"/>
                </a:lnTo>
                <a:lnTo>
                  <a:pt x="30224" y="158750"/>
                </a:lnTo>
                <a:lnTo>
                  <a:pt x="26313" y="50800"/>
                </a:lnTo>
                <a:lnTo>
                  <a:pt x="25957" y="48260"/>
                </a:lnTo>
                <a:lnTo>
                  <a:pt x="23824" y="44450"/>
                </a:lnTo>
                <a:lnTo>
                  <a:pt x="22046" y="43180"/>
                </a:lnTo>
                <a:lnTo>
                  <a:pt x="20979" y="43180"/>
                </a:lnTo>
                <a:lnTo>
                  <a:pt x="16357" y="40640"/>
                </a:lnTo>
                <a:lnTo>
                  <a:pt x="14579" y="40640"/>
                </a:lnTo>
                <a:lnTo>
                  <a:pt x="13156" y="39370"/>
                </a:lnTo>
                <a:lnTo>
                  <a:pt x="7822" y="38100"/>
                </a:lnTo>
                <a:lnTo>
                  <a:pt x="4978" y="38100"/>
                </a:lnTo>
                <a:lnTo>
                  <a:pt x="0" y="36830"/>
                </a:lnTo>
                <a:lnTo>
                  <a:pt x="0" y="33020"/>
                </a:lnTo>
                <a:lnTo>
                  <a:pt x="3911" y="29210"/>
                </a:lnTo>
                <a:lnTo>
                  <a:pt x="35558" y="29210"/>
                </a:lnTo>
                <a:lnTo>
                  <a:pt x="43737" y="30480"/>
                </a:lnTo>
                <a:lnTo>
                  <a:pt x="46937" y="31750"/>
                </a:lnTo>
                <a:lnTo>
                  <a:pt x="48359" y="33020"/>
                </a:lnTo>
                <a:lnTo>
                  <a:pt x="48715" y="34290"/>
                </a:lnTo>
                <a:lnTo>
                  <a:pt x="174593" y="34290"/>
                </a:lnTo>
                <a:lnTo>
                  <a:pt x="174593" y="36830"/>
                </a:lnTo>
                <a:lnTo>
                  <a:pt x="173171" y="40640"/>
                </a:lnTo>
                <a:lnTo>
                  <a:pt x="172459" y="41910"/>
                </a:lnTo>
                <a:lnTo>
                  <a:pt x="171393" y="45720"/>
                </a:lnTo>
                <a:lnTo>
                  <a:pt x="47648" y="45720"/>
                </a:lnTo>
                <a:lnTo>
                  <a:pt x="47559" y="167640"/>
                </a:lnTo>
                <a:lnTo>
                  <a:pt x="47293" y="171450"/>
                </a:lnTo>
                <a:lnTo>
                  <a:pt x="168548" y="171450"/>
                </a:lnTo>
                <a:lnTo>
                  <a:pt x="172459" y="173990"/>
                </a:lnTo>
                <a:lnTo>
                  <a:pt x="172459" y="180340"/>
                </a:lnTo>
                <a:lnTo>
                  <a:pt x="169615" y="182880"/>
                </a:lnTo>
                <a:lnTo>
                  <a:pt x="46581" y="182880"/>
                </a:lnTo>
                <a:lnTo>
                  <a:pt x="46463" y="186690"/>
                </a:lnTo>
                <a:lnTo>
                  <a:pt x="46226" y="189230"/>
                </a:lnTo>
                <a:lnTo>
                  <a:pt x="45870" y="191770"/>
                </a:lnTo>
                <a:lnTo>
                  <a:pt x="45515" y="193040"/>
                </a:lnTo>
                <a:lnTo>
                  <a:pt x="44448" y="199390"/>
                </a:lnTo>
                <a:lnTo>
                  <a:pt x="43737" y="200660"/>
                </a:lnTo>
                <a:lnTo>
                  <a:pt x="43381" y="201930"/>
                </a:lnTo>
                <a:lnTo>
                  <a:pt x="40892" y="204470"/>
                </a:lnTo>
                <a:close/>
              </a:path>
              <a:path w="274954" h="325120">
                <a:moveTo>
                  <a:pt x="174593" y="34290"/>
                </a:moveTo>
                <a:lnTo>
                  <a:pt x="142590" y="34290"/>
                </a:lnTo>
                <a:lnTo>
                  <a:pt x="150057" y="29210"/>
                </a:lnTo>
                <a:lnTo>
                  <a:pt x="160369" y="29210"/>
                </a:lnTo>
                <a:lnTo>
                  <a:pt x="165348" y="30480"/>
                </a:lnTo>
                <a:lnTo>
                  <a:pt x="170326" y="30480"/>
                </a:lnTo>
                <a:lnTo>
                  <a:pt x="174593" y="33020"/>
                </a:lnTo>
                <a:lnTo>
                  <a:pt x="174593" y="34290"/>
                </a:lnTo>
                <a:close/>
              </a:path>
              <a:path w="274954" h="325120">
                <a:moveTo>
                  <a:pt x="168548" y="171450"/>
                </a:moveTo>
                <a:lnTo>
                  <a:pt x="142946" y="171450"/>
                </a:lnTo>
                <a:lnTo>
                  <a:pt x="148279" y="166370"/>
                </a:lnTo>
                <a:lnTo>
                  <a:pt x="148279" y="45720"/>
                </a:lnTo>
                <a:lnTo>
                  <a:pt x="171393" y="45720"/>
                </a:lnTo>
                <a:lnTo>
                  <a:pt x="170681" y="48260"/>
                </a:lnTo>
                <a:lnTo>
                  <a:pt x="170326" y="50800"/>
                </a:lnTo>
                <a:lnTo>
                  <a:pt x="161792" y="167640"/>
                </a:lnTo>
                <a:lnTo>
                  <a:pt x="164636" y="168910"/>
                </a:lnTo>
                <a:lnTo>
                  <a:pt x="168548" y="171450"/>
                </a:lnTo>
                <a:close/>
              </a:path>
              <a:path w="274954" h="325120">
                <a:moveTo>
                  <a:pt x="201618" y="87630"/>
                </a:moveTo>
                <a:lnTo>
                  <a:pt x="200906" y="87630"/>
                </a:lnTo>
                <a:lnTo>
                  <a:pt x="195573" y="85090"/>
                </a:lnTo>
                <a:lnTo>
                  <a:pt x="193439" y="83820"/>
                </a:lnTo>
                <a:lnTo>
                  <a:pt x="190239" y="81280"/>
                </a:lnTo>
                <a:lnTo>
                  <a:pt x="183838" y="77470"/>
                </a:lnTo>
                <a:lnTo>
                  <a:pt x="180993" y="76200"/>
                </a:lnTo>
                <a:lnTo>
                  <a:pt x="178504" y="74930"/>
                </a:lnTo>
                <a:lnTo>
                  <a:pt x="173171" y="69850"/>
                </a:lnTo>
                <a:lnTo>
                  <a:pt x="173171" y="66040"/>
                </a:lnTo>
                <a:lnTo>
                  <a:pt x="176015" y="64770"/>
                </a:lnTo>
                <a:lnTo>
                  <a:pt x="177793" y="64770"/>
                </a:lnTo>
                <a:lnTo>
                  <a:pt x="182060" y="66040"/>
                </a:lnTo>
                <a:lnTo>
                  <a:pt x="190594" y="66040"/>
                </a:lnTo>
                <a:lnTo>
                  <a:pt x="194861" y="67310"/>
                </a:lnTo>
                <a:lnTo>
                  <a:pt x="266690" y="67310"/>
                </a:lnTo>
                <a:lnTo>
                  <a:pt x="266690" y="78740"/>
                </a:lnTo>
                <a:lnTo>
                  <a:pt x="226864" y="78740"/>
                </a:lnTo>
                <a:lnTo>
                  <a:pt x="212996" y="81280"/>
                </a:lnTo>
                <a:lnTo>
                  <a:pt x="210152" y="82550"/>
                </a:lnTo>
                <a:lnTo>
                  <a:pt x="207662" y="83820"/>
                </a:lnTo>
                <a:lnTo>
                  <a:pt x="203751" y="86360"/>
                </a:lnTo>
                <a:lnTo>
                  <a:pt x="201618" y="87630"/>
                </a:lnTo>
                <a:close/>
              </a:path>
              <a:path w="274954" h="325120">
                <a:moveTo>
                  <a:pt x="266690" y="137160"/>
                </a:moveTo>
                <a:lnTo>
                  <a:pt x="247488" y="137160"/>
                </a:lnTo>
                <a:lnTo>
                  <a:pt x="247488" y="78740"/>
                </a:lnTo>
                <a:lnTo>
                  <a:pt x="266690" y="78740"/>
                </a:lnTo>
                <a:lnTo>
                  <a:pt x="266690" y="137160"/>
                </a:lnTo>
                <a:close/>
              </a:path>
              <a:path w="274954" h="325120">
                <a:moveTo>
                  <a:pt x="200551" y="157480"/>
                </a:moveTo>
                <a:lnTo>
                  <a:pt x="199840" y="157480"/>
                </a:lnTo>
                <a:lnTo>
                  <a:pt x="194506" y="154940"/>
                </a:lnTo>
                <a:lnTo>
                  <a:pt x="192372" y="152400"/>
                </a:lnTo>
                <a:lnTo>
                  <a:pt x="189172" y="151130"/>
                </a:lnTo>
                <a:lnTo>
                  <a:pt x="182771" y="147320"/>
                </a:lnTo>
                <a:lnTo>
                  <a:pt x="179927" y="146050"/>
                </a:lnTo>
                <a:lnTo>
                  <a:pt x="177438" y="143510"/>
                </a:lnTo>
                <a:lnTo>
                  <a:pt x="172104" y="139700"/>
                </a:lnTo>
                <a:lnTo>
                  <a:pt x="172104" y="135890"/>
                </a:lnTo>
                <a:lnTo>
                  <a:pt x="174948" y="134620"/>
                </a:lnTo>
                <a:lnTo>
                  <a:pt x="180993" y="134620"/>
                </a:lnTo>
                <a:lnTo>
                  <a:pt x="189528" y="135890"/>
                </a:lnTo>
                <a:lnTo>
                  <a:pt x="193795" y="135890"/>
                </a:lnTo>
                <a:lnTo>
                  <a:pt x="197350" y="137160"/>
                </a:lnTo>
                <a:lnTo>
                  <a:pt x="266690" y="137160"/>
                </a:lnTo>
                <a:lnTo>
                  <a:pt x="266690" y="148590"/>
                </a:lnTo>
                <a:lnTo>
                  <a:pt x="225797" y="148590"/>
                </a:lnTo>
                <a:lnTo>
                  <a:pt x="211930" y="151130"/>
                </a:lnTo>
                <a:lnTo>
                  <a:pt x="209085" y="152400"/>
                </a:lnTo>
                <a:lnTo>
                  <a:pt x="206596" y="153670"/>
                </a:lnTo>
                <a:lnTo>
                  <a:pt x="202684" y="154940"/>
                </a:lnTo>
                <a:lnTo>
                  <a:pt x="200551" y="157480"/>
                </a:lnTo>
                <a:close/>
              </a:path>
              <a:path w="274954" h="325120">
                <a:moveTo>
                  <a:pt x="256022" y="213360"/>
                </a:moveTo>
                <a:lnTo>
                  <a:pt x="254244" y="213360"/>
                </a:lnTo>
                <a:lnTo>
                  <a:pt x="252111" y="210820"/>
                </a:lnTo>
                <a:lnTo>
                  <a:pt x="250689" y="208280"/>
                </a:lnTo>
                <a:lnTo>
                  <a:pt x="249622" y="203200"/>
                </a:lnTo>
                <a:lnTo>
                  <a:pt x="249266" y="201930"/>
                </a:lnTo>
                <a:lnTo>
                  <a:pt x="248911" y="199390"/>
                </a:lnTo>
                <a:lnTo>
                  <a:pt x="248555" y="194310"/>
                </a:lnTo>
                <a:lnTo>
                  <a:pt x="248199" y="190500"/>
                </a:lnTo>
                <a:lnTo>
                  <a:pt x="247844" y="184150"/>
                </a:lnTo>
                <a:lnTo>
                  <a:pt x="247590" y="171450"/>
                </a:lnTo>
                <a:lnTo>
                  <a:pt x="247488" y="148590"/>
                </a:lnTo>
                <a:lnTo>
                  <a:pt x="266690" y="148590"/>
                </a:lnTo>
                <a:lnTo>
                  <a:pt x="266571" y="153670"/>
                </a:lnTo>
                <a:lnTo>
                  <a:pt x="266334" y="161290"/>
                </a:lnTo>
                <a:lnTo>
                  <a:pt x="265979" y="166370"/>
                </a:lnTo>
                <a:lnTo>
                  <a:pt x="264912" y="185420"/>
                </a:lnTo>
                <a:lnTo>
                  <a:pt x="264556" y="186690"/>
                </a:lnTo>
                <a:lnTo>
                  <a:pt x="264201" y="189230"/>
                </a:lnTo>
                <a:lnTo>
                  <a:pt x="263134" y="199390"/>
                </a:lnTo>
                <a:lnTo>
                  <a:pt x="262423" y="200660"/>
                </a:lnTo>
                <a:lnTo>
                  <a:pt x="262067" y="203200"/>
                </a:lnTo>
                <a:lnTo>
                  <a:pt x="259934" y="208280"/>
                </a:lnTo>
                <a:lnTo>
                  <a:pt x="258511" y="210820"/>
                </a:lnTo>
                <a:lnTo>
                  <a:pt x="256022" y="213360"/>
                </a:lnTo>
                <a:close/>
              </a:path>
              <a:path w="274954" h="325120">
                <a:moveTo>
                  <a:pt x="173704" y="325120"/>
                </a:moveTo>
                <a:lnTo>
                  <a:pt x="150591" y="325120"/>
                </a:lnTo>
                <a:lnTo>
                  <a:pt x="144846" y="323850"/>
                </a:lnTo>
                <a:lnTo>
                  <a:pt x="120544" y="322580"/>
                </a:lnTo>
                <a:lnTo>
                  <a:pt x="113432" y="321310"/>
                </a:lnTo>
                <a:lnTo>
                  <a:pt x="104187" y="318770"/>
                </a:lnTo>
                <a:lnTo>
                  <a:pt x="84985" y="313690"/>
                </a:lnTo>
                <a:lnTo>
                  <a:pt x="78940" y="311150"/>
                </a:lnTo>
                <a:lnTo>
                  <a:pt x="73250" y="308610"/>
                </a:lnTo>
                <a:lnTo>
                  <a:pt x="62227" y="299720"/>
                </a:lnTo>
                <a:lnTo>
                  <a:pt x="58316" y="294640"/>
                </a:lnTo>
                <a:lnTo>
                  <a:pt x="53338" y="288290"/>
                </a:lnTo>
                <a:lnTo>
                  <a:pt x="49426" y="273050"/>
                </a:lnTo>
                <a:lnTo>
                  <a:pt x="49426" y="261620"/>
                </a:lnTo>
                <a:lnTo>
                  <a:pt x="53338" y="247650"/>
                </a:lnTo>
                <a:lnTo>
                  <a:pt x="58316" y="241300"/>
                </a:lnTo>
                <a:lnTo>
                  <a:pt x="62227" y="236220"/>
                </a:lnTo>
                <a:lnTo>
                  <a:pt x="104187" y="215900"/>
                </a:lnTo>
                <a:lnTo>
                  <a:pt x="113432" y="214630"/>
                </a:lnTo>
                <a:lnTo>
                  <a:pt x="120544" y="213360"/>
                </a:lnTo>
                <a:lnTo>
                  <a:pt x="144846" y="210820"/>
                </a:lnTo>
                <a:lnTo>
                  <a:pt x="179449" y="210820"/>
                </a:lnTo>
                <a:lnTo>
                  <a:pt x="203751" y="213360"/>
                </a:lnTo>
                <a:lnTo>
                  <a:pt x="210863" y="214630"/>
                </a:lnTo>
                <a:lnTo>
                  <a:pt x="220108" y="215900"/>
                </a:lnTo>
                <a:lnTo>
                  <a:pt x="239665" y="222250"/>
                </a:lnTo>
                <a:lnTo>
                  <a:pt x="242510" y="223520"/>
                </a:lnTo>
                <a:lnTo>
                  <a:pt x="140945" y="223520"/>
                </a:lnTo>
                <a:lnTo>
                  <a:pt x="132278" y="224790"/>
                </a:lnTo>
                <a:lnTo>
                  <a:pt x="88896" y="237490"/>
                </a:lnTo>
                <a:lnTo>
                  <a:pt x="84985" y="240030"/>
                </a:lnTo>
                <a:lnTo>
                  <a:pt x="80362" y="242570"/>
                </a:lnTo>
                <a:lnTo>
                  <a:pt x="75740" y="248920"/>
                </a:lnTo>
                <a:lnTo>
                  <a:pt x="73962" y="252730"/>
                </a:lnTo>
                <a:lnTo>
                  <a:pt x="72184" y="255270"/>
                </a:lnTo>
                <a:lnTo>
                  <a:pt x="70406" y="264160"/>
                </a:lnTo>
                <a:lnTo>
                  <a:pt x="70406" y="271780"/>
                </a:lnTo>
                <a:lnTo>
                  <a:pt x="84985" y="294640"/>
                </a:lnTo>
                <a:lnTo>
                  <a:pt x="88896" y="297180"/>
                </a:lnTo>
                <a:lnTo>
                  <a:pt x="101342" y="303530"/>
                </a:lnTo>
                <a:lnTo>
                  <a:pt x="109165" y="306070"/>
                </a:lnTo>
                <a:lnTo>
                  <a:pt x="117699" y="308610"/>
                </a:lnTo>
                <a:lnTo>
                  <a:pt x="132278" y="309880"/>
                </a:lnTo>
                <a:lnTo>
                  <a:pt x="140945" y="311150"/>
                </a:lnTo>
                <a:lnTo>
                  <a:pt x="146946" y="311150"/>
                </a:lnTo>
                <a:lnTo>
                  <a:pt x="153080" y="312420"/>
                </a:lnTo>
                <a:lnTo>
                  <a:pt x="242510" y="312420"/>
                </a:lnTo>
                <a:lnTo>
                  <a:pt x="239665" y="313690"/>
                </a:lnTo>
                <a:lnTo>
                  <a:pt x="220108" y="318770"/>
                </a:lnTo>
                <a:lnTo>
                  <a:pt x="210863" y="321310"/>
                </a:lnTo>
                <a:lnTo>
                  <a:pt x="203751" y="322580"/>
                </a:lnTo>
                <a:lnTo>
                  <a:pt x="179449" y="323850"/>
                </a:lnTo>
                <a:lnTo>
                  <a:pt x="173704" y="325120"/>
                </a:lnTo>
                <a:close/>
              </a:path>
              <a:path w="274954" h="325120">
                <a:moveTo>
                  <a:pt x="242510" y="312420"/>
                </a:moveTo>
                <a:lnTo>
                  <a:pt x="171215" y="312420"/>
                </a:lnTo>
                <a:lnTo>
                  <a:pt x="177349" y="311150"/>
                </a:lnTo>
                <a:lnTo>
                  <a:pt x="183349" y="311150"/>
                </a:lnTo>
                <a:lnTo>
                  <a:pt x="192017" y="309880"/>
                </a:lnTo>
                <a:lnTo>
                  <a:pt x="235754" y="297180"/>
                </a:lnTo>
                <a:lnTo>
                  <a:pt x="253889" y="271780"/>
                </a:lnTo>
                <a:lnTo>
                  <a:pt x="253889" y="262890"/>
                </a:lnTo>
                <a:lnTo>
                  <a:pt x="252111" y="255270"/>
                </a:lnTo>
                <a:lnTo>
                  <a:pt x="248911" y="248920"/>
                </a:lnTo>
                <a:lnTo>
                  <a:pt x="243932" y="242570"/>
                </a:lnTo>
                <a:lnTo>
                  <a:pt x="239310" y="240030"/>
                </a:lnTo>
                <a:lnTo>
                  <a:pt x="235754" y="237490"/>
                </a:lnTo>
                <a:lnTo>
                  <a:pt x="223308" y="231140"/>
                </a:lnTo>
                <a:lnTo>
                  <a:pt x="215130" y="228600"/>
                </a:lnTo>
                <a:lnTo>
                  <a:pt x="206596" y="226060"/>
                </a:lnTo>
                <a:lnTo>
                  <a:pt x="192017" y="224790"/>
                </a:lnTo>
                <a:lnTo>
                  <a:pt x="183349" y="223520"/>
                </a:lnTo>
                <a:lnTo>
                  <a:pt x="242510" y="223520"/>
                </a:lnTo>
                <a:lnTo>
                  <a:pt x="245355" y="224790"/>
                </a:lnTo>
                <a:lnTo>
                  <a:pt x="251400" y="227330"/>
                </a:lnTo>
                <a:lnTo>
                  <a:pt x="262067" y="236220"/>
                </a:lnTo>
                <a:lnTo>
                  <a:pt x="265979" y="241300"/>
                </a:lnTo>
                <a:lnTo>
                  <a:pt x="270957" y="247650"/>
                </a:lnTo>
                <a:lnTo>
                  <a:pt x="274868" y="261620"/>
                </a:lnTo>
                <a:lnTo>
                  <a:pt x="274868" y="273050"/>
                </a:lnTo>
                <a:lnTo>
                  <a:pt x="270957" y="288290"/>
                </a:lnTo>
                <a:lnTo>
                  <a:pt x="265979" y="294640"/>
                </a:lnTo>
                <a:lnTo>
                  <a:pt x="262067" y="299720"/>
                </a:lnTo>
                <a:lnTo>
                  <a:pt x="251400" y="308610"/>
                </a:lnTo>
                <a:lnTo>
                  <a:pt x="245355" y="311150"/>
                </a:lnTo>
                <a:lnTo>
                  <a:pt x="242510" y="3124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7046043" y="5468062"/>
            <a:ext cx="306070" cy="324485"/>
          </a:xfrm>
          <a:custGeom>
            <a:avLst/>
            <a:gdLst/>
            <a:ahLst/>
            <a:cxnLst/>
            <a:rect l="l" t="t" r="r" b="b"/>
            <a:pathLst>
              <a:path w="306070" h="324485">
                <a:moveTo>
                  <a:pt x="259223" y="203395"/>
                </a:moveTo>
                <a:lnTo>
                  <a:pt x="227575" y="203395"/>
                </a:lnTo>
                <a:lnTo>
                  <a:pt x="234332" y="198417"/>
                </a:lnTo>
                <a:lnTo>
                  <a:pt x="238243" y="198773"/>
                </a:lnTo>
                <a:lnTo>
                  <a:pt x="247488" y="199128"/>
                </a:lnTo>
                <a:lnTo>
                  <a:pt x="251044" y="199840"/>
                </a:lnTo>
                <a:lnTo>
                  <a:pt x="254956" y="200195"/>
                </a:lnTo>
                <a:lnTo>
                  <a:pt x="259223" y="203040"/>
                </a:lnTo>
                <a:lnTo>
                  <a:pt x="259223" y="203395"/>
                </a:lnTo>
                <a:close/>
              </a:path>
              <a:path w="306070" h="324485">
                <a:moveTo>
                  <a:pt x="73250" y="223664"/>
                </a:moveTo>
                <a:lnTo>
                  <a:pt x="72539" y="223664"/>
                </a:lnTo>
                <a:lnTo>
                  <a:pt x="64005" y="220819"/>
                </a:lnTo>
                <a:lnTo>
                  <a:pt x="57960" y="218330"/>
                </a:lnTo>
                <a:lnTo>
                  <a:pt x="52271" y="215485"/>
                </a:lnTo>
                <a:lnTo>
                  <a:pt x="46226" y="212285"/>
                </a:lnTo>
                <a:lnTo>
                  <a:pt x="43381" y="210863"/>
                </a:lnTo>
                <a:lnTo>
                  <a:pt x="40892" y="209440"/>
                </a:lnTo>
                <a:lnTo>
                  <a:pt x="35203" y="204818"/>
                </a:lnTo>
                <a:lnTo>
                  <a:pt x="35203" y="201618"/>
                </a:lnTo>
                <a:lnTo>
                  <a:pt x="38403" y="200195"/>
                </a:lnTo>
                <a:lnTo>
                  <a:pt x="39825" y="200551"/>
                </a:lnTo>
                <a:lnTo>
                  <a:pt x="42314" y="200906"/>
                </a:lnTo>
                <a:lnTo>
                  <a:pt x="56893" y="202329"/>
                </a:lnTo>
                <a:lnTo>
                  <a:pt x="76279" y="203170"/>
                </a:lnTo>
                <a:lnTo>
                  <a:pt x="82007" y="203329"/>
                </a:lnTo>
                <a:lnTo>
                  <a:pt x="259223" y="203395"/>
                </a:lnTo>
                <a:lnTo>
                  <a:pt x="259223" y="206240"/>
                </a:lnTo>
                <a:lnTo>
                  <a:pt x="255311" y="214063"/>
                </a:lnTo>
                <a:lnTo>
                  <a:pt x="254956" y="215130"/>
                </a:lnTo>
                <a:lnTo>
                  <a:pt x="122322" y="215130"/>
                </a:lnTo>
                <a:lnTo>
                  <a:pt x="101697" y="215841"/>
                </a:lnTo>
                <a:lnTo>
                  <a:pt x="96364" y="216552"/>
                </a:lnTo>
                <a:lnTo>
                  <a:pt x="91030" y="216908"/>
                </a:lnTo>
                <a:lnTo>
                  <a:pt x="83918" y="218686"/>
                </a:lnTo>
                <a:lnTo>
                  <a:pt x="81073" y="219752"/>
                </a:lnTo>
                <a:lnTo>
                  <a:pt x="78584" y="220819"/>
                </a:lnTo>
                <a:lnTo>
                  <a:pt x="75028" y="222597"/>
                </a:lnTo>
                <a:lnTo>
                  <a:pt x="73250" y="223664"/>
                </a:lnTo>
                <a:close/>
              </a:path>
              <a:path w="306070" h="324485">
                <a:moveTo>
                  <a:pt x="253415" y="255311"/>
                </a:moveTo>
                <a:lnTo>
                  <a:pt x="228998" y="255311"/>
                </a:lnTo>
                <a:lnTo>
                  <a:pt x="232909" y="251400"/>
                </a:lnTo>
                <a:lnTo>
                  <a:pt x="232909" y="215130"/>
                </a:lnTo>
                <a:lnTo>
                  <a:pt x="254956" y="215130"/>
                </a:lnTo>
                <a:lnTo>
                  <a:pt x="254244" y="217263"/>
                </a:lnTo>
                <a:lnTo>
                  <a:pt x="247488" y="251755"/>
                </a:lnTo>
                <a:lnTo>
                  <a:pt x="253415" y="255311"/>
                </a:lnTo>
                <a:close/>
              </a:path>
              <a:path w="306070" h="324485">
                <a:moveTo>
                  <a:pt x="273446" y="324295"/>
                </a:moveTo>
                <a:lnTo>
                  <a:pt x="78584" y="324295"/>
                </a:lnTo>
                <a:lnTo>
                  <a:pt x="58671" y="317183"/>
                </a:lnTo>
                <a:lnTo>
                  <a:pt x="58671" y="270246"/>
                </a:lnTo>
                <a:lnTo>
                  <a:pt x="54404" y="265623"/>
                </a:lnTo>
                <a:lnTo>
                  <a:pt x="51204" y="264201"/>
                </a:lnTo>
                <a:lnTo>
                  <a:pt x="48359" y="262423"/>
                </a:lnTo>
                <a:lnTo>
                  <a:pt x="41248" y="260645"/>
                </a:lnTo>
                <a:lnTo>
                  <a:pt x="38403" y="260289"/>
                </a:lnTo>
                <a:lnTo>
                  <a:pt x="35914" y="259578"/>
                </a:lnTo>
                <a:lnTo>
                  <a:pt x="30580" y="258511"/>
                </a:lnTo>
                <a:lnTo>
                  <a:pt x="30580" y="254244"/>
                </a:lnTo>
                <a:lnTo>
                  <a:pt x="39114" y="250689"/>
                </a:lnTo>
                <a:lnTo>
                  <a:pt x="54049" y="250689"/>
                </a:lnTo>
                <a:lnTo>
                  <a:pt x="76806" y="252466"/>
                </a:lnTo>
                <a:lnTo>
                  <a:pt x="80007" y="255311"/>
                </a:lnTo>
                <a:lnTo>
                  <a:pt x="253415" y="255311"/>
                </a:lnTo>
                <a:lnTo>
                  <a:pt x="259934" y="259223"/>
                </a:lnTo>
                <a:lnTo>
                  <a:pt x="253889" y="267046"/>
                </a:lnTo>
                <a:lnTo>
                  <a:pt x="78584" y="267046"/>
                </a:lnTo>
                <a:lnTo>
                  <a:pt x="78584" y="306516"/>
                </a:lnTo>
                <a:lnTo>
                  <a:pt x="85340" y="312205"/>
                </a:lnTo>
                <a:lnTo>
                  <a:pt x="277358" y="312205"/>
                </a:lnTo>
                <a:lnTo>
                  <a:pt x="277358" y="320384"/>
                </a:lnTo>
                <a:lnTo>
                  <a:pt x="273446" y="324295"/>
                </a:lnTo>
                <a:close/>
              </a:path>
              <a:path w="306070" h="324485">
                <a:moveTo>
                  <a:pt x="277358" y="312205"/>
                </a:moveTo>
                <a:lnTo>
                  <a:pt x="198773" y="312205"/>
                </a:lnTo>
                <a:lnTo>
                  <a:pt x="211930" y="310783"/>
                </a:lnTo>
                <a:lnTo>
                  <a:pt x="219041" y="308649"/>
                </a:lnTo>
                <a:lnTo>
                  <a:pt x="225797" y="305093"/>
                </a:lnTo>
                <a:lnTo>
                  <a:pt x="227575" y="303315"/>
                </a:lnTo>
                <a:lnTo>
                  <a:pt x="235398" y="303671"/>
                </a:lnTo>
                <a:lnTo>
                  <a:pt x="249266" y="304027"/>
                </a:lnTo>
                <a:lnTo>
                  <a:pt x="256022" y="304738"/>
                </a:lnTo>
                <a:lnTo>
                  <a:pt x="267046" y="305449"/>
                </a:lnTo>
                <a:lnTo>
                  <a:pt x="277358" y="311138"/>
                </a:lnTo>
                <a:lnTo>
                  <a:pt x="277358" y="312205"/>
                </a:lnTo>
                <a:close/>
              </a:path>
              <a:path w="306070" h="324485">
                <a:moveTo>
                  <a:pt x="304765" y="152902"/>
                </a:moveTo>
                <a:lnTo>
                  <a:pt x="212285" y="152902"/>
                </a:lnTo>
                <a:lnTo>
                  <a:pt x="229709" y="152191"/>
                </a:lnTo>
                <a:lnTo>
                  <a:pt x="233976" y="151835"/>
                </a:lnTo>
                <a:lnTo>
                  <a:pt x="237532" y="151124"/>
                </a:lnTo>
                <a:lnTo>
                  <a:pt x="247133" y="149346"/>
                </a:lnTo>
                <a:lnTo>
                  <a:pt x="249622" y="147924"/>
                </a:lnTo>
                <a:lnTo>
                  <a:pt x="251400" y="147213"/>
                </a:lnTo>
                <a:lnTo>
                  <a:pt x="254600" y="145079"/>
                </a:lnTo>
                <a:lnTo>
                  <a:pt x="256022" y="144012"/>
                </a:lnTo>
                <a:lnTo>
                  <a:pt x="261001" y="144368"/>
                </a:lnTo>
                <a:lnTo>
                  <a:pt x="271668" y="144724"/>
                </a:lnTo>
                <a:lnTo>
                  <a:pt x="277358" y="145435"/>
                </a:lnTo>
                <a:lnTo>
                  <a:pt x="283047" y="145790"/>
                </a:lnTo>
                <a:lnTo>
                  <a:pt x="299048" y="148991"/>
                </a:lnTo>
                <a:lnTo>
                  <a:pt x="304765" y="152902"/>
                </a:lnTo>
                <a:close/>
              </a:path>
              <a:path w="306070" h="324485">
                <a:moveTo>
                  <a:pt x="40892" y="174948"/>
                </a:moveTo>
                <a:lnTo>
                  <a:pt x="39470" y="174948"/>
                </a:lnTo>
                <a:lnTo>
                  <a:pt x="29869" y="171037"/>
                </a:lnTo>
                <a:lnTo>
                  <a:pt x="25957" y="169259"/>
                </a:lnTo>
                <a:lnTo>
                  <a:pt x="21690" y="167481"/>
                </a:lnTo>
                <a:lnTo>
                  <a:pt x="9245" y="160725"/>
                </a:lnTo>
                <a:lnTo>
                  <a:pt x="6044" y="158947"/>
                </a:lnTo>
                <a:lnTo>
                  <a:pt x="0" y="154324"/>
                </a:lnTo>
                <a:lnTo>
                  <a:pt x="0" y="150413"/>
                </a:lnTo>
                <a:lnTo>
                  <a:pt x="3200" y="148635"/>
                </a:lnTo>
                <a:lnTo>
                  <a:pt x="5333" y="148991"/>
                </a:lnTo>
                <a:lnTo>
                  <a:pt x="8534" y="149346"/>
                </a:lnTo>
                <a:lnTo>
                  <a:pt x="52754" y="152602"/>
                </a:lnTo>
                <a:lnTo>
                  <a:pt x="304765" y="152902"/>
                </a:lnTo>
                <a:lnTo>
                  <a:pt x="305805" y="153613"/>
                </a:lnTo>
                <a:lnTo>
                  <a:pt x="305805" y="162147"/>
                </a:lnTo>
                <a:lnTo>
                  <a:pt x="304027" y="164992"/>
                </a:lnTo>
                <a:lnTo>
                  <a:pt x="111298" y="164992"/>
                </a:lnTo>
                <a:lnTo>
                  <a:pt x="99547" y="165014"/>
                </a:lnTo>
                <a:lnTo>
                  <a:pt x="60805" y="167837"/>
                </a:lnTo>
                <a:lnTo>
                  <a:pt x="44448" y="173171"/>
                </a:lnTo>
                <a:lnTo>
                  <a:pt x="40892" y="174948"/>
                </a:lnTo>
                <a:close/>
              </a:path>
              <a:path w="306070" h="324485">
                <a:moveTo>
                  <a:pt x="302249" y="167837"/>
                </a:moveTo>
                <a:lnTo>
                  <a:pt x="297270" y="167481"/>
                </a:lnTo>
                <a:lnTo>
                  <a:pt x="293715" y="167126"/>
                </a:lnTo>
                <a:lnTo>
                  <a:pt x="285536" y="166770"/>
                </a:lnTo>
                <a:lnTo>
                  <a:pt x="277358" y="166059"/>
                </a:lnTo>
                <a:lnTo>
                  <a:pt x="254244" y="164992"/>
                </a:lnTo>
                <a:lnTo>
                  <a:pt x="304027" y="164992"/>
                </a:lnTo>
                <a:lnTo>
                  <a:pt x="302249" y="167837"/>
                </a:lnTo>
                <a:close/>
              </a:path>
              <a:path w="306070" h="324485">
                <a:moveTo>
                  <a:pt x="151124" y="125166"/>
                </a:moveTo>
                <a:lnTo>
                  <a:pt x="105253" y="121966"/>
                </a:lnTo>
                <a:lnTo>
                  <a:pt x="65428" y="109876"/>
                </a:lnTo>
                <a:lnTo>
                  <a:pt x="43381" y="77518"/>
                </a:lnTo>
                <a:lnTo>
                  <a:pt x="43381" y="67561"/>
                </a:lnTo>
                <a:lnTo>
                  <a:pt x="46937" y="54049"/>
                </a:lnTo>
                <a:lnTo>
                  <a:pt x="49426" y="50493"/>
                </a:lnTo>
                <a:lnTo>
                  <a:pt x="52626" y="45515"/>
                </a:lnTo>
                <a:lnTo>
                  <a:pt x="60449" y="38047"/>
                </a:lnTo>
                <a:lnTo>
                  <a:pt x="65428" y="35203"/>
                </a:lnTo>
                <a:lnTo>
                  <a:pt x="70050" y="32358"/>
                </a:lnTo>
                <a:lnTo>
                  <a:pt x="86763" y="26313"/>
                </a:lnTo>
                <a:lnTo>
                  <a:pt x="96719" y="24535"/>
                </a:lnTo>
                <a:lnTo>
                  <a:pt x="103475" y="23113"/>
                </a:lnTo>
                <a:lnTo>
                  <a:pt x="125522" y="20979"/>
                </a:lnTo>
                <a:lnTo>
                  <a:pt x="137612" y="20624"/>
                </a:lnTo>
                <a:lnTo>
                  <a:pt x="141168" y="18846"/>
                </a:lnTo>
                <a:lnTo>
                  <a:pt x="143657" y="15290"/>
                </a:lnTo>
                <a:lnTo>
                  <a:pt x="143657" y="12801"/>
                </a:lnTo>
                <a:lnTo>
                  <a:pt x="141168" y="9245"/>
                </a:lnTo>
                <a:lnTo>
                  <a:pt x="139390" y="7822"/>
                </a:lnTo>
                <a:lnTo>
                  <a:pt x="137967" y="6756"/>
                </a:lnTo>
                <a:lnTo>
                  <a:pt x="134056" y="3911"/>
                </a:lnTo>
                <a:lnTo>
                  <a:pt x="134056" y="1066"/>
                </a:lnTo>
                <a:lnTo>
                  <a:pt x="138679" y="0"/>
                </a:lnTo>
                <a:lnTo>
                  <a:pt x="140456" y="355"/>
                </a:lnTo>
                <a:lnTo>
                  <a:pt x="142590" y="711"/>
                </a:lnTo>
                <a:lnTo>
                  <a:pt x="150413" y="2489"/>
                </a:lnTo>
                <a:lnTo>
                  <a:pt x="153969" y="3911"/>
                </a:lnTo>
                <a:lnTo>
                  <a:pt x="156102" y="4622"/>
                </a:lnTo>
                <a:lnTo>
                  <a:pt x="162503" y="8534"/>
                </a:lnTo>
                <a:lnTo>
                  <a:pt x="162503" y="12445"/>
                </a:lnTo>
                <a:lnTo>
                  <a:pt x="159658" y="17423"/>
                </a:lnTo>
                <a:lnTo>
                  <a:pt x="157880" y="20268"/>
                </a:lnTo>
                <a:lnTo>
                  <a:pt x="166506" y="20290"/>
                </a:lnTo>
                <a:lnTo>
                  <a:pt x="215841" y="26313"/>
                </a:lnTo>
                <a:lnTo>
                  <a:pt x="231236" y="32002"/>
                </a:lnTo>
                <a:lnTo>
                  <a:pt x="151124" y="32002"/>
                </a:lnTo>
                <a:lnTo>
                  <a:pt x="143417" y="32025"/>
                </a:lnTo>
                <a:lnTo>
                  <a:pt x="99920" y="36981"/>
                </a:lnTo>
                <a:lnTo>
                  <a:pt x="68628" y="55471"/>
                </a:lnTo>
                <a:lnTo>
                  <a:pt x="66494" y="59027"/>
                </a:lnTo>
                <a:lnTo>
                  <a:pt x="64361" y="68628"/>
                </a:lnTo>
                <a:lnTo>
                  <a:pt x="64443" y="76095"/>
                </a:lnTo>
                <a:lnTo>
                  <a:pt x="66494" y="84985"/>
                </a:lnTo>
                <a:lnTo>
                  <a:pt x="68628" y="88541"/>
                </a:lnTo>
                <a:lnTo>
                  <a:pt x="70406" y="91741"/>
                </a:lnTo>
                <a:lnTo>
                  <a:pt x="106676" y="108454"/>
                </a:lnTo>
                <a:lnTo>
                  <a:pt x="232198" y="112365"/>
                </a:lnTo>
                <a:lnTo>
                  <a:pt x="215841" y="118766"/>
                </a:lnTo>
                <a:lnTo>
                  <a:pt x="196995" y="121966"/>
                </a:lnTo>
                <a:lnTo>
                  <a:pt x="173176" y="124491"/>
                </a:lnTo>
                <a:lnTo>
                  <a:pt x="166992" y="124966"/>
                </a:lnTo>
                <a:lnTo>
                  <a:pt x="160608" y="125141"/>
                </a:lnTo>
                <a:lnTo>
                  <a:pt x="151124" y="125166"/>
                </a:lnTo>
                <a:close/>
              </a:path>
              <a:path w="306070" h="324485">
                <a:moveTo>
                  <a:pt x="232198" y="112365"/>
                </a:moveTo>
                <a:lnTo>
                  <a:pt x="151124" y="112365"/>
                </a:lnTo>
                <a:lnTo>
                  <a:pt x="158834" y="112343"/>
                </a:lnTo>
                <a:lnTo>
                  <a:pt x="163947" y="112210"/>
                </a:lnTo>
                <a:lnTo>
                  <a:pt x="202329" y="107387"/>
                </a:lnTo>
                <a:lnTo>
                  <a:pt x="233620" y="88896"/>
                </a:lnTo>
                <a:lnTo>
                  <a:pt x="235754" y="85340"/>
                </a:lnTo>
                <a:lnTo>
                  <a:pt x="237887" y="76095"/>
                </a:lnTo>
                <a:lnTo>
                  <a:pt x="237808" y="68628"/>
                </a:lnTo>
                <a:lnTo>
                  <a:pt x="235754" y="59383"/>
                </a:lnTo>
                <a:lnTo>
                  <a:pt x="233620" y="55827"/>
                </a:lnTo>
                <a:lnTo>
                  <a:pt x="231842" y="52626"/>
                </a:lnTo>
                <a:lnTo>
                  <a:pt x="195573" y="35914"/>
                </a:lnTo>
                <a:lnTo>
                  <a:pt x="151124" y="32002"/>
                </a:lnTo>
                <a:lnTo>
                  <a:pt x="231236" y="32002"/>
                </a:lnTo>
                <a:lnTo>
                  <a:pt x="232198" y="32358"/>
                </a:lnTo>
                <a:lnTo>
                  <a:pt x="236821" y="35203"/>
                </a:lnTo>
                <a:lnTo>
                  <a:pt x="241799" y="38047"/>
                </a:lnTo>
                <a:lnTo>
                  <a:pt x="249622" y="45515"/>
                </a:lnTo>
                <a:lnTo>
                  <a:pt x="252822" y="50493"/>
                </a:lnTo>
                <a:lnTo>
                  <a:pt x="255667" y="54049"/>
                </a:lnTo>
                <a:lnTo>
                  <a:pt x="258867" y="67561"/>
                </a:lnTo>
                <a:lnTo>
                  <a:pt x="258783" y="77518"/>
                </a:lnTo>
                <a:lnTo>
                  <a:pt x="255667" y="90674"/>
                </a:lnTo>
                <a:lnTo>
                  <a:pt x="252822" y="94586"/>
                </a:lnTo>
                <a:lnTo>
                  <a:pt x="249622" y="99208"/>
                </a:lnTo>
                <a:lnTo>
                  <a:pt x="241799" y="107031"/>
                </a:lnTo>
                <a:lnTo>
                  <a:pt x="236821" y="109876"/>
                </a:lnTo>
                <a:lnTo>
                  <a:pt x="232198" y="1123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7458150" y="5468773"/>
            <a:ext cx="274320" cy="334645"/>
          </a:xfrm>
          <a:custGeom>
            <a:avLst/>
            <a:gdLst/>
            <a:ahLst/>
            <a:cxnLst/>
            <a:rect l="l" t="t" r="r" b="b"/>
            <a:pathLst>
              <a:path w="274320" h="334645">
                <a:moveTo>
                  <a:pt x="270957" y="152546"/>
                </a:moveTo>
                <a:lnTo>
                  <a:pt x="251755" y="152546"/>
                </a:lnTo>
                <a:lnTo>
                  <a:pt x="251755" y="33069"/>
                </a:lnTo>
                <a:lnTo>
                  <a:pt x="251044" y="28446"/>
                </a:lnTo>
                <a:lnTo>
                  <a:pt x="249622" y="26313"/>
                </a:lnTo>
                <a:lnTo>
                  <a:pt x="248555" y="24535"/>
                </a:lnTo>
                <a:lnTo>
                  <a:pt x="245355" y="20979"/>
                </a:lnTo>
                <a:lnTo>
                  <a:pt x="243577" y="19557"/>
                </a:lnTo>
                <a:lnTo>
                  <a:pt x="241799" y="17779"/>
                </a:lnTo>
                <a:lnTo>
                  <a:pt x="231842" y="12089"/>
                </a:lnTo>
                <a:lnTo>
                  <a:pt x="226153" y="9600"/>
                </a:lnTo>
                <a:lnTo>
                  <a:pt x="224020" y="8889"/>
                </a:lnTo>
                <a:lnTo>
                  <a:pt x="222242" y="8178"/>
                </a:lnTo>
                <a:lnTo>
                  <a:pt x="217619" y="5689"/>
                </a:lnTo>
                <a:lnTo>
                  <a:pt x="217619" y="2133"/>
                </a:lnTo>
                <a:lnTo>
                  <a:pt x="223664" y="0"/>
                </a:lnTo>
                <a:lnTo>
                  <a:pt x="229353" y="0"/>
                </a:lnTo>
                <a:lnTo>
                  <a:pt x="242154" y="2133"/>
                </a:lnTo>
                <a:lnTo>
                  <a:pt x="246777" y="3555"/>
                </a:lnTo>
                <a:lnTo>
                  <a:pt x="251044" y="4622"/>
                </a:lnTo>
                <a:lnTo>
                  <a:pt x="263134" y="8178"/>
                </a:lnTo>
                <a:lnTo>
                  <a:pt x="266334" y="9600"/>
                </a:lnTo>
                <a:lnTo>
                  <a:pt x="269179" y="11023"/>
                </a:lnTo>
                <a:lnTo>
                  <a:pt x="273802" y="13867"/>
                </a:lnTo>
                <a:lnTo>
                  <a:pt x="273705" y="18490"/>
                </a:lnTo>
                <a:lnTo>
                  <a:pt x="272735" y="22046"/>
                </a:lnTo>
                <a:lnTo>
                  <a:pt x="272024" y="24535"/>
                </a:lnTo>
                <a:lnTo>
                  <a:pt x="271727" y="26313"/>
                </a:lnTo>
                <a:lnTo>
                  <a:pt x="271059" y="33069"/>
                </a:lnTo>
                <a:lnTo>
                  <a:pt x="270957" y="152546"/>
                </a:lnTo>
                <a:close/>
              </a:path>
              <a:path w="274320" h="334645">
                <a:moveTo>
                  <a:pt x="122277" y="241799"/>
                </a:moveTo>
                <a:lnTo>
                  <a:pt x="46581" y="241799"/>
                </a:lnTo>
                <a:lnTo>
                  <a:pt x="52982" y="241088"/>
                </a:lnTo>
                <a:lnTo>
                  <a:pt x="74317" y="237176"/>
                </a:lnTo>
                <a:lnTo>
                  <a:pt x="125522" y="226509"/>
                </a:lnTo>
                <a:lnTo>
                  <a:pt x="155036" y="219397"/>
                </a:lnTo>
                <a:lnTo>
                  <a:pt x="161081" y="217619"/>
                </a:lnTo>
                <a:lnTo>
                  <a:pt x="176015" y="213707"/>
                </a:lnTo>
                <a:lnTo>
                  <a:pt x="181705" y="212285"/>
                </a:lnTo>
                <a:lnTo>
                  <a:pt x="181705" y="45515"/>
                </a:lnTo>
                <a:lnTo>
                  <a:pt x="180638" y="40536"/>
                </a:lnTo>
                <a:lnTo>
                  <a:pt x="179571" y="39114"/>
                </a:lnTo>
                <a:lnTo>
                  <a:pt x="178504" y="37336"/>
                </a:lnTo>
                <a:lnTo>
                  <a:pt x="176015" y="34491"/>
                </a:lnTo>
                <a:lnTo>
                  <a:pt x="173882" y="33069"/>
                </a:lnTo>
                <a:lnTo>
                  <a:pt x="172104" y="31647"/>
                </a:lnTo>
                <a:lnTo>
                  <a:pt x="167837" y="29158"/>
                </a:lnTo>
                <a:lnTo>
                  <a:pt x="164281" y="27380"/>
                </a:lnTo>
                <a:lnTo>
                  <a:pt x="159658" y="25246"/>
                </a:lnTo>
                <a:lnTo>
                  <a:pt x="157525" y="24535"/>
                </a:lnTo>
                <a:lnTo>
                  <a:pt x="155747" y="23824"/>
                </a:lnTo>
                <a:lnTo>
                  <a:pt x="151124" y="21690"/>
                </a:lnTo>
                <a:lnTo>
                  <a:pt x="151124" y="17779"/>
                </a:lnTo>
                <a:lnTo>
                  <a:pt x="156458" y="16001"/>
                </a:lnTo>
                <a:lnTo>
                  <a:pt x="160725" y="16001"/>
                </a:lnTo>
                <a:lnTo>
                  <a:pt x="170681" y="17423"/>
                </a:lnTo>
                <a:lnTo>
                  <a:pt x="175304" y="18490"/>
                </a:lnTo>
                <a:lnTo>
                  <a:pt x="180282" y="19557"/>
                </a:lnTo>
                <a:lnTo>
                  <a:pt x="192017" y="22757"/>
                </a:lnTo>
                <a:lnTo>
                  <a:pt x="195573" y="24179"/>
                </a:lnTo>
                <a:lnTo>
                  <a:pt x="197706" y="24891"/>
                </a:lnTo>
                <a:lnTo>
                  <a:pt x="202684" y="28091"/>
                </a:lnTo>
                <a:lnTo>
                  <a:pt x="202684" y="32002"/>
                </a:lnTo>
                <a:lnTo>
                  <a:pt x="201262" y="37336"/>
                </a:lnTo>
                <a:lnTo>
                  <a:pt x="200906" y="39114"/>
                </a:lnTo>
                <a:lnTo>
                  <a:pt x="200551" y="40536"/>
                </a:lnTo>
                <a:lnTo>
                  <a:pt x="200274" y="45515"/>
                </a:lnTo>
                <a:lnTo>
                  <a:pt x="200195" y="152546"/>
                </a:lnTo>
                <a:lnTo>
                  <a:pt x="270957" y="152546"/>
                </a:lnTo>
                <a:lnTo>
                  <a:pt x="270957" y="164992"/>
                </a:lnTo>
                <a:lnTo>
                  <a:pt x="200195" y="164992"/>
                </a:lnTo>
                <a:lnTo>
                  <a:pt x="200195" y="221886"/>
                </a:lnTo>
                <a:lnTo>
                  <a:pt x="181705" y="221886"/>
                </a:lnTo>
                <a:lnTo>
                  <a:pt x="176015" y="224020"/>
                </a:lnTo>
                <a:lnTo>
                  <a:pt x="162858" y="227931"/>
                </a:lnTo>
                <a:lnTo>
                  <a:pt x="156814" y="230420"/>
                </a:lnTo>
                <a:lnTo>
                  <a:pt x="148279" y="233620"/>
                </a:lnTo>
                <a:lnTo>
                  <a:pt x="129433" y="239310"/>
                </a:lnTo>
                <a:lnTo>
                  <a:pt x="122277" y="241799"/>
                </a:lnTo>
                <a:close/>
              </a:path>
              <a:path w="274320" h="334645">
                <a:moveTo>
                  <a:pt x="147924" y="64005"/>
                </a:moveTo>
                <a:lnTo>
                  <a:pt x="85696" y="64005"/>
                </a:lnTo>
                <a:lnTo>
                  <a:pt x="97075" y="62583"/>
                </a:lnTo>
                <a:lnTo>
                  <a:pt x="100275" y="61161"/>
                </a:lnTo>
                <a:lnTo>
                  <a:pt x="103120" y="60094"/>
                </a:lnTo>
                <a:lnTo>
                  <a:pt x="107742" y="56538"/>
                </a:lnTo>
                <a:lnTo>
                  <a:pt x="109165" y="55116"/>
                </a:lnTo>
                <a:lnTo>
                  <a:pt x="114499" y="55471"/>
                </a:lnTo>
                <a:lnTo>
                  <a:pt x="122322" y="55471"/>
                </a:lnTo>
                <a:lnTo>
                  <a:pt x="128011" y="56182"/>
                </a:lnTo>
                <a:lnTo>
                  <a:pt x="137612" y="56893"/>
                </a:lnTo>
                <a:lnTo>
                  <a:pt x="147924" y="62583"/>
                </a:lnTo>
                <a:lnTo>
                  <a:pt x="147924" y="64005"/>
                </a:lnTo>
                <a:close/>
              </a:path>
              <a:path w="274320" h="334645">
                <a:moveTo>
                  <a:pt x="45870" y="263134"/>
                </a:moveTo>
                <a:lnTo>
                  <a:pt x="42314" y="263134"/>
                </a:lnTo>
                <a:lnTo>
                  <a:pt x="27024" y="252466"/>
                </a:lnTo>
                <a:lnTo>
                  <a:pt x="27024" y="79295"/>
                </a:lnTo>
                <a:lnTo>
                  <a:pt x="24179" y="74317"/>
                </a:lnTo>
                <a:lnTo>
                  <a:pt x="21690" y="72895"/>
                </a:lnTo>
                <a:lnTo>
                  <a:pt x="18846" y="71117"/>
                </a:lnTo>
                <a:lnTo>
                  <a:pt x="11023" y="68272"/>
                </a:lnTo>
                <a:lnTo>
                  <a:pt x="6756" y="67206"/>
                </a:lnTo>
                <a:lnTo>
                  <a:pt x="4622" y="66494"/>
                </a:lnTo>
                <a:lnTo>
                  <a:pt x="0" y="65072"/>
                </a:lnTo>
                <a:lnTo>
                  <a:pt x="0" y="60449"/>
                </a:lnTo>
                <a:lnTo>
                  <a:pt x="7467" y="57249"/>
                </a:lnTo>
                <a:lnTo>
                  <a:pt x="26313" y="57249"/>
                </a:lnTo>
                <a:lnTo>
                  <a:pt x="48715" y="61516"/>
                </a:lnTo>
                <a:lnTo>
                  <a:pt x="50137" y="64005"/>
                </a:lnTo>
                <a:lnTo>
                  <a:pt x="147924" y="64005"/>
                </a:lnTo>
                <a:lnTo>
                  <a:pt x="147924" y="71828"/>
                </a:lnTo>
                <a:lnTo>
                  <a:pt x="144012" y="75384"/>
                </a:lnTo>
                <a:lnTo>
                  <a:pt x="46581" y="75384"/>
                </a:lnTo>
                <a:lnTo>
                  <a:pt x="46581" y="241799"/>
                </a:lnTo>
                <a:lnTo>
                  <a:pt x="122277" y="241799"/>
                </a:lnTo>
                <a:lnTo>
                  <a:pt x="121255" y="242154"/>
                </a:lnTo>
                <a:lnTo>
                  <a:pt x="112365" y="244999"/>
                </a:lnTo>
                <a:lnTo>
                  <a:pt x="92097" y="251044"/>
                </a:lnTo>
                <a:lnTo>
                  <a:pt x="84274" y="253178"/>
                </a:lnTo>
                <a:lnTo>
                  <a:pt x="74317" y="256022"/>
                </a:lnTo>
                <a:lnTo>
                  <a:pt x="51915" y="261356"/>
                </a:lnTo>
                <a:lnTo>
                  <a:pt x="45870" y="263134"/>
                </a:lnTo>
                <a:close/>
              </a:path>
              <a:path w="274320" h="334645">
                <a:moveTo>
                  <a:pt x="261001" y="334252"/>
                </a:moveTo>
                <a:lnTo>
                  <a:pt x="257800" y="334252"/>
                </a:lnTo>
                <a:lnTo>
                  <a:pt x="255667" y="331051"/>
                </a:lnTo>
                <a:lnTo>
                  <a:pt x="254956" y="329629"/>
                </a:lnTo>
                <a:lnTo>
                  <a:pt x="254518" y="327495"/>
                </a:lnTo>
                <a:lnTo>
                  <a:pt x="253533" y="323228"/>
                </a:lnTo>
                <a:lnTo>
                  <a:pt x="253178" y="320739"/>
                </a:lnTo>
                <a:lnTo>
                  <a:pt x="252822" y="315761"/>
                </a:lnTo>
                <a:lnTo>
                  <a:pt x="251933" y="298337"/>
                </a:lnTo>
                <a:lnTo>
                  <a:pt x="251755" y="294426"/>
                </a:lnTo>
                <a:lnTo>
                  <a:pt x="251755" y="164992"/>
                </a:lnTo>
                <a:lnTo>
                  <a:pt x="270957" y="164992"/>
                </a:lnTo>
                <a:lnTo>
                  <a:pt x="270885" y="263134"/>
                </a:lnTo>
                <a:lnTo>
                  <a:pt x="270318" y="279847"/>
                </a:lnTo>
                <a:lnTo>
                  <a:pt x="270204" y="282691"/>
                </a:lnTo>
                <a:lnTo>
                  <a:pt x="269890" y="288025"/>
                </a:lnTo>
                <a:lnTo>
                  <a:pt x="269535" y="298693"/>
                </a:lnTo>
                <a:lnTo>
                  <a:pt x="268112" y="313272"/>
                </a:lnTo>
                <a:lnTo>
                  <a:pt x="267401" y="316472"/>
                </a:lnTo>
                <a:lnTo>
                  <a:pt x="266690" y="321095"/>
                </a:lnTo>
                <a:lnTo>
                  <a:pt x="264912" y="327495"/>
                </a:lnTo>
                <a:lnTo>
                  <a:pt x="263490" y="331051"/>
                </a:lnTo>
                <a:lnTo>
                  <a:pt x="261001" y="334252"/>
                </a:lnTo>
                <a:close/>
              </a:path>
              <a:path w="274320" h="334645">
                <a:moveTo>
                  <a:pt x="190239" y="314694"/>
                </a:moveTo>
                <a:lnTo>
                  <a:pt x="187750" y="314694"/>
                </a:lnTo>
                <a:lnTo>
                  <a:pt x="185972" y="312561"/>
                </a:lnTo>
                <a:lnTo>
                  <a:pt x="185260" y="311138"/>
                </a:lnTo>
                <a:lnTo>
                  <a:pt x="184905" y="309716"/>
                </a:lnTo>
                <a:lnTo>
                  <a:pt x="183838" y="305805"/>
                </a:lnTo>
                <a:lnTo>
                  <a:pt x="181705" y="282691"/>
                </a:lnTo>
                <a:lnTo>
                  <a:pt x="181705" y="221886"/>
                </a:lnTo>
                <a:lnTo>
                  <a:pt x="200195" y="221886"/>
                </a:lnTo>
                <a:lnTo>
                  <a:pt x="200148" y="253178"/>
                </a:lnTo>
                <a:lnTo>
                  <a:pt x="199484" y="273091"/>
                </a:lnTo>
                <a:lnTo>
                  <a:pt x="198773" y="279847"/>
                </a:lnTo>
                <a:lnTo>
                  <a:pt x="198417" y="287314"/>
                </a:lnTo>
                <a:lnTo>
                  <a:pt x="196995" y="298337"/>
                </a:lnTo>
                <a:lnTo>
                  <a:pt x="196284" y="301182"/>
                </a:lnTo>
                <a:lnTo>
                  <a:pt x="195928" y="303671"/>
                </a:lnTo>
                <a:lnTo>
                  <a:pt x="193795" y="309716"/>
                </a:lnTo>
                <a:lnTo>
                  <a:pt x="192372" y="312561"/>
                </a:lnTo>
                <a:lnTo>
                  <a:pt x="190239" y="3146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7766801" y="5468773"/>
            <a:ext cx="941595" cy="3251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8809790" y="5468773"/>
            <a:ext cx="295275" cy="323850"/>
          </a:xfrm>
          <a:custGeom>
            <a:avLst/>
            <a:gdLst/>
            <a:ahLst/>
            <a:cxnLst/>
            <a:rect l="l" t="t" r="r" b="b"/>
            <a:pathLst>
              <a:path w="295275" h="323850">
                <a:moveTo>
                  <a:pt x="6044" y="190950"/>
                </a:moveTo>
                <a:lnTo>
                  <a:pt x="0" y="186327"/>
                </a:lnTo>
                <a:lnTo>
                  <a:pt x="3200" y="183483"/>
                </a:lnTo>
                <a:lnTo>
                  <a:pt x="7111" y="179571"/>
                </a:lnTo>
                <a:lnTo>
                  <a:pt x="16712" y="169259"/>
                </a:lnTo>
                <a:lnTo>
                  <a:pt x="21335" y="163570"/>
                </a:lnTo>
                <a:lnTo>
                  <a:pt x="25246" y="159303"/>
                </a:lnTo>
                <a:lnTo>
                  <a:pt x="35203" y="146857"/>
                </a:lnTo>
                <a:lnTo>
                  <a:pt x="39825" y="141168"/>
                </a:lnTo>
                <a:lnTo>
                  <a:pt x="43737" y="136189"/>
                </a:lnTo>
                <a:lnTo>
                  <a:pt x="53338" y="123033"/>
                </a:lnTo>
                <a:lnTo>
                  <a:pt x="56893" y="117699"/>
                </a:lnTo>
                <a:lnTo>
                  <a:pt x="60094" y="113076"/>
                </a:lnTo>
                <a:lnTo>
                  <a:pt x="67561" y="101342"/>
                </a:lnTo>
                <a:lnTo>
                  <a:pt x="73250" y="91385"/>
                </a:lnTo>
                <a:lnTo>
                  <a:pt x="80007" y="79295"/>
                </a:lnTo>
                <a:lnTo>
                  <a:pt x="82496" y="73962"/>
                </a:lnTo>
                <a:lnTo>
                  <a:pt x="84629" y="69695"/>
                </a:lnTo>
                <a:lnTo>
                  <a:pt x="89608" y="58316"/>
                </a:lnTo>
                <a:lnTo>
                  <a:pt x="91385" y="53693"/>
                </a:lnTo>
                <a:lnTo>
                  <a:pt x="93163" y="49782"/>
                </a:lnTo>
                <a:lnTo>
                  <a:pt x="96008" y="41248"/>
                </a:lnTo>
                <a:lnTo>
                  <a:pt x="97075" y="37692"/>
                </a:lnTo>
                <a:lnTo>
                  <a:pt x="96719" y="35914"/>
                </a:lnTo>
                <a:lnTo>
                  <a:pt x="94230" y="33069"/>
                </a:lnTo>
                <a:lnTo>
                  <a:pt x="91385" y="30224"/>
                </a:lnTo>
                <a:lnTo>
                  <a:pt x="88541" y="28091"/>
                </a:lnTo>
                <a:lnTo>
                  <a:pt x="86763" y="27024"/>
                </a:lnTo>
                <a:lnTo>
                  <a:pt x="85340" y="25957"/>
                </a:lnTo>
                <a:lnTo>
                  <a:pt x="80718" y="23468"/>
                </a:lnTo>
                <a:lnTo>
                  <a:pt x="78940" y="22757"/>
                </a:lnTo>
                <a:lnTo>
                  <a:pt x="77518" y="22046"/>
                </a:lnTo>
                <a:lnTo>
                  <a:pt x="72895" y="19557"/>
                </a:lnTo>
                <a:lnTo>
                  <a:pt x="72895" y="16357"/>
                </a:lnTo>
                <a:lnTo>
                  <a:pt x="76095" y="14223"/>
                </a:lnTo>
                <a:lnTo>
                  <a:pt x="80718" y="14223"/>
                </a:lnTo>
                <a:lnTo>
                  <a:pt x="88541" y="15645"/>
                </a:lnTo>
                <a:lnTo>
                  <a:pt x="94230" y="17068"/>
                </a:lnTo>
                <a:lnTo>
                  <a:pt x="101342" y="19201"/>
                </a:lnTo>
                <a:lnTo>
                  <a:pt x="104898" y="20624"/>
                </a:lnTo>
                <a:lnTo>
                  <a:pt x="108098" y="21690"/>
                </a:lnTo>
                <a:lnTo>
                  <a:pt x="114143" y="24179"/>
                </a:lnTo>
                <a:lnTo>
                  <a:pt x="119121" y="27024"/>
                </a:lnTo>
                <a:lnTo>
                  <a:pt x="121966" y="29869"/>
                </a:lnTo>
                <a:lnTo>
                  <a:pt x="121966" y="31647"/>
                </a:lnTo>
                <a:lnTo>
                  <a:pt x="121610" y="33425"/>
                </a:lnTo>
                <a:lnTo>
                  <a:pt x="118766" y="43026"/>
                </a:lnTo>
                <a:lnTo>
                  <a:pt x="116988" y="47293"/>
                </a:lnTo>
                <a:lnTo>
                  <a:pt x="115210" y="52626"/>
                </a:lnTo>
                <a:lnTo>
                  <a:pt x="110232" y="64716"/>
                </a:lnTo>
                <a:lnTo>
                  <a:pt x="107742" y="69695"/>
                </a:lnTo>
                <a:lnTo>
                  <a:pt x="105965" y="73606"/>
                </a:lnTo>
                <a:lnTo>
                  <a:pt x="100986" y="83207"/>
                </a:lnTo>
                <a:lnTo>
                  <a:pt x="98142" y="88185"/>
                </a:lnTo>
                <a:lnTo>
                  <a:pt x="102053" y="92097"/>
                </a:lnTo>
                <a:lnTo>
                  <a:pt x="109224" y="99920"/>
                </a:lnTo>
                <a:lnTo>
                  <a:pt x="90674" y="99920"/>
                </a:lnTo>
                <a:lnTo>
                  <a:pt x="87474" y="105609"/>
                </a:lnTo>
                <a:lnTo>
                  <a:pt x="80362" y="115921"/>
                </a:lnTo>
                <a:lnTo>
                  <a:pt x="71117" y="127655"/>
                </a:lnTo>
                <a:lnTo>
                  <a:pt x="60094" y="141168"/>
                </a:lnTo>
                <a:lnTo>
                  <a:pt x="55116" y="146146"/>
                </a:lnTo>
                <a:lnTo>
                  <a:pt x="50137" y="151835"/>
                </a:lnTo>
                <a:lnTo>
                  <a:pt x="37692" y="163925"/>
                </a:lnTo>
                <a:lnTo>
                  <a:pt x="28091" y="172815"/>
                </a:lnTo>
                <a:lnTo>
                  <a:pt x="14223" y="184549"/>
                </a:lnTo>
                <a:lnTo>
                  <a:pt x="6044" y="190950"/>
                </a:lnTo>
                <a:close/>
              </a:path>
              <a:path w="295275" h="323850">
                <a:moveTo>
                  <a:pt x="182416" y="179571"/>
                </a:moveTo>
                <a:lnTo>
                  <a:pt x="178149" y="179571"/>
                </a:lnTo>
                <a:lnTo>
                  <a:pt x="174237" y="177438"/>
                </a:lnTo>
                <a:lnTo>
                  <a:pt x="172459" y="176371"/>
                </a:lnTo>
                <a:lnTo>
                  <a:pt x="168903" y="173526"/>
                </a:lnTo>
                <a:lnTo>
                  <a:pt x="160014" y="165348"/>
                </a:lnTo>
                <a:lnTo>
                  <a:pt x="156102" y="161792"/>
                </a:lnTo>
                <a:lnTo>
                  <a:pt x="150769" y="156814"/>
                </a:lnTo>
                <a:lnTo>
                  <a:pt x="137612" y="144724"/>
                </a:lnTo>
                <a:lnTo>
                  <a:pt x="131567" y="139034"/>
                </a:lnTo>
                <a:lnTo>
                  <a:pt x="124811" y="132989"/>
                </a:lnTo>
                <a:lnTo>
                  <a:pt x="113432" y="121966"/>
                </a:lnTo>
                <a:lnTo>
                  <a:pt x="107387" y="116277"/>
                </a:lnTo>
                <a:lnTo>
                  <a:pt x="103831" y="112721"/>
                </a:lnTo>
                <a:lnTo>
                  <a:pt x="94586" y="103831"/>
                </a:lnTo>
                <a:lnTo>
                  <a:pt x="90674" y="99920"/>
                </a:lnTo>
                <a:lnTo>
                  <a:pt x="109224" y="99920"/>
                </a:lnTo>
                <a:lnTo>
                  <a:pt x="109876" y="100631"/>
                </a:lnTo>
                <a:lnTo>
                  <a:pt x="117343" y="107387"/>
                </a:lnTo>
                <a:lnTo>
                  <a:pt x="126233" y="115210"/>
                </a:lnTo>
                <a:lnTo>
                  <a:pt x="134056" y="120899"/>
                </a:lnTo>
                <a:lnTo>
                  <a:pt x="143301" y="126589"/>
                </a:lnTo>
                <a:lnTo>
                  <a:pt x="147213" y="128367"/>
                </a:lnTo>
                <a:lnTo>
                  <a:pt x="150057" y="129789"/>
                </a:lnTo>
                <a:lnTo>
                  <a:pt x="157880" y="131922"/>
                </a:lnTo>
                <a:lnTo>
                  <a:pt x="160369" y="132634"/>
                </a:lnTo>
                <a:lnTo>
                  <a:pt x="162147" y="134767"/>
                </a:lnTo>
                <a:lnTo>
                  <a:pt x="168192" y="141879"/>
                </a:lnTo>
                <a:lnTo>
                  <a:pt x="169970" y="144724"/>
                </a:lnTo>
                <a:lnTo>
                  <a:pt x="172459" y="147924"/>
                </a:lnTo>
                <a:lnTo>
                  <a:pt x="176726" y="153969"/>
                </a:lnTo>
                <a:lnTo>
                  <a:pt x="179216" y="157880"/>
                </a:lnTo>
                <a:lnTo>
                  <a:pt x="182060" y="161792"/>
                </a:lnTo>
                <a:lnTo>
                  <a:pt x="185616" y="170326"/>
                </a:lnTo>
                <a:lnTo>
                  <a:pt x="185616" y="176726"/>
                </a:lnTo>
                <a:lnTo>
                  <a:pt x="182416" y="179571"/>
                </a:lnTo>
                <a:close/>
              </a:path>
              <a:path w="295275" h="323850">
                <a:moveTo>
                  <a:pt x="259934" y="188105"/>
                </a:moveTo>
                <a:lnTo>
                  <a:pt x="258156" y="188105"/>
                </a:lnTo>
                <a:lnTo>
                  <a:pt x="256022" y="186327"/>
                </a:lnTo>
                <a:lnTo>
                  <a:pt x="255311" y="184905"/>
                </a:lnTo>
                <a:lnTo>
                  <a:pt x="254600" y="183127"/>
                </a:lnTo>
                <a:lnTo>
                  <a:pt x="253533" y="178860"/>
                </a:lnTo>
                <a:lnTo>
                  <a:pt x="253178" y="176726"/>
                </a:lnTo>
                <a:lnTo>
                  <a:pt x="252822" y="174948"/>
                </a:lnTo>
                <a:lnTo>
                  <a:pt x="252466" y="169615"/>
                </a:lnTo>
                <a:lnTo>
                  <a:pt x="252089" y="164636"/>
                </a:lnTo>
                <a:lnTo>
                  <a:pt x="251755" y="159303"/>
                </a:lnTo>
                <a:lnTo>
                  <a:pt x="251516" y="147568"/>
                </a:lnTo>
                <a:lnTo>
                  <a:pt x="251400" y="33780"/>
                </a:lnTo>
                <a:lnTo>
                  <a:pt x="249622" y="27735"/>
                </a:lnTo>
                <a:lnTo>
                  <a:pt x="246777" y="24179"/>
                </a:lnTo>
                <a:lnTo>
                  <a:pt x="243221" y="20624"/>
                </a:lnTo>
                <a:lnTo>
                  <a:pt x="241088" y="19201"/>
                </a:lnTo>
                <a:lnTo>
                  <a:pt x="238599" y="17423"/>
                </a:lnTo>
                <a:lnTo>
                  <a:pt x="232554" y="14223"/>
                </a:lnTo>
                <a:lnTo>
                  <a:pt x="230420" y="13156"/>
                </a:lnTo>
                <a:lnTo>
                  <a:pt x="222242" y="9600"/>
                </a:lnTo>
                <a:lnTo>
                  <a:pt x="220108" y="8889"/>
                </a:lnTo>
                <a:lnTo>
                  <a:pt x="218330" y="8178"/>
                </a:lnTo>
                <a:lnTo>
                  <a:pt x="213352" y="6044"/>
                </a:lnTo>
                <a:lnTo>
                  <a:pt x="213352" y="2133"/>
                </a:lnTo>
                <a:lnTo>
                  <a:pt x="219041" y="0"/>
                </a:lnTo>
                <a:lnTo>
                  <a:pt x="224731" y="0"/>
                </a:lnTo>
                <a:lnTo>
                  <a:pt x="238954" y="2133"/>
                </a:lnTo>
                <a:lnTo>
                  <a:pt x="244644" y="3555"/>
                </a:lnTo>
                <a:lnTo>
                  <a:pt x="249266" y="4622"/>
                </a:lnTo>
                <a:lnTo>
                  <a:pt x="258867" y="7467"/>
                </a:lnTo>
                <a:lnTo>
                  <a:pt x="263845" y="9245"/>
                </a:lnTo>
                <a:lnTo>
                  <a:pt x="267401" y="10667"/>
                </a:lnTo>
                <a:lnTo>
                  <a:pt x="273802" y="14223"/>
                </a:lnTo>
                <a:lnTo>
                  <a:pt x="273802" y="18490"/>
                </a:lnTo>
                <a:lnTo>
                  <a:pt x="272379" y="22757"/>
                </a:lnTo>
                <a:lnTo>
                  <a:pt x="271668" y="25246"/>
                </a:lnTo>
                <a:lnTo>
                  <a:pt x="271313" y="27380"/>
                </a:lnTo>
                <a:lnTo>
                  <a:pt x="270673" y="33780"/>
                </a:lnTo>
                <a:lnTo>
                  <a:pt x="270601" y="125166"/>
                </a:lnTo>
                <a:lnTo>
                  <a:pt x="270246" y="136901"/>
                </a:lnTo>
                <a:lnTo>
                  <a:pt x="269890" y="141879"/>
                </a:lnTo>
                <a:lnTo>
                  <a:pt x="269535" y="147568"/>
                </a:lnTo>
                <a:lnTo>
                  <a:pt x="268824" y="160014"/>
                </a:lnTo>
                <a:lnTo>
                  <a:pt x="268468" y="162147"/>
                </a:lnTo>
                <a:lnTo>
                  <a:pt x="268071" y="164992"/>
                </a:lnTo>
                <a:lnTo>
                  <a:pt x="267046" y="173882"/>
                </a:lnTo>
                <a:lnTo>
                  <a:pt x="266334" y="176015"/>
                </a:lnTo>
                <a:lnTo>
                  <a:pt x="265979" y="178504"/>
                </a:lnTo>
                <a:lnTo>
                  <a:pt x="263845" y="183483"/>
                </a:lnTo>
                <a:lnTo>
                  <a:pt x="262423" y="186327"/>
                </a:lnTo>
                <a:lnTo>
                  <a:pt x="259934" y="188105"/>
                </a:lnTo>
                <a:close/>
              </a:path>
              <a:path w="295275" h="323850">
                <a:moveTo>
                  <a:pt x="274513" y="199840"/>
                </a:moveTo>
                <a:lnTo>
                  <a:pt x="243221" y="199840"/>
                </a:lnTo>
                <a:lnTo>
                  <a:pt x="249977" y="195217"/>
                </a:lnTo>
                <a:lnTo>
                  <a:pt x="253889" y="195573"/>
                </a:lnTo>
                <a:lnTo>
                  <a:pt x="262779" y="195928"/>
                </a:lnTo>
                <a:lnTo>
                  <a:pt x="267046" y="196639"/>
                </a:lnTo>
                <a:lnTo>
                  <a:pt x="270957" y="196995"/>
                </a:lnTo>
                <a:lnTo>
                  <a:pt x="274513" y="199484"/>
                </a:lnTo>
                <a:lnTo>
                  <a:pt x="274513" y="199840"/>
                </a:lnTo>
                <a:close/>
              </a:path>
              <a:path w="295275" h="323850">
                <a:moveTo>
                  <a:pt x="96364" y="220108"/>
                </a:moveTo>
                <a:lnTo>
                  <a:pt x="95297" y="220108"/>
                </a:lnTo>
                <a:lnTo>
                  <a:pt x="90319" y="218330"/>
                </a:lnTo>
                <a:lnTo>
                  <a:pt x="86052" y="216908"/>
                </a:lnTo>
                <a:lnTo>
                  <a:pt x="80362" y="214419"/>
                </a:lnTo>
                <a:lnTo>
                  <a:pt x="74673" y="211574"/>
                </a:lnTo>
                <a:lnTo>
                  <a:pt x="67917" y="208374"/>
                </a:lnTo>
                <a:lnTo>
                  <a:pt x="63650" y="205529"/>
                </a:lnTo>
                <a:lnTo>
                  <a:pt x="58316" y="201618"/>
                </a:lnTo>
                <a:lnTo>
                  <a:pt x="58316" y="198062"/>
                </a:lnTo>
                <a:lnTo>
                  <a:pt x="61516" y="196639"/>
                </a:lnTo>
                <a:lnTo>
                  <a:pt x="62938" y="196995"/>
                </a:lnTo>
                <a:lnTo>
                  <a:pt x="65428" y="197350"/>
                </a:lnTo>
                <a:lnTo>
                  <a:pt x="80007" y="198773"/>
                </a:lnTo>
                <a:lnTo>
                  <a:pt x="99392" y="199615"/>
                </a:lnTo>
                <a:lnTo>
                  <a:pt x="105120" y="199773"/>
                </a:lnTo>
                <a:lnTo>
                  <a:pt x="274513" y="199840"/>
                </a:lnTo>
                <a:lnTo>
                  <a:pt x="274513" y="203751"/>
                </a:lnTo>
                <a:lnTo>
                  <a:pt x="271313" y="210152"/>
                </a:lnTo>
                <a:lnTo>
                  <a:pt x="270925" y="211218"/>
                </a:lnTo>
                <a:lnTo>
                  <a:pt x="145435" y="211218"/>
                </a:lnTo>
                <a:lnTo>
                  <a:pt x="124455" y="211930"/>
                </a:lnTo>
                <a:lnTo>
                  <a:pt x="119477" y="212641"/>
                </a:lnTo>
                <a:lnTo>
                  <a:pt x="115210" y="212996"/>
                </a:lnTo>
                <a:lnTo>
                  <a:pt x="107031" y="214774"/>
                </a:lnTo>
                <a:lnTo>
                  <a:pt x="104187" y="215841"/>
                </a:lnTo>
                <a:lnTo>
                  <a:pt x="101697" y="216908"/>
                </a:lnTo>
                <a:lnTo>
                  <a:pt x="96364" y="220108"/>
                </a:lnTo>
                <a:close/>
              </a:path>
              <a:path w="295275" h="323850">
                <a:moveTo>
                  <a:pt x="269061" y="253533"/>
                </a:moveTo>
                <a:lnTo>
                  <a:pt x="244999" y="253533"/>
                </a:lnTo>
                <a:lnTo>
                  <a:pt x="248911" y="249622"/>
                </a:lnTo>
                <a:lnTo>
                  <a:pt x="248911" y="211218"/>
                </a:lnTo>
                <a:lnTo>
                  <a:pt x="270925" y="211218"/>
                </a:lnTo>
                <a:lnTo>
                  <a:pt x="269890" y="214063"/>
                </a:lnTo>
                <a:lnTo>
                  <a:pt x="263134" y="249977"/>
                </a:lnTo>
                <a:lnTo>
                  <a:pt x="269061" y="253533"/>
                </a:lnTo>
                <a:close/>
              </a:path>
              <a:path w="295275" h="323850">
                <a:moveTo>
                  <a:pt x="291226" y="323584"/>
                </a:moveTo>
                <a:lnTo>
                  <a:pt x="102053" y="323584"/>
                </a:lnTo>
                <a:lnTo>
                  <a:pt x="81785" y="316472"/>
                </a:lnTo>
                <a:lnTo>
                  <a:pt x="81785" y="268468"/>
                </a:lnTo>
                <a:lnTo>
                  <a:pt x="77518" y="263845"/>
                </a:lnTo>
                <a:lnTo>
                  <a:pt x="74317" y="262423"/>
                </a:lnTo>
                <a:lnTo>
                  <a:pt x="71828" y="261001"/>
                </a:lnTo>
                <a:lnTo>
                  <a:pt x="64005" y="258867"/>
                </a:lnTo>
                <a:lnTo>
                  <a:pt x="61516" y="258511"/>
                </a:lnTo>
                <a:lnTo>
                  <a:pt x="59027" y="257800"/>
                </a:lnTo>
                <a:lnTo>
                  <a:pt x="53693" y="256734"/>
                </a:lnTo>
                <a:lnTo>
                  <a:pt x="53693" y="252111"/>
                </a:lnTo>
                <a:lnTo>
                  <a:pt x="62227" y="248911"/>
                </a:lnTo>
                <a:lnTo>
                  <a:pt x="77162" y="248911"/>
                </a:lnTo>
                <a:lnTo>
                  <a:pt x="99920" y="250689"/>
                </a:lnTo>
                <a:lnTo>
                  <a:pt x="103120" y="253533"/>
                </a:lnTo>
                <a:lnTo>
                  <a:pt x="269061" y="253533"/>
                </a:lnTo>
                <a:lnTo>
                  <a:pt x="275580" y="257445"/>
                </a:lnTo>
                <a:lnTo>
                  <a:pt x="269535" y="264556"/>
                </a:lnTo>
                <a:lnTo>
                  <a:pt x="101342" y="264556"/>
                </a:lnTo>
                <a:lnTo>
                  <a:pt x="101342" y="307227"/>
                </a:lnTo>
                <a:lnTo>
                  <a:pt x="108454" y="312205"/>
                </a:lnTo>
                <a:lnTo>
                  <a:pt x="295137" y="312205"/>
                </a:lnTo>
                <a:lnTo>
                  <a:pt x="295137" y="319672"/>
                </a:lnTo>
                <a:lnTo>
                  <a:pt x="291226" y="323584"/>
                </a:lnTo>
                <a:close/>
              </a:path>
              <a:path w="295275" h="323850">
                <a:moveTo>
                  <a:pt x="295137" y="312205"/>
                </a:moveTo>
                <a:lnTo>
                  <a:pt x="216552" y="312205"/>
                </a:lnTo>
                <a:lnTo>
                  <a:pt x="229709" y="310783"/>
                </a:lnTo>
                <a:lnTo>
                  <a:pt x="236821" y="308649"/>
                </a:lnTo>
                <a:lnTo>
                  <a:pt x="243577" y="304738"/>
                </a:lnTo>
                <a:lnTo>
                  <a:pt x="245355" y="302960"/>
                </a:lnTo>
                <a:lnTo>
                  <a:pt x="266334" y="304027"/>
                </a:lnTo>
                <a:lnTo>
                  <a:pt x="272735" y="304738"/>
                </a:lnTo>
                <a:lnTo>
                  <a:pt x="283758" y="305805"/>
                </a:lnTo>
                <a:lnTo>
                  <a:pt x="295137" y="310783"/>
                </a:lnTo>
                <a:lnTo>
                  <a:pt x="295137" y="3122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9124484" y="5468773"/>
            <a:ext cx="273685" cy="334645"/>
          </a:xfrm>
          <a:custGeom>
            <a:avLst/>
            <a:gdLst/>
            <a:ahLst/>
            <a:cxnLst/>
            <a:rect l="l" t="t" r="r" b="b"/>
            <a:pathLst>
              <a:path w="273684" h="334645">
                <a:moveTo>
                  <a:pt x="5689" y="272379"/>
                </a:moveTo>
                <a:lnTo>
                  <a:pt x="0" y="267401"/>
                </a:lnTo>
                <a:lnTo>
                  <a:pt x="3555" y="263845"/>
                </a:lnTo>
                <a:lnTo>
                  <a:pt x="8534" y="257800"/>
                </a:lnTo>
                <a:lnTo>
                  <a:pt x="37692" y="216197"/>
                </a:lnTo>
                <a:lnTo>
                  <a:pt x="58316" y="181349"/>
                </a:lnTo>
                <a:lnTo>
                  <a:pt x="61161" y="176015"/>
                </a:lnTo>
                <a:lnTo>
                  <a:pt x="70050" y="159658"/>
                </a:lnTo>
                <a:lnTo>
                  <a:pt x="72539" y="153969"/>
                </a:lnTo>
                <a:lnTo>
                  <a:pt x="75384" y="147924"/>
                </a:lnTo>
                <a:lnTo>
                  <a:pt x="81785" y="132634"/>
                </a:lnTo>
                <a:lnTo>
                  <a:pt x="84274" y="126589"/>
                </a:lnTo>
                <a:lnTo>
                  <a:pt x="86052" y="121610"/>
                </a:lnTo>
                <a:lnTo>
                  <a:pt x="91030" y="108098"/>
                </a:lnTo>
                <a:lnTo>
                  <a:pt x="92452" y="103475"/>
                </a:lnTo>
                <a:lnTo>
                  <a:pt x="94230" y="98497"/>
                </a:lnTo>
                <a:lnTo>
                  <a:pt x="97786" y="87118"/>
                </a:lnTo>
                <a:lnTo>
                  <a:pt x="99208" y="81785"/>
                </a:lnTo>
                <a:lnTo>
                  <a:pt x="100631" y="76806"/>
                </a:lnTo>
                <a:lnTo>
                  <a:pt x="103831" y="63294"/>
                </a:lnTo>
                <a:lnTo>
                  <a:pt x="104187" y="60449"/>
                </a:lnTo>
                <a:lnTo>
                  <a:pt x="103831" y="58671"/>
                </a:lnTo>
                <a:lnTo>
                  <a:pt x="99208" y="54049"/>
                </a:lnTo>
                <a:lnTo>
                  <a:pt x="94230" y="50493"/>
                </a:lnTo>
                <a:lnTo>
                  <a:pt x="86763" y="45870"/>
                </a:lnTo>
                <a:lnTo>
                  <a:pt x="82496" y="43737"/>
                </a:lnTo>
                <a:lnTo>
                  <a:pt x="77518" y="40892"/>
                </a:lnTo>
                <a:lnTo>
                  <a:pt x="78229" y="37336"/>
                </a:lnTo>
                <a:lnTo>
                  <a:pt x="81429" y="35558"/>
                </a:lnTo>
                <a:lnTo>
                  <a:pt x="86763" y="35558"/>
                </a:lnTo>
                <a:lnTo>
                  <a:pt x="94586" y="37336"/>
                </a:lnTo>
                <a:lnTo>
                  <a:pt x="97075" y="38047"/>
                </a:lnTo>
                <a:lnTo>
                  <a:pt x="99920" y="38759"/>
                </a:lnTo>
                <a:lnTo>
                  <a:pt x="128011" y="51560"/>
                </a:lnTo>
                <a:lnTo>
                  <a:pt x="127940" y="54049"/>
                </a:lnTo>
                <a:lnTo>
                  <a:pt x="112721" y="108809"/>
                </a:lnTo>
                <a:lnTo>
                  <a:pt x="109520" y="116988"/>
                </a:lnTo>
                <a:lnTo>
                  <a:pt x="107742" y="121610"/>
                </a:lnTo>
                <a:lnTo>
                  <a:pt x="103475" y="131211"/>
                </a:lnTo>
                <a:lnTo>
                  <a:pt x="101342" y="136189"/>
                </a:lnTo>
                <a:lnTo>
                  <a:pt x="105253" y="141879"/>
                </a:lnTo>
                <a:lnTo>
                  <a:pt x="111476" y="150769"/>
                </a:lnTo>
                <a:lnTo>
                  <a:pt x="94586" y="150769"/>
                </a:lnTo>
                <a:lnTo>
                  <a:pt x="93875" y="152191"/>
                </a:lnTo>
                <a:lnTo>
                  <a:pt x="92097" y="155036"/>
                </a:lnTo>
                <a:lnTo>
                  <a:pt x="91385" y="156814"/>
                </a:lnTo>
                <a:lnTo>
                  <a:pt x="87474" y="164281"/>
                </a:lnTo>
                <a:lnTo>
                  <a:pt x="79295" y="179216"/>
                </a:lnTo>
                <a:lnTo>
                  <a:pt x="74673" y="186327"/>
                </a:lnTo>
                <a:lnTo>
                  <a:pt x="69695" y="194150"/>
                </a:lnTo>
                <a:lnTo>
                  <a:pt x="37336" y="238243"/>
                </a:lnTo>
                <a:lnTo>
                  <a:pt x="32358" y="244288"/>
                </a:lnTo>
                <a:lnTo>
                  <a:pt x="26669" y="251400"/>
                </a:lnTo>
                <a:lnTo>
                  <a:pt x="14223" y="264201"/>
                </a:lnTo>
                <a:lnTo>
                  <a:pt x="9600" y="268824"/>
                </a:lnTo>
                <a:lnTo>
                  <a:pt x="5689" y="272379"/>
                </a:lnTo>
                <a:close/>
              </a:path>
              <a:path w="273684" h="334645">
                <a:moveTo>
                  <a:pt x="189528" y="259578"/>
                </a:moveTo>
                <a:lnTo>
                  <a:pt x="160369" y="232198"/>
                </a:lnTo>
                <a:lnTo>
                  <a:pt x="154324" y="224731"/>
                </a:lnTo>
                <a:lnTo>
                  <a:pt x="142234" y="210507"/>
                </a:lnTo>
                <a:lnTo>
                  <a:pt x="136545" y="203751"/>
                </a:lnTo>
                <a:lnTo>
                  <a:pt x="130856" y="196639"/>
                </a:lnTo>
                <a:lnTo>
                  <a:pt x="113787" y="175660"/>
                </a:lnTo>
                <a:lnTo>
                  <a:pt x="109876" y="170681"/>
                </a:lnTo>
                <a:lnTo>
                  <a:pt x="99564" y="157169"/>
                </a:lnTo>
                <a:lnTo>
                  <a:pt x="94586" y="150769"/>
                </a:lnTo>
                <a:lnTo>
                  <a:pt x="111476" y="150769"/>
                </a:lnTo>
                <a:lnTo>
                  <a:pt x="115210" y="156102"/>
                </a:lnTo>
                <a:lnTo>
                  <a:pt x="118766" y="160014"/>
                </a:lnTo>
                <a:lnTo>
                  <a:pt x="150057" y="192017"/>
                </a:lnTo>
                <a:lnTo>
                  <a:pt x="167837" y="201618"/>
                </a:lnTo>
                <a:lnTo>
                  <a:pt x="169970" y="204462"/>
                </a:lnTo>
                <a:lnTo>
                  <a:pt x="177438" y="216908"/>
                </a:lnTo>
                <a:lnTo>
                  <a:pt x="180282" y="221530"/>
                </a:lnTo>
                <a:lnTo>
                  <a:pt x="185972" y="232198"/>
                </a:lnTo>
                <a:lnTo>
                  <a:pt x="187394" y="235754"/>
                </a:lnTo>
                <a:lnTo>
                  <a:pt x="189883" y="240377"/>
                </a:lnTo>
                <a:lnTo>
                  <a:pt x="194861" y="254244"/>
                </a:lnTo>
                <a:lnTo>
                  <a:pt x="189528" y="259578"/>
                </a:lnTo>
                <a:close/>
              </a:path>
              <a:path w="273684" h="334645">
                <a:moveTo>
                  <a:pt x="259934" y="334252"/>
                </a:moveTo>
                <a:lnTo>
                  <a:pt x="256734" y="334252"/>
                </a:lnTo>
                <a:lnTo>
                  <a:pt x="254956" y="331407"/>
                </a:lnTo>
                <a:lnTo>
                  <a:pt x="254244" y="329985"/>
                </a:lnTo>
                <a:lnTo>
                  <a:pt x="253807" y="327851"/>
                </a:lnTo>
                <a:lnTo>
                  <a:pt x="252822" y="323584"/>
                </a:lnTo>
                <a:lnTo>
                  <a:pt x="252466" y="321095"/>
                </a:lnTo>
                <a:lnTo>
                  <a:pt x="252111" y="316117"/>
                </a:lnTo>
                <a:lnTo>
                  <a:pt x="251400" y="302604"/>
                </a:lnTo>
                <a:lnTo>
                  <a:pt x="251044" y="294781"/>
                </a:lnTo>
                <a:lnTo>
                  <a:pt x="251044" y="34136"/>
                </a:lnTo>
                <a:lnTo>
                  <a:pt x="249622" y="28446"/>
                </a:lnTo>
                <a:lnTo>
                  <a:pt x="248199" y="26313"/>
                </a:lnTo>
                <a:lnTo>
                  <a:pt x="246777" y="24535"/>
                </a:lnTo>
                <a:lnTo>
                  <a:pt x="243221" y="20624"/>
                </a:lnTo>
                <a:lnTo>
                  <a:pt x="240732" y="19201"/>
                </a:lnTo>
                <a:lnTo>
                  <a:pt x="238243" y="17423"/>
                </a:lnTo>
                <a:lnTo>
                  <a:pt x="232909" y="14579"/>
                </a:lnTo>
                <a:lnTo>
                  <a:pt x="227220" y="11734"/>
                </a:lnTo>
                <a:lnTo>
                  <a:pt x="221530" y="9600"/>
                </a:lnTo>
                <a:lnTo>
                  <a:pt x="217263" y="8178"/>
                </a:lnTo>
                <a:lnTo>
                  <a:pt x="212641" y="6044"/>
                </a:lnTo>
                <a:lnTo>
                  <a:pt x="212641" y="2133"/>
                </a:lnTo>
                <a:lnTo>
                  <a:pt x="218330" y="0"/>
                </a:lnTo>
                <a:lnTo>
                  <a:pt x="224020" y="0"/>
                </a:lnTo>
                <a:lnTo>
                  <a:pt x="237176" y="1777"/>
                </a:lnTo>
                <a:lnTo>
                  <a:pt x="243221" y="3555"/>
                </a:lnTo>
                <a:lnTo>
                  <a:pt x="247488" y="4622"/>
                </a:lnTo>
                <a:lnTo>
                  <a:pt x="259578" y="8178"/>
                </a:lnTo>
                <a:lnTo>
                  <a:pt x="263845" y="9956"/>
                </a:lnTo>
                <a:lnTo>
                  <a:pt x="267401" y="11378"/>
                </a:lnTo>
                <a:lnTo>
                  <a:pt x="273091" y="14579"/>
                </a:lnTo>
                <a:lnTo>
                  <a:pt x="273091" y="18846"/>
                </a:lnTo>
                <a:lnTo>
                  <a:pt x="271668" y="22757"/>
                </a:lnTo>
                <a:lnTo>
                  <a:pt x="270957" y="25246"/>
                </a:lnTo>
                <a:lnTo>
                  <a:pt x="270601" y="27380"/>
                </a:lnTo>
                <a:lnTo>
                  <a:pt x="269926" y="34136"/>
                </a:lnTo>
                <a:lnTo>
                  <a:pt x="269890" y="261001"/>
                </a:lnTo>
                <a:lnTo>
                  <a:pt x="269179" y="284469"/>
                </a:lnTo>
                <a:lnTo>
                  <a:pt x="268824" y="290514"/>
                </a:lnTo>
                <a:lnTo>
                  <a:pt x="268468" y="300471"/>
                </a:lnTo>
                <a:lnTo>
                  <a:pt x="266334" y="317539"/>
                </a:lnTo>
                <a:lnTo>
                  <a:pt x="265623" y="321450"/>
                </a:lnTo>
                <a:lnTo>
                  <a:pt x="265268" y="323940"/>
                </a:lnTo>
                <a:lnTo>
                  <a:pt x="263845" y="327851"/>
                </a:lnTo>
                <a:lnTo>
                  <a:pt x="262423" y="331407"/>
                </a:lnTo>
                <a:lnTo>
                  <a:pt x="259934" y="3342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2306565" y="4192073"/>
            <a:ext cx="340995" cy="323215"/>
          </a:xfrm>
          <a:custGeom>
            <a:avLst/>
            <a:gdLst/>
            <a:ahLst/>
            <a:cxnLst/>
            <a:rect l="l" t="t" r="r" b="b"/>
            <a:pathLst>
              <a:path w="340994" h="323214">
                <a:moveTo>
                  <a:pt x="340606" y="167788"/>
                </a:moveTo>
                <a:lnTo>
                  <a:pt x="0" y="167788"/>
                </a:lnTo>
                <a:lnTo>
                  <a:pt x="0" y="140814"/>
                </a:lnTo>
                <a:lnTo>
                  <a:pt x="340606" y="140814"/>
                </a:lnTo>
                <a:lnTo>
                  <a:pt x="340606" y="167788"/>
                </a:lnTo>
                <a:close/>
              </a:path>
              <a:path w="340994" h="323214">
                <a:moveTo>
                  <a:pt x="196591" y="206650"/>
                </a:moveTo>
                <a:lnTo>
                  <a:pt x="146300" y="206650"/>
                </a:lnTo>
                <a:lnTo>
                  <a:pt x="146300" y="167788"/>
                </a:lnTo>
                <a:lnTo>
                  <a:pt x="196591" y="167788"/>
                </a:lnTo>
                <a:lnTo>
                  <a:pt x="196591" y="206650"/>
                </a:lnTo>
                <a:close/>
              </a:path>
              <a:path w="340994" h="323214">
                <a:moveTo>
                  <a:pt x="263798" y="322776"/>
                </a:moveTo>
                <a:lnTo>
                  <a:pt x="265627" y="319576"/>
                </a:lnTo>
                <a:lnTo>
                  <a:pt x="267913" y="315004"/>
                </a:lnTo>
                <a:lnTo>
                  <a:pt x="268828" y="312718"/>
                </a:lnTo>
                <a:lnTo>
                  <a:pt x="268828" y="233624"/>
                </a:lnTo>
                <a:lnTo>
                  <a:pt x="19202" y="233624"/>
                </a:lnTo>
                <a:lnTo>
                  <a:pt x="19202" y="206650"/>
                </a:lnTo>
                <a:lnTo>
                  <a:pt x="319118" y="206650"/>
                </a:lnTo>
                <a:lnTo>
                  <a:pt x="319118" y="309975"/>
                </a:lnTo>
                <a:lnTo>
                  <a:pt x="276143" y="322319"/>
                </a:lnTo>
                <a:lnTo>
                  <a:pt x="263798" y="322776"/>
                </a:lnTo>
                <a:close/>
              </a:path>
              <a:path w="340994" h="323214">
                <a:moveTo>
                  <a:pt x="264256" y="114754"/>
                </a:moveTo>
                <a:lnTo>
                  <a:pt x="268828" y="109268"/>
                </a:lnTo>
                <a:lnTo>
                  <a:pt x="270656" y="101953"/>
                </a:lnTo>
                <a:lnTo>
                  <a:pt x="270656" y="26974"/>
                </a:lnTo>
                <a:lnTo>
                  <a:pt x="21487" y="26974"/>
                </a:lnTo>
                <a:lnTo>
                  <a:pt x="21487" y="0"/>
                </a:lnTo>
                <a:lnTo>
                  <a:pt x="281629" y="0"/>
                </a:lnTo>
                <a:lnTo>
                  <a:pt x="293516" y="457"/>
                </a:lnTo>
                <a:lnTo>
                  <a:pt x="309060" y="6857"/>
                </a:lnTo>
                <a:lnTo>
                  <a:pt x="317290" y="16916"/>
                </a:lnTo>
                <a:lnTo>
                  <a:pt x="320033" y="29717"/>
                </a:lnTo>
                <a:lnTo>
                  <a:pt x="320033" y="99667"/>
                </a:lnTo>
                <a:lnTo>
                  <a:pt x="272485" y="114297"/>
                </a:lnTo>
                <a:lnTo>
                  <a:pt x="264256" y="1147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2673689" y="4185673"/>
            <a:ext cx="325120" cy="323850"/>
          </a:xfrm>
          <a:custGeom>
            <a:avLst/>
            <a:gdLst/>
            <a:ahLst/>
            <a:cxnLst/>
            <a:rect l="l" t="t" r="r" b="b"/>
            <a:pathLst>
              <a:path w="325119" h="323850">
                <a:moveTo>
                  <a:pt x="204364" y="167331"/>
                </a:moveTo>
                <a:lnTo>
                  <a:pt x="36118" y="167331"/>
                </a:lnTo>
                <a:lnTo>
                  <a:pt x="18744" y="163217"/>
                </a:lnTo>
                <a:lnTo>
                  <a:pt x="6857" y="154987"/>
                </a:lnTo>
                <a:lnTo>
                  <a:pt x="0" y="141271"/>
                </a:lnTo>
                <a:lnTo>
                  <a:pt x="0" y="14630"/>
                </a:lnTo>
                <a:lnTo>
                  <a:pt x="204364" y="14630"/>
                </a:lnTo>
                <a:lnTo>
                  <a:pt x="204364" y="41604"/>
                </a:lnTo>
                <a:lnTo>
                  <a:pt x="50290" y="41604"/>
                </a:lnTo>
                <a:lnTo>
                  <a:pt x="50290" y="140357"/>
                </a:lnTo>
                <a:lnTo>
                  <a:pt x="204364" y="140357"/>
                </a:lnTo>
                <a:lnTo>
                  <a:pt x="204364" y="167331"/>
                </a:lnTo>
                <a:close/>
              </a:path>
              <a:path w="325119" h="323850">
                <a:moveTo>
                  <a:pt x="204364" y="140357"/>
                </a:moveTo>
                <a:lnTo>
                  <a:pt x="154073" y="140357"/>
                </a:lnTo>
                <a:lnTo>
                  <a:pt x="154073" y="41604"/>
                </a:lnTo>
                <a:lnTo>
                  <a:pt x="204364" y="41604"/>
                </a:lnTo>
                <a:lnTo>
                  <a:pt x="204364" y="140357"/>
                </a:lnTo>
                <a:close/>
              </a:path>
              <a:path w="325119" h="323850">
                <a:moveTo>
                  <a:pt x="317290" y="173275"/>
                </a:moveTo>
                <a:lnTo>
                  <a:pt x="270656" y="173275"/>
                </a:lnTo>
                <a:lnTo>
                  <a:pt x="270656" y="0"/>
                </a:lnTo>
                <a:lnTo>
                  <a:pt x="277057" y="914"/>
                </a:lnTo>
                <a:lnTo>
                  <a:pt x="288487" y="3657"/>
                </a:lnTo>
                <a:lnTo>
                  <a:pt x="293516" y="5486"/>
                </a:lnTo>
                <a:lnTo>
                  <a:pt x="295192" y="5486"/>
                </a:lnTo>
                <a:lnTo>
                  <a:pt x="298545" y="6400"/>
                </a:lnTo>
                <a:lnTo>
                  <a:pt x="306774" y="10972"/>
                </a:lnTo>
                <a:lnTo>
                  <a:pt x="313175" y="16458"/>
                </a:lnTo>
                <a:lnTo>
                  <a:pt x="317290" y="24231"/>
                </a:lnTo>
                <a:lnTo>
                  <a:pt x="317290" y="173275"/>
                </a:lnTo>
                <a:close/>
              </a:path>
              <a:path w="325119" h="323850">
                <a:moveTo>
                  <a:pt x="295192" y="5486"/>
                </a:moveTo>
                <a:lnTo>
                  <a:pt x="293516" y="5486"/>
                </a:lnTo>
                <a:lnTo>
                  <a:pt x="293516" y="5029"/>
                </a:lnTo>
                <a:lnTo>
                  <a:pt x="295192" y="5486"/>
                </a:lnTo>
                <a:close/>
              </a:path>
              <a:path w="325119" h="323850">
                <a:moveTo>
                  <a:pt x="325062" y="323690"/>
                </a:moveTo>
                <a:lnTo>
                  <a:pt x="62635" y="323690"/>
                </a:lnTo>
                <a:lnTo>
                  <a:pt x="46633" y="320033"/>
                </a:lnTo>
                <a:lnTo>
                  <a:pt x="40689" y="315918"/>
                </a:lnTo>
                <a:lnTo>
                  <a:pt x="33832" y="311346"/>
                </a:lnTo>
                <a:lnTo>
                  <a:pt x="25602" y="299002"/>
                </a:lnTo>
                <a:lnTo>
                  <a:pt x="24688" y="290315"/>
                </a:lnTo>
                <a:lnTo>
                  <a:pt x="24688" y="201163"/>
                </a:lnTo>
                <a:lnTo>
                  <a:pt x="75893" y="201163"/>
                </a:lnTo>
                <a:lnTo>
                  <a:pt x="75893" y="296716"/>
                </a:lnTo>
                <a:lnTo>
                  <a:pt x="325062" y="296716"/>
                </a:lnTo>
                <a:lnTo>
                  <a:pt x="325062" y="3236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3030754" y="4189788"/>
            <a:ext cx="325120" cy="320040"/>
          </a:xfrm>
          <a:custGeom>
            <a:avLst/>
            <a:gdLst/>
            <a:ahLst/>
            <a:cxnLst/>
            <a:rect l="l" t="t" r="r" b="b"/>
            <a:pathLst>
              <a:path w="325120" h="320039">
                <a:moveTo>
                  <a:pt x="147215" y="162759"/>
                </a:moveTo>
                <a:lnTo>
                  <a:pt x="148586" y="160473"/>
                </a:lnTo>
                <a:lnTo>
                  <a:pt x="151787" y="155901"/>
                </a:lnTo>
                <a:lnTo>
                  <a:pt x="153158" y="149501"/>
                </a:lnTo>
                <a:lnTo>
                  <a:pt x="153158" y="37032"/>
                </a:lnTo>
                <a:lnTo>
                  <a:pt x="0" y="37032"/>
                </a:lnTo>
                <a:lnTo>
                  <a:pt x="0" y="10058"/>
                </a:lnTo>
                <a:lnTo>
                  <a:pt x="164131" y="10058"/>
                </a:lnTo>
                <a:lnTo>
                  <a:pt x="176018" y="10515"/>
                </a:lnTo>
                <a:lnTo>
                  <a:pt x="191562" y="18287"/>
                </a:lnTo>
                <a:lnTo>
                  <a:pt x="196134" y="24231"/>
                </a:lnTo>
                <a:lnTo>
                  <a:pt x="200249" y="30631"/>
                </a:lnTo>
                <a:lnTo>
                  <a:pt x="203449" y="48462"/>
                </a:lnTo>
                <a:lnTo>
                  <a:pt x="203449" y="147215"/>
                </a:lnTo>
                <a:lnTo>
                  <a:pt x="201163" y="150872"/>
                </a:lnTo>
                <a:lnTo>
                  <a:pt x="189276" y="155901"/>
                </a:lnTo>
                <a:lnTo>
                  <a:pt x="181504" y="157730"/>
                </a:lnTo>
                <a:lnTo>
                  <a:pt x="173275" y="160016"/>
                </a:lnTo>
                <a:lnTo>
                  <a:pt x="154987" y="162302"/>
                </a:lnTo>
                <a:lnTo>
                  <a:pt x="147215" y="162759"/>
                </a:lnTo>
                <a:close/>
              </a:path>
              <a:path w="325120" h="320039">
                <a:moveTo>
                  <a:pt x="325062" y="175103"/>
                </a:moveTo>
                <a:lnTo>
                  <a:pt x="274771" y="175103"/>
                </a:lnTo>
                <a:lnTo>
                  <a:pt x="274771" y="101953"/>
                </a:lnTo>
                <a:lnTo>
                  <a:pt x="213965" y="101953"/>
                </a:lnTo>
                <a:lnTo>
                  <a:pt x="213965" y="73150"/>
                </a:lnTo>
                <a:lnTo>
                  <a:pt x="274771" y="73150"/>
                </a:lnTo>
                <a:lnTo>
                  <a:pt x="274771" y="0"/>
                </a:lnTo>
                <a:lnTo>
                  <a:pt x="282543" y="914"/>
                </a:lnTo>
                <a:lnTo>
                  <a:pt x="300374" y="5486"/>
                </a:lnTo>
                <a:lnTo>
                  <a:pt x="308146" y="9143"/>
                </a:lnTo>
                <a:lnTo>
                  <a:pt x="315461" y="12344"/>
                </a:lnTo>
                <a:lnTo>
                  <a:pt x="325062" y="21945"/>
                </a:lnTo>
                <a:lnTo>
                  <a:pt x="325062" y="175103"/>
                </a:lnTo>
                <a:close/>
              </a:path>
              <a:path w="325120" h="320039">
                <a:moveTo>
                  <a:pt x="324605" y="319576"/>
                </a:moveTo>
                <a:lnTo>
                  <a:pt x="62177" y="319576"/>
                </a:lnTo>
                <a:lnTo>
                  <a:pt x="46176" y="315918"/>
                </a:lnTo>
                <a:lnTo>
                  <a:pt x="40232" y="311803"/>
                </a:lnTo>
                <a:lnTo>
                  <a:pt x="33374" y="307232"/>
                </a:lnTo>
                <a:lnTo>
                  <a:pt x="25145" y="294887"/>
                </a:lnTo>
                <a:lnTo>
                  <a:pt x="24231" y="286201"/>
                </a:lnTo>
                <a:lnTo>
                  <a:pt x="24231" y="197049"/>
                </a:lnTo>
                <a:lnTo>
                  <a:pt x="75436" y="197049"/>
                </a:lnTo>
                <a:lnTo>
                  <a:pt x="75436" y="292601"/>
                </a:lnTo>
                <a:lnTo>
                  <a:pt x="324605" y="292601"/>
                </a:lnTo>
                <a:lnTo>
                  <a:pt x="324605" y="319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3387363" y="4189788"/>
            <a:ext cx="342900" cy="328295"/>
          </a:xfrm>
          <a:custGeom>
            <a:avLst/>
            <a:gdLst/>
            <a:ahLst/>
            <a:cxnLst/>
            <a:rect l="l" t="t" r="r" b="b"/>
            <a:pathLst>
              <a:path w="342900" h="328295">
                <a:moveTo>
                  <a:pt x="147215" y="162759"/>
                </a:moveTo>
                <a:lnTo>
                  <a:pt x="148586" y="160473"/>
                </a:lnTo>
                <a:lnTo>
                  <a:pt x="151787" y="155901"/>
                </a:lnTo>
                <a:lnTo>
                  <a:pt x="153158" y="149501"/>
                </a:lnTo>
                <a:lnTo>
                  <a:pt x="153158" y="37032"/>
                </a:lnTo>
                <a:lnTo>
                  <a:pt x="0" y="37032"/>
                </a:lnTo>
                <a:lnTo>
                  <a:pt x="0" y="10058"/>
                </a:lnTo>
                <a:lnTo>
                  <a:pt x="164131" y="10058"/>
                </a:lnTo>
                <a:lnTo>
                  <a:pt x="176018" y="10972"/>
                </a:lnTo>
                <a:lnTo>
                  <a:pt x="191562" y="18287"/>
                </a:lnTo>
                <a:lnTo>
                  <a:pt x="196134" y="24231"/>
                </a:lnTo>
                <a:lnTo>
                  <a:pt x="200249" y="30631"/>
                </a:lnTo>
                <a:lnTo>
                  <a:pt x="203449" y="48462"/>
                </a:lnTo>
                <a:lnTo>
                  <a:pt x="203449" y="147215"/>
                </a:lnTo>
                <a:lnTo>
                  <a:pt x="201163" y="150872"/>
                </a:lnTo>
                <a:lnTo>
                  <a:pt x="189276" y="155901"/>
                </a:lnTo>
                <a:lnTo>
                  <a:pt x="181504" y="157730"/>
                </a:lnTo>
                <a:lnTo>
                  <a:pt x="173275" y="160016"/>
                </a:lnTo>
                <a:lnTo>
                  <a:pt x="154987" y="162302"/>
                </a:lnTo>
                <a:lnTo>
                  <a:pt x="147215" y="162759"/>
                </a:lnTo>
                <a:close/>
              </a:path>
              <a:path w="342900" h="328295">
                <a:moveTo>
                  <a:pt x="310432" y="163217"/>
                </a:moveTo>
                <a:lnTo>
                  <a:pt x="260141" y="163217"/>
                </a:lnTo>
                <a:lnTo>
                  <a:pt x="260141" y="0"/>
                </a:lnTo>
                <a:lnTo>
                  <a:pt x="300831" y="12801"/>
                </a:lnTo>
                <a:lnTo>
                  <a:pt x="310432" y="21945"/>
                </a:lnTo>
                <a:lnTo>
                  <a:pt x="310432" y="78636"/>
                </a:lnTo>
                <a:lnTo>
                  <a:pt x="342435" y="78636"/>
                </a:lnTo>
                <a:lnTo>
                  <a:pt x="342435" y="107439"/>
                </a:lnTo>
                <a:lnTo>
                  <a:pt x="310432" y="107439"/>
                </a:lnTo>
                <a:lnTo>
                  <a:pt x="310432" y="163217"/>
                </a:lnTo>
                <a:close/>
              </a:path>
              <a:path w="342900" h="328295">
                <a:moveTo>
                  <a:pt x="171446" y="327805"/>
                </a:moveTo>
                <a:lnTo>
                  <a:pt x="130267" y="325780"/>
                </a:lnTo>
                <a:lnTo>
                  <a:pt x="87694" y="317718"/>
                </a:lnTo>
                <a:lnTo>
                  <a:pt x="46776" y="299945"/>
                </a:lnTo>
                <a:lnTo>
                  <a:pt x="21677" y="268867"/>
                </a:lnTo>
                <a:lnTo>
                  <a:pt x="21487" y="259684"/>
                </a:lnTo>
                <a:lnTo>
                  <a:pt x="21677" y="250504"/>
                </a:lnTo>
                <a:lnTo>
                  <a:pt x="46776" y="219851"/>
                </a:lnTo>
                <a:lnTo>
                  <a:pt x="87694" y="202078"/>
                </a:lnTo>
                <a:lnTo>
                  <a:pt x="130267" y="193684"/>
                </a:lnTo>
                <a:lnTo>
                  <a:pt x="171446" y="191562"/>
                </a:lnTo>
                <a:lnTo>
                  <a:pt x="189132" y="191641"/>
                </a:lnTo>
                <a:lnTo>
                  <a:pt x="228366" y="196363"/>
                </a:lnTo>
                <a:lnTo>
                  <a:pt x="288230" y="215526"/>
                </a:lnTo>
                <a:lnTo>
                  <a:pt x="293909" y="218537"/>
                </a:lnTo>
                <a:lnTo>
                  <a:pt x="170989" y="218537"/>
                </a:lnTo>
                <a:lnTo>
                  <a:pt x="159341" y="218583"/>
                </a:lnTo>
                <a:lnTo>
                  <a:pt x="115754" y="224737"/>
                </a:lnTo>
                <a:lnTo>
                  <a:pt x="71778" y="250083"/>
                </a:lnTo>
                <a:lnTo>
                  <a:pt x="71778" y="269285"/>
                </a:lnTo>
                <a:lnTo>
                  <a:pt x="86866" y="284829"/>
                </a:lnTo>
                <a:lnTo>
                  <a:pt x="100124" y="289858"/>
                </a:lnTo>
                <a:lnTo>
                  <a:pt x="108336" y="293334"/>
                </a:lnTo>
                <a:lnTo>
                  <a:pt x="150329" y="300517"/>
                </a:lnTo>
                <a:lnTo>
                  <a:pt x="294906" y="300831"/>
                </a:lnTo>
                <a:lnTo>
                  <a:pt x="288230" y="304492"/>
                </a:lnTo>
                <a:lnTo>
                  <a:pt x="244511" y="320454"/>
                </a:lnTo>
                <a:lnTo>
                  <a:pt x="201220" y="327234"/>
                </a:lnTo>
                <a:lnTo>
                  <a:pt x="189312" y="327734"/>
                </a:lnTo>
                <a:lnTo>
                  <a:pt x="171446" y="327805"/>
                </a:lnTo>
                <a:close/>
              </a:path>
              <a:path w="342900" h="328295">
                <a:moveTo>
                  <a:pt x="294906" y="300831"/>
                </a:moveTo>
                <a:lnTo>
                  <a:pt x="170989" y="300831"/>
                </a:lnTo>
                <a:lnTo>
                  <a:pt x="183429" y="300792"/>
                </a:lnTo>
                <a:lnTo>
                  <a:pt x="191648" y="300517"/>
                </a:lnTo>
                <a:lnTo>
                  <a:pt x="233642" y="293334"/>
                </a:lnTo>
                <a:lnTo>
                  <a:pt x="241853" y="289858"/>
                </a:lnTo>
                <a:lnTo>
                  <a:pt x="255112" y="284829"/>
                </a:lnTo>
                <a:lnTo>
                  <a:pt x="271113" y="269285"/>
                </a:lnTo>
                <a:lnTo>
                  <a:pt x="271113" y="250083"/>
                </a:lnTo>
                <a:lnTo>
                  <a:pt x="232463" y="226555"/>
                </a:lnTo>
                <a:lnTo>
                  <a:pt x="190448" y="218908"/>
                </a:lnTo>
                <a:lnTo>
                  <a:pt x="170989" y="218537"/>
                </a:lnTo>
                <a:lnTo>
                  <a:pt x="293909" y="218537"/>
                </a:lnTo>
                <a:lnTo>
                  <a:pt x="321212" y="250504"/>
                </a:lnTo>
                <a:lnTo>
                  <a:pt x="321404" y="259684"/>
                </a:lnTo>
                <a:lnTo>
                  <a:pt x="321217" y="268867"/>
                </a:lnTo>
                <a:lnTo>
                  <a:pt x="295687" y="300402"/>
                </a:lnTo>
                <a:lnTo>
                  <a:pt x="294906" y="300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3739507" y="4189788"/>
            <a:ext cx="325755" cy="328295"/>
          </a:xfrm>
          <a:custGeom>
            <a:avLst/>
            <a:gdLst/>
            <a:ahLst/>
            <a:cxnLst/>
            <a:rect l="l" t="t" r="r" b="b"/>
            <a:pathLst>
              <a:path w="325754" h="328295">
                <a:moveTo>
                  <a:pt x="105961" y="167788"/>
                </a:moveTo>
                <a:lnTo>
                  <a:pt x="60470" y="161159"/>
                </a:lnTo>
                <a:lnTo>
                  <a:pt x="19287" y="136982"/>
                </a:lnTo>
                <a:lnTo>
                  <a:pt x="750" y="102667"/>
                </a:lnTo>
                <a:lnTo>
                  <a:pt x="0" y="77725"/>
                </a:lnTo>
                <a:lnTo>
                  <a:pt x="750" y="71807"/>
                </a:lnTo>
                <a:lnTo>
                  <a:pt x="19287" y="38186"/>
                </a:lnTo>
                <a:lnTo>
                  <a:pt x="60470" y="12344"/>
                </a:lnTo>
                <a:lnTo>
                  <a:pt x="105961" y="5029"/>
                </a:lnTo>
                <a:lnTo>
                  <a:pt x="121601" y="5143"/>
                </a:lnTo>
                <a:lnTo>
                  <a:pt x="164077" y="16751"/>
                </a:lnTo>
                <a:lnTo>
                  <a:pt x="184288" y="29717"/>
                </a:lnTo>
                <a:lnTo>
                  <a:pt x="105961" y="29717"/>
                </a:lnTo>
                <a:lnTo>
                  <a:pt x="97070" y="29810"/>
                </a:lnTo>
                <a:lnTo>
                  <a:pt x="62527" y="49833"/>
                </a:lnTo>
                <a:lnTo>
                  <a:pt x="49269" y="78179"/>
                </a:lnTo>
                <a:lnTo>
                  <a:pt x="49318" y="96156"/>
                </a:lnTo>
                <a:lnTo>
                  <a:pt x="56127" y="116583"/>
                </a:lnTo>
                <a:lnTo>
                  <a:pt x="63442" y="125270"/>
                </a:lnTo>
                <a:lnTo>
                  <a:pt x="70300" y="133956"/>
                </a:lnTo>
                <a:lnTo>
                  <a:pt x="183923" y="144472"/>
                </a:lnTo>
                <a:lnTo>
                  <a:pt x="177079" y="150004"/>
                </a:lnTo>
                <a:lnTo>
                  <a:pt x="140003" y="164992"/>
                </a:lnTo>
                <a:lnTo>
                  <a:pt x="121337" y="167685"/>
                </a:lnTo>
                <a:lnTo>
                  <a:pt x="105961" y="167788"/>
                </a:lnTo>
                <a:close/>
              </a:path>
              <a:path w="325754" h="328295">
                <a:moveTo>
                  <a:pt x="183923" y="144472"/>
                </a:moveTo>
                <a:lnTo>
                  <a:pt x="119676" y="144472"/>
                </a:lnTo>
                <a:lnTo>
                  <a:pt x="141164" y="134414"/>
                </a:lnTo>
                <a:lnTo>
                  <a:pt x="148479" y="125727"/>
                </a:lnTo>
                <a:lnTo>
                  <a:pt x="155337" y="117497"/>
                </a:lnTo>
                <a:lnTo>
                  <a:pt x="162652" y="96467"/>
                </a:lnTo>
                <a:lnTo>
                  <a:pt x="162652" y="78179"/>
                </a:lnTo>
                <a:lnTo>
                  <a:pt x="142079" y="41147"/>
                </a:lnTo>
                <a:lnTo>
                  <a:pt x="105961" y="29717"/>
                </a:lnTo>
                <a:lnTo>
                  <a:pt x="184288" y="29717"/>
                </a:lnTo>
                <a:lnTo>
                  <a:pt x="210050" y="65931"/>
                </a:lnTo>
                <a:lnTo>
                  <a:pt x="212836" y="77725"/>
                </a:lnTo>
                <a:lnTo>
                  <a:pt x="212795" y="96467"/>
                </a:lnTo>
                <a:lnTo>
                  <a:pt x="197942" y="132099"/>
                </a:lnTo>
                <a:lnTo>
                  <a:pt x="193095" y="136982"/>
                </a:lnTo>
                <a:lnTo>
                  <a:pt x="183923" y="144472"/>
                </a:lnTo>
                <a:close/>
              </a:path>
              <a:path w="325754" h="328295">
                <a:moveTo>
                  <a:pt x="323583" y="176018"/>
                </a:moveTo>
                <a:lnTo>
                  <a:pt x="272378" y="176018"/>
                </a:lnTo>
                <a:lnTo>
                  <a:pt x="272378" y="114754"/>
                </a:lnTo>
                <a:lnTo>
                  <a:pt x="216143" y="114754"/>
                </a:lnTo>
                <a:lnTo>
                  <a:pt x="216143" y="92352"/>
                </a:lnTo>
                <a:lnTo>
                  <a:pt x="272378" y="92352"/>
                </a:lnTo>
                <a:lnTo>
                  <a:pt x="272378" y="62635"/>
                </a:lnTo>
                <a:lnTo>
                  <a:pt x="216143" y="62635"/>
                </a:lnTo>
                <a:lnTo>
                  <a:pt x="216143" y="40232"/>
                </a:lnTo>
                <a:lnTo>
                  <a:pt x="272378" y="40232"/>
                </a:lnTo>
                <a:lnTo>
                  <a:pt x="272378" y="0"/>
                </a:lnTo>
                <a:lnTo>
                  <a:pt x="313982" y="12801"/>
                </a:lnTo>
                <a:lnTo>
                  <a:pt x="323583" y="21945"/>
                </a:lnTo>
                <a:lnTo>
                  <a:pt x="323583" y="176018"/>
                </a:lnTo>
                <a:close/>
              </a:path>
              <a:path w="325754" h="328295">
                <a:moveTo>
                  <a:pt x="175911" y="327805"/>
                </a:moveTo>
                <a:lnTo>
                  <a:pt x="134731" y="325780"/>
                </a:lnTo>
                <a:lnTo>
                  <a:pt x="92159" y="317718"/>
                </a:lnTo>
                <a:lnTo>
                  <a:pt x="51241" y="299945"/>
                </a:lnTo>
                <a:lnTo>
                  <a:pt x="26142" y="268867"/>
                </a:lnTo>
                <a:lnTo>
                  <a:pt x="25952" y="259684"/>
                </a:lnTo>
                <a:lnTo>
                  <a:pt x="26142" y="250504"/>
                </a:lnTo>
                <a:lnTo>
                  <a:pt x="51241" y="219851"/>
                </a:lnTo>
                <a:lnTo>
                  <a:pt x="92159" y="202078"/>
                </a:lnTo>
                <a:lnTo>
                  <a:pt x="134731" y="193684"/>
                </a:lnTo>
                <a:lnTo>
                  <a:pt x="175911" y="191562"/>
                </a:lnTo>
                <a:lnTo>
                  <a:pt x="193596" y="191641"/>
                </a:lnTo>
                <a:lnTo>
                  <a:pt x="232831" y="196363"/>
                </a:lnTo>
                <a:lnTo>
                  <a:pt x="292691" y="215526"/>
                </a:lnTo>
                <a:lnTo>
                  <a:pt x="298351" y="218537"/>
                </a:lnTo>
                <a:lnTo>
                  <a:pt x="175453" y="218537"/>
                </a:lnTo>
                <a:lnTo>
                  <a:pt x="163806" y="218583"/>
                </a:lnTo>
                <a:lnTo>
                  <a:pt x="120219" y="224737"/>
                </a:lnTo>
                <a:lnTo>
                  <a:pt x="76243" y="250083"/>
                </a:lnTo>
                <a:lnTo>
                  <a:pt x="76243" y="269285"/>
                </a:lnTo>
                <a:lnTo>
                  <a:pt x="91330" y="284829"/>
                </a:lnTo>
                <a:lnTo>
                  <a:pt x="104589" y="289858"/>
                </a:lnTo>
                <a:lnTo>
                  <a:pt x="112801" y="293334"/>
                </a:lnTo>
                <a:lnTo>
                  <a:pt x="154794" y="300517"/>
                </a:lnTo>
                <a:lnTo>
                  <a:pt x="299345" y="300831"/>
                </a:lnTo>
                <a:lnTo>
                  <a:pt x="292691" y="304492"/>
                </a:lnTo>
                <a:lnTo>
                  <a:pt x="248975" y="320454"/>
                </a:lnTo>
                <a:lnTo>
                  <a:pt x="205685" y="327234"/>
                </a:lnTo>
                <a:lnTo>
                  <a:pt x="193777" y="327734"/>
                </a:lnTo>
                <a:lnTo>
                  <a:pt x="175911" y="327805"/>
                </a:lnTo>
                <a:close/>
              </a:path>
              <a:path w="325754" h="328295">
                <a:moveTo>
                  <a:pt x="299345" y="300831"/>
                </a:moveTo>
                <a:lnTo>
                  <a:pt x="175453" y="300831"/>
                </a:lnTo>
                <a:lnTo>
                  <a:pt x="187894" y="300792"/>
                </a:lnTo>
                <a:lnTo>
                  <a:pt x="196113" y="300517"/>
                </a:lnTo>
                <a:lnTo>
                  <a:pt x="238106" y="293334"/>
                </a:lnTo>
                <a:lnTo>
                  <a:pt x="246318" y="289858"/>
                </a:lnTo>
                <a:lnTo>
                  <a:pt x="259577" y="284829"/>
                </a:lnTo>
                <a:lnTo>
                  <a:pt x="275578" y="269285"/>
                </a:lnTo>
                <a:lnTo>
                  <a:pt x="275578" y="250083"/>
                </a:lnTo>
                <a:lnTo>
                  <a:pt x="236928" y="226555"/>
                </a:lnTo>
                <a:lnTo>
                  <a:pt x="194913" y="218908"/>
                </a:lnTo>
                <a:lnTo>
                  <a:pt x="175453" y="218537"/>
                </a:lnTo>
                <a:lnTo>
                  <a:pt x="298351" y="218537"/>
                </a:lnTo>
                <a:lnTo>
                  <a:pt x="325223" y="250504"/>
                </a:lnTo>
                <a:lnTo>
                  <a:pt x="325412" y="259684"/>
                </a:lnTo>
                <a:lnTo>
                  <a:pt x="325228" y="268867"/>
                </a:lnTo>
                <a:lnTo>
                  <a:pt x="300124" y="300402"/>
                </a:lnTo>
                <a:lnTo>
                  <a:pt x="299345" y="300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4096115" y="4189788"/>
            <a:ext cx="349250" cy="328295"/>
          </a:xfrm>
          <a:custGeom>
            <a:avLst/>
            <a:gdLst/>
            <a:ahLst/>
            <a:cxnLst/>
            <a:rect l="l" t="t" r="r" b="b"/>
            <a:pathLst>
              <a:path w="349250" h="328295">
                <a:moveTo>
                  <a:pt x="105961" y="167788"/>
                </a:moveTo>
                <a:lnTo>
                  <a:pt x="60470" y="161159"/>
                </a:lnTo>
                <a:lnTo>
                  <a:pt x="19287" y="136982"/>
                </a:lnTo>
                <a:lnTo>
                  <a:pt x="750" y="102667"/>
                </a:lnTo>
                <a:lnTo>
                  <a:pt x="0" y="77725"/>
                </a:lnTo>
                <a:lnTo>
                  <a:pt x="750" y="71807"/>
                </a:lnTo>
                <a:lnTo>
                  <a:pt x="19287" y="38186"/>
                </a:lnTo>
                <a:lnTo>
                  <a:pt x="60470" y="12344"/>
                </a:lnTo>
                <a:lnTo>
                  <a:pt x="105961" y="5029"/>
                </a:lnTo>
                <a:lnTo>
                  <a:pt x="121601" y="5143"/>
                </a:lnTo>
                <a:lnTo>
                  <a:pt x="164077" y="16751"/>
                </a:lnTo>
                <a:lnTo>
                  <a:pt x="184288" y="29717"/>
                </a:lnTo>
                <a:lnTo>
                  <a:pt x="105961" y="29717"/>
                </a:lnTo>
                <a:lnTo>
                  <a:pt x="97070" y="29810"/>
                </a:lnTo>
                <a:lnTo>
                  <a:pt x="62527" y="49833"/>
                </a:lnTo>
                <a:lnTo>
                  <a:pt x="49269" y="78179"/>
                </a:lnTo>
                <a:lnTo>
                  <a:pt x="49318" y="96156"/>
                </a:lnTo>
                <a:lnTo>
                  <a:pt x="56127" y="116583"/>
                </a:lnTo>
                <a:lnTo>
                  <a:pt x="63442" y="125270"/>
                </a:lnTo>
                <a:lnTo>
                  <a:pt x="70300" y="133956"/>
                </a:lnTo>
                <a:lnTo>
                  <a:pt x="183923" y="144472"/>
                </a:lnTo>
                <a:lnTo>
                  <a:pt x="177079" y="150004"/>
                </a:lnTo>
                <a:lnTo>
                  <a:pt x="140003" y="164992"/>
                </a:lnTo>
                <a:lnTo>
                  <a:pt x="121337" y="167685"/>
                </a:lnTo>
                <a:lnTo>
                  <a:pt x="105961" y="167788"/>
                </a:lnTo>
                <a:close/>
              </a:path>
              <a:path w="349250" h="328295">
                <a:moveTo>
                  <a:pt x="183923" y="144472"/>
                </a:moveTo>
                <a:lnTo>
                  <a:pt x="119676" y="144472"/>
                </a:lnTo>
                <a:lnTo>
                  <a:pt x="141164" y="134414"/>
                </a:lnTo>
                <a:lnTo>
                  <a:pt x="148479" y="125727"/>
                </a:lnTo>
                <a:lnTo>
                  <a:pt x="155337" y="117497"/>
                </a:lnTo>
                <a:lnTo>
                  <a:pt x="162652" y="96467"/>
                </a:lnTo>
                <a:lnTo>
                  <a:pt x="162652" y="78179"/>
                </a:lnTo>
                <a:lnTo>
                  <a:pt x="142079" y="41147"/>
                </a:lnTo>
                <a:lnTo>
                  <a:pt x="105961" y="29717"/>
                </a:lnTo>
                <a:lnTo>
                  <a:pt x="184288" y="29717"/>
                </a:lnTo>
                <a:lnTo>
                  <a:pt x="210050" y="65931"/>
                </a:lnTo>
                <a:lnTo>
                  <a:pt x="212836" y="77725"/>
                </a:lnTo>
                <a:lnTo>
                  <a:pt x="212795" y="96467"/>
                </a:lnTo>
                <a:lnTo>
                  <a:pt x="197942" y="132099"/>
                </a:lnTo>
                <a:lnTo>
                  <a:pt x="193095" y="136982"/>
                </a:lnTo>
                <a:lnTo>
                  <a:pt x="183923" y="144472"/>
                </a:lnTo>
                <a:close/>
              </a:path>
              <a:path w="349250" h="328295">
                <a:moveTo>
                  <a:pt x="316725" y="166417"/>
                </a:moveTo>
                <a:lnTo>
                  <a:pt x="266434" y="166417"/>
                </a:lnTo>
                <a:lnTo>
                  <a:pt x="266434" y="0"/>
                </a:lnTo>
                <a:lnTo>
                  <a:pt x="307124" y="12801"/>
                </a:lnTo>
                <a:lnTo>
                  <a:pt x="316725" y="21945"/>
                </a:lnTo>
                <a:lnTo>
                  <a:pt x="316725" y="46176"/>
                </a:lnTo>
                <a:lnTo>
                  <a:pt x="349186" y="46176"/>
                </a:lnTo>
                <a:lnTo>
                  <a:pt x="349186" y="74979"/>
                </a:lnTo>
                <a:lnTo>
                  <a:pt x="316725" y="74979"/>
                </a:lnTo>
                <a:lnTo>
                  <a:pt x="316725" y="112468"/>
                </a:lnTo>
                <a:lnTo>
                  <a:pt x="349186" y="112468"/>
                </a:lnTo>
                <a:lnTo>
                  <a:pt x="349186" y="141271"/>
                </a:lnTo>
                <a:lnTo>
                  <a:pt x="316725" y="141271"/>
                </a:lnTo>
                <a:lnTo>
                  <a:pt x="316725" y="166417"/>
                </a:lnTo>
                <a:close/>
              </a:path>
              <a:path w="349250" h="328295">
                <a:moveTo>
                  <a:pt x="175911" y="327805"/>
                </a:moveTo>
                <a:lnTo>
                  <a:pt x="134731" y="325780"/>
                </a:lnTo>
                <a:lnTo>
                  <a:pt x="92159" y="317718"/>
                </a:lnTo>
                <a:lnTo>
                  <a:pt x="51241" y="299945"/>
                </a:lnTo>
                <a:lnTo>
                  <a:pt x="26142" y="268867"/>
                </a:lnTo>
                <a:lnTo>
                  <a:pt x="25952" y="259684"/>
                </a:lnTo>
                <a:lnTo>
                  <a:pt x="26142" y="250504"/>
                </a:lnTo>
                <a:lnTo>
                  <a:pt x="51241" y="219851"/>
                </a:lnTo>
                <a:lnTo>
                  <a:pt x="92159" y="202078"/>
                </a:lnTo>
                <a:lnTo>
                  <a:pt x="134731" y="193684"/>
                </a:lnTo>
                <a:lnTo>
                  <a:pt x="175911" y="191562"/>
                </a:lnTo>
                <a:lnTo>
                  <a:pt x="193596" y="191641"/>
                </a:lnTo>
                <a:lnTo>
                  <a:pt x="232831" y="196363"/>
                </a:lnTo>
                <a:lnTo>
                  <a:pt x="292694" y="215526"/>
                </a:lnTo>
                <a:lnTo>
                  <a:pt x="298374" y="218537"/>
                </a:lnTo>
                <a:lnTo>
                  <a:pt x="175453" y="218537"/>
                </a:lnTo>
                <a:lnTo>
                  <a:pt x="163806" y="218583"/>
                </a:lnTo>
                <a:lnTo>
                  <a:pt x="120219" y="224737"/>
                </a:lnTo>
                <a:lnTo>
                  <a:pt x="76243" y="250083"/>
                </a:lnTo>
                <a:lnTo>
                  <a:pt x="76243" y="269285"/>
                </a:lnTo>
                <a:lnTo>
                  <a:pt x="91330" y="284829"/>
                </a:lnTo>
                <a:lnTo>
                  <a:pt x="104589" y="289858"/>
                </a:lnTo>
                <a:lnTo>
                  <a:pt x="112801" y="293334"/>
                </a:lnTo>
                <a:lnTo>
                  <a:pt x="154794" y="300517"/>
                </a:lnTo>
                <a:lnTo>
                  <a:pt x="299371" y="300831"/>
                </a:lnTo>
                <a:lnTo>
                  <a:pt x="292694" y="304492"/>
                </a:lnTo>
                <a:lnTo>
                  <a:pt x="248975" y="320454"/>
                </a:lnTo>
                <a:lnTo>
                  <a:pt x="205685" y="327234"/>
                </a:lnTo>
                <a:lnTo>
                  <a:pt x="193777" y="327734"/>
                </a:lnTo>
                <a:lnTo>
                  <a:pt x="175911" y="327805"/>
                </a:lnTo>
                <a:close/>
              </a:path>
              <a:path w="349250" h="328295">
                <a:moveTo>
                  <a:pt x="299371" y="300831"/>
                </a:moveTo>
                <a:lnTo>
                  <a:pt x="175453" y="300831"/>
                </a:lnTo>
                <a:lnTo>
                  <a:pt x="187894" y="300792"/>
                </a:lnTo>
                <a:lnTo>
                  <a:pt x="196113" y="300517"/>
                </a:lnTo>
                <a:lnTo>
                  <a:pt x="238106" y="293334"/>
                </a:lnTo>
                <a:lnTo>
                  <a:pt x="246318" y="289858"/>
                </a:lnTo>
                <a:lnTo>
                  <a:pt x="259577" y="284829"/>
                </a:lnTo>
                <a:lnTo>
                  <a:pt x="275578" y="269285"/>
                </a:lnTo>
                <a:lnTo>
                  <a:pt x="275578" y="250083"/>
                </a:lnTo>
                <a:lnTo>
                  <a:pt x="236928" y="226555"/>
                </a:lnTo>
                <a:lnTo>
                  <a:pt x="194913" y="218908"/>
                </a:lnTo>
                <a:lnTo>
                  <a:pt x="175453" y="218537"/>
                </a:lnTo>
                <a:lnTo>
                  <a:pt x="298374" y="218537"/>
                </a:lnTo>
                <a:lnTo>
                  <a:pt x="325676" y="250504"/>
                </a:lnTo>
                <a:lnTo>
                  <a:pt x="325869" y="259684"/>
                </a:lnTo>
                <a:lnTo>
                  <a:pt x="325682" y="268867"/>
                </a:lnTo>
                <a:lnTo>
                  <a:pt x="300152" y="300402"/>
                </a:lnTo>
                <a:lnTo>
                  <a:pt x="299371" y="300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4446673" y="4204418"/>
            <a:ext cx="340995" cy="284480"/>
          </a:xfrm>
          <a:custGeom>
            <a:avLst/>
            <a:gdLst/>
            <a:ahLst/>
            <a:cxnLst/>
            <a:rect l="l" t="t" r="r" b="b"/>
            <a:pathLst>
              <a:path w="340995" h="284479">
                <a:moveTo>
                  <a:pt x="322776" y="26974"/>
                </a:moveTo>
                <a:lnTo>
                  <a:pt x="18744" y="26974"/>
                </a:lnTo>
                <a:lnTo>
                  <a:pt x="18744" y="0"/>
                </a:lnTo>
                <a:lnTo>
                  <a:pt x="322776" y="0"/>
                </a:lnTo>
                <a:lnTo>
                  <a:pt x="322776" y="26974"/>
                </a:lnTo>
                <a:close/>
              </a:path>
              <a:path w="340995" h="284479">
                <a:moveTo>
                  <a:pt x="32003" y="171446"/>
                </a:moveTo>
                <a:lnTo>
                  <a:pt x="27949" y="166874"/>
                </a:lnTo>
                <a:lnTo>
                  <a:pt x="22402" y="160473"/>
                </a:lnTo>
                <a:lnTo>
                  <a:pt x="18744" y="156359"/>
                </a:lnTo>
                <a:lnTo>
                  <a:pt x="16916" y="154530"/>
                </a:lnTo>
                <a:lnTo>
                  <a:pt x="14630" y="150872"/>
                </a:lnTo>
                <a:lnTo>
                  <a:pt x="12801" y="149044"/>
                </a:lnTo>
                <a:lnTo>
                  <a:pt x="56234" y="133728"/>
                </a:lnTo>
                <a:lnTo>
                  <a:pt x="92809" y="110182"/>
                </a:lnTo>
                <a:lnTo>
                  <a:pt x="123898" y="74293"/>
                </a:lnTo>
                <a:lnTo>
                  <a:pt x="144472" y="26974"/>
                </a:lnTo>
                <a:lnTo>
                  <a:pt x="195677" y="26974"/>
                </a:lnTo>
                <a:lnTo>
                  <a:pt x="215336" y="73379"/>
                </a:lnTo>
                <a:lnTo>
                  <a:pt x="226265" y="89152"/>
                </a:lnTo>
                <a:lnTo>
                  <a:pt x="170074" y="89152"/>
                </a:lnTo>
                <a:lnTo>
                  <a:pt x="135556" y="123898"/>
                </a:lnTo>
                <a:lnTo>
                  <a:pt x="99210" y="148129"/>
                </a:lnTo>
                <a:lnTo>
                  <a:pt x="53830" y="166335"/>
                </a:lnTo>
                <a:lnTo>
                  <a:pt x="40736" y="169771"/>
                </a:lnTo>
                <a:lnTo>
                  <a:pt x="32003" y="171446"/>
                </a:lnTo>
                <a:close/>
              </a:path>
              <a:path w="340995" h="284479">
                <a:moveTo>
                  <a:pt x="308146" y="167788"/>
                </a:moveTo>
                <a:lnTo>
                  <a:pt x="265377" y="157623"/>
                </a:lnTo>
                <a:lnTo>
                  <a:pt x="241396" y="146758"/>
                </a:lnTo>
                <a:lnTo>
                  <a:pt x="230534" y="141504"/>
                </a:lnTo>
                <a:lnTo>
                  <a:pt x="193638" y="114322"/>
                </a:lnTo>
                <a:lnTo>
                  <a:pt x="170074" y="89152"/>
                </a:lnTo>
                <a:lnTo>
                  <a:pt x="226265" y="89152"/>
                </a:lnTo>
                <a:lnTo>
                  <a:pt x="229338" y="93066"/>
                </a:lnTo>
                <a:lnTo>
                  <a:pt x="236488" y="99771"/>
                </a:lnTo>
                <a:lnTo>
                  <a:pt x="272292" y="125366"/>
                </a:lnTo>
                <a:lnTo>
                  <a:pt x="313379" y="142350"/>
                </a:lnTo>
                <a:lnTo>
                  <a:pt x="327348" y="145386"/>
                </a:lnTo>
                <a:lnTo>
                  <a:pt x="323233" y="149958"/>
                </a:lnTo>
                <a:lnTo>
                  <a:pt x="318204" y="155901"/>
                </a:lnTo>
                <a:lnTo>
                  <a:pt x="314547" y="160016"/>
                </a:lnTo>
                <a:lnTo>
                  <a:pt x="308146" y="167788"/>
                </a:lnTo>
                <a:close/>
              </a:path>
              <a:path w="340995" h="284479">
                <a:moveTo>
                  <a:pt x="195677" y="256941"/>
                </a:moveTo>
                <a:lnTo>
                  <a:pt x="145386" y="256941"/>
                </a:lnTo>
                <a:lnTo>
                  <a:pt x="145386" y="166874"/>
                </a:lnTo>
                <a:lnTo>
                  <a:pt x="195677" y="166874"/>
                </a:lnTo>
                <a:lnTo>
                  <a:pt x="195677" y="256941"/>
                </a:lnTo>
                <a:close/>
              </a:path>
              <a:path w="340995" h="284479">
                <a:moveTo>
                  <a:pt x="340606" y="283915"/>
                </a:moveTo>
                <a:lnTo>
                  <a:pt x="0" y="283915"/>
                </a:lnTo>
                <a:lnTo>
                  <a:pt x="0" y="256941"/>
                </a:lnTo>
                <a:lnTo>
                  <a:pt x="340606" y="256941"/>
                </a:lnTo>
                <a:lnTo>
                  <a:pt x="340606" y="2839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4800082" y="4189331"/>
            <a:ext cx="356235" cy="327660"/>
          </a:xfrm>
          <a:custGeom>
            <a:avLst/>
            <a:gdLst/>
            <a:ahLst/>
            <a:cxnLst/>
            <a:rect l="l" t="t" r="r" b="b"/>
            <a:pathLst>
              <a:path w="356235" h="327660">
                <a:moveTo>
                  <a:pt x="22859" y="293973"/>
                </a:moveTo>
                <a:lnTo>
                  <a:pt x="10515" y="273399"/>
                </a:lnTo>
                <a:lnTo>
                  <a:pt x="9143" y="271571"/>
                </a:lnTo>
                <a:lnTo>
                  <a:pt x="4114" y="265627"/>
                </a:lnTo>
                <a:lnTo>
                  <a:pt x="1828" y="263341"/>
                </a:lnTo>
                <a:lnTo>
                  <a:pt x="0" y="261055"/>
                </a:lnTo>
                <a:lnTo>
                  <a:pt x="27431" y="234081"/>
                </a:lnTo>
                <a:lnTo>
                  <a:pt x="48919" y="208936"/>
                </a:lnTo>
                <a:lnTo>
                  <a:pt x="54580" y="201874"/>
                </a:lnTo>
                <a:lnTo>
                  <a:pt x="74511" y="167799"/>
                </a:lnTo>
                <a:lnTo>
                  <a:pt x="86098" y="125363"/>
                </a:lnTo>
                <a:lnTo>
                  <a:pt x="92774" y="69492"/>
                </a:lnTo>
                <a:lnTo>
                  <a:pt x="92809" y="10972"/>
                </a:lnTo>
                <a:lnTo>
                  <a:pt x="144472" y="10972"/>
                </a:lnTo>
                <a:lnTo>
                  <a:pt x="144472" y="69492"/>
                </a:lnTo>
                <a:lnTo>
                  <a:pt x="147215" y="92352"/>
                </a:lnTo>
                <a:lnTo>
                  <a:pt x="148129" y="104696"/>
                </a:lnTo>
                <a:lnTo>
                  <a:pt x="157244" y="146072"/>
                </a:lnTo>
                <a:lnTo>
                  <a:pt x="167358" y="173732"/>
                </a:lnTo>
                <a:lnTo>
                  <a:pt x="118412" y="173732"/>
                </a:lnTo>
                <a:lnTo>
                  <a:pt x="97838" y="211222"/>
                </a:lnTo>
                <a:lnTo>
                  <a:pt x="76350" y="240482"/>
                </a:lnTo>
                <a:lnTo>
                  <a:pt x="69807" y="248608"/>
                </a:lnTo>
                <a:lnTo>
                  <a:pt x="39261" y="279600"/>
                </a:lnTo>
                <a:lnTo>
                  <a:pt x="32839" y="285319"/>
                </a:lnTo>
                <a:lnTo>
                  <a:pt x="22859" y="293973"/>
                </a:lnTo>
                <a:close/>
              </a:path>
              <a:path w="356235" h="327660">
                <a:moveTo>
                  <a:pt x="215336" y="292601"/>
                </a:moveTo>
                <a:lnTo>
                  <a:pt x="182876" y="266542"/>
                </a:lnTo>
                <a:lnTo>
                  <a:pt x="151330" y="233167"/>
                </a:lnTo>
                <a:lnTo>
                  <a:pt x="127509" y="194048"/>
                </a:lnTo>
                <a:lnTo>
                  <a:pt x="118412" y="173732"/>
                </a:lnTo>
                <a:lnTo>
                  <a:pt x="167358" y="173732"/>
                </a:lnTo>
                <a:lnTo>
                  <a:pt x="168228" y="175457"/>
                </a:lnTo>
                <a:lnTo>
                  <a:pt x="172132" y="182647"/>
                </a:lnTo>
                <a:lnTo>
                  <a:pt x="193841" y="214900"/>
                </a:lnTo>
                <a:lnTo>
                  <a:pt x="222708" y="245511"/>
                </a:lnTo>
                <a:lnTo>
                  <a:pt x="238653" y="258312"/>
                </a:lnTo>
                <a:lnTo>
                  <a:pt x="215336" y="292601"/>
                </a:lnTo>
                <a:close/>
              </a:path>
              <a:path w="356235" h="327660">
                <a:moveTo>
                  <a:pt x="268828" y="327348"/>
                </a:moveTo>
                <a:lnTo>
                  <a:pt x="260141" y="327348"/>
                </a:lnTo>
                <a:lnTo>
                  <a:pt x="262427" y="324605"/>
                </a:lnTo>
                <a:lnTo>
                  <a:pt x="264256" y="319118"/>
                </a:lnTo>
                <a:lnTo>
                  <a:pt x="264598" y="317747"/>
                </a:lnTo>
                <a:lnTo>
                  <a:pt x="264713" y="0"/>
                </a:lnTo>
                <a:lnTo>
                  <a:pt x="273399" y="1371"/>
                </a:lnTo>
                <a:lnTo>
                  <a:pt x="291230" y="6400"/>
                </a:lnTo>
                <a:lnTo>
                  <a:pt x="298545" y="9601"/>
                </a:lnTo>
                <a:lnTo>
                  <a:pt x="305860" y="13258"/>
                </a:lnTo>
                <a:lnTo>
                  <a:pt x="315004" y="22402"/>
                </a:lnTo>
                <a:lnTo>
                  <a:pt x="315004" y="128927"/>
                </a:lnTo>
                <a:lnTo>
                  <a:pt x="356151" y="128927"/>
                </a:lnTo>
                <a:lnTo>
                  <a:pt x="356151" y="157730"/>
                </a:lnTo>
                <a:lnTo>
                  <a:pt x="315004" y="157730"/>
                </a:lnTo>
                <a:lnTo>
                  <a:pt x="315004" y="314547"/>
                </a:lnTo>
                <a:lnTo>
                  <a:pt x="313175" y="317747"/>
                </a:lnTo>
                <a:lnTo>
                  <a:pt x="302202" y="322319"/>
                </a:lnTo>
                <a:lnTo>
                  <a:pt x="294887" y="324148"/>
                </a:lnTo>
                <a:lnTo>
                  <a:pt x="287115" y="325519"/>
                </a:lnTo>
                <a:lnTo>
                  <a:pt x="268828" y="3273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2303364" y="4541368"/>
            <a:ext cx="2853055" cy="0"/>
          </a:xfrm>
          <a:custGeom>
            <a:avLst/>
            <a:gdLst/>
            <a:ahLst/>
            <a:cxnLst/>
            <a:rect l="l" t="t" r="r" b="b"/>
            <a:pathLst>
              <a:path w="2853054" h="0">
                <a:moveTo>
                  <a:pt x="0" y="0"/>
                </a:moveTo>
                <a:lnTo>
                  <a:pt x="2852966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5156035" y="4541368"/>
            <a:ext cx="98425" cy="0"/>
          </a:xfrm>
          <a:custGeom>
            <a:avLst/>
            <a:gdLst/>
            <a:ahLst/>
            <a:cxnLst/>
            <a:rect l="l" t="t" r="r" b="b"/>
            <a:pathLst>
              <a:path w="98425" h="0">
                <a:moveTo>
                  <a:pt x="0" y="0"/>
                </a:moveTo>
                <a:lnTo>
                  <a:pt x="98221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5271325" y="4189331"/>
            <a:ext cx="332105" cy="327660"/>
          </a:xfrm>
          <a:custGeom>
            <a:avLst/>
            <a:gdLst/>
            <a:ahLst/>
            <a:cxnLst/>
            <a:rect l="l" t="t" r="r" b="b"/>
            <a:pathLst>
              <a:path w="332104" h="327660">
                <a:moveTo>
                  <a:pt x="213050" y="327348"/>
                </a:moveTo>
                <a:lnTo>
                  <a:pt x="206192" y="327348"/>
                </a:lnTo>
                <a:lnTo>
                  <a:pt x="207564" y="324605"/>
                </a:lnTo>
                <a:lnTo>
                  <a:pt x="209393" y="319576"/>
                </a:lnTo>
                <a:lnTo>
                  <a:pt x="209850" y="317747"/>
                </a:lnTo>
                <a:lnTo>
                  <a:pt x="209850" y="154987"/>
                </a:lnTo>
                <a:lnTo>
                  <a:pt x="146758" y="154987"/>
                </a:lnTo>
                <a:lnTo>
                  <a:pt x="146758" y="126184"/>
                </a:lnTo>
                <a:lnTo>
                  <a:pt x="209850" y="126184"/>
                </a:lnTo>
                <a:lnTo>
                  <a:pt x="209850" y="0"/>
                </a:lnTo>
                <a:lnTo>
                  <a:pt x="218079" y="1371"/>
                </a:lnTo>
                <a:lnTo>
                  <a:pt x="234081" y="6400"/>
                </a:lnTo>
                <a:lnTo>
                  <a:pt x="240939" y="10058"/>
                </a:lnTo>
                <a:lnTo>
                  <a:pt x="247797" y="13258"/>
                </a:lnTo>
                <a:lnTo>
                  <a:pt x="256483" y="22859"/>
                </a:lnTo>
                <a:lnTo>
                  <a:pt x="256483" y="315004"/>
                </a:lnTo>
                <a:lnTo>
                  <a:pt x="254655" y="317747"/>
                </a:lnTo>
                <a:lnTo>
                  <a:pt x="243682" y="322776"/>
                </a:lnTo>
                <a:lnTo>
                  <a:pt x="229052" y="325519"/>
                </a:lnTo>
                <a:lnTo>
                  <a:pt x="213050" y="327348"/>
                </a:lnTo>
                <a:close/>
              </a:path>
              <a:path w="332104" h="327660">
                <a:moveTo>
                  <a:pt x="166417" y="286658"/>
                </a:moveTo>
                <a:lnTo>
                  <a:pt x="20573" y="286658"/>
                </a:lnTo>
                <a:lnTo>
                  <a:pt x="10972" y="283000"/>
                </a:lnTo>
                <a:lnTo>
                  <a:pt x="7772" y="279343"/>
                </a:lnTo>
                <a:lnTo>
                  <a:pt x="4114" y="276143"/>
                </a:lnTo>
                <a:lnTo>
                  <a:pt x="0" y="266999"/>
                </a:lnTo>
                <a:lnTo>
                  <a:pt x="0" y="10972"/>
                </a:lnTo>
                <a:lnTo>
                  <a:pt x="156359" y="10972"/>
                </a:lnTo>
                <a:lnTo>
                  <a:pt x="156359" y="37946"/>
                </a:lnTo>
                <a:lnTo>
                  <a:pt x="48462" y="37946"/>
                </a:lnTo>
                <a:lnTo>
                  <a:pt x="48462" y="259684"/>
                </a:lnTo>
                <a:lnTo>
                  <a:pt x="166417" y="259684"/>
                </a:lnTo>
                <a:lnTo>
                  <a:pt x="166417" y="286658"/>
                </a:lnTo>
                <a:close/>
              </a:path>
              <a:path w="332104" h="327660">
                <a:moveTo>
                  <a:pt x="281172" y="327348"/>
                </a:moveTo>
                <a:lnTo>
                  <a:pt x="283000" y="325062"/>
                </a:lnTo>
                <a:lnTo>
                  <a:pt x="283915" y="321862"/>
                </a:lnTo>
                <a:lnTo>
                  <a:pt x="284372" y="321404"/>
                </a:lnTo>
                <a:lnTo>
                  <a:pt x="284372" y="320490"/>
                </a:lnTo>
                <a:lnTo>
                  <a:pt x="284829" y="319118"/>
                </a:lnTo>
                <a:lnTo>
                  <a:pt x="285286" y="318661"/>
                </a:lnTo>
                <a:lnTo>
                  <a:pt x="285286" y="0"/>
                </a:lnTo>
                <a:lnTo>
                  <a:pt x="322776" y="12801"/>
                </a:lnTo>
                <a:lnTo>
                  <a:pt x="331920" y="22402"/>
                </a:lnTo>
                <a:lnTo>
                  <a:pt x="331920" y="315004"/>
                </a:lnTo>
                <a:lnTo>
                  <a:pt x="288030" y="326891"/>
                </a:lnTo>
                <a:lnTo>
                  <a:pt x="281172" y="3273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5620194" y="4189331"/>
            <a:ext cx="315595" cy="327660"/>
          </a:xfrm>
          <a:custGeom>
            <a:avLst/>
            <a:gdLst/>
            <a:ahLst/>
            <a:cxnLst/>
            <a:rect l="l" t="t" r="r" b="b"/>
            <a:pathLst>
              <a:path w="315595" h="327660">
                <a:moveTo>
                  <a:pt x="104664" y="298545"/>
                </a:moveTo>
                <a:lnTo>
                  <a:pt x="59013" y="286815"/>
                </a:lnTo>
                <a:lnTo>
                  <a:pt x="29267" y="259684"/>
                </a:lnTo>
                <a:lnTo>
                  <a:pt x="11375" y="222651"/>
                </a:lnTo>
                <a:lnTo>
                  <a:pt x="2025" y="180818"/>
                </a:lnTo>
                <a:lnTo>
                  <a:pt x="0" y="159891"/>
                </a:lnTo>
                <a:lnTo>
                  <a:pt x="10" y="145054"/>
                </a:lnTo>
                <a:lnTo>
                  <a:pt x="5525" y="104125"/>
                </a:lnTo>
                <a:lnTo>
                  <a:pt x="8197" y="94638"/>
                </a:lnTo>
                <a:lnTo>
                  <a:pt x="10693" y="84880"/>
                </a:lnTo>
                <a:lnTo>
                  <a:pt x="27885" y="47490"/>
                </a:lnTo>
                <a:lnTo>
                  <a:pt x="57377" y="19412"/>
                </a:lnTo>
                <a:lnTo>
                  <a:pt x="104664" y="7315"/>
                </a:lnTo>
                <a:lnTo>
                  <a:pt x="117373" y="7432"/>
                </a:lnTo>
                <a:lnTo>
                  <a:pt x="157641" y="22516"/>
                </a:lnTo>
                <a:lnTo>
                  <a:pt x="169110" y="32917"/>
                </a:lnTo>
                <a:lnTo>
                  <a:pt x="91405" y="32917"/>
                </a:lnTo>
                <a:lnTo>
                  <a:pt x="82033" y="41147"/>
                </a:lnTo>
                <a:lnTo>
                  <a:pt x="76477" y="46147"/>
                </a:lnTo>
                <a:lnTo>
                  <a:pt x="73089" y="49890"/>
                </a:lnTo>
                <a:lnTo>
                  <a:pt x="70300" y="54455"/>
                </a:lnTo>
                <a:lnTo>
                  <a:pt x="66717" y="61720"/>
                </a:lnTo>
                <a:lnTo>
                  <a:pt x="62967" y="69089"/>
                </a:lnTo>
                <a:lnTo>
                  <a:pt x="53194" y="109143"/>
                </a:lnTo>
                <a:lnTo>
                  <a:pt x="49868" y="159891"/>
                </a:lnTo>
                <a:lnTo>
                  <a:pt x="50715" y="181504"/>
                </a:lnTo>
                <a:lnTo>
                  <a:pt x="53001" y="194763"/>
                </a:lnTo>
                <a:lnTo>
                  <a:pt x="54179" y="203289"/>
                </a:lnTo>
                <a:lnTo>
                  <a:pt x="64596" y="241425"/>
                </a:lnTo>
                <a:lnTo>
                  <a:pt x="92320" y="274314"/>
                </a:lnTo>
                <a:lnTo>
                  <a:pt x="166703" y="274314"/>
                </a:lnTo>
                <a:lnTo>
                  <a:pt x="163181" y="278175"/>
                </a:lnTo>
                <a:lnTo>
                  <a:pt x="125495" y="297602"/>
                </a:lnTo>
                <a:lnTo>
                  <a:pt x="117340" y="298427"/>
                </a:lnTo>
                <a:lnTo>
                  <a:pt x="104664" y="298545"/>
                </a:lnTo>
                <a:close/>
              </a:path>
              <a:path w="315595" h="327660">
                <a:moveTo>
                  <a:pt x="166703" y="274314"/>
                </a:moveTo>
                <a:lnTo>
                  <a:pt x="117922" y="274314"/>
                </a:lnTo>
                <a:lnTo>
                  <a:pt x="136667" y="258769"/>
                </a:lnTo>
                <a:lnTo>
                  <a:pt x="142611" y="246425"/>
                </a:lnTo>
                <a:lnTo>
                  <a:pt x="155212" y="205021"/>
                </a:lnTo>
                <a:lnTo>
                  <a:pt x="159834" y="159891"/>
                </a:lnTo>
                <a:lnTo>
                  <a:pt x="159865" y="145400"/>
                </a:lnTo>
                <a:lnTo>
                  <a:pt x="159070" y="127098"/>
                </a:lnTo>
                <a:lnTo>
                  <a:pt x="151526" y="86637"/>
                </a:lnTo>
                <a:lnTo>
                  <a:pt x="135753" y="48462"/>
                </a:lnTo>
                <a:lnTo>
                  <a:pt x="117465" y="32917"/>
                </a:lnTo>
                <a:lnTo>
                  <a:pt x="169110" y="32917"/>
                </a:lnTo>
                <a:lnTo>
                  <a:pt x="193802" y="70139"/>
                </a:lnTo>
                <a:lnTo>
                  <a:pt x="201131" y="92352"/>
                </a:lnTo>
                <a:lnTo>
                  <a:pt x="203803" y="101849"/>
                </a:lnTo>
                <a:lnTo>
                  <a:pt x="209332" y="145054"/>
                </a:lnTo>
                <a:lnTo>
                  <a:pt x="209324" y="159891"/>
                </a:lnTo>
                <a:lnTo>
                  <a:pt x="204256" y="201013"/>
                </a:lnTo>
                <a:lnTo>
                  <a:pt x="189244" y="242768"/>
                </a:lnTo>
                <a:lnTo>
                  <a:pt x="176771" y="263277"/>
                </a:lnTo>
                <a:lnTo>
                  <a:pt x="166703" y="274314"/>
                </a:lnTo>
                <a:close/>
              </a:path>
              <a:path w="315595" h="327660">
                <a:moveTo>
                  <a:pt x="264681" y="327348"/>
                </a:moveTo>
                <a:lnTo>
                  <a:pt x="265595" y="325976"/>
                </a:lnTo>
                <a:lnTo>
                  <a:pt x="267881" y="321862"/>
                </a:lnTo>
                <a:lnTo>
                  <a:pt x="268795" y="317290"/>
                </a:lnTo>
                <a:lnTo>
                  <a:pt x="268795" y="0"/>
                </a:lnTo>
                <a:lnTo>
                  <a:pt x="275653" y="914"/>
                </a:lnTo>
                <a:lnTo>
                  <a:pt x="286626" y="3657"/>
                </a:lnTo>
                <a:lnTo>
                  <a:pt x="291655" y="5029"/>
                </a:lnTo>
                <a:lnTo>
                  <a:pt x="301713" y="8686"/>
                </a:lnTo>
                <a:lnTo>
                  <a:pt x="315429" y="19659"/>
                </a:lnTo>
                <a:lnTo>
                  <a:pt x="315429" y="315004"/>
                </a:lnTo>
                <a:lnTo>
                  <a:pt x="314057" y="316833"/>
                </a:lnTo>
                <a:lnTo>
                  <a:pt x="311771" y="320033"/>
                </a:lnTo>
                <a:lnTo>
                  <a:pt x="308114" y="321404"/>
                </a:lnTo>
                <a:lnTo>
                  <a:pt x="298513" y="324148"/>
                </a:lnTo>
                <a:lnTo>
                  <a:pt x="276568" y="326891"/>
                </a:lnTo>
                <a:lnTo>
                  <a:pt x="264681" y="3273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5980885" y="4189331"/>
            <a:ext cx="323850" cy="327660"/>
          </a:xfrm>
          <a:custGeom>
            <a:avLst/>
            <a:gdLst/>
            <a:ahLst/>
            <a:cxnLst/>
            <a:rect l="l" t="t" r="r" b="b"/>
            <a:pathLst>
              <a:path w="323850" h="327660">
                <a:moveTo>
                  <a:pt x="206192" y="286658"/>
                </a:moveTo>
                <a:lnTo>
                  <a:pt x="20116" y="286658"/>
                </a:lnTo>
                <a:lnTo>
                  <a:pt x="11429" y="282543"/>
                </a:lnTo>
                <a:lnTo>
                  <a:pt x="4114" y="276143"/>
                </a:lnTo>
                <a:lnTo>
                  <a:pt x="0" y="266999"/>
                </a:lnTo>
                <a:lnTo>
                  <a:pt x="0" y="10972"/>
                </a:lnTo>
                <a:lnTo>
                  <a:pt x="202078" y="10972"/>
                </a:lnTo>
                <a:lnTo>
                  <a:pt x="202078" y="37946"/>
                </a:lnTo>
                <a:lnTo>
                  <a:pt x="50290" y="37946"/>
                </a:lnTo>
                <a:lnTo>
                  <a:pt x="50290" y="125727"/>
                </a:lnTo>
                <a:lnTo>
                  <a:pt x="197963" y="125727"/>
                </a:lnTo>
                <a:lnTo>
                  <a:pt x="197963" y="152701"/>
                </a:lnTo>
                <a:lnTo>
                  <a:pt x="50290" y="152701"/>
                </a:lnTo>
                <a:lnTo>
                  <a:pt x="50290" y="259684"/>
                </a:lnTo>
                <a:lnTo>
                  <a:pt x="206192" y="259684"/>
                </a:lnTo>
                <a:lnTo>
                  <a:pt x="206192" y="286658"/>
                </a:lnTo>
                <a:close/>
              </a:path>
              <a:path w="323850" h="327660">
                <a:moveTo>
                  <a:pt x="276143" y="327348"/>
                </a:moveTo>
                <a:lnTo>
                  <a:pt x="268370" y="327348"/>
                </a:lnTo>
                <a:lnTo>
                  <a:pt x="268828" y="326891"/>
                </a:lnTo>
                <a:lnTo>
                  <a:pt x="270656" y="323690"/>
                </a:lnTo>
                <a:lnTo>
                  <a:pt x="272485" y="319118"/>
                </a:lnTo>
                <a:lnTo>
                  <a:pt x="272828" y="317747"/>
                </a:lnTo>
                <a:lnTo>
                  <a:pt x="272942" y="159102"/>
                </a:lnTo>
                <a:lnTo>
                  <a:pt x="214422" y="159102"/>
                </a:lnTo>
                <a:lnTo>
                  <a:pt x="214422" y="130299"/>
                </a:lnTo>
                <a:lnTo>
                  <a:pt x="272942" y="130299"/>
                </a:lnTo>
                <a:lnTo>
                  <a:pt x="272942" y="0"/>
                </a:lnTo>
                <a:lnTo>
                  <a:pt x="281629" y="1371"/>
                </a:lnTo>
                <a:lnTo>
                  <a:pt x="299459" y="6400"/>
                </a:lnTo>
                <a:lnTo>
                  <a:pt x="306774" y="9601"/>
                </a:lnTo>
                <a:lnTo>
                  <a:pt x="314089" y="13258"/>
                </a:lnTo>
                <a:lnTo>
                  <a:pt x="323233" y="22402"/>
                </a:lnTo>
                <a:lnTo>
                  <a:pt x="323233" y="314547"/>
                </a:lnTo>
                <a:lnTo>
                  <a:pt x="320947" y="317747"/>
                </a:lnTo>
                <a:lnTo>
                  <a:pt x="309060" y="322776"/>
                </a:lnTo>
                <a:lnTo>
                  <a:pt x="293516" y="325519"/>
                </a:lnTo>
                <a:lnTo>
                  <a:pt x="276143" y="3273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5253952" y="4541368"/>
            <a:ext cx="1070610" cy="0"/>
          </a:xfrm>
          <a:custGeom>
            <a:avLst/>
            <a:gdLst/>
            <a:ahLst/>
            <a:cxnLst/>
            <a:rect l="l" t="t" r="r" b="b"/>
            <a:pathLst>
              <a:path w="1070610" h="0">
                <a:moveTo>
                  <a:pt x="0" y="0"/>
                </a:moveTo>
                <a:lnTo>
                  <a:pt x="1070048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4000151" y="6167895"/>
            <a:ext cx="4042542" cy="404254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9998506" y="6177420"/>
            <a:ext cx="4042542" cy="404254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2126906" y="2500172"/>
            <a:ext cx="425450" cy="424180"/>
          </a:xfrm>
          <a:custGeom>
            <a:avLst/>
            <a:gdLst/>
            <a:ahLst/>
            <a:cxnLst/>
            <a:rect l="l" t="t" r="r" b="b"/>
            <a:pathLst>
              <a:path w="425450" h="424180">
                <a:moveTo>
                  <a:pt x="242367" y="424180"/>
                </a:moveTo>
                <a:lnTo>
                  <a:pt x="183427" y="424180"/>
                </a:lnTo>
                <a:lnTo>
                  <a:pt x="172011" y="421640"/>
                </a:lnTo>
                <a:lnTo>
                  <a:pt x="155657" y="416560"/>
                </a:lnTo>
                <a:lnTo>
                  <a:pt x="139401" y="412750"/>
                </a:lnTo>
                <a:lnTo>
                  <a:pt x="128675" y="408940"/>
                </a:lnTo>
                <a:lnTo>
                  <a:pt x="118699" y="403860"/>
                </a:lnTo>
                <a:lnTo>
                  <a:pt x="104698" y="394970"/>
                </a:lnTo>
                <a:lnTo>
                  <a:pt x="90822" y="387350"/>
                </a:lnTo>
                <a:lnTo>
                  <a:pt x="61755" y="361950"/>
                </a:lnTo>
                <a:lnTo>
                  <a:pt x="36794" y="332740"/>
                </a:lnTo>
                <a:lnTo>
                  <a:pt x="15591" y="294640"/>
                </a:lnTo>
                <a:lnTo>
                  <a:pt x="3057" y="251460"/>
                </a:lnTo>
                <a:lnTo>
                  <a:pt x="0" y="199390"/>
                </a:lnTo>
                <a:lnTo>
                  <a:pt x="123" y="193040"/>
                </a:lnTo>
                <a:lnTo>
                  <a:pt x="11878" y="139700"/>
                </a:lnTo>
                <a:lnTo>
                  <a:pt x="28545" y="105410"/>
                </a:lnTo>
                <a:lnTo>
                  <a:pt x="36458" y="91440"/>
                </a:lnTo>
                <a:lnTo>
                  <a:pt x="42466" y="82550"/>
                </a:lnTo>
                <a:lnTo>
                  <a:pt x="49601" y="74930"/>
                </a:lnTo>
                <a:lnTo>
                  <a:pt x="60896" y="62230"/>
                </a:lnTo>
                <a:lnTo>
                  <a:pt x="89681" y="36830"/>
                </a:lnTo>
                <a:lnTo>
                  <a:pt x="127565" y="16510"/>
                </a:lnTo>
                <a:lnTo>
                  <a:pt x="171327" y="2540"/>
                </a:lnTo>
                <a:lnTo>
                  <a:pt x="182890" y="0"/>
                </a:lnTo>
                <a:lnTo>
                  <a:pt x="241830" y="0"/>
                </a:lnTo>
                <a:lnTo>
                  <a:pt x="253013" y="2540"/>
                </a:lnTo>
                <a:lnTo>
                  <a:pt x="269027" y="7620"/>
                </a:lnTo>
                <a:lnTo>
                  <a:pt x="284952" y="11430"/>
                </a:lnTo>
                <a:lnTo>
                  <a:pt x="295509" y="15240"/>
                </a:lnTo>
                <a:lnTo>
                  <a:pt x="305422" y="20320"/>
                </a:lnTo>
                <a:lnTo>
                  <a:pt x="319414" y="27940"/>
                </a:lnTo>
                <a:lnTo>
                  <a:pt x="333295" y="36830"/>
                </a:lnTo>
                <a:lnTo>
                  <a:pt x="189010" y="36830"/>
                </a:lnTo>
                <a:lnTo>
                  <a:pt x="179813" y="39370"/>
                </a:lnTo>
                <a:lnTo>
                  <a:pt x="144564" y="49530"/>
                </a:lnTo>
                <a:lnTo>
                  <a:pt x="136342" y="53340"/>
                </a:lnTo>
                <a:lnTo>
                  <a:pt x="124738" y="60960"/>
                </a:lnTo>
                <a:lnTo>
                  <a:pt x="113233" y="67310"/>
                </a:lnTo>
                <a:lnTo>
                  <a:pt x="105700" y="72390"/>
                </a:lnTo>
                <a:lnTo>
                  <a:pt x="89238" y="87630"/>
                </a:lnTo>
                <a:lnTo>
                  <a:pt x="79791" y="97790"/>
                </a:lnTo>
                <a:lnTo>
                  <a:pt x="73779" y="104140"/>
                </a:lnTo>
                <a:lnTo>
                  <a:pt x="50912" y="143510"/>
                </a:lnTo>
                <a:lnTo>
                  <a:pt x="37957" y="187960"/>
                </a:lnTo>
                <a:lnTo>
                  <a:pt x="37227" y="199390"/>
                </a:lnTo>
                <a:lnTo>
                  <a:pt x="37353" y="233680"/>
                </a:lnTo>
                <a:lnTo>
                  <a:pt x="51162" y="279400"/>
                </a:lnTo>
                <a:lnTo>
                  <a:pt x="75116" y="321310"/>
                </a:lnTo>
                <a:lnTo>
                  <a:pt x="103307" y="349250"/>
                </a:lnTo>
                <a:lnTo>
                  <a:pt x="144492" y="373380"/>
                </a:lnTo>
                <a:lnTo>
                  <a:pt x="190991" y="387350"/>
                </a:lnTo>
                <a:lnTo>
                  <a:pt x="334435" y="387350"/>
                </a:lnTo>
                <a:lnTo>
                  <a:pt x="320559" y="394970"/>
                </a:lnTo>
                <a:lnTo>
                  <a:pt x="306562" y="403860"/>
                </a:lnTo>
                <a:lnTo>
                  <a:pt x="296618" y="408940"/>
                </a:lnTo>
                <a:lnTo>
                  <a:pt x="285976" y="412750"/>
                </a:lnTo>
                <a:lnTo>
                  <a:pt x="269886" y="416560"/>
                </a:lnTo>
                <a:lnTo>
                  <a:pt x="253697" y="421640"/>
                </a:lnTo>
                <a:lnTo>
                  <a:pt x="242367" y="424180"/>
                </a:lnTo>
                <a:close/>
              </a:path>
              <a:path w="425450" h="424180">
                <a:moveTo>
                  <a:pt x="334435" y="387350"/>
                </a:moveTo>
                <a:lnTo>
                  <a:pt x="233693" y="387350"/>
                </a:lnTo>
                <a:lnTo>
                  <a:pt x="247878" y="384810"/>
                </a:lnTo>
                <a:lnTo>
                  <a:pt x="261257" y="381000"/>
                </a:lnTo>
                <a:lnTo>
                  <a:pt x="298940" y="364490"/>
                </a:lnTo>
                <a:lnTo>
                  <a:pt x="336019" y="335280"/>
                </a:lnTo>
                <a:lnTo>
                  <a:pt x="365489" y="298450"/>
                </a:lnTo>
                <a:lnTo>
                  <a:pt x="381753" y="260350"/>
                </a:lnTo>
                <a:lnTo>
                  <a:pt x="387488" y="203200"/>
                </a:lnTo>
                <a:lnTo>
                  <a:pt x="387366" y="196850"/>
                </a:lnTo>
                <a:lnTo>
                  <a:pt x="377432" y="152400"/>
                </a:lnTo>
                <a:lnTo>
                  <a:pt x="356627" y="111760"/>
                </a:lnTo>
                <a:lnTo>
                  <a:pt x="345345" y="97790"/>
                </a:lnTo>
                <a:lnTo>
                  <a:pt x="335732" y="87630"/>
                </a:lnTo>
                <a:lnTo>
                  <a:pt x="319092" y="72390"/>
                </a:lnTo>
                <a:lnTo>
                  <a:pt x="311698" y="67310"/>
                </a:lnTo>
                <a:lnTo>
                  <a:pt x="300519" y="60960"/>
                </a:lnTo>
                <a:lnTo>
                  <a:pt x="288589" y="53340"/>
                </a:lnTo>
                <a:lnTo>
                  <a:pt x="280228" y="49530"/>
                </a:lnTo>
                <a:lnTo>
                  <a:pt x="245315" y="39370"/>
                </a:lnTo>
                <a:lnTo>
                  <a:pt x="236140" y="36830"/>
                </a:lnTo>
                <a:lnTo>
                  <a:pt x="333295" y="36830"/>
                </a:lnTo>
                <a:lnTo>
                  <a:pt x="374278" y="72390"/>
                </a:lnTo>
                <a:lnTo>
                  <a:pt x="396139" y="104140"/>
                </a:lnTo>
                <a:lnTo>
                  <a:pt x="412927" y="138430"/>
                </a:lnTo>
                <a:lnTo>
                  <a:pt x="424374" y="182880"/>
                </a:lnTo>
                <a:lnTo>
                  <a:pt x="425246" y="198120"/>
                </a:lnTo>
                <a:lnTo>
                  <a:pt x="425224" y="228600"/>
                </a:lnTo>
                <a:lnTo>
                  <a:pt x="417897" y="267970"/>
                </a:lnTo>
                <a:lnTo>
                  <a:pt x="404773" y="304800"/>
                </a:lnTo>
                <a:lnTo>
                  <a:pt x="382254" y="341630"/>
                </a:lnTo>
                <a:lnTo>
                  <a:pt x="351881" y="373380"/>
                </a:lnTo>
                <a:lnTo>
                  <a:pt x="343534" y="381000"/>
                </a:lnTo>
                <a:lnTo>
                  <a:pt x="334435" y="387350"/>
                </a:lnTo>
                <a:close/>
              </a:path>
              <a:path w="425450" h="424180">
                <a:moveTo>
                  <a:pt x="139625" y="139700"/>
                </a:moveTo>
                <a:lnTo>
                  <a:pt x="134472" y="91440"/>
                </a:lnTo>
                <a:lnTo>
                  <a:pt x="187891" y="74930"/>
                </a:lnTo>
                <a:lnTo>
                  <a:pt x="195952" y="73660"/>
                </a:lnTo>
                <a:lnTo>
                  <a:pt x="233205" y="73660"/>
                </a:lnTo>
                <a:lnTo>
                  <a:pt x="279906" y="92710"/>
                </a:lnTo>
                <a:lnTo>
                  <a:pt x="297018" y="114300"/>
                </a:lnTo>
                <a:lnTo>
                  <a:pt x="198600" y="114300"/>
                </a:lnTo>
                <a:lnTo>
                  <a:pt x="180851" y="116840"/>
                </a:lnTo>
                <a:lnTo>
                  <a:pt x="172834" y="120650"/>
                </a:lnTo>
                <a:lnTo>
                  <a:pt x="164246" y="124460"/>
                </a:lnTo>
                <a:lnTo>
                  <a:pt x="148786" y="133350"/>
                </a:lnTo>
                <a:lnTo>
                  <a:pt x="139625" y="139700"/>
                </a:lnTo>
                <a:close/>
              </a:path>
              <a:path w="425450" h="424180">
                <a:moveTo>
                  <a:pt x="309680" y="349250"/>
                </a:moveTo>
                <a:lnTo>
                  <a:pt x="301664" y="349250"/>
                </a:lnTo>
                <a:lnTo>
                  <a:pt x="281051" y="347980"/>
                </a:lnTo>
                <a:lnTo>
                  <a:pt x="127028" y="347980"/>
                </a:lnTo>
                <a:lnTo>
                  <a:pt x="127028" y="300990"/>
                </a:lnTo>
                <a:lnTo>
                  <a:pt x="136619" y="292100"/>
                </a:lnTo>
                <a:lnTo>
                  <a:pt x="141361" y="288290"/>
                </a:lnTo>
                <a:lnTo>
                  <a:pt x="156292" y="276860"/>
                </a:lnTo>
                <a:lnTo>
                  <a:pt x="161598" y="271780"/>
                </a:lnTo>
                <a:lnTo>
                  <a:pt x="167225" y="267970"/>
                </a:lnTo>
                <a:lnTo>
                  <a:pt x="184192" y="252730"/>
                </a:lnTo>
                <a:lnTo>
                  <a:pt x="195706" y="242570"/>
                </a:lnTo>
                <a:lnTo>
                  <a:pt x="212329" y="227330"/>
                </a:lnTo>
                <a:lnTo>
                  <a:pt x="217746" y="220980"/>
                </a:lnTo>
                <a:lnTo>
                  <a:pt x="222680" y="215900"/>
                </a:lnTo>
                <a:lnTo>
                  <a:pt x="229520" y="208280"/>
                </a:lnTo>
                <a:lnTo>
                  <a:pt x="235916" y="199390"/>
                </a:lnTo>
                <a:lnTo>
                  <a:pt x="239897" y="193040"/>
                </a:lnTo>
                <a:lnTo>
                  <a:pt x="243127" y="187960"/>
                </a:lnTo>
                <a:lnTo>
                  <a:pt x="254140" y="142240"/>
                </a:lnTo>
                <a:lnTo>
                  <a:pt x="247269" y="128270"/>
                </a:lnTo>
                <a:lnTo>
                  <a:pt x="241544" y="124460"/>
                </a:lnTo>
                <a:lnTo>
                  <a:pt x="235245" y="119380"/>
                </a:lnTo>
                <a:lnTo>
                  <a:pt x="218641" y="114300"/>
                </a:lnTo>
                <a:lnTo>
                  <a:pt x="297018" y="114300"/>
                </a:lnTo>
                <a:lnTo>
                  <a:pt x="305601" y="160020"/>
                </a:lnTo>
                <a:lnTo>
                  <a:pt x="305100" y="166370"/>
                </a:lnTo>
                <a:lnTo>
                  <a:pt x="289067" y="203200"/>
                </a:lnTo>
                <a:lnTo>
                  <a:pt x="284286" y="210820"/>
                </a:lnTo>
                <a:lnTo>
                  <a:pt x="280872" y="215900"/>
                </a:lnTo>
                <a:lnTo>
                  <a:pt x="277191" y="220980"/>
                </a:lnTo>
                <a:lnTo>
                  <a:pt x="265999" y="233680"/>
                </a:lnTo>
                <a:lnTo>
                  <a:pt x="262192" y="238760"/>
                </a:lnTo>
                <a:lnTo>
                  <a:pt x="258439" y="242570"/>
                </a:lnTo>
                <a:lnTo>
                  <a:pt x="252995" y="248920"/>
                </a:lnTo>
                <a:lnTo>
                  <a:pt x="219786" y="281940"/>
                </a:lnTo>
                <a:lnTo>
                  <a:pt x="203754" y="295910"/>
                </a:lnTo>
                <a:lnTo>
                  <a:pt x="194020" y="303530"/>
                </a:lnTo>
                <a:lnTo>
                  <a:pt x="192875" y="303530"/>
                </a:lnTo>
                <a:lnTo>
                  <a:pt x="191157" y="306070"/>
                </a:lnTo>
                <a:lnTo>
                  <a:pt x="309680" y="306070"/>
                </a:lnTo>
                <a:lnTo>
                  <a:pt x="309680" y="349250"/>
                </a:lnTo>
                <a:close/>
              </a:path>
              <a:path w="425450" h="424180">
                <a:moveTo>
                  <a:pt x="309680" y="306070"/>
                </a:moveTo>
                <a:lnTo>
                  <a:pt x="279906" y="306070"/>
                </a:lnTo>
                <a:lnTo>
                  <a:pt x="301092" y="304800"/>
                </a:lnTo>
                <a:lnTo>
                  <a:pt x="309680" y="303530"/>
                </a:lnTo>
                <a:lnTo>
                  <a:pt x="309680" y="30607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2022-07-06T14:59:10Z</dcterms:created>
  <dcterms:modified xsi:type="dcterms:W3CDTF">2022-07-06T14:59:10Z</dcterms:modified>
</cp:coreProperties>
</file>